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  <p:sldMasterId id="2147483705" r:id="rId2"/>
  </p:sldMasterIdLst>
  <p:notesMasterIdLst>
    <p:notesMasterId r:id="rId20"/>
  </p:notesMasterIdLst>
  <p:handoutMasterIdLst>
    <p:handoutMasterId r:id="rId21"/>
  </p:handoutMasterIdLst>
  <p:sldIdLst>
    <p:sldId id="256" r:id="rId3"/>
    <p:sldId id="290" r:id="rId4"/>
    <p:sldId id="315" r:id="rId5"/>
    <p:sldId id="333" r:id="rId6"/>
    <p:sldId id="276" r:id="rId7"/>
    <p:sldId id="322" r:id="rId8"/>
    <p:sldId id="281" r:id="rId9"/>
    <p:sldId id="318" r:id="rId10"/>
    <p:sldId id="285" r:id="rId11"/>
    <p:sldId id="321" r:id="rId12"/>
    <p:sldId id="330" r:id="rId13"/>
    <p:sldId id="320" r:id="rId14"/>
    <p:sldId id="324" r:id="rId15"/>
    <p:sldId id="328" r:id="rId16"/>
    <p:sldId id="286" r:id="rId17"/>
    <p:sldId id="289" r:id="rId18"/>
    <p:sldId id="332" r:id="rId19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rgbClr val="FFFF00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rgbClr val="FFFF00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rgbClr val="FFFF00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rgbClr val="FFFF00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rgbClr val="FFFF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rgbClr val="FFFF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rgbClr val="FFFF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rgbClr val="FFFF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rgbClr val="FFFF00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A9A6"/>
    <a:srgbClr val="59E5E5"/>
    <a:srgbClr val="B8FEFE"/>
    <a:srgbClr val="000000"/>
    <a:srgbClr val="FFCC00"/>
    <a:srgbClr val="FF0000"/>
    <a:srgbClr val="ACFEB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30" autoAdjust="0"/>
    <p:restoredTop sz="94660"/>
  </p:normalViewPr>
  <p:slideViewPr>
    <p:cSldViewPr>
      <p:cViewPr varScale="1">
        <p:scale>
          <a:sx n="58" d="100"/>
          <a:sy n="58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14D143-A2DE-4856-875E-DB9C41C4774C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7C6CD16-23BA-459D-BE8D-9C753F05C91D}">
      <dgm:prSet phldrT="[Text]" custT="1"/>
      <dgm:spPr>
        <a:solidFill>
          <a:schemeClr val="accent5"/>
        </a:solidFill>
        <a:ln w="57150">
          <a:solidFill>
            <a:srgbClr val="7030A0"/>
          </a:solidFill>
        </a:ln>
      </dgm:spPr>
      <dgm:t>
        <a:bodyPr/>
        <a:lstStyle/>
        <a:p>
          <a:r>
            <a:rPr lang="cs-CZ" sz="3200" dirty="0" smtClean="0">
              <a:solidFill>
                <a:schemeClr val="tx1"/>
              </a:solidFill>
            </a:rPr>
            <a:t>1. období 1. stupně</a:t>
          </a:r>
          <a:endParaRPr lang="cs-CZ" sz="3200" dirty="0">
            <a:solidFill>
              <a:schemeClr val="tx1"/>
            </a:solidFill>
          </a:endParaRPr>
        </a:p>
      </dgm:t>
    </dgm:pt>
    <dgm:pt modelId="{0CA9D7E4-C3E3-4CB4-BE50-183D4134215F}" type="parTrans" cxnId="{5B89AF93-C4D4-405D-A98D-BFD60525D889}">
      <dgm:prSet/>
      <dgm:spPr/>
      <dgm:t>
        <a:bodyPr/>
        <a:lstStyle/>
        <a:p>
          <a:endParaRPr lang="cs-CZ"/>
        </a:p>
      </dgm:t>
    </dgm:pt>
    <dgm:pt modelId="{7522D1AE-59E8-4D6D-93C9-029DC92EDBA1}" type="sibTrans" cxnId="{5B89AF93-C4D4-405D-A98D-BFD60525D889}">
      <dgm:prSet/>
      <dgm:spPr/>
      <dgm:t>
        <a:bodyPr/>
        <a:lstStyle/>
        <a:p>
          <a:endParaRPr lang="cs-CZ"/>
        </a:p>
      </dgm:t>
    </dgm:pt>
    <dgm:pt modelId="{48B2EF77-0730-46F8-BB78-F2E0FBC773F6}">
      <dgm:prSet phldrT="[Text]"/>
      <dgm:spPr>
        <a:solidFill>
          <a:schemeClr val="accent5"/>
        </a:solidFill>
      </dgm:spPr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- plynule čte s porozuměním  </a:t>
          </a:r>
          <a:endParaRPr lang="cs-CZ" dirty="0">
            <a:solidFill>
              <a:schemeClr val="tx1"/>
            </a:solidFill>
          </a:endParaRPr>
        </a:p>
      </dgm:t>
    </dgm:pt>
    <dgm:pt modelId="{1BB8856B-1176-43E3-92DC-2A1A5AD2A483}" type="parTrans" cxnId="{FDCD47FA-1664-4527-B518-41F6FFB007A6}">
      <dgm:prSet/>
      <dgm:spPr/>
      <dgm:t>
        <a:bodyPr/>
        <a:lstStyle/>
        <a:p>
          <a:endParaRPr lang="cs-CZ"/>
        </a:p>
      </dgm:t>
    </dgm:pt>
    <dgm:pt modelId="{6D2E7030-8E73-4D7A-98E5-85932264E71F}" type="sibTrans" cxnId="{FDCD47FA-1664-4527-B518-41F6FFB007A6}">
      <dgm:prSet/>
      <dgm:spPr/>
      <dgm:t>
        <a:bodyPr/>
        <a:lstStyle/>
        <a:p>
          <a:endParaRPr lang="cs-CZ"/>
        </a:p>
      </dgm:t>
    </dgm:pt>
    <dgm:pt modelId="{C77A69D6-C921-4619-B000-2ADB0D5C341E}">
      <dgm:prSet phldrT="[Text]" custT="1"/>
      <dgm:spPr>
        <a:solidFill>
          <a:schemeClr val="accent5"/>
        </a:solidFill>
      </dgm:spPr>
      <dgm:t>
        <a:bodyPr/>
        <a:lstStyle/>
        <a:p>
          <a:r>
            <a:rPr lang="cs-CZ" sz="3200" dirty="0" smtClean="0">
              <a:solidFill>
                <a:schemeClr val="tx1"/>
              </a:solidFill>
            </a:rPr>
            <a:t>2. období 1. stupně</a:t>
          </a:r>
          <a:endParaRPr lang="cs-CZ" sz="3200" dirty="0">
            <a:solidFill>
              <a:schemeClr val="tx1"/>
            </a:solidFill>
          </a:endParaRPr>
        </a:p>
      </dgm:t>
    </dgm:pt>
    <dgm:pt modelId="{94F51A8E-3C9D-4698-99E3-C3AC344590C2}" type="parTrans" cxnId="{68C15F80-AF8E-4821-BE81-73A068F8EE10}">
      <dgm:prSet/>
      <dgm:spPr/>
      <dgm:t>
        <a:bodyPr/>
        <a:lstStyle/>
        <a:p>
          <a:endParaRPr lang="cs-CZ"/>
        </a:p>
      </dgm:t>
    </dgm:pt>
    <dgm:pt modelId="{81482BB2-7AD8-43DB-9D45-DFB40458F5DF}" type="sibTrans" cxnId="{68C15F80-AF8E-4821-BE81-73A068F8EE10}">
      <dgm:prSet/>
      <dgm:spPr/>
      <dgm:t>
        <a:bodyPr/>
        <a:lstStyle/>
        <a:p>
          <a:endParaRPr lang="cs-CZ"/>
        </a:p>
      </dgm:t>
    </dgm:pt>
    <dgm:pt modelId="{3F55993E-1329-48B2-8A43-7833A574D35B}">
      <dgm:prSet phldrT="[Text]"/>
      <dgm:spPr>
        <a:solidFill>
          <a:schemeClr val="accent5"/>
        </a:solidFill>
      </dgm:spPr>
      <dgm:t>
        <a:bodyPr/>
        <a:lstStyle/>
        <a:p>
          <a:r>
            <a:rPr lang="cs-CZ" dirty="0" smtClean="0">
              <a:solidFill>
                <a:schemeClr val="accent5"/>
              </a:solidFill>
            </a:rPr>
            <a:t>- čte s porozuměním potichu i nahlas </a:t>
          </a:r>
          <a:endParaRPr lang="cs-CZ" dirty="0">
            <a:solidFill>
              <a:schemeClr val="accent5"/>
            </a:solidFill>
          </a:endParaRPr>
        </a:p>
      </dgm:t>
    </dgm:pt>
    <dgm:pt modelId="{032113D7-C778-4D99-A9DA-FEEC6A1A285F}" type="parTrans" cxnId="{577772BE-F3EB-4B1C-B8FA-B341396FF385}">
      <dgm:prSet/>
      <dgm:spPr/>
      <dgm:t>
        <a:bodyPr/>
        <a:lstStyle/>
        <a:p>
          <a:endParaRPr lang="cs-CZ"/>
        </a:p>
      </dgm:t>
    </dgm:pt>
    <dgm:pt modelId="{F947867A-BBAA-4DCC-9DCC-286FC8B83E8B}" type="sibTrans" cxnId="{577772BE-F3EB-4B1C-B8FA-B341396FF385}">
      <dgm:prSet/>
      <dgm:spPr/>
      <dgm:t>
        <a:bodyPr/>
        <a:lstStyle/>
        <a:p>
          <a:endParaRPr lang="cs-CZ"/>
        </a:p>
      </dgm:t>
    </dgm:pt>
    <dgm:pt modelId="{F8866867-E59D-42EE-9297-4834F878E2AD}">
      <dgm:prSet/>
      <dgm:spPr>
        <a:solidFill>
          <a:schemeClr val="accent5"/>
        </a:solidFill>
      </dgm:spPr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- porozumí písemným nebo mluveným pokynům  </a:t>
          </a:r>
        </a:p>
      </dgm:t>
    </dgm:pt>
    <dgm:pt modelId="{CAD46F60-58AB-4169-8D58-4FD61563A61E}" type="parTrans" cxnId="{643944F3-4761-40CE-A09B-8267737E3A85}">
      <dgm:prSet/>
      <dgm:spPr/>
      <dgm:t>
        <a:bodyPr/>
        <a:lstStyle/>
        <a:p>
          <a:endParaRPr lang="cs-CZ"/>
        </a:p>
      </dgm:t>
    </dgm:pt>
    <dgm:pt modelId="{B4F7F8F4-E858-4F74-AA30-4409D0914CDA}" type="sibTrans" cxnId="{643944F3-4761-40CE-A09B-8267737E3A85}">
      <dgm:prSet/>
      <dgm:spPr/>
      <dgm:t>
        <a:bodyPr/>
        <a:lstStyle/>
        <a:p>
          <a:endParaRPr lang="cs-CZ"/>
        </a:p>
      </dgm:t>
    </dgm:pt>
    <dgm:pt modelId="{390945FA-C05B-4ACD-B558-6E7707BC7A08}">
      <dgm:prSet/>
      <dgm:spPr>
        <a:solidFill>
          <a:schemeClr val="accent5"/>
        </a:solidFill>
      </dgm:spPr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- respektuje zákl. komunikační pravidla  </a:t>
          </a:r>
        </a:p>
      </dgm:t>
    </dgm:pt>
    <dgm:pt modelId="{F89F2B35-1A4A-4552-BD0D-92C20BDF6ECA}" type="parTrans" cxnId="{AAFD7EC5-F625-4B2F-BB0C-5E0C3494602D}">
      <dgm:prSet/>
      <dgm:spPr/>
      <dgm:t>
        <a:bodyPr/>
        <a:lstStyle/>
        <a:p>
          <a:endParaRPr lang="cs-CZ"/>
        </a:p>
      </dgm:t>
    </dgm:pt>
    <dgm:pt modelId="{93DDE782-01D4-4AAD-A7AD-C4E1FCA376AF}" type="sibTrans" cxnId="{AAFD7EC5-F625-4B2F-BB0C-5E0C3494602D}">
      <dgm:prSet/>
      <dgm:spPr/>
      <dgm:t>
        <a:bodyPr/>
        <a:lstStyle/>
        <a:p>
          <a:endParaRPr lang="cs-CZ"/>
        </a:p>
      </dgm:t>
    </dgm:pt>
    <dgm:pt modelId="{34C12B30-6F93-435A-A660-BC7CA91919A9}">
      <dgm:prSet/>
      <dgm:spPr>
        <a:solidFill>
          <a:schemeClr val="accent5"/>
        </a:solidFill>
      </dgm:spPr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- pečlivě vyslovuje, opravuje svou výslovnost </a:t>
          </a:r>
        </a:p>
      </dgm:t>
    </dgm:pt>
    <dgm:pt modelId="{861E6BA7-5F1A-4B45-8A43-B5024DCE590E}" type="parTrans" cxnId="{18AF7541-6C8F-47E8-9276-72361D35C8EA}">
      <dgm:prSet/>
      <dgm:spPr/>
      <dgm:t>
        <a:bodyPr/>
        <a:lstStyle/>
        <a:p>
          <a:endParaRPr lang="cs-CZ"/>
        </a:p>
      </dgm:t>
    </dgm:pt>
    <dgm:pt modelId="{9F8D60EF-58FE-444E-B41A-82242FCC78C1}" type="sibTrans" cxnId="{18AF7541-6C8F-47E8-9276-72361D35C8EA}">
      <dgm:prSet/>
      <dgm:spPr/>
      <dgm:t>
        <a:bodyPr/>
        <a:lstStyle/>
        <a:p>
          <a:endParaRPr lang="cs-CZ"/>
        </a:p>
      </dgm:t>
    </dgm:pt>
    <dgm:pt modelId="{6C8AD0C1-3F61-41F2-8471-C25C91796E83}">
      <dgm:prSet/>
      <dgm:spPr>
        <a:solidFill>
          <a:schemeClr val="accent5"/>
        </a:solidFill>
      </dgm:spPr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- správně dýchá a volí vhodné tempo řeči  </a:t>
          </a:r>
        </a:p>
      </dgm:t>
    </dgm:pt>
    <dgm:pt modelId="{BF56C60B-BBAB-4034-AF38-033E46771082}" type="parTrans" cxnId="{91605000-83B4-4E8D-A4E8-A2CA2E4B5ECB}">
      <dgm:prSet/>
      <dgm:spPr/>
      <dgm:t>
        <a:bodyPr/>
        <a:lstStyle/>
        <a:p>
          <a:endParaRPr lang="cs-CZ"/>
        </a:p>
      </dgm:t>
    </dgm:pt>
    <dgm:pt modelId="{58417E07-8D9C-41B1-8207-A0C8A834ADA3}" type="sibTrans" cxnId="{91605000-83B4-4E8D-A4E8-A2CA2E4B5ECB}">
      <dgm:prSet/>
      <dgm:spPr/>
      <dgm:t>
        <a:bodyPr/>
        <a:lstStyle/>
        <a:p>
          <a:endParaRPr lang="cs-CZ"/>
        </a:p>
      </dgm:t>
    </dgm:pt>
    <dgm:pt modelId="{54564C66-0DDA-4473-A8BB-B1D91778ACA1}">
      <dgm:prSet/>
      <dgm:spPr>
        <a:solidFill>
          <a:schemeClr val="accent5"/>
        </a:solidFill>
      </dgm:spPr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- tvoří krátký mluvený projev </a:t>
          </a:r>
        </a:p>
      </dgm:t>
    </dgm:pt>
    <dgm:pt modelId="{62DA5155-1577-4250-8B09-0000B7B23E01}" type="parTrans" cxnId="{503C9A1E-3A21-4A0E-88CE-69D1E3444854}">
      <dgm:prSet/>
      <dgm:spPr/>
      <dgm:t>
        <a:bodyPr/>
        <a:lstStyle/>
        <a:p>
          <a:endParaRPr lang="cs-CZ"/>
        </a:p>
      </dgm:t>
    </dgm:pt>
    <dgm:pt modelId="{872F22F5-9858-4AA0-9A0F-1B6A097B2AB4}" type="sibTrans" cxnId="{503C9A1E-3A21-4A0E-88CE-69D1E3444854}">
      <dgm:prSet/>
      <dgm:spPr/>
      <dgm:t>
        <a:bodyPr/>
        <a:lstStyle/>
        <a:p>
          <a:endParaRPr lang="cs-CZ"/>
        </a:p>
      </dgm:t>
    </dgm:pt>
    <dgm:pt modelId="{7E14C9B0-F115-4B7D-87EE-10D75AED1448}">
      <dgm:prSet/>
      <dgm:spPr>
        <a:solidFill>
          <a:schemeClr val="accent5"/>
        </a:solidFill>
      </dgm:spPr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- zvládá základní hygienické návyky psaní </a:t>
          </a:r>
        </a:p>
      </dgm:t>
    </dgm:pt>
    <dgm:pt modelId="{F724BCF2-7DFB-4BF0-B850-07F6B33A4716}" type="parTrans" cxnId="{A75696F9-8FFD-43A6-90BC-A49417464696}">
      <dgm:prSet/>
      <dgm:spPr/>
      <dgm:t>
        <a:bodyPr/>
        <a:lstStyle/>
        <a:p>
          <a:endParaRPr lang="cs-CZ"/>
        </a:p>
      </dgm:t>
    </dgm:pt>
    <dgm:pt modelId="{0235D9A7-C1BD-4473-84B4-0BD0FA4A427B}" type="sibTrans" cxnId="{A75696F9-8FFD-43A6-90BC-A49417464696}">
      <dgm:prSet/>
      <dgm:spPr/>
      <dgm:t>
        <a:bodyPr/>
        <a:lstStyle/>
        <a:p>
          <a:endParaRPr lang="cs-CZ"/>
        </a:p>
      </dgm:t>
    </dgm:pt>
    <dgm:pt modelId="{05D06F3D-B86F-4BF4-AE4F-F93D1F52A568}">
      <dgm:prSet/>
      <dgm:spPr>
        <a:solidFill>
          <a:schemeClr val="accent5"/>
        </a:solidFill>
      </dgm:spPr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- píše správně písmena a číslice, správně spojuje  </a:t>
          </a:r>
        </a:p>
      </dgm:t>
    </dgm:pt>
    <dgm:pt modelId="{C82252DB-431D-4EE8-88DC-648088CA27DD}" type="parTrans" cxnId="{6B3257FB-170E-476F-ADFB-107D8012B4BF}">
      <dgm:prSet/>
      <dgm:spPr/>
      <dgm:t>
        <a:bodyPr/>
        <a:lstStyle/>
        <a:p>
          <a:endParaRPr lang="cs-CZ"/>
        </a:p>
      </dgm:t>
    </dgm:pt>
    <dgm:pt modelId="{B8AC0378-E6F9-45D6-BF8B-DFF21C18535A}" type="sibTrans" cxnId="{6B3257FB-170E-476F-ADFB-107D8012B4BF}">
      <dgm:prSet/>
      <dgm:spPr/>
      <dgm:t>
        <a:bodyPr/>
        <a:lstStyle/>
        <a:p>
          <a:endParaRPr lang="cs-CZ"/>
        </a:p>
      </dgm:t>
    </dgm:pt>
    <dgm:pt modelId="{3FFB47DB-1F03-4487-8E2E-12735DE4AEDD}">
      <dgm:prSet/>
      <dgm:spPr>
        <a:solidFill>
          <a:schemeClr val="accent5"/>
        </a:solidFill>
      </dgm:spPr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- píše správně jednoduchá sdělení </a:t>
          </a:r>
        </a:p>
      </dgm:t>
    </dgm:pt>
    <dgm:pt modelId="{3158D6B5-0050-47CD-81DF-52983C4DD66C}" type="parTrans" cxnId="{845F8937-833F-4C41-99D7-612F5DE08694}">
      <dgm:prSet/>
      <dgm:spPr/>
      <dgm:t>
        <a:bodyPr/>
        <a:lstStyle/>
        <a:p>
          <a:endParaRPr lang="cs-CZ"/>
        </a:p>
      </dgm:t>
    </dgm:pt>
    <dgm:pt modelId="{4BBACE21-A0FA-4E29-92AF-B2BA10BC0365}" type="sibTrans" cxnId="{845F8937-833F-4C41-99D7-612F5DE08694}">
      <dgm:prSet/>
      <dgm:spPr/>
      <dgm:t>
        <a:bodyPr/>
        <a:lstStyle/>
        <a:p>
          <a:endParaRPr lang="cs-CZ"/>
        </a:p>
      </dgm:t>
    </dgm:pt>
    <dgm:pt modelId="{44225609-ED47-44F5-BAB4-8990803AD6F9}">
      <dgm:prSet/>
      <dgm:spPr>
        <a:solidFill>
          <a:schemeClr val="accent5"/>
        </a:solidFill>
      </dgm:spPr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- seřadí ilustrace podle děje a vypráví podle nich  </a:t>
          </a:r>
        </a:p>
      </dgm:t>
    </dgm:pt>
    <dgm:pt modelId="{9242D8D9-30CB-4D0B-AE36-064FADF73F84}" type="parTrans" cxnId="{95C0213B-C800-4115-B6C0-8DAEA7F3B3FE}">
      <dgm:prSet/>
      <dgm:spPr/>
      <dgm:t>
        <a:bodyPr/>
        <a:lstStyle/>
        <a:p>
          <a:endParaRPr lang="cs-CZ"/>
        </a:p>
      </dgm:t>
    </dgm:pt>
    <dgm:pt modelId="{1CBE9CE1-8BFF-44F6-84EA-FD1269284B1D}" type="sibTrans" cxnId="{95C0213B-C800-4115-B6C0-8DAEA7F3B3FE}">
      <dgm:prSet/>
      <dgm:spPr/>
      <dgm:t>
        <a:bodyPr/>
        <a:lstStyle/>
        <a:p>
          <a:endParaRPr lang="cs-CZ"/>
        </a:p>
      </dgm:t>
    </dgm:pt>
    <dgm:pt modelId="{D35DEE8C-A29C-43D9-BFED-BBA18B559396}">
      <dgm:prSet/>
      <dgm:spPr>
        <a:solidFill>
          <a:schemeClr val="accent5"/>
        </a:solidFill>
      </dgm:spPr>
      <dgm:t>
        <a:bodyPr/>
        <a:lstStyle/>
        <a:p>
          <a:r>
            <a:rPr lang="cs-CZ" dirty="0" smtClean="0">
              <a:solidFill>
                <a:schemeClr val="accent5"/>
              </a:solidFill>
            </a:rPr>
            <a:t>- rozlišuje podstatné a okrajové informace  </a:t>
          </a:r>
        </a:p>
      </dgm:t>
    </dgm:pt>
    <dgm:pt modelId="{31B5E341-ED8B-4C2C-B784-A7DDC8F4C588}" type="parTrans" cxnId="{3BFB78CD-179F-4E09-B1C2-839D89F6D905}">
      <dgm:prSet/>
      <dgm:spPr/>
      <dgm:t>
        <a:bodyPr/>
        <a:lstStyle/>
        <a:p>
          <a:endParaRPr lang="cs-CZ"/>
        </a:p>
      </dgm:t>
    </dgm:pt>
    <dgm:pt modelId="{BD01C60F-A56D-499B-8C77-C0801CE163AB}" type="sibTrans" cxnId="{3BFB78CD-179F-4E09-B1C2-839D89F6D905}">
      <dgm:prSet/>
      <dgm:spPr/>
      <dgm:t>
        <a:bodyPr/>
        <a:lstStyle/>
        <a:p>
          <a:endParaRPr lang="cs-CZ"/>
        </a:p>
      </dgm:t>
    </dgm:pt>
    <dgm:pt modelId="{33F9605A-2F14-414A-BB31-2B2073D62014}">
      <dgm:prSet/>
      <dgm:spPr>
        <a:solidFill>
          <a:schemeClr val="accent5"/>
        </a:solidFill>
      </dgm:spPr>
      <dgm:t>
        <a:bodyPr/>
        <a:lstStyle/>
        <a:p>
          <a:r>
            <a:rPr lang="cs-CZ" dirty="0" smtClean="0">
              <a:solidFill>
                <a:schemeClr val="accent5"/>
              </a:solidFill>
            </a:rPr>
            <a:t>- reprodukuje obsah a zapamatuje si fakta </a:t>
          </a:r>
        </a:p>
      </dgm:t>
    </dgm:pt>
    <dgm:pt modelId="{82618D4A-7593-4244-AC2E-278DB632D4A5}" type="parTrans" cxnId="{A6921D48-0CDF-4E6E-961D-BB3B0253F13E}">
      <dgm:prSet/>
      <dgm:spPr/>
      <dgm:t>
        <a:bodyPr/>
        <a:lstStyle/>
        <a:p>
          <a:endParaRPr lang="cs-CZ"/>
        </a:p>
      </dgm:t>
    </dgm:pt>
    <dgm:pt modelId="{1E971A72-9BCA-4CCA-ADFD-DA9BBD56940F}" type="sibTrans" cxnId="{A6921D48-0CDF-4E6E-961D-BB3B0253F13E}">
      <dgm:prSet/>
      <dgm:spPr/>
      <dgm:t>
        <a:bodyPr/>
        <a:lstStyle/>
        <a:p>
          <a:endParaRPr lang="cs-CZ"/>
        </a:p>
      </dgm:t>
    </dgm:pt>
    <dgm:pt modelId="{A3269554-31C7-49B7-BFF7-966AC4B56096}">
      <dgm:prSet/>
      <dgm:spPr>
        <a:solidFill>
          <a:schemeClr val="accent5"/>
        </a:solidFill>
      </dgm:spPr>
      <dgm:t>
        <a:bodyPr/>
        <a:lstStyle/>
        <a:p>
          <a:r>
            <a:rPr lang="cs-CZ" dirty="0" smtClean="0">
              <a:solidFill>
                <a:schemeClr val="accent5"/>
              </a:solidFill>
            </a:rPr>
            <a:t>- vede správně dialog </a:t>
          </a:r>
        </a:p>
      </dgm:t>
    </dgm:pt>
    <dgm:pt modelId="{C6464EAD-0C1D-4701-9BD2-ECD43E3E1250}" type="parTrans" cxnId="{7C2F59BC-3B51-49EA-8ECD-C935A17040C6}">
      <dgm:prSet/>
      <dgm:spPr/>
      <dgm:t>
        <a:bodyPr/>
        <a:lstStyle/>
        <a:p>
          <a:endParaRPr lang="cs-CZ"/>
        </a:p>
      </dgm:t>
    </dgm:pt>
    <dgm:pt modelId="{540D0996-BB19-46E7-A35C-01B1FC603D62}" type="sibTrans" cxnId="{7C2F59BC-3B51-49EA-8ECD-C935A17040C6}">
      <dgm:prSet/>
      <dgm:spPr/>
      <dgm:t>
        <a:bodyPr/>
        <a:lstStyle/>
        <a:p>
          <a:endParaRPr lang="cs-CZ"/>
        </a:p>
      </dgm:t>
    </dgm:pt>
    <dgm:pt modelId="{C7777E8C-367A-4613-9E9B-55D7EA87E17E}">
      <dgm:prSet/>
      <dgm:spPr>
        <a:solidFill>
          <a:schemeClr val="accent5"/>
        </a:solidFill>
      </dgm:spPr>
      <dgm:t>
        <a:bodyPr/>
        <a:lstStyle/>
        <a:p>
          <a:r>
            <a:rPr lang="cs-CZ" dirty="0" smtClean="0">
              <a:solidFill>
                <a:schemeClr val="accent5"/>
              </a:solidFill>
            </a:rPr>
            <a:t>- pozná manipulaci v reklamě </a:t>
          </a:r>
        </a:p>
      </dgm:t>
    </dgm:pt>
    <dgm:pt modelId="{C624E78B-0734-422C-98A0-06294500BA35}" type="parTrans" cxnId="{6A0DD629-66C8-47E1-B6D8-B3E105CA6C96}">
      <dgm:prSet/>
      <dgm:spPr/>
      <dgm:t>
        <a:bodyPr/>
        <a:lstStyle/>
        <a:p>
          <a:endParaRPr lang="cs-CZ"/>
        </a:p>
      </dgm:t>
    </dgm:pt>
    <dgm:pt modelId="{A1A0D6C3-345B-44B0-973F-2E1266019F2F}" type="sibTrans" cxnId="{6A0DD629-66C8-47E1-B6D8-B3E105CA6C96}">
      <dgm:prSet/>
      <dgm:spPr/>
      <dgm:t>
        <a:bodyPr/>
        <a:lstStyle/>
        <a:p>
          <a:endParaRPr lang="cs-CZ"/>
        </a:p>
      </dgm:t>
    </dgm:pt>
    <dgm:pt modelId="{991F24B3-929D-4551-B35D-E45109596963}">
      <dgm:prSet/>
      <dgm:spPr>
        <a:solidFill>
          <a:schemeClr val="accent5"/>
        </a:solidFill>
      </dgm:spPr>
      <dgm:t>
        <a:bodyPr/>
        <a:lstStyle/>
        <a:p>
          <a:r>
            <a:rPr lang="cs-CZ" dirty="0" smtClean="0">
              <a:solidFill>
                <a:schemeClr val="accent5"/>
              </a:solidFill>
            </a:rPr>
            <a:t>volí  intonaci, pauzy a tempo  </a:t>
          </a:r>
        </a:p>
      </dgm:t>
    </dgm:pt>
    <dgm:pt modelId="{D3DA26E5-2793-40BD-A5DA-A871289BA4C5}" type="parTrans" cxnId="{0EC707EB-238D-4179-A72C-125E3C38D5F2}">
      <dgm:prSet/>
      <dgm:spPr/>
      <dgm:t>
        <a:bodyPr/>
        <a:lstStyle/>
        <a:p>
          <a:endParaRPr lang="cs-CZ"/>
        </a:p>
      </dgm:t>
    </dgm:pt>
    <dgm:pt modelId="{0A8D632E-F559-431E-8903-61EECC2D959C}" type="sibTrans" cxnId="{0EC707EB-238D-4179-A72C-125E3C38D5F2}">
      <dgm:prSet/>
      <dgm:spPr/>
      <dgm:t>
        <a:bodyPr/>
        <a:lstStyle/>
        <a:p>
          <a:endParaRPr lang="cs-CZ"/>
        </a:p>
      </dgm:t>
    </dgm:pt>
    <dgm:pt modelId="{1EC5DBEE-7785-4FB0-8420-B601921FA7B4}">
      <dgm:prSet/>
      <dgm:spPr>
        <a:solidFill>
          <a:schemeClr val="accent5"/>
        </a:solidFill>
      </dgm:spPr>
      <dgm:t>
        <a:bodyPr/>
        <a:lstStyle/>
        <a:p>
          <a:r>
            <a:rPr lang="cs-CZ" dirty="0" smtClean="0">
              <a:solidFill>
                <a:schemeClr val="accent5"/>
              </a:solidFill>
            </a:rPr>
            <a:t>- rozlišuje spisovnou a nespisovnou výslovnost a užívá ji </a:t>
          </a:r>
        </a:p>
      </dgm:t>
    </dgm:pt>
    <dgm:pt modelId="{408A587C-9538-4434-8DD9-442536415455}" type="parTrans" cxnId="{43A3CFC3-E8ED-4494-9CE2-6B6D61B14346}">
      <dgm:prSet/>
      <dgm:spPr/>
      <dgm:t>
        <a:bodyPr/>
        <a:lstStyle/>
        <a:p>
          <a:endParaRPr lang="cs-CZ"/>
        </a:p>
      </dgm:t>
    </dgm:pt>
    <dgm:pt modelId="{444EA9EE-546A-4880-A51A-E80C588C066F}" type="sibTrans" cxnId="{43A3CFC3-E8ED-4494-9CE2-6B6D61B14346}">
      <dgm:prSet/>
      <dgm:spPr/>
      <dgm:t>
        <a:bodyPr/>
        <a:lstStyle/>
        <a:p>
          <a:endParaRPr lang="cs-CZ"/>
        </a:p>
      </dgm:t>
    </dgm:pt>
    <dgm:pt modelId="{074517DD-C046-40C9-B9E5-4717F428DCE4}">
      <dgm:prSet/>
      <dgm:spPr>
        <a:solidFill>
          <a:schemeClr val="accent5"/>
        </a:solidFill>
      </dgm:spPr>
      <dgm:t>
        <a:bodyPr/>
        <a:lstStyle/>
        <a:p>
          <a:r>
            <a:rPr lang="cs-CZ" dirty="0" smtClean="0">
              <a:solidFill>
                <a:schemeClr val="accent5"/>
              </a:solidFill>
            </a:rPr>
            <a:t>- píše jednoduché komunikační žánry </a:t>
          </a:r>
        </a:p>
      </dgm:t>
    </dgm:pt>
    <dgm:pt modelId="{E814093D-6756-42D8-A346-18321D6AA47E}" type="parTrans" cxnId="{FD555A24-359B-426A-93FA-5423985439A5}">
      <dgm:prSet/>
      <dgm:spPr/>
      <dgm:t>
        <a:bodyPr/>
        <a:lstStyle/>
        <a:p>
          <a:endParaRPr lang="cs-CZ"/>
        </a:p>
      </dgm:t>
    </dgm:pt>
    <dgm:pt modelId="{F50C3978-EDF4-4145-9B1A-BE9AC6D7E90A}" type="sibTrans" cxnId="{FD555A24-359B-426A-93FA-5423985439A5}">
      <dgm:prSet/>
      <dgm:spPr/>
      <dgm:t>
        <a:bodyPr/>
        <a:lstStyle/>
        <a:p>
          <a:endParaRPr lang="cs-CZ"/>
        </a:p>
      </dgm:t>
    </dgm:pt>
    <dgm:pt modelId="{EDE3B148-35D4-4395-BD0C-993EFF6BABC9}">
      <dgm:prSet/>
      <dgm:spPr>
        <a:solidFill>
          <a:schemeClr val="accent5"/>
        </a:solidFill>
      </dgm:spPr>
      <dgm:t>
        <a:bodyPr/>
        <a:lstStyle/>
        <a:p>
          <a:r>
            <a:rPr lang="cs-CZ" dirty="0" smtClean="0">
              <a:solidFill>
                <a:schemeClr val="accent5"/>
              </a:solidFill>
            </a:rPr>
            <a:t>- sestaví osnovu a dle ní příběh   </a:t>
          </a:r>
        </a:p>
      </dgm:t>
    </dgm:pt>
    <dgm:pt modelId="{6D77268B-A575-4A70-91AF-683E41B88A4B}" type="parTrans" cxnId="{1E03B447-36B6-4DA1-BB25-DCC8FB284AB9}">
      <dgm:prSet/>
      <dgm:spPr/>
      <dgm:t>
        <a:bodyPr/>
        <a:lstStyle/>
        <a:p>
          <a:endParaRPr lang="cs-CZ"/>
        </a:p>
      </dgm:t>
    </dgm:pt>
    <dgm:pt modelId="{B187A0DD-020F-43B3-B738-9B10EB53D8E4}" type="sibTrans" cxnId="{1E03B447-36B6-4DA1-BB25-DCC8FB284AB9}">
      <dgm:prSet/>
      <dgm:spPr/>
      <dgm:t>
        <a:bodyPr/>
        <a:lstStyle/>
        <a:p>
          <a:endParaRPr lang="cs-CZ"/>
        </a:p>
      </dgm:t>
    </dgm:pt>
    <dgm:pt modelId="{5DAB45CF-39DF-456B-8289-601AFAA9D7B6}" type="pres">
      <dgm:prSet presAssocID="{6C14D143-A2DE-4856-875E-DB9C41C4774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5F0B346-8978-4458-8315-BB7BAB69C7C3}" type="pres">
      <dgm:prSet presAssocID="{87C6CD16-23BA-459D-BE8D-9C753F05C91D}" presName="compositeNode" presStyleCnt="0">
        <dgm:presLayoutVars>
          <dgm:bulletEnabled val="1"/>
        </dgm:presLayoutVars>
      </dgm:prSet>
      <dgm:spPr/>
    </dgm:pt>
    <dgm:pt modelId="{07D18395-CDC3-4334-9A3F-46D151D4A547}" type="pres">
      <dgm:prSet presAssocID="{87C6CD16-23BA-459D-BE8D-9C753F05C91D}" presName="bgRect" presStyleLbl="node1" presStyleIdx="0" presStyleCnt="2"/>
      <dgm:spPr/>
      <dgm:t>
        <a:bodyPr/>
        <a:lstStyle/>
        <a:p>
          <a:endParaRPr lang="cs-CZ"/>
        </a:p>
      </dgm:t>
    </dgm:pt>
    <dgm:pt modelId="{0896B401-E88F-4EA5-9DC7-88D4B2BAE65D}" type="pres">
      <dgm:prSet presAssocID="{87C6CD16-23BA-459D-BE8D-9C753F05C91D}" presName="parentNode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019CA68-87BC-458C-9533-879A4BB306B3}" type="pres">
      <dgm:prSet presAssocID="{87C6CD16-23BA-459D-BE8D-9C753F05C91D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8C57072-21F8-4ACC-9FF2-E663FEAE31A9}" type="pres">
      <dgm:prSet presAssocID="{7522D1AE-59E8-4D6D-93C9-029DC92EDBA1}" presName="hSp" presStyleCnt="0"/>
      <dgm:spPr/>
    </dgm:pt>
    <dgm:pt modelId="{2C18691E-6E12-43B2-A810-A22EE541FEF3}" type="pres">
      <dgm:prSet presAssocID="{7522D1AE-59E8-4D6D-93C9-029DC92EDBA1}" presName="vProcSp" presStyleCnt="0"/>
      <dgm:spPr/>
    </dgm:pt>
    <dgm:pt modelId="{A3713661-E3AB-4D05-891A-985802275060}" type="pres">
      <dgm:prSet presAssocID="{7522D1AE-59E8-4D6D-93C9-029DC92EDBA1}" presName="vSp1" presStyleCnt="0"/>
      <dgm:spPr/>
    </dgm:pt>
    <dgm:pt modelId="{15F2DC47-9EB1-400B-B5F4-23B70E650DD9}" type="pres">
      <dgm:prSet presAssocID="{7522D1AE-59E8-4D6D-93C9-029DC92EDBA1}" presName="simulatedConn" presStyleLbl="solidFgAcc1" presStyleIdx="0" presStyleCnt="1"/>
      <dgm:spPr>
        <a:solidFill>
          <a:srgbClr val="FF0000"/>
        </a:solidFill>
      </dgm:spPr>
    </dgm:pt>
    <dgm:pt modelId="{1968BC3B-784D-43D2-8774-84163E44A45B}" type="pres">
      <dgm:prSet presAssocID="{7522D1AE-59E8-4D6D-93C9-029DC92EDBA1}" presName="vSp2" presStyleCnt="0"/>
      <dgm:spPr/>
    </dgm:pt>
    <dgm:pt modelId="{90A813C9-031C-406D-AEAA-215E5031D9C1}" type="pres">
      <dgm:prSet presAssocID="{7522D1AE-59E8-4D6D-93C9-029DC92EDBA1}" presName="sibTrans" presStyleCnt="0"/>
      <dgm:spPr/>
    </dgm:pt>
    <dgm:pt modelId="{13EA6303-658A-46E7-BCEF-FBE1046E5FF9}" type="pres">
      <dgm:prSet presAssocID="{C77A69D6-C921-4619-B000-2ADB0D5C341E}" presName="compositeNode" presStyleCnt="0">
        <dgm:presLayoutVars>
          <dgm:bulletEnabled val="1"/>
        </dgm:presLayoutVars>
      </dgm:prSet>
      <dgm:spPr/>
    </dgm:pt>
    <dgm:pt modelId="{3E799F9A-682C-48C2-A1D3-3903CBF25AEA}" type="pres">
      <dgm:prSet presAssocID="{C77A69D6-C921-4619-B000-2ADB0D5C341E}" presName="bgRect" presStyleLbl="node1" presStyleIdx="1" presStyleCnt="2"/>
      <dgm:spPr/>
      <dgm:t>
        <a:bodyPr/>
        <a:lstStyle/>
        <a:p>
          <a:endParaRPr lang="cs-CZ"/>
        </a:p>
      </dgm:t>
    </dgm:pt>
    <dgm:pt modelId="{69CD1A1B-6E35-43D9-ABD3-DBB9BED2944F}" type="pres">
      <dgm:prSet presAssocID="{C77A69D6-C921-4619-B000-2ADB0D5C341E}" presName="parentNode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3CA8F02-315B-496E-83B5-4B8587125C95}" type="pres">
      <dgm:prSet presAssocID="{C77A69D6-C921-4619-B000-2ADB0D5C341E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7506875-86A0-4D08-9BDA-AFC53F9662CD}" type="presOf" srcId="{48B2EF77-0730-46F8-BB78-F2E0FBC773F6}" destId="{A019CA68-87BC-458C-9533-879A4BB306B3}" srcOrd="0" destOrd="0" presId="urn:microsoft.com/office/officeart/2005/8/layout/hProcess7"/>
    <dgm:cxn modelId="{6796D526-5BA7-47C3-8584-9EF97DC57423}" type="presOf" srcId="{EDE3B148-35D4-4395-BD0C-993EFF6BABC9}" destId="{33CA8F02-315B-496E-83B5-4B8587125C95}" srcOrd="0" destOrd="8" presId="urn:microsoft.com/office/officeart/2005/8/layout/hProcess7"/>
    <dgm:cxn modelId="{E58F3801-8E80-4758-891A-3FA7E316A718}" type="presOf" srcId="{C77A69D6-C921-4619-B000-2ADB0D5C341E}" destId="{69CD1A1B-6E35-43D9-ABD3-DBB9BED2944F}" srcOrd="1" destOrd="0" presId="urn:microsoft.com/office/officeart/2005/8/layout/hProcess7"/>
    <dgm:cxn modelId="{A5389CFB-A174-4538-B542-A26611C89F1B}" type="presOf" srcId="{D35DEE8C-A29C-43D9-BFED-BBA18B559396}" destId="{33CA8F02-315B-496E-83B5-4B8587125C95}" srcOrd="0" destOrd="1" presId="urn:microsoft.com/office/officeart/2005/8/layout/hProcess7"/>
    <dgm:cxn modelId="{1BCD0D29-18F5-4892-8758-D023595EB099}" type="presOf" srcId="{A3269554-31C7-49B7-BFF7-966AC4B56096}" destId="{33CA8F02-315B-496E-83B5-4B8587125C95}" srcOrd="0" destOrd="3" presId="urn:microsoft.com/office/officeart/2005/8/layout/hProcess7"/>
    <dgm:cxn modelId="{5B89AF93-C4D4-405D-A98D-BFD60525D889}" srcId="{6C14D143-A2DE-4856-875E-DB9C41C4774C}" destId="{87C6CD16-23BA-459D-BE8D-9C753F05C91D}" srcOrd="0" destOrd="0" parTransId="{0CA9D7E4-C3E3-4CB4-BE50-183D4134215F}" sibTransId="{7522D1AE-59E8-4D6D-93C9-029DC92EDBA1}"/>
    <dgm:cxn modelId="{740DA80A-A958-4BBA-B6A4-9B1B9D85301A}" type="presOf" srcId="{390945FA-C05B-4ACD-B558-6E7707BC7A08}" destId="{A019CA68-87BC-458C-9533-879A4BB306B3}" srcOrd="0" destOrd="2" presId="urn:microsoft.com/office/officeart/2005/8/layout/hProcess7"/>
    <dgm:cxn modelId="{309942FC-0489-40BC-9D35-D7AF0E04DCCC}" type="presOf" srcId="{991F24B3-929D-4551-B35D-E45109596963}" destId="{33CA8F02-315B-496E-83B5-4B8587125C95}" srcOrd="0" destOrd="5" presId="urn:microsoft.com/office/officeart/2005/8/layout/hProcess7"/>
    <dgm:cxn modelId="{785B9C3E-9081-4F4A-90EA-AF24C8FD093B}" type="presOf" srcId="{54564C66-0DDA-4473-A8BB-B1D91778ACA1}" destId="{A019CA68-87BC-458C-9533-879A4BB306B3}" srcOrd="0" destOrd="5" presId="urn:microsoft.com/office/officeart/2005/8/layout/hProcess7"/>
    <dgm:cxn modelId="{3F23CA8B-8802-407A-81C7-31F2AF17C9E5}" type="presOf" srcId="{44225609-ED47-44F5-BAB4-8990803AD6F9}" destId="{A019CA68-87BC-458C-9533-879A4BB306B3}" srcOrd="0" destOrd="9" presId="urn:microsoft.com/office/officeart/2005/8/layout/hProcess7"/>
    <dgm:cxn modelId="{4690BDFA-F042-4B24-8156-5E9DB58F59C7}" type="presOf" srcId="{34C12B30-6F93-435A-A660-BC7CA91919A9}" destId="{A019CA68-87BC-458C-9533-879A4BB306B3}" srcOrd="0" destOrd="3" presId="urn:microsoft.com/office/officeart/2005/8/layout/hProcess7"/>
    <dgm:cxn modelId="{FD555A24-359B-426A-93FA-5423985439A5}" srcId="{C77A69D6-C921-4619-B000-2ADB0D5C341E}" destId="{074517DD-C046-40C9-B9E5-4717F428DCE4}" srcOrd="7" destOrd="0" parTransId="{E814093D-6756-42D8-A346-18321D6AA47E}" sibTransId="{F50C3978-EDF4-4145-9B1A-BE9AC6D7E90A}"/>
    <dgm:cxn modelId="{6A0DD629-66C8-47E1-B6D8-B3E105CA6C96}" srcId="{C77A69D6-C921-4619-B000-2ADB0D5C341E}" destId="{C7777E8C-367A-4613-9E9B-55D7EA87E17E}" srcOrd="4" destOrd="0" parTransId="{C624E78B-0734-422C-98A0-06294500BA35}" sibTransId="{A1A0D6C3-345B-44B0-973F-2E1266019F2F}"/>
    <dgm:cxn modelId="{A6921D48-0CDF-4E6E-961D-BB3B0253F13E}" srcId="{C77A69D6-C921-4619-B000-2ADB0D5C341E}" destId="{33F9605A-2F14-414A-BB31-2B2073D62014}" srcOrd="2" destOrd="0" parTransId="{82618D4A-7593-4244-AC2E-278DB632D4A5}" sibTransId="{1E971A72-9BCA-4CCA-ADFD-DA9BBD56940F}"/>
    <dgm:cxn modelId="{B1004BA7-3D1D-4476-A65D-8F79D6521BBE}" type="presOf" srcId="{1EC5DBEE-7785-4FB0-8420-B601921FA7B4}" destId="{33CA8F02-315B-496E-83B5-4B8587125C95}" srcOrd="0" destOrd="6" presId="urn:microsoft.com/office/officeart/2005/8/layout/hProcess7"/>
    <dgm:cxn modelId="{4EE7F026-A233-4B6A-BCC5-80C76E1F0F7A}" type="presOf" srcId="{87C6CD16-23BA-459D-BE8D-9C753F05C91D}" destId="{0896B401-E88F-4EA5-9DC7-88D4B2BAE65D}" srcOrd="1" destOrd="0" presId="urn:microsoft.com/office/officeart/2005/8/layout/hProcess7"/>
    <dgm:cxn modelId="{3BFB78CD-179F-4E09-B1C2-839D89F6D905}" srcId="{C77A69D6-C921-4619-B000-2ADB0D5C341E}" destId="{D35DEE8C-A29C-43D9-BFED-BBA18B559396}" srcOrd="1" destOrd="0" parTransId="{31B5E341-ED8B-4C2C-B784-A7DDC8F4C588}" sibTransId="{BD01C60F-A56D-499B-8C77-C0801CE163AB}"/>
    <dgm:cxn modelId="{0EC707EB-238D-4179-A72C-125E3C38D5F2}" srcId="{C77A69D6-C921-4619-B000-2ADB0D5C341E}" destId="{991F24B3-929D-4551-B35D-E45109596963}" srcOrd="5" destOrd="0" parTransId="{D3DA26E5-2793-40BD-A5DA-A871289BA4C5}" sibTransId="{0A8D632E-F559-431E-8903-61EECC2D959C}"/>
    <dgm:cxn modelId="{A75696F9-8FFD-43A6-90BC-A49417464696}" srcId="{87C6CD16-23BA-459D-BE8D-9C753F05C91D}" destId="{7E14C9B0-F115-4B7D-87EE-10D75AED1448}" srcOrd="6" destOrd="0" parTransId="{F724BCF2-7DFB-4BF0-B850-07F6B33A4716}" sibTransId="{0235D9A7-C1BD-4473-84B4-0BD0FA4A427B}"/>
    <dgm:cxn modelId="{91A22AC0-2096-4BFA-9752-3FDF4DCEBB9B}" type="presOf" srcId="{87C6CD16-23BA-459D-BE8D-9C753F05C91D}" destId="{07D18395-CDC3-4334-9A3F-46D151D4A547}" srcOrd="0" destOrd="0" presId="urn:microsoft.com/office/officeart/2005/8/layout/hProcess7"/>
    <dgm:cxn modelId="{68C15F80-AF8E-4821-BE81-73A068F8EE10}" srcId="{6C14D143-A2DE-4856-875E-DB9C41C4774C}" destId="{C77A69D6-C921-4619-B000-2ADB0D5C341E}" srcOrd="1" destOrd="0" parTransId="{94F51A8E-3C9D-4698-99E3-C3AC344590C2}" sibTransId="{81482BB2-7AD8-43DB-9D45-DFB40458F5DF}"/>
    <dgm:cxn modelId="{9F17F05D-75FC-41C0-8F3C-9BC45D33E411}" type="presOf" srcId="{3F55993E-1329-48B2-8A43-7833A574D35B}" destId="{33CA8F02-315B-496E-83B5-4B8587125C95}" srcOrd="0" destOrd="0" presId="urn:microsoft.com/office/officeart/2005/8/layout/hProcess7"/>
    <dgm:cxn modelId="{503C9A1E-3A21-4A0E-88CE-69D1E3444854}" srcId="{87C6CD16-23BA-459D-BE8D-9C753F05C91D}" destId="{54564C66-0DDA-4473-A8BB-B1D91778ACA1}" srcOrd="5" destOrd="0" parTransId="{62DA5155-1577-4250-8B09-0000B7B23E01}" sibTransId="{872F22F5-9858-4AA0-9A0F-1B6A097B2AB4}"/>
    <dgm:cxn modelId="{F626EFA1-4672-4068-A82F-B2A99F856B0C}" type="presOf" srcId="{C7777E8C-367A-4613-9E9B-55D7EA87E17E}" destId="{33CA8F02-315B-496E-83B5-4B8587125C95}" srcOrd="0" destOrd="4" presId="urn:microsoft.com/office/officeart/2005/8/layout/hProcess7"/>
    <dgm:cxn modelId="{368E61C2-B155-4231-903A-9E831704C472}" type="presOf" srcId="{33F9605A-2F14-414A-BB31-2B2073D62014}" destId="{33CA8F02-315B-496E-83B5-4B8587125C95}" srcOrd="0" destOrd="2" presId="urn:microsoft.com/office/officeart/2005/8/layout/hProcess7"/>
    <dgm:cxn modelId="{845F8937-833F-4C41-99D7-612F5DE08694}" srcId="{87C6CD16-23BA-459D-BE8D-9C753F05C91D}" destId="{3FFB47DB-1F03-4487-8E2E-12735DE4AEDD}" srcOrd="8" destOrd="0" parTransId="{3158D6B5-0050-47CD-81DF-52983C4DD66C}" sibTransId="{4BBACE21-A0FA-4E29-92AF-B2BA10BC0365}"/>
    <dgm:cxn modelId="{AAFD7EC5-F625-4B2F-BB0C-5E0C3494602D}" srcId="{87C6CD16-23BA-459D-BE8D-9C753F05C91D}" destId="{390945FA-C05B-4ACD-B558-6E7707BC7A08}" srcOrd="2" destOrd="0" parTransId="{F89F2B35-1A4A-4552-BD0D-92C20BDF6ECA}" sibTransId="{93DDE782-01D4-4AAD-A7AD-C4E1FCA376AF}"/>
    <dgm:cxn modelId="{95C0213B-C800-4115-B6C0-8DAEA7F3B3FE}" srcId="{87C6CD16-23BA-459D-BE8D-9C753F05C91D}" destId="{44225609-ED47-44F5-BAB4-8990803AD6F9}" srcOrd="9" destOrd="0" parTransId="{9242D8D9-30CB-4D0B-AE36-064FADF73F84}" sibTransId="{1CBE9CE1-8BFF-44F6-84EA-FD1269284B1D}"/>
    <dgm:cxn modelId="{1E03B447-36B6-4DA1-BB25-DCC8FB284AB9}" srcId="{C77A69D6-C921-4619-B000-2ADB0D5C341E}" destId="{EDE3B148-35D4-4395-BD0C-993EFF6BABC9}" srcOrd="8" destOrd="0" parTransId="{6D77268B-A575-4A70-91AF-683E41B88A4B}" sibTransId="{B187A0DD-020F-43B3-B738-9B10EB53D8E4}"/>
    <dgm:cxn modelId="{53462F1F-A5E5-4B38-AF0B-F3313B8C9E32}" type="presOf" srcId="{7E14C9B0-F115-4B7D-87EE-10D75AED1448}" destId="{A019CA68-87BC-458C-9533-879A4BB306B3}" srcOrd="0" destOrd="6" presId="urn:microsoft.com/office/officeart/2005/8/layout/hProcess7"/>
    <dgm:cxn modelId="{705D4494-DFB4-45A4-BFAD-BD11CC487781}" type="presOf" srcId="{6C14D143-A2DE-4856-875E-DB9C41C4774C}" destId="{5DAB45CF-39DF-456B-8289-601AFAA9D7B6}" srcOrd="0" destOrd="0" presId="urn:microsoft.com/office/officeart/2005/8/layout/hProcess7"/>
    <dgm:cxn modelId="{643944F3-4761-40CE-A09B-8267737E3A85}" srcId="{87C6CD16-23BA-459D-BE8D-9C753F05C91D}" destId="{F8866867-E59D-42EE-9297-4834F878E2AD}" srcOrd="1" destOrd="0" parTransId="{CAD46F60-58AB-4169-8D58-4FD61563A61E}" sibTransId="{B4F7F8F4-E858-4F74-AA30-4409D0914CDA}"/>
    <dgm:cxn modelId="{43A3CFC3-E8ED-4494-9CE2-6B6D61B14346}" srcId="{C77A69D6-C921-4619-B000-2ADB0D5C341E}" destId="{1EC5DBEE-7785-4FB0-8420-B601921FA7B4}" srcOrd="6" destOrd="0" parTransId="{408A587C-9538-4434-8DD9-442536415455}" sibTransId="{444EA9EE-546A-4880-A51A-E80C588C066F}"/>
    <dgm:cxn modelId="{2C10BB84-D8E6-49A0-9436-07C6B0C58CA9}" type="presOf" srcId="{6C8AD0C1-3F61-41F2-8471-C25C91796E83}" destId="{A019CA68-87BC-458C-9533-879A4BB306B3}" srcOrd="0" destOrd="4" presId="urn:microsoft.com/office/officeart/2005/8/layout/hProcess7"/>
    <dgm:cxn modelId="{6B3257FB-170E-476F-ADFB-107D8012B4BF}" srcId="{87C6CD16-23BA-459D-BE8D-9C753F05C91D}" destId="{05D06F3D-B86F-4BF4-AE4F-F93D1F52A568}" srcOrd="7" destOrd="0" parTransId="{C82252DB-431D-4EE8-88DC-648088CA27DD}" sibTransId="{B8AC0378-E6F9-45D6-BF8B-DFF21C18535A}"/>
    <dgm:cxn modelId="{2508CC75-895B-4FC9-9B41-786F2333145A}" type="presOf" srcId="{074517DD-C046-40C9-B9E5-4717F428DCE4}" destId="{33CA8F02-315B-496E-83B5-4B8587125C95}" srcOrd="0" destOrd="7" presId="urn:microsoft.com/office/officeart/2005/8/layout/hProcess7"/>
    <dgm:cxn modelId="{18AF7541-6C8F-47E8-9276-72361D35C8EA}" srcId="{87C6CD16-23BA-459D-BE8D-9C753F05C91D}" destId="{34C12B30-6F93-435A-A660-BC7CA91919A9}" srcOrd="3" destOrd="0" parTransId="{861E6BA7-5F1A-4B45-8A43-B5024DCE590E}" sibTransId="{9F8D60EF-58FE-444E-B41A-82242FCC78C1}"/>
    <dgm:cxn modelId="{9DC03C94-7AC0-4E7E-8D59-03BE343E2C0A}" type="presOf" srcId="{3FFB47DB-1F03-4487-8E2E-12735DE4AEDD}" destId="{A019CA68-87BC-458C-9533-879A4BB306B3}" srcOrd="0" destOrd="8" presId="urn:microsoft.com/office/officeart/2005/8/layout/hProcess7"/>
    <dgm:cxn modelId="{577772BE-F3EB-4B1C-B8FA-B341396FF385}" srcId="{C77A69D6-C921-4619-B000-2ADB0D5C341E}" destId="{3F55993E-1329-48B2-8A43-7833A574D35B}" srcOrd="0" destOrd="0" parTransId="{032113D7-C778-4D99-A9DA-FEEC6A1A285F}" sibTransId="{F947867A-BBAA-4DCC-9DCC-286FC8B83E8B}"/>
    <dgm:cxn modelId="{7C2F59BC-3B51-49EA-8ECD-C935A17040C6}" srcId="{C77A69D6-C921-4619-B000-2ADB0D5C341E}" destId="{A3269554-31C7-49B7-BFF7-966AC4B56096}" srcOrd="3" destOrd="0" parTransId="{C6464EAD-0C1D-4701-9BD2-ECD43E3E1250}" sibTransId="{540D0996-BB19-46E7-A35C-01B1FC603D62}"/>
    <dgm:cxn modelId="{FDCD47FA-1664-4527-B518-41F6FFB007A6}" srcId="{87C6CD16-23BA-459D-BE8D-9C753F05C91D}" destId="{48B2EF77-0730-46F8-BB78-F2E0FBC773F6}" srcOrd="0" destOrd="0" parTransId="{1BB8856B-1176-43E3-92DC-2A1A5AD2A483}" sibTransId="{6D2E7030-8E73-4D7A-98E5-85932264E71F}"/>
    <dgm:cxn modelId="{27A4D7CD-BE89-40D7-8C38-F5C052F6008B}" type="presOf" srcId="{C77A69D6-C921-4619-B000-2ADB0D5C341E}" destId="{3E799F9A-682C-48C2-A1D3-3903CBF25AEA}" srcOrd="0" destOrd="0" presId="urn:microsoft.com/office/officeart/2005/8/layout/hProcess7"/>
    <dgm:cxn modelId="{0843B896-8EE3-4473-AAF4-9470924E62C8}" type="presOf" srcId="{05D06F3D-B86F-4BF4-AE4F-F93D1F52A568}" destId="{A019CA68-87BC-458C-9533-879A4BB306B3}" srcOrd="0" destOrd="7" presId="urn:microsoft.com/office/officeart/2005/8/layout/hProcess7"/>
    <dgm:cxn modelId="{91605000-83B4-4E8D-A4E8-A2CA2E4B5ECB}" srcId="{87C6CD16-23BA-459D-BE8D-9C753F05C91D}" destId="{6C8AD0C1-3F61-41F2-8471-C25C91796E83}" srcOrd="4" destOrd="0" parTransId="{BF56C60B-BBAB-4034-AF38-033E46771082}" sibTransId="{58417E07-8D9C-41B1-8207-A0C8A834ADA3}"/>
    <dgm:cxn modelId="{3BC4EC28-8999-4560-806A-79B4537B92B0}" type="presOf" srcId="{F8866867-E59D-42EE-9297-4834F878E2AD}" destId="{A019CA68-87BC-458C-9533-879A4BB306B3}" srcOrd="0" destOrd="1" presId="urn:microsoft.com/office/officeart/2005/8/layout/hProcess7"/>
    <dgm:cxn modelId="{3D746F99-091C-4E58-89E7-BB4E9B10C091}" type="presParOf" srcId="{5DAB45CF-39DF-456B-8289-601AFAA9D7B6}" destId="{D5F0B346-8978-4458-8315-BB7BAB69C7C3}" srcOrd="0" destOrd="0" presId="urn:microsoft.com/office/officeart/2005/8/layout/hProcess7"/>
    <dgm:cxn modelId="{1FBAA912-F899-4F58-A67D-22AEAFB8B56E}" type="presParOf" srcId="{D5F0B346-8978-4458-8315-BB7BAB69C7C3}" destId="{07D18395-CDC3-4334-9A3F-46D151D4A547}" srcOrd="0" destOrd="0" presId="urn:microsoft.com/office/officeart/2005/8/layout/hProcess7"/>
    <dgm:cxn modelId="{70AAEC52-6688-4E2C-999E-82FB1B188AF2}" type="presParOf" srcId="{D5F0B346-8978-4458-8315-BB7BAB69C7C3}" destId="{0896B401-E88F-4EA5-9DC7-88D4B2BAE65D}" srcOrd="1" destOrd="0" presId="urn:microsoft.com/office/officeart/2005/8/layout/hProcess7"/>
    <dgm:cxn modelId="{093995F1-11AC-4D3F-81FD-3C96277482FA}" type="presParOf" srcId="{D5F0B346-8978-4458-8315-BB7BAB69C7C3}" destId="{A019CA68-87BC-458C-9533-879A4BB306B3}" srcOrd="2" destOrd="0" presId="urn:microsoft.com/office/officeart/2005/8/layout/hProcess7"/>
    <dgm:cxn modelId="{C83E908D-9E2D-4C83-99B9-3FDA17D33E40}" type="presParOf" srcId="{5DAB45CF-39DF-456B-8289-601AFAA9D7B6}" destId="{78C57072-21F8-4ACC-9FF2-E663FEAE31A9}" srcOrd="1" destOrd="0" presId="urn:microsoft.com/office/officeart/2005/8/layout/hProcess7"/>
    <dgm:cxn modelId="{218F7353-2D6B-4B73-B7BD-6FA8A8898A25}" type="presParOf" srcId="{5DAB45CF-39DF-456B-8289-601AFAA9D7B6}" destId="{2C18691E-6E12-43B2-A810-A22EE541FEF3}" srcOrd="2" destOrd="0" presId="urn:microsoft.com/office/officeart/2005/8/layout/hProcess7"/>
    <dgm:cxn modelId="{3C670401-A33A-4A3A-82C9-6EBFC60F404B}" type="presParOf" srcId="{2C18691E-6E12-43B2-A810-A22EE541FEF3}" destId="{A3713661-E3AB-4D05-891A-985802275060}" srcOrd="0" destOrd="0" presId="urn:microsoft.com/office/officeart/2005/8/layout/hProcess7"/>
    <dgm:cxn modelId="{9F3A8808-426C-4A2E-B2CF-1D5318F1ABE4}" type="presParOf" srcId="{2C18691E-6E12-43B2-A810-A22EE541FEF3}" destId="{15F2DC47-9EB1-400B-B5F4-23B70E650DD9}" srcOrd="1" destOrd="0" presId="urn:microsoft.com/office/officeart/2005/8/layout/hProcess7"/>
    <dgm:cxn modelId="{715361B4-269B-437A-B1DB-C26E6D58A902}" type="presParOf" srcId="{2C18691E-6E12-43B2-A810-A22EE541FEF3}" destId="{1968BC3B-784D-43D2-8774-84163E44A45B}" srcOrd="2" destOrd="0" presId="urn:microsoft.com/office/officeart/2005/8/layout/hProcess7"/>
    <dgm:cxn modelId="{265A9037-87FD-42D3-9BA4-CE133A56957A}" type="presParOf" srcId="{5DAB45CF-39DF-456B-8289-601AFAA9D7B6}" destId="{90A813C9-031C-406D-AEAA-215E5031D9C1}" srcOrd="3" destOrd="0" presId="urn:microsoft.com/office/officeart/2005/8/layout/hProcess7"/>
    <dgm:cxn modelId="{17353AB3-667D-447F-91F8-303A6F96C676}" type="presParOf" srcId="{5DAB45CF-39DF-456B-8289-601AFAA9D7B6}" destId="{13EA6303-658A-46E7-BCEF-FBE1046E5FF9}" srcOrd="4" destOrd="0" presId="urn:microsoft.com/office/officeart/2005/8/layout/hProcess7"/>
    <dgm:cxn modelId="{BF70B86C-4831-43A5-AE55-70F6C898BA61}" type="presParOf" srcId="{13EA6303-658A-46E7-BCEF-FBE1046E5FF9}" destId="{3E799F9A-682C-48C2-A1D3-3903CBF25AEA}" srcOrd="0" destOrd="0" presId="urn:microsoft.com/office/officeart/2005/8/layout/hProcess7"/>
    <dgm:cxn modelId="{E984B2D3-12C5-4454-9D0D-1C34B0768E58}" type="presParOf" srcId="{13EA6303-658A-46E7-BCEF-FBE1046E5FF9}" destId="{69CD1A1B-6E35-43D9-ABD3-DBB9BED2944F}" srcOrd="1" destOrd="0" presId="urn:microsoft.com/office/officeart/2005/8/layout/hProcess7"/>
    <dgm:cxn modelId="{7436E9EA-033A-4927-A56A-102C064393EE}" type="presParOf" srcId="{13EA6303-658A-46E7-BCEF-FBE1046E5FF9}" destId="{33CA8F02-315B-496E-83B5-4B8587125C95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C14D143-A2DE-4856-875E-DB9C41C4774C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7C6CD16-23BA-459D-BE8D-9C753F05C91D}">
      <dgm:prSet phldrT="[Text]" custT="1"/>
      <dgm:spPr>
        <a:solidFill>
          <a:schemeClr val="accent5"/>
        </a:solidFill>
      </dgm:spPr>
      <dgm:t>
        <a:bodyPr/>
        <a:lstStyle/>
        <a:p>
          <a:r>
            <a:rPr lang="cs-CZ" sz="3200" dirty="0" smtClean="0">
              <a:solidFill>
                <a:schemeClr val="tx1"/>
              </a:solidFill>
            </a:rPr>
            <a:t>1. období 1. stupně</a:t>
          </a:r>
          <a:endParaRPr lang="cs-CZ" sz="3200" dirty="0">
            <a:solidFill>
              <a:schemeClr val="tx1"/>
            </a:solidFill>
          </a:endParaRPr>
        </a:p>
      </dgm:t>
    </dgm:pt>
    <dgm:pt modelId="{0CA9D7E4-C3E3-4CB4-BE50-183D4134215F}" type="parTrans" cxnId="{5B89AF93-C4D4-405D-A98D-BFD60525D889}">
      <dgm:prSet/>
      <dgm:spPr/>
      <dgm:t>
        <a:bodyPr/>
        <a:lstStyle/>
        <a:p>
          <a:endParaRPr lang="cs-CZ"/>
        </a:p>
      </dgm:t>
    </dgm:pt>
    <dgm:pt modelId="{7522D1AE-59E8-4D6D-93C9-029DC92EDBA1}" type="sibTrans" cxnId="{5B89AF93-C4D4-405D-A98D-BFD60525D889}">
      <dgm:prSet/>
      <dgm:spPr/>
      <dgm:t>
        <a:bodyPr/>
        <a:lstStyle/>
        <a:p>
          <a:endParaRPr lang="cs-CZ"/>
        </a:p>
      </dgm:t>
    </dgm:pt>
    <dgm:pt modelId="{48B2EF77-0730-46F8-BB78-F2E0FBC773F6}">
      <dgm:prSet phldrT="[Text]"/>
      <dgm:spPr>
        <a:solidFill>
          <a:schemeClr val="accent5"/>
        </a:solidFill>
      </dgm:spPr>
      <dgm:t>
        <a:bodyPr/>
        <a:lstStyle/>
        <a:p>
          <a:r>
            <a:rPr lang="cs-CZ" dirty="0" smtClean="0">
              <a:solidFill>
                <a:schemeClr val="accent6">
                  <a:lumMod val="75000"/>
                </a:schemeClr>
              </a:solidFill>
            </a:rPr>
            <a:t>- plynule čte s porozuměním  </a:t>
          </a:r>
          <a:endParaRPr lang="cs-CZ" dirty="0">
            <a:solidFill>
              <a:schemeClr val="accent6">
                <a:lumMod val="75000"/>
              </a:schemeClr>
            </a:solidFill>
          </a:endParaRPr>
        </a:p>
      </dgm:t>
    </dgm:pt>
    <dgm:pt modelId="{1BB8856B-1176-43E3-92DC-2A1A5AD2A483}" type="parTrans" cxnId="{FDCD47FA-1664-4527-B518-41F6FFB007A6}">
      <dgm:prSet/>
      <dgm:spPr/>
      <dgm:t>
        <a:bodyPr/>
        <a:lstStyle/>
        <a:p>
          <a:endParaRPr lang="cs-CZ"/>
        </a:p>
      </dgm:t>
    </dgm:pt>
    <dgm:pt modelId="{6D2E7030-8E73-4D7A-98E5-85932264E71F}" type="sibTrans" cxnId="{FDCD47FA-1664-4527-B518-41F6FFB007A6}">
      <dgm:prSet/>
      <dgm:spPr/>
      <dgm:t>
        <a:bodyPr/>
        <a:lstStyle/>
        <a:p>
          <a:endParaRPr lang="cs-CZ"/>
        </a:p>
      </dgm:t>
    </dgm:pt>
    <dgm:pt modelId="{C77A69D6-C921-4619-B000-2ADB0D5C341E}">
      <dgm:prSet phldrT="[Text]" custT="1"/>
      <dgm:spPr>
        <a:solidFill>
          <a:schemeClr val="accent5"/>
        </a:solidFill>
        <a:ln w="57150">
          <a:solidFill>
            <a:srgbClr val="7030A0"/>
          </a:solidFill>
        </a:ln>
      </dgm:spPr>
      <dgm:t>
        <a:bodyPr/>
        <a:lstStyle/>
        <a:p>
          <a:r>
            <a:rPr lang="cs-CZ" sz="3200" dirty="0" smtClean="0">
              <a:solidFill>
                <a:schemeClr val="tx1"/>
              </a:solidFill>
            </a:rPr>
            <a:t>2. období 1. stupně</a:t>
          </a:r>
          <a:endParaRPr lang="cs-CZ" sz="3200" dirty="0">
            <a:solidFill>
              <a:schemeClr val="tx1"/>
            </a:solidFill>
          </a:endParaRPr>
        </a:p>
      </dgm:t>
    </dgm:pt>
    <dgm:pt modelId="{94F51A8E-3C9D-4698-99E3-C3AC344590C2}" type="parTrans" cxnId="{68C15F80-AF8E-4821-BE81-73A068F8EE10}">
      <dgm:prSet/>
      <dgm:spPr/>
      <dgm:t>
        <a:bodyPr/>
        <a:lstStyle/>
        <a:p>
          <a:endParaRPr lang="cs-CZ"/>
        </a:p>
      </dgm:t>
    </dgm:pt>
    <dgm:pt modelId="{81482BB2-7AD8-43DB-9D45-DFB40458F5DF}" type="sibTrans" cxnId="{68C15F80-AF8E-4821-BE81-73A068F8EE10}">
      <dgm:prSet/>
      <dgm:spPr/>
      <dgm:t>
        <a:bodyPr/>
        <a:lstStyle/>
        <a:p>
          <a:endParaRPr lang="cs-CZ"/>
        </a:p>
      </dgm:t>
    </dgm:pt>
    <dgm:pt modelId="{3F55993E-1329-48B2-8A43-7833A574D35B}">
      <dgm:prSet phldrT="[Text]"/>
      <dgm:spPr>
        <a:solidFill>
          <a:schemeClr val="accent5"/>
        </a:solidFill>
      </dgm:spPr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- čte s porozuměním potichu i nahlas </a:t>
          </a:r>
          <a:endParaRPr lang="cs-CZ" dirty="0">
            <a:solidFill>
              <a:schemeClr val="tx1"/>
            </a:solidFill>
          </a:endParaRPr>
        </a:p>
      </dgm:t>
    </dgm:pt>
    <dgm:pt modelId="{032113D7-C778-4D99-A9DA-FEEC6A1A285F}" type="parTrans" cxnId="{577772BE-F3EB-4B1C-B8FA-B341396FF385}">
      <dgm:prSet/>
      <dgm:spPr/>
      <dgm:t>
        <a:bodyPr/>
        <a:lstStyle/>
        <a:p>
          <a:endParaRPr lang="cs-CZ"/>
        </a:p>
      </dgm:t>
    </dgm:pt>
    <dgm:pt modelId="{F947867A-BBAA-4DCC-9DCC-286FC8B83E8B}" type="sibTrans" cxnId="{577772BE-F3EB-4B1C-B8FA-B341396FF385}">
      <dgm:prSet/>
      <dgm:spPr/>
      <dgm:t>
        <a:bodyPr/>
        <a:lstStyle/>
        <a:p>
          <a:endParaRPr lang="cs-CZ"/>
        </a:p>
      </dgm:t>
    </dgm:pt>
    <dgm:pt modelId="{F8866867-E59D-42EE-9297-4834F878E2AD}">
      <dgm:prSet/>
      <dgm:spPr>
        <a:solidFill>
          <a:schemeClr val="accent5"/>
        </a:solidFill>
      </dgm:spPr>
      <dgm:t>
        <a:bodyPr/>
        <a:lstStyle/>
        <a:p>
          <a:r>
            <a:rPr lang="cs-CZ" dirty="0" smtClean="0">
              <a:solidFill>
                <a:schemeClr val="accent6">
                  <a:lumMod val="75000"/>
                </a:schemeClr>
              </a:solidFill>
            </a:rPr>
            <a:t>- porozumí písemným nebo mluveným pokynům  </a:t>
          </a:r>
        </a:p>
      </dgm:t>
    </dgm:pt>
    <dgm:pt modelId="{CAD46F60-58AB-4169-8D58-4FD61563A61E}" type="parTrans" cxnId="{643944F3-4761-40CE-A09B-8267737E3A85}">
      <dgm:prSet/>
      <dgm:spPr/>
      <dgm:t>
        <a:bodyPr/>
        <a:lstStyle/>
        <a:p>
          <a:endParaRPr lang="cs-CZ"/>
        </a:p>
      </dgm:t>
    </dgm:pt>
    <dgm:pt modelId="{B4F7F8F4-E858-4F74-AA30-4409D0914CDA}" type="sibTrans" cxnId="{643944F3-4761-40CE-A09B-8267737E3A85}">
      <dgm:prSet/>
      <dgm:spPr/>
      <dgm:t>
        <a:bodyPr/>
        <a:lstStyle/>
        <a:p>
          <a:endParaRPr lang="cs-CZ"/>
        </a:p>
      </dgm:t>
    </dgm:pt>
    <dgm:pt modelId="{390945FA-C05B-4ACD-B558-6E7707BC7A08}">
      <dgm:prSet/>
      <dgm:spPr>
        <a:solidFill>
          <a:schemeClr val="accent5"/>
        </a:solidFill>
      </dgm:spPr>
      <dgm:t>
        <a:bodyPr/>
        <a:lstStyle/>
        <a:p>
          <a:r>
            <a:rPr lang="cs-CZ" dirty="0" smtClean="0">
              <a:solidFill>
                <a:schemeClr val="accent6">
                  <a:lumMod val="75000"/>
                </a:schemeClr>
              </a:solidFill>
            </a:rPr>
            <a:t>- respektuje zákl. komunikační pravidla  </a:t>
          </a:r>
        </a:p>
      </dgm:t>
    </dgm:pt>
    <dgm:pt modelId="{F89F2B35-1A4A-4552-BD0D-92C20BDF6ECA}" type="parTrans" cxnId="{AAFD7EC5-F625-4B2F-BB0C-5E0C3494602D}">
      <dgm:prSet/>
      <dgm:spPr/>
      <dgm:t>
        <a:bodyPr/>
        <a:lstStyle/>
        <a:p>
          <a:endParaRPr lang="cs-CZ"/>
        </a:p>
      </dgm:t>
    </dgm:pt>
    <dgm:pt modelId="{93DDE782-01D4-4AAD-A7AD-C4E1FCA376AF}" type="sibTrans" cxnId="{AAFD7EC5-F625-4B2F-BB0C-5E0C3494602D}">
      <dgm:prSet/>
      <dgm:spPr/>
      <dgm:t>
        <a:bodyPr/>
        <a:lstStyle/>
        <a:p>
          <a:endParaRPr lang="cs-CZ"/>
        </a:p>
      </dgm:t>
    </dgm:pt>
    <dgm:pt modelId="{34C12B30-6F93-435A-A660-BC7CA91919A9}">
      <dgm:prSet/>
      <dgm:spPr>
        <a:solidFill>
          <a:schemeClr val="accent5"/>
        </a:solidFill>
      </dgm:spPr>
      <dgm:t>
        <a:bodyPr/>
        <a:lstStyle/>
        <a:p>
          <a:r>
            <a:rPr lang="cs-CZ" dirty="0" smtClean="0">
              <a:solidFill>
                <a:schemeClr val="accent6">
                  <a:lumMod val="75000"/>
                </a:schemeClr>
              </a:solidFill>
            </a:rPr>
            <a:t>- pečlivě vyslovuje, opravuje svou výslovnost </a:t>
          </a:r>
        </a:p>
      </dgm:t>
    </dgm:pt>
    <dgm:pt modelId="{861E6BA7-5F1A-4B45-8A43-B5024DCE590E}" type="parTrans" cxnId="{18AF7541-6C8F-47E8-9276-72361D35C8EA}">
      <dgm:prSet/>
      <dgm:spPr/>
      <dgm:t>
        <a:bodyPr/>
        <a:lstStyle/>
        <a:p>
          <a:endParaRPr lang="cs-CZ"/>
        </a:p>
      </dgm:t>
    </dgm:pt>
    <dgm:pt modelId="{9F8D60EF-58FE-444E-B41A-82242FCC78C1}" type="sibTrans" cxnId="{18AF7541-6C8F-47E8-9276-72361D35C8EA}">
      <dgm:prSet/>
      <dgm:spPr/>
      <dgm:t>
        <a:bodyPr/>
        <a:lstStyle/>
        <a:p>
          <a:endParaRPr lang="cs-CZ"/>
        </a:p>
      </dgm:t>
    </dgm:pt>
    <dgm:pt modelId="{6C8AD0C1-3F61-41F2-8471-C25C91796E83}">
      <dgm:prSet/>
      <dgm:spPr>
        <a:solidFill>
          <a:schemeClr val="accent5"/>
        </a:solidFill>
      </dgm:spPr>
      <dgm:t>
        <a:bodyPr/>
        <a:lstStyle/>
        <a:p>
          <a:r>
            <a:rPr lang="cs-CZ" dirty="0" smtClean="0">
              <a:solidFill>
                <a:schemeClr val="accent6">
                  <a:lumMod val="75000"/>
                </a:schemeClr>
              </a:solidFill>
            </a:rPr>
            <a:t>- správně dýchá a volí vhodné tempo řeči  </a:t>
          </a:r>
        </a:p>
      </dgm:t>
    </dgm:pt>
    <dgm:pt modelId="{BF56C60B-BBAB-4034-AF38-033E46771082}" type="parTrans" cxnId="{91605000-83B4-4E8D-A4E8-A2CA2E4B5ECB}">
      <dgm:prSet/>
      <dgm:spPr/>
      <dgm:t>
        <a:bodyPr/>
        <a:lstStyle/>
        <a:p>
          <a:endParaRPr lang="cs-CZ"/>
        </a:p>
      </dgm:t>
    </dgm:pt>
    <dgm:pt modelId="{58417E07-8D9C-41B1-8207-A0C8A834ADA3}" type="sibTrans" cxnId="{91605000-83B4-4E8D-A4E8-A2CA2E4B5ECB}">
      <dgm:prSet/>
      <dgm:spPr/>
      <dgm:t>
        <a:bodyPr/>
        <a:lstStyle/>
        <a:p>
          <a:endParaRPr lang="cs-CZ"/>
        </a:p>
      </dgm:t>
    </dgm:pt>
    <dgm:pt modelId="{54564C66-0DDA-4473-A8BB-B1D91778ACA1}">
      <dgm:prSet/>
      <dgm:spPr>
        <a:solidFill>
          <a:schemeClr val="accent5"/>
        </a:solidFill>
      </dgm:spPr>
      <dgm:t>
        <a:bodyPr/>
        <a:lstStyle/>
        <a:p>
          <a:r>
            <a:rPr lang="cs-CZ" dirty="0" smtClean="0">
              <a:solidFill>
                <a:schemeClr val="accent6">
                  <a:lumMod val="75000"/>
                </a:schemeClr>
              </a:solidFill>
            </a:rPr>
            <a:t>- tvoří krátký mluvený projev </a:t>
          </a:r>
        </a:p>
      </dgm:t>
    </dgm:pt>
    <dgm:pt modelId="{62DA5155-1577-4250-8B09-0000B7B23E01}" type="parTrans" cxnId="{503C9A1E-3A21-4A0E-88CE-69D1E3444854}">
      <dgm:prSet/>
      <dgm:spPr/>
      <dgm:t>
        <a:bodyPr/>
        <a:lstStyle/>
        <a:p>
          <a:endParaRPr lang="cs-CZ"/>
        </a:p>
      </dgm:t>
    </dgm:pt>
    <dgm:pt modelId="{872F22F5-9858-4AA0-9A0F-1B6A097B2AB4}" type="sibTrans" cxnId="{503C9A1E-3A21-4A0E-88CE-69D1E3444854}">
      <dgm:prSet/>
      <dgm:spPr/>
      <dgm:t>
        <a:bodyPr/>
        <a:lstStyle/>
        <a:p>
          <a:endParaRPr lang="cs-CZ"/>
        </a:p>
      </dgm:t>
    </dgm:pt>
    <dgm:pt modelId="{7E14C9B0-F115-4B7D-87EE-10D75AED1448}">
      <dgm:prSet/>
      <dgm:spPr>
        <a:solidFill>
          <a:schemeClr val="accent5"/>
        </a:solidFill>
      </dgm:spPr>
      <dgm:t>
        <a:bodyPr/>
        <a:lstStyle/>
        <a:p>
          <a:r>
            <a:rPr lang="cs-CZ" dirty="0" smtClean="0">
              <a:solidFill>
                <a:schemeClr val="accent6">
                  <a:lumMod val="75000"/>
                </a:schemeClr>
              </a:solidFill>
            </a:rPr>
            <a:t>- zvládá základní hygienické návyky psaní </a:t>
          </a:r>
        </a:p>
      </dgm:t>
    </dgm:pt>
    <dgm:pt modelId="{F724BCF2-7DFB-4BF0-B850-07F6B33A4716}" type="parTrans" cxnId="{A75696F9-8FFD-43A6-90BC-A49417464696}">
      <dgm:prSet/>
      <dgm:spPr/>
      <dgm:t>
        <a:bodyPr/>
        <a:lstStyle/>
        <a:p>
          <a:endParaRPr lang="cs-CZ"/>
        </a:p>
      </dgm:t>
    </dgm:pt>
    <dgm:pt modelId="{0235D9A7-C1BD-4473-84B4-0BD0FA4A427B}" type="sibTrans" cxnId="{A75696F9-8FFD-43A6-90BC-A49417464696}">
      <dgm:prSet/>
      <dgm:spPr/>
      <dgm:t>
        <a:bodyPr/>
        <a:lstStyle/>
        <a:p>
          <a:endParaRPr lang="cs-CZ"/>
        </a:p>
      </dgm:t>
    </dgm:pt>
    <dgm:pt modelId="{05D06F3D-B86F-4BF4-AE4F-F93D1F52A568}">
      <dgm:prSet/>
      <dgm:spPr>
        <a:solidFill>
          <a:schemeClr val="accent5"/>
        </a:solidFill>
      </dgm:spPr>
      <dgm:t>
        <a:bodyPr/>
        <a:lstStyle/>
        <a:p>
          <a:r>
            <a:rPr lang="cs-CZ" dirty="0" smtClean="0">
              <a:solidFill>
                <a:schemeClr val="accent6">
                  <a:lumMod val="75000"/>
                </a:schemeClr>
              </a:solidFill>
            </a:rPr>
            <a:t>- píše správně písmena a číslice, správně spojuje  </a:t>
          </a:r>
        </a:p>
      </dgm:t>
    </dgm:pt>
    <dgm:pt modelId="{C82252DB-431D-4EE8-88DC-648088CA27DD}" type="parTrans" cxnId="{6B3257FB-170E-476F-ADFB-107D8012B4BF}">
      <dgm:prSet/>
      <dgm:spPr/>
      <dgm:t>
        <a:bodyPr/>
        <a:lstStyle/>
        <a:p>
          <a:endParaRPr lang="cs-CZ"/>
        </a:p>
      </dgm:t>
    </dgm:pt>
    <dgm:pt modelId="{B8AC0378-E6F9-45D6-BF8B-DFF21C18535A}" type="sibTrans" cxnId="{6B3257FB-170E-476F-ADFB-107D8012B4BF}">
      <dgm:prSet/>
      <dgm:spPr/>
      <dgm:t>
        <a:bodyPr/>
        <a:lstStyle/>
        <a:p>
          <a:endParaRPr lang="cs-CZ"/>
        </a:p>
      </dgm:t>
    </dgm:pt>
    <dgm:pt modelId="{3FFB47DB-1F03-4487-8E2E-12735DE4AEDD}">
      <dgm:prSet/>
      <dgm:spPr>
        <a:solidFill>
          <a:schemeClr val="accent5"/>
        </a:solidFill>
      </dgm:spPr>
      <dgm:t>
        <a:bodyPr/>
        <a:lstStyle/>
        <a:p>
          <a:r>
            <a:rPr lang="cs-CZ" dirty="0" smtClean="0">
              <a:solidFill>
                <a:schemeClr val="accent6">
                  <a:lumMod val="75000"/>
                </a:schemeClr>
              </a:solidFill>
            </a:rPr>
            <a:t>- píše správně jednoduchá sdělení </a:t>
          </a:r>
        </a:p>
      </dgm:t>
    </dgm:pt>
    <dgm:pt modelId="{3158D6B5-0050-47CD-81DF-52983C4DD66C}" type="parTrans" cxnId="{845F8937-833F-4C41-99D7-612F5DE08694}">
      <dgm:prSet/>
      <dgm:spPr/>
      <dgm:t>
        <a:bodyPr/>
        <a:lstStyle/>
        <a:p>
          <a:endParaRPr lang="cs-CZ"/>
        </a:p>
      </dgm:t>
    </dgm:pt>
    <dgm:pt modelId="{4BBACE21-A0FA-4E29-92AF-B2BA10BC0365}" type="sibTrans" cxnId="{845F8937-833F-4C41-99D7-612F5DE08694}">
      <dgm:prSet/>
      <dgm:spPr/>
      <dgm:t>
        <a:bodyPr/>
        <a:lstStyle/>
        <a:p>
          <a:endParaRPr lang="cs-CZ"/>
        </a:p>
      </dgm:t>
    </dgm:pt>
    <dgm:pt modelId="{44225609-ED47-44F5-BAB4-8990803AD6F9}">
      <dgm:prSet/>
      <dgm:spPr>
        <a:solidFill>
          <a:schemeClr val="accent5"/>
        </a:solidFill>
      </dgm:spPr>
      <dgm:t>
        <a:bodyPr/>
        <a:lstStyle/>
        <a:p>
          <a:r>
            <a:rPr lang="cs-CZ" dirty="0" smtClean="0">
              <a:solidFill>
                <a:schemeClr val="accent6">
                  <a:lumMod val="75000"/>
                </a:schemeClr>
              </a:solidFill>
            </a:rPr>
            <a:t>- seřadí ilustrace podle děje a vypráví podle nich  </a:t>
          </a:r>
        </a:p>
      </dgm:t>
    </dgm:pt>
    <dgm:pt modelId="{9242D8D9-30CB-4D0B-AE36-064FADF73F84}" type="parTrans" cxnId="{95C0213B-C800-4115-B6C0-8DAEA7F3B3FE}">
      <dgm:prSet/>
      <dgm:spPr/>
      <dgm:t>
        <a:bodyPr/>
        <a:lstStyle/>
        <a:p>
          <a:endParaRPr lang="cs-CZ"/>
        </a:p>
      </dgm:t>
    </dgm:pt>
    <dgm:pt modelId="{1CBE9CE1-8BFF-44F6-84EA-FD1269284B1D}" type="sibTrans" cxnId="{95C0213B-C800-4115-B6C0-8DAEA7F3B3FE}">
      <dgm:prSet/>
      <dgm:spPr/>
      <dgm:t>
        <a:bodyPr/>
        <a:lstStyle/>
        <a:p>
          <a:endParaRPr lang="cs-CZ"/>
        </a:p>
      </dgm:t>
    </dgm:pt>
    <dgm:pt modelId="{D35DEE8C-A29C-43D9-BFED-BBA18B559396}">
      <dgm:prSet/>
      <dgm:spPr>
        <a:solidFill>
          <a:schemeClr val="accent5"/>
        </a:solidFill>
      </dgm:spPr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- rozlišuje podstatné a okrajové informace  </a:t>
          </a:r>
        </a:p>
      </dgm:t>
    </dgm:pt>
    <dgm:pt modelId="{31B5E341-ED8B-4C2C-B784-A7DDC8F4C588}" type="parTrans" cxnId="{3BFB78CD-179F-4E09-B1C2-839D89F6D905}">
      <dgm:prSet/>
      <dgm:spPr/>
      <dgm:t>
        <a:bodyPr/>
        <a:lstStyle/>
        <a:p>
          <a:endParaRPr lang="cs-CZ"/>
        </a:p>
      </dgm:t>
    </dgm:pt>
    <dgm:pt modelId="{BD01C60F-A56D-499B-8C77-C0801CE163AB}" type="sibTrans" cxnId="{3BFB78CD-179F-4E09-B1C2-839D89F6D905}">
      <dgm:prSet/>
      <dgm:spPr/>
      <dgm:t>
        <a:bodyPr/>
        <a:lstStyle/>
        <a:p>
          <a:endParaRPr lang="cs-CZ"/>
        </a:p>
      </dgm:t>
    </dgm:pt>
    <dgm:pt modelId="{33F9605A-2F14-414A-BB31-2B2073D62014}">
      <dgm:prSet/>
      <dgm:spPr>
        <a:solidFill>
          <a:schemeClr val="accent5"/>
        </a:solidFill>
      </dgm:spPr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- reprodukuje obsah a zapamatuje si fakta </a:t>
          </a:r>
        </a:p>
      </dgm:t>
    </dgm:pt>
    <dgm:pt modelId="{82618D4A-7593-4244-AC2E-278DB632D4A5}" type="parTrans" cxnId="{A6921D48-0CDF-4E6E-961D-BB3B0253F13E}">
      <dgm:prSet/>
      <dgm:spPr/>
      <dgm:t>
        <a:bodyPr/>
        <a:lstStyle/>
        <a:p>
          <a:endParaRPr lang="cs-CZ"/>
        </a:p>
      </dgm:t>
    </dgm:pt>
    <dgm:pt modelId="{1E971A72-9BCA-4CCA-ADFD-DA9BBD56940F}" type="sibTrans" cxnId="{A6921D48-0CDF-4E6E-961D-BB3B0253F13E}">
      <dgm:prSet/>
      <dgm:spPr/>
      <dgm:t>
        <a:bodyPr/>
        <a:lstStyle/>
        <a:p>
          <a:endParaRPr lang="cs-CZ"/>
        </a:p>
      </dgm:t>
    </dgm:pt>
    <dgm:pt modelId="{A3269554-31C7-49B7-BFF7-966AC4B56096}">
      <dgm:prSet/>
      <dgm:spPr>
        <a:solidFill>
          <a:schemeClr val="accent5"/>
        </a:solidFill>
      </dgm:spPr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- vede správně dialog </a:t>
          </a:r>
        </a:p>
      </dgm:t>
    </dgm:pt>
    <dgm:pt modelId="{C6464EAD-0C1D-4701-9BD2-ECD43E3E1250}" type="parTrans" cxnId="{7C2F59BC-3B51-49EA-8ECD-C935A17040C6}">
      <dgm:prSet/>
      <dgm:spPr/>
      <dgm:t>
        <a:bodyPr/>
        <a:lstStyle/>
        <a:p>
          <a:endParaRPr lang="cs-CZ"/>
        </a:p>
      </dgm:t>
    </dgm:pt>
    <dgm:pt modelId="{540D0996-BB19-46E7-A35C-01B1FC603D62}" type="sibTrans" cxnId="{7C2F59BC-3B51-49EA-8ECD-C935A17040C6}">
      <dgm:prSet/>
      <dgm:spPr/>
      <dgm:t>
        <a:bodyPr/>
        <a:lstStyle/>
        <a:p>
          <a:endParaRPr lang="cs-CZ"/>
        </a:p>
      </dgm:t>
    </dgm:pt>
    <dgm:pt modelId="{C7777E8C-367A-4613-9E9B-55D7EA87E17E}">
      <dgm:prSet/>
      <dgm:spPr>
        <a:solidFill>
          <a:schemeClr val="accent5"/>
        </a:solidFill>
      </dgm:spPr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- pozná manipulaci v reklamě </a:t>
          </a:r>
        </a:p>
      </dgm:t>
    </dgm:pt>
    <dgm:pt modelId="{C624E78B-0734-422C-98A0-06294500BA35}" type="parTrans" cxnId="{6A0DD629-66C8-47E1-B6D8-B3E105CA6C96}">
      <dgm:prSet/>
      <dgm:spPr/>
      <dgm:t>
        <a:bodyPr/>
        <a:lstStyle/>
        <a:p>
          <a:endParaRPr lang="cs-CZ"/>
        </a:p>
      </dgm:t>
    </dgm:pt>
    <dgm:pt modelId="{A1A0D6C3-345B-44B0-973F-2E1266019F2F}" type="sibTrans" cxnId="{6A0DD629-66C8-47E1-B6D8-B3E105CA6C96}">
      <dgm:prSet/>
      <dgm:spPr/>
      <dgm:t>
        <a:bodyPr/>
        <a:lstStyle/>
        <a:p>
          <a:endParaRPr lang="cs-CZ"/>
        </a:p>
      </dgm:t>
    </dgm:pt>
    <dgm:pt modelId="{991F24B3-929D-4551-B35D-E45109596963}">
      <dgm:prSet/>
      <dgm:spPr>
        <a:solidFill>
          <a:schemeClr val="accent5"/>
        </a:solidFill>
      </dgm:spPr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volí  intonaci, pauzy a tempo  </a:t>
          </a:r>
        </a:p>
      </dgm:t>
    </dgm:pt>
    <dgm:pt modelId="{D3DA26E5-2793-40BD-A5DA-A871289BA4C5}" type="parTrans" cxnId="{0EC707EB-238D-4179-A72C-125E3C38D5F2}">
      <dgm:prSet/>
      <dgm:spPr/>
      <dgm:t>
        <a:bodyPr/>
        <a:lstStyle/>
        <a:p>
          <a:endParaRPr lang="cs-CZ"/>
        </a:p>
      </dgm:t>
    </dgm:pt>
    <dgm:pt modelId="{0A8D632E-F559-431E-8903-61EECC2D959C}" type="sibTrans" cxnId="{0EC707EB-238D-4179-A72C-125E3C38D5F2}">
      <dgm:prSet/>
      <dgm:spPr/>
      <dgm:t>
        <a:bodyPr/>
        <a:lstStyle/>
        <a:p>
          <a:endParaRPr lang="cs-CZ"/>
        </a:p>
      </dgm:t>
    </dgm:pt>
    <dgm:pt modelId="{1EC5DBEE-7785-4FB0-8420-B601921FA7B4}">
      <dgm:prSet/>
      <dgm:spPr>
        <a:solidFill>
          <a:schemeClr val="accent5"/>
        </a:solidFill>
      </dgm:spPr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- rozlišuje spisovnou a nespisovnou výslovnost a užívá ji </a:t>
          </a:r>
        </a:p>
      </dgm:t>
    </dgm:pt>
    <dgm:pt modelId="{408A587C-9538-4434-8DD9-442536415455}" type="parTrans" cxnId="{43A3CFC3-E8ED-4494-9CE2-6B6D61B14346}">
      <dgm:prSet/>
      <dgm:spPr/>
      <dgm:t>
        <a:bodyPr/>
        <a:lstStyle/>
        <a:p>
          <a:endParaRPr lang="cs-CZ"/>
        </a:p>
      </dgm:t>
    </dgm:pt>
    <dgm:pt modelId="{444EA9EE-546A-4880-A51A-E80C588C066F}" type="sibTrans" cxnId="{43A3CFC3-E8ED-4494-9CE2-6B6D61B14346}">
      <dgm:prSet/>
      <dgm:spPr/>
      <dgm:t>
        <a:bodyPr/>
        <a:lstStyle/>
        <a:p>
          <a:endParaRPr lang="cs-CZ"/>
        </a:p>
      </dgm:t>
    </dgm:pt>
    <dgm:pt modelId="{074517DD-C046-40C9-B9E5-4717F428DCE4}">
      <dgm:prSet/>
      <dgm:spPr>
        <a:solidFill>
          <a:schemeClr val="accent5"/>
        </a:solidFill>
      </dgm:spPr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- píše jednoduché komunikační žánry </a:t>
          </a:r>
        </a:p>
      </dgm:t>
    </dgm:pt>
    <dgm:pt modelId="{E814093D-6756-42D8-A346-18321D6AA47E}" type="parTrans" cxnId="{FD555A24-359B-426A-93FA-5423985439A5}">
      <dgm:prSet/>
      <dgm:spPr/>
      <dgm:t>
        <a:bodyPr/>
        <a:lstStyle/>
        <a:p>
          <a:endParaRPr lang="cs-CZ"/>
        </a:p>
      </dgm:t>
    </dgm:pt>
    <dgm:pt modelId="{F50C3978-EDF4-4145-9B1A-BE9AC6D7E90A}" type="sibTrans" cxnId="{FD555A24-359B-426A-93FA-5423985439A5}">
      <dgm:prSet/>
      <dgm:spPr/>
      <dgm:t>
        <a:bodyPr/>
        <a:lstStyle/>
        <a:p>
          <a:endParaRPr lang="cs-CZ"/>
        </a:p>
      </dgm:t>
    </dgm:pt>
    <dgm:pt modelId="{EDE3B148-35D4-4395-BD0C-993EFF6BABC9}">
      <dgm:prSet/>
      <dgm:spPr>
        <a:solidFill>
          <a:schemeClr val="accent5"/>
        </a:solidFill>
      </dgm:spPr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- sestaví osnovu a dle ní příběh   </a:t>
          </a:r>
        </a:p>
      </dgm:t>
    </dgm:pt>
    <dgm:pt modelId="{6D77268B-A575-4A70-91AF-683E41B88A4B}" type="parTrans" cxnId="{1E03B447-36B6-4DA1-BB25-DCC8FB284AB9}">
      <dgm:prSet/>
      <dgm:spPr/>
      <dgm:t>
        <a:bodyPr/>
        <a:lstStyle/>
        <a:p>
          <a:endParaRPr lang="cs-CZ"/>
        </a:p>
      </dgm:t>
    </dgm:pt>
    <dgm:pt modelId="{B187A0DD-020F-43B3-B738-9B10EB53D8E4}" type="sibTrans" cxnId="{1E03B447-36B6-4DA1-BB25-DCC8FB284AB9}">
      <dgm:prSet/>
      <dgm:spPr/>
      <dgm:t>
        <a:bodyPr/>
        <a:lstStyle/>
        <a:p>
          <a:endParaRPr lang="cs-CZ"/>
        </a:p>
      </dgm:t>
    </dgm:pt>
    <dgm:pt modelId="{5DAB45CF-39DF-456B-8289-601AFAA9D7B6}" type="pres">
      <dgm:prSet presAssocID="{6C14D143-A2DE-4856-875E-DB9C41C4774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5F0B346-8978-4458-8315-BB7BAB69C7C3}" type="pres">
      <dgm:prSet presAssocID="{87C6CD16-23BA-459D-BE8D-9C753F05C91D}" presName="compositeNode" presStyleCnt="0">
        <dgm:presLayoutVars>
          <dgm:bulletEnabled val="1"/>
        </dgm:presLayoutVars>
      </dgm:prSet>
      <dgm:spPr/>
    </dgm:pt>
    <dgm:pt modelId="{07D18395-CDC3-4334-9A3F-46D151D4A547}" type="pres">
      <dgm:prSet presAssocID="{87C6CD16-23BA-459D-BE8D-9C753F05C91D}" presName="bgRect" presStyleLbl="node1" presStyleIdx="0" presStyleCnt="2"/>
      <dgm:spPr/>
      <dgm:t>
        <a:bodyPr/>
        <a:lstStyle/>
        <a:p>
          <a:endParaRPr lang="cs-CZ"/>
        </a:p>
      </dgm:t>
    </dgm:pt>
    <dgm:pt modelId="{0896B401-E88F-4EA5-9DC7-88D4B2BAE65D}" type="pres">
      <dgm:prSet presAssocID="{87C6CD16-23BA-459D-BE8D-9C753F05C91D}" presName="parentNode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019CA68-87BC-458C-9533-879A4BB306B3}" type="pres">
      <dgm:prSet presAssocID="{87C6CD16-23BA-459D-BE8D-9C753F05C91D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8C57072-21F8-4ACC-9FF2-E663FEAE31A9}" type="pres">
      <dgm:prSet presAssocID="{7522D1AE-59E8-4D6D-93C9-029DC92EDBA1}" presName="hSp" presStyleCnt="0"/>
      <dgm:spPr/>
    </dgm:pt>
    <dgm:pt modelId="{2C18691E-6E12-43B2-A810-A22EE541FEF3}" type="pres">
      <dgm:prSet presAssocID="{7522D1AE-59E8-4D6D-93C9-029DC92EDBA1}" presName="vProcSp" presStyleCnt="0"/>
      <dgm:spPr/>
    </dgm:pt>
    <dgm:pt modelId="{A3713661-E3AB-4D05-891A-985802275060}" type="pres">
      <dgm:prSet presAssocID="{7522D1AE-59E8-4D6D-93C9-029DC92EDBA1}" presName="vSp1" presStyleCnt="0"/>
      <dgm:spPr/>
    </dgm:pt>
    <dgm:pt modelId="{15F2DC47-9EB1-400B-B5F4-23B70E650DD9}" type="pres">
      <dgm:prSet presAssocID="{7522D1AE-59E8-4D6D-93C9-029DC92EDBA1}" presName="simulatedConn" presStyleLbl="solidFgAcc1" presStyleIdx="0" presStyleCnt="1"/>
      <dgm:spPr>
        <a:solidFill>
          <a:srgbClr val="FF0000"/>
        </a:solidFill>
      </dgm:spPr>
    </dgm:pt>
    <dgm:pt modelId="{1968BC3B-784D-43D2-8774-84163E44A45B}" type="pres">
      <dgm:prSet presAssocID="{7522D1AE-59E8-4D6D-93C9-029DC92EDBA1}" presName="vSp2" presStyleCnt="0"/>
      <dgm:spPr/>
    </dgm:pt>
    <dgm:pt modelId="{90A813C9-031C-406D-AEAA-215E5031D9C1}" type="pres">
      <dgm:prSet presAssocID="{7522D1AE-59E8-4D6D-93C9-029DC92EDBA1}" presName="sibTrans" presStyleCnt="0"/>
      <dgm:spPr/>
    </dgm:pt>
    <dgm:pt modelId="{13EA6303-658A-46E7-BCEF-FBE1046E5FF9}" type="pres">
      <dgm:prSet presAssocID="{C77A69D6-C921-4619-B000-2ADB0D5C341E}" presName="compositeNode" presStyleCnt="0">
        <dgm:presLayoutVars>
          <dgm:bulletEnabled val="1"/>
        </dgm:presLayoutVars>
      </dgm:prSet>
      <dgm:spPr/>
    </dgm:pt>
    <dgm:pt modelId="{3E799F9A-682C-48C2-A1D3-3903CBF25AEA}" type="pres">
      <dgm:prSet presAssocID="{C77A69D6-C921-4619-B000-2ADB0D5C341E}" presName="bgRect" presStyleLbl="node1" presStyleIdx="1" presStyleCnt="2"/>
      <dgm:spPr/>
      <dgm:t>
        <a:bodyPr/>
        <a:lstStyle/>
        <a:p>
          <a:endParaRPr lang="cs-CZ"/>
        </a:p>
      </dgm:t>
    </dgm:pt>
    <dgm:pt modelId="{69CD1A1B-6E35-43D9-ABD3-DBB9BED2944F}" type="pres">
      <dgm:prSet presAssocID="{C77A69D6-C921-4619-B000-2ADB0D5C341E}" presName="parentNode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3CA8F02-315B-496E-83B5-4B8587125C95}" type="pres">
      <dgm:prSet presAssocID="{C77A69D6-C921-4619-B000-2ADB0D5C341E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BCA4A5E-66CA-469A-B8ED-0FF9C1ABEADA}" type="presOf" srcId="{C7777E8C-367A-4613-9E9B-55D7EA87E17E}" destId="{33CA8F02-315B-496E-83B5-4B8587125C95}" srcOrd="0" destOrd="4" presId="urn:microsoft.com/office/officeart/2005/8/layout/hProcess7"/>
    <dgm:cxn modelId="{6D003543-F193-4762-BADD-52008EFB9AB7}" type="presOf" srcId="{48B2EF77-0730-46F8-BB78-F2E0FBC773F6}" destId="{A019CA68-87BC-458C-9533-879A4BB306B3}" srcOrd="0" destOrd="0" presId="urn:microsoft.com/office/officeart/2005/8/layout/hProcess7"/>
    <dgm:cxn modelId="{641DCEF4-A394-4A86-8C2B-86BA47C7AA5F}" type="presOf" srcId="{C77A69D6-C921-4619-B000-2ADB0D5C341E}" destId="{3E799F9A-682C-48C2-A1D3-3903CBF25AEA}" srcOrd="0" destOrd="0" presId="urn:microsoft.com/office/officeart/2005/8/layout/hProcess7"/>
    <dgm:cxn modelId="{5B89AF93-C4D4-405D-A98D-BFD60525D889}" srcId="{6C14D143-A2DE-4856-875E-DB9C41C4774C}" destId="{87C6CD16-23BA-459D-BE8D-9C753F05C91D}" srcOrd="0" destOrd="0" parTransId="{0CA9D7E4-C3E3-4CB4-BE50-183D4134215F}" sibTransId="{7522D1AE-59E8-4D6D-93C9-029DC92EDBA1}"/>
    <dgm:cxn modelId="{FD555A24-359B-426A-93FA-5423985439A5}" srcId="{C77A69D6-C921-4619-B000-2ADB0D5C341E}" destId="{074517DD-C046-40C9-B9E5-4717F428DCE4}" srcOrd="7" destOrd="0" parTransId="{E814093D-6756-42D8-A346-18321D6AA47E}" sibTransId="{F50C3978-EDF4-4145-9B1A-BE9AC6D7E90A}"/>
    <dgm:cxn modelId="{767882DD-B826-4F35-B956-9C447B0FA372}" type="presOf" srcId="{3F55993E-1329-48B2-8A43-7833A574D35B}" destId="{33CA8F02-315B-496E-83B5-4B8587125C95}" srcOrd="0" destOrd="0" presId="urn:microsoft.com/office/officeart/2005/8/layout/hProcess7"/>
    <dgm:cxn modelId="{B6B4E17D-394B-47D6-9612-7D0F7CD83090}" type="presOf" srcId="{7E14C9B0-F115-4B7D-87EE-10D75AED1448}" destId="{A019CA68-87BC-458C-9533-879A4BB306B3}" srcOrd="0" destOrd="6" presId="urn:microsoft.com/office/officeart/2005/8/layout/hProcess7"/>
    <dgm:cxn modelId="{6A0DD629-66C8-47E1-B6D8-B3E105CA6C96}" srcId="{C77A69D6-C921-4619-B000-2ADB0D5C341E}" destId="{C7777E8C-367A-4613-9E9B-55D7EA87E17E}" srcOrd="4" destOrd="0" parTransId="{C624E78B-0734-422C-98A0-06294500BA35}" sibTransId="{A1A0D6C3-345B-44B0-973F-2E1266019F2F}"/>
    <dgm:cxn modelId="{DADA8D75-7F4D-4A41-80CC-034AB0756978}" type="presOf" srcId="{87C6CD16-23BA-459D-BE8D-9C753F05C91D}" destId="{0896B401-E88F-4EA5-9DC7-88D4B2BAE65D}" srcOrd="1" destOrd="0" presId="urn:microsoft.com/office/officeart/2005/8/layout/hProcess7"/>
    <dgm:cxn modelId="{A6921D48-0CDF-4E6E-961D-BB3B0253F13E}" srcId="{C77A69D6-C921-4619-B000-2ADB0D5C341E}" destId="{33F9605A-2F14-414A-BB31-2B2073D62014}" srcOrd="2" destOrd="0" parTransId="{82618D4A-7593-4244-AC2E-278DB632D4A5}" sibTransId="{1E971A72-9BCA-4CCA-ADFD-DA9BBD56940F}"/>
    <dgm:cxn modelId="{508B035E-FCC2-4799-941D-EEA32CB332C3}" type="presOf" srcId="{D35DEE8C-A29C-43D9-BFED-BBA18B559396}" destId="{33CA8F02-315B-496E-83B5-4B8587125C95}" srcOrd="0" destOrd="1" presId="urn:microsoft.com/office/officeart/2005/8/layout/hProcess7"/>
    <dgm:cxn modelId="{3BFB78CD-179F-4E09-B1C2-839D89F6D905}" srcId="{C77A69D6-C921-4619-B000-2ADB0D5C341E}" destId="{D35DEE8C-A29C-43D9-BFED-BBA18B559396}" srcOrd="1" destOrd="0" parTransId="{31B5E341-ED8B-4C2C-B784-A7DDC8F4C588}" sibTransId="{BD01C60F-A56D-499B-8C77-C0801CE163AB}"/>
    <dgm:cxn modelId="{609C9052-0EAB-4129-8C00-84560436AD19}" type="presOf" srcId="{1EC5DBEE-7785-4FB0-8420-B601921FA7B4}" destId="{33CA8F02-315B-496E-83B5-4B8587125C95}" srcOrd="0" destOrd="6" presId="urn:microsoft.com/office/officeart/2005/8/layout/hProcess7"/>
    <dgm:cxn modelId="{0EC707EB-238D-4179-A72C-125E3C38D5F2}" srcId="{C77A69D6-C921-4619-B000-2ADB0D5C341E}" destId="{991F24B3-929D-4551-B35D-E45109596963}" srcOrd="5" destOrd="0" parTransId="{D3DA26E5-2793-40BD-A5DA-A871289BA4C5}" sibTransId="{0A8D632E-F559-431E-8903-61EECC2D959C}"/>
    <dgm:cxn modelId="{A75696F9-8FFD-43A6-90BC-A49417464696}" srcId="{87C6CD16-23BA-459D-BE8D-9C753F05C91D}" destId="{7E14C9B0-F115-4B7D-87EE-10D75AED1448}" srcOrd="6" destOrd="0" parTransId="{F724BCF2-7DFB-4BF0-B850-07F6B33A4716}" sibTransId="{0235D9A7-C1BD-4473-84B4-0BD0FA4A427B}"/>
    <dgm:cxn modelId="{6442E8F5-E5EE-4D84-93AA-42877D1E7DEE}" type="presOf" srcId="{54564C66-0DDA-4473-A8BB-B1D91778ACA1}" destId="{A019CA68-87BC-458C-9533-879A4BB306B3}" srcOrd="0" destOrd="5" presId="urn:microsoft.com/office/officeart/2005/8/layout/hProcess7"/>
    <dgm:cxn modelId="{68C15F80-AF8E-4821-BE81-73A068F8EE10}" srcId="{6C14D143-A2DE-4856-875E-DB9C41C4774C}" destId="{C77A69D6-C921-4619-B000-2ADB0D5C341E}" srcOrd="1" destOrd="0" parTransId="{94F51A8E-3C9D-4698-99E3-C3AC344590C2}" sibTransId="{81482BB2-7AD8-43DB-9D45-DFB40458F5DF}"/>
    <dgm:cxn modelId="{638AF943-1F55-48B0-A5C7-0E6A6C378AF3}" type="presOf" srcId="{87C6CD16-23BA-459D-BE8D-9C753F05C91D}" destId="{07D18395-CDC3-4334-9A3F-46D151D4A547}" srcOrd="0" destOrd="0" presId="urn:microsoft.com/office/officeart/2005/8/layout/hProcess7"/>
    <dgm:cxn modelId="{D33019D0-6926-4E4E-A708-DA72F03278BD}" type="presOf" srcId="{A3269554-31C7-49B7-BFF7-966AC4B56096}" destId="{33CA8F02-315B-496E-83B5-4B8587125C95}" srcOrd="0" destOrd="3" presId="urn:microsoft.com/office/officeart/2005/8/layout/hProcess7"/>
    <dgm:cxn modelId="{B7122D45-C269-474D-BC4B-6DC48D048504}" type="presOf" srcId="{C77A69D6-C921-4619-B000-2ADB0D5C341E}" destId="{69CD1A1B-6E35-43D9-ABD3-DBB9BED2944F}" srcOrd="1" destOrd="0" presId="urn:microsoft.com/office/officeart/2005/8/layout/hProcess7"/>
    <dgm:cxn modelId="{E80ABE22-A3DE-4CB6-90ED-AD7EAB7DAE63}" type="presOf" srcId="{44225609-ED47-44F5-BAB4-8990803AD6F9}" destId="{A019CA68-87BC-458C-9533-879A4BB306B3}" srcOrd="0" destOrd="9" presId="urn:microsoft.com/office/officeart/2005/8/layout/hProcess7"/>
    <dgm:cxn modelId="{533719E5-66BD-426F-96E0-06BEFBF84943}" type="presOf" srcId="{3FFB47DB-1F03-4487-8E2E-12735DE4AEDD}" destId="{A019CA68-87BC-458C-9533-879A4BB306B3}" srcOrd="0" destOrd="8" presId="urn:microsoft.com/office/officeart/2005/8/layout/hProcess7"/>
    <dgm:cxn modelId="{19457CDA-655A-42FA-9793-93F3C0ACBBDB}" type="presOf" srcId="{390945FA-C05B-4ACD-B558-6E7707BC7A08}" destId="{A019CA68-87BC-458C-9533-879A4BB306B3}" srcOrd="0" destOrd="2" presId="urn:microsoft.com/office/officeart/2005/8/layout/hProcess7"/>
    <dgm:cxn modelId="{503C9A1E-3A21-4A0E-88CE-69D1E3444854}" srcId="{87C6CD16-23BA-459D-BE8D-9C753F05C91D}" destId="{54564C66-0DDA-4473-A8BB-B1D91778ACA1}" srcOrd="5" destOrd="0" parTransId="{62DA5155-1577-4250-8B09-0000B7B23E01}" sibTransId="{872F22F5-9858-4AA0-9A0F-1B6A097B2AB4}"/>
    <dgm:cxn modelId="{845F8937-833F-4C41-99D7-612F5DE08694}" srcId="{87C6CD16-23BA-459D-BE8D-9C753F05C91D}" destId="{3FFB47DB-1F03-4487-8E2E-12735DE4AEDD}" srcOrd="8" destOrd="0" parTransId="{3158D6B5-0050-47CD-81DF-52983C4DD66C}" sibTransId="{4BBACE21-A0FA-4E29-92AF-B2BA10BC0365}"/>
    <dgm:cxn modelId="{AAFD7EC5-F625-4B2F-BB0C-5E0C3494602D}" srcId="{87C6CD16-23BA-459D-BE8D-9C753F05C91D}" destId="{390945FA-C05B-4ACD-B558-6E7707BC7A08}" srcOrd="2" destOrd="0" parTransId="{F89F2B35-1A4A-4552-BD0D-92C20BDF6ECA}" sibTransId="{93DDE782-01D4-4AAD-A7AD-C4E1FCA376AF}"/>
    <dgm:cxn modelId="{95C0213B-C800-4115-B6C0-8DAEA7F3B3FE}" srcId="{87C6CD16-23BA-459D-BE8D-9C753F05C91D}" destId="{44225609-ED47-44F5-BAB4-8990803AD6F9}" srcOrd="9" destOrd="0" parTransId="{9242D8D9-30CB-4D0B-AE36-064FADF73F84}" sibTransId="{1CBE9CE1-8BFF-44F6-84EA-FD1269284B1D}"/>
    <dgm:cxn modelId="{1E03B447-36B6-4DA1-BB25-DCC8FB284AB9}" srcId="{C77A69D6-C921-4619-B000-2ADB0D5C341E}" destId="{EDE3B148-35D4-4395-BD0C-993EFF6BABC9}" srcOrd="8" destOrd="0" parTransId="{6D77268B-A575-4A70-91AF-683E41B88A4B}" sibTransId="{B187A0DD-020F-43B3-B738-9B10EB53D8E4}"/>
    <dgm:cxn modelId="{ACF9D105-3927-489A-B973-07FAD122DF30}" type="presOf" srcId="{6C14D143-A2DE-4856-875E-DB9C41C4774C}" destId="{5DAB45CF-39DF-456B-8289-601AFAA9D7B6}" srcOrd="0" destOrd="0" presId="urn:microsoft.com/office/officeart/2005/8/layout/hProcess7"/>
    <dgm:cxn modelId="{643944F3-4761-40CE-A09B-8267737E3A85}" srcId="{87C6CD16-23BA-459D-BE8D-9C753F05C91D}" destId="{F8866867-E59D-42EE-9297-4834F878E2AD}" srcOrd="1" destOrd="0" parTransId="{CAD46F60-58AB-4169-8D58-4FD61563A61E}" sibTransId="{B4F7F8F4-E858-4F74-AA30-4409D0914CDA}"/>
    <dgm:cxn modelId="{43A3CFC3-E8ED-4494-9CE2-6B6D61B14346}" srcId="{C77A69D6-C921-4619-B000-2ADB0D5C341E}" destId="{1EC5DBEE-7785-4FB0-8420-B601921FA7B4}" srcOrd="6" destOrd="0" parTransId="{408A587C-9538-4434-8DD9-442536415455}" sibTransId="{444EA9EE-546A-4880-A51A-E80C588C066F}"/>
    <dgm:cxn modelId="{6B3257FB-170E-476F-ADFB-107D8012B4BF}" srcId="{87C6CD16-23BA-459D-BE8D-9C753F05C91D}" destId="{05D06F3D-B86F-4BF4-AE4F-F93D1F52A568}" srcOrd="7" destOrd="0" parTransId="{C82252DB-431D-4EE8-88DC-648088CA27DD}" sibTransId="{B8AC0378-E6F9-45D6-BF8B-DFF21C18535A}"/>
    <dgm:cxn modelId="{EB7255F8-A38A-4E39-8A3F-E1B27AD3DB48}" type="presOf" srcId="{6C8AD0C1-3F61-41F2-8471-C25C91796E83}" destId="{A019CA68-87BC-458C-9533-879A4BB306B3}" srcOrd="0" destOrd="4" presId="urn:microsoft.com/office/officeart/2005/8/layout/hProcess7"/>
    <dgm:cxn modelId="{18AF7541-6C8F-47E8-9276-72361D35C8EA}" srcId="{87C6CD16-23BA-459D-BE8D-9C753F05C91D}" destId="{34C12B30-6F93-435A-A660-BC7CA91919A9}" srcOrd="3" destOrd="0" parTransId="{861E6BA7-5F1A-4B45-8A43-B5024DCE590E}" sibTransId="{9F8D60EF-58FE-444E-B41A-82242FCC78C1}"/>
    <dgm:cxn modelId="{A757F134-C7B8-4866-9A35-DAC7CF85DDF3}" type="presOf" srcId="{EDE3B148-35D4-4395-BD0C-993EFF6BABC9}" destId="{33CA8F02-315B-496E-83B5-4B8587125C95}" srcOrd="0" destOrd="8" presId="urn:microsoft.com/office/officeart/2005/8/layout/hProcess7"/>
    <dgm:cxn modelId="{B7F566E1-C851-4693-A0D6-F700032E21A6}" type="presOf" srcId="{05D06F3D-B86F-4BF4-AE4F-F93D1F52A568}" destId="{A019CA68-87BC-458C-9533-879A4BB306B3}" srcOrd="0" destOrd="7" presId="urn:microsoft.com/office/officeart/2005/8/layout/hProcess7"/>
    <dgm:cxn modelId="{577772BE-F3EB-4B1C-B8FA-B341396FF385}" srcId="{C77A69D6-C921-4619-B000-2ADB0D5C341E}" destId="{3F55993E-1329-48B2-8A43-7833A574D35B}" srcOrd="0" destOrd="0" parTransId="{032113D7-C778-4D99-A9DA-FEEC6A1A285F}" sibTransId="{F947867A-BBAA-4DCC-9DCC-286FC8B83E8B}"/>
    <dgm:cxn modelId="{7C2F59BC-3B51-49EA-8ECD-C935A17040C6}" srcId="{C77A69D6-C921-4619-B000-2ADB0D5C341E}" destId="{A3269554-31C7-49B7-BFF7-966AC4B56096}" srcOrd="3" destOrd="0" parTransId="{C6464EAD-0C1D-4701-9BD2-ECD43E3E1250}" sibTransId="{540D0996-BB19-46E7-A35C-01B1FC603D62}"/>
    <dgm:cxn modelId="{73580D5E-A679-40B9-BB10-7D1C120C8472}" type="presOf" srcId="{33F9605A-2F14-414A-BB31-2B2073D62014}" destId="{33CA8F02-315B-496E-83B5-4B8587125C95}" srcOrd="0" destOrd="2" presId="urn:microsoft.com/office/officeart/2005/8/layout/hProcess7"/>
    <dgm:cxn modelId="{FDCD47FA-1664-4527-B518-41F6FFB007A6}" srcId="{87C6CD16-23BA-459D-BE8D-9C753F05C91D}" destId="{48B2EF77-0730-46F8-BB78-F2E0FBC773F6}" srcOrd="0" destOrd="0" parTransId="{1BB8856B-1176-43E3-92DC-2A1A5AD2A483}" sibTransId="{6D2E7030-8E73-4D7A-98E5-85932264E71F}"/>
    <dgm:cxn modelId="{40524C51-9B2A-486E-99C2-1E8D74DB2C90}" type="presOf" srcId="{F8866867-E59D-42EE-9297-4834F878E2AD}" destId="{A019CA68-87BC-458C-9533-879A4BB306B3}" srcOrd="0" destOrd="1" presId="urn:microsoft.com/office/officeart/2005/8/layout/hProcess7"/>
    <dgm:cxn modelId="{BB75729A-B5D5-4701-A227-C1D6EC5D7570}" type="presOf" srcId="{34C12B30-6F93-435A-A660-BC7CA91919A9}" destId="{A019CA68-87BC-458C-9533-879A4BB306B3}" srcOrd="0" destOrd="3" presId="urn:microsoft.com/office/officeart/2005/8/layout/hProcess7"/>
    <dgm:cxn modelId="{91605000-83B4-4E8D-A4E8-A2CA2E4B5ECB}" srcId="{87C6CD16-23BA-459D-BE8D-9C753F05C91D}" destId="{6C8AD0C1-3F61-41F2-8471-C25C91796E83}" srcOrd="4" destOrd="0" parTransId="{BF56C60B-BBAB-4034-AF38-033E46771082}" sibTransId="{58417E07-8D9C-41B1-8207-A0C8A834ADA3}"/>
    <dgm:cxn modelId="{181239DB-C8A7-497F-B8D2-519EC2614D97}" type="presOf" srcId="{991F24B3-929D-4551-B35D-E45109596963}" destId="{33CA8F02-315B-496E-83B5-4B8587125C95}" srcOrd="0" destOrd="5" presId="urn:microsoft.com/office/officeart/2005/8/layout/hProcess7"/>
    <dgm:cxn modelId="{11DA2D2D-12C8-462D-8379-89630A5B8123}" type="presOf" srcId="{074517DD-C046-40C9-B9E5-4717F428DCE4}" destId="{33CA8F02-315B-496E-83B5-4B8587125C95}" srcOrd="0" destOrd="7" presId="urn:microsoft.com/office/officeart/2005/8/layout/hProcess7"/>
    <dgm:cxn modelId="{6EC38805-BF23-4689-95AF-71756CC79103}" type="presParOf" srcId="{5DAB45CF-39DF-456B-8289-601AFAA9D7B6}" destId="{D5F0B346-8978-4458-8315-BB7BAB69C7C3}" srcOrd="0" destOrd="0" presId="urn:microsoft.com/office/officeart/2005/8/layout/hProcess7"/>
    <dgm:cxn modelId="{65C653CF-B598-4DC5-8828-DA6AD0B68BB6}" type="presParOf" srcId="{D5F0B346-8978-4458-8315-BB7BAB69C7C3}" destId="{07D18395-CDC3-4334-9A3F-46D151D4A547}" srcOrd="0" destOrd="0" presId="urn:microsoft.com/office/officeart/2005/8/layout/hProcess7"/>
    <dgm:cxn modelId="{440F3087-07EF-47E8-85F8-8273F23C7292}" type="presParOf" srcId="{D5F0B346-8978-4458-8315-BB7BAB69C7C3}" destId="{0896B401-E88F-4EA5-9DC7-88D4B2BAE65D}" srcOrd="1" destOrd="0" presId="urn:microsoft.com/office/officeart/2005/8/layout/hProcess7"/>
    <dgm:cxn modelId="{79B97D3A-6A1F-49BC-82D0-FFD545768B44}" type="presParOf" srcId="{D5F0B346-8978-4458-8315-BB7BAB69C7C3}" destId="{A019CA68-87BC-458C-9533-879A4BB306B3}" srcOrd="2" destOrd="0" presId="urn:microsoft.com/office/officeart/2005/8/layout/hProcess7"/>
    <dgm:cxn modelId="{1D675154-FFDF-4A76-9BF5-2DD63CB198F0}" type="presParOf" srcId="{5DAB45CF-39DF-456B-8289-601AFAA9D7B6}" destId="{78C57072-21F8-4ACC-9FF2-E663FEAE31A9}" srcOrd="1" destOrd="0" presId="urn:microsoft.com/office/officeart/2005/8/layout/hProcess7"/>
    <dgm:cxn modelId="{7CD80317-6383-40ED-8FE2-2408114C6478}" type="presParOf" srcId="{5DAB45CF-39DF-456B-8289-601AFAA9D7B6}" destId="{2C18691E-6E12-43B2-A810-A22EE541FEF3}" srcOrd="2" destOrd="0" presId="urn:microsoft.com/office/officeart/2005/8/layout/hProcess7"/>
    <dgm:cxn modelId="{DFB6DED6-BF8E-4F60-85A9-427A330FD0EB}" type="presParOf" srcId="{2C18691E-6E12-43B2-A810-A22EE541FEF3}" destId="{A3713661-E3AB-4D05-891A-985802275060}" srcOrd="0" destOrd="0" presId="urn:microsoft.com/office/officeart/2005/8/layout/hProcess7"/>
    <dgm:cxn modelId="{731CDEC7-0645-4EA8-B132-2ABF4B87D31F}" type="presParOf" srcId="{2C18691E-6E12-43B2-A810-A22EE541FEF3}" destId="{15F2DC47-9EB1-400B-B5F4-23B70E650DD9}" srcOrd="1" destOrd="0" presId="urn:microsoft.com/office/officeart/2005/8/layout/hProcess7"/>
    <dgm:cxn modelId="{81FA9E10-F2C2-4FF3-8212-A553A575593C}" type="presParOf" srcId="{2C18691E-6E12-43B2-A810-A22EE541FEF3}" destId="{1968BC3B-784D-43D2-8774-84163E44A45B}" srcOrd="2" destOrd="0" presId="urn:microsoft.com/office/officeart/2005/8/layout/hProcess7"/>
    <dgm:cxn modelId="{EFD86FA9-71A4-4BC7-BBA9-B1E2473066CB}" type="presParOf" srcId="{5DAB45CF-39DF-456B-8289-601AFAA9D7B6}" destId="{90A813C9-031C-406D-AEAA-215E5031D9C1}" srcOrd="3" destOrd="0" presId="urn:microsoft.com/office/officeart/2005/8/layout/hProcess7"/>
    <dgm:cxn modelId="{6222D9D2-1003-473C-8F20-42E405C7AAF8}" type="presParOf" srcId="{5DAB45CF-39DF-456B-8289-601AFAA9D7B6}" destId="{13EA6303-658A-46E7-BCEF-FBE1046E5FF9}" srcOrd="4" destOrd="0" presId="urn:microsoft.com/office/officeart/2005/8/layout/hProcess7"/>
    <dgm:cxn modelId="{9F4DD051-C001-492C-A842-8E71A756E57F}" type="presParOf" srcId="{13EA6303-658A-46E7-BCEF-FBE1046E5FF9}" destId="{3E799F9A-682C-48C2-A1D3-3903CBF25AEA}" srcOrd="0" destOrd="0" presId="urn:microsoft.com/office/officeart/2005/8/layout/hProcess7"/>
    <dgm:cxn modelId="{ECDE8675-6EFA-4915-8063-F0FD671D904E}" type="presParOf" srcId="{13EA6303-658A-46E7-BCEF-FBE1046E5FF9}" destId="{69CD1A1B-6E35-43D9-ABD3-DBB9BED2944F}" srcOrd="1" destOrd="0" presId="urn:microsoft.com/office/officeart/2005/8/layout/hProcess7"/>
    <dgm:cxn modelId="{E85F4ED9-5678-46D6-9D64-F174FB2E2FC0}" type="presParOf" srcId="{13EA6303-658A-46E7-BCEF-FBE1046E5FF9}" destId="{33CA8F02-315B-496E-83B5-4B8587125C95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C14D143-A2DE-4856-875E-DB9C41C4774C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7C6CD16-23BA-459D-BE8D-9C753F05C91D}">
      <dgm:prSet phldrT="[Text]" custT="1"/>
      <dgm:spPr>
        <a:solidFill>
          <a:srgbClr val="B8FEFE"/>
        </a:solidFill>
        <a:ln w="57150">
          <a:solidFill>
            <a:srgbClr val="1AA9A6"/>
          </a:solidFill>
        </a:ln>
      </dgm:spPr>
      <dgm:t>
        <a:bodyPr/>
        <a:lstStyle/>
        <a:p>
          <a:r>
            <a:rPr lang="cs-CZ" sz="3200" dirty="0" smtClean="0">
              <a:solidFill>
                <a:schemeClr val="tx1"/>
              </a:solidFill>
            </a:rPr>
            <a:t>1. období 1. stupně</a:t>
          </a:r>
          <a:endParaRPr lang="cs-CZ" sz="3200" dirty="0">
            <a:solidFill>
              <a:schemeClr val="tx1"/>
            </a:solidFill>
          </a:endParaRPr>
        </a:p>
      </dgm:t>
    </dgm:pt>
    <dgm:pt modelId="{0CA9D7E4-C3E3-4CB4-BE50-183D4134215F}" type="parTrans" cxnId="{5B89AF93-C4D4-405D-A98D-BFD60525D889}">
      <dgm:prSet/>
      <dgm:spPr/>
      <dgm:t>
        <a:bodyPr/>
        <a:lstStyle/>
        <a:p>
          <a:endParaRPr lang="cs-CZ"/>
        </a:p>
      </dgm:t>
    </dgm:pt>
    <dgm:pt modelId="{7522D1AE-59E8-4D6D-93C9-029DC92EDBA1}" type="sibTrans" cxnId="{5B89AF93-C4D4-405D-A98D-BFD60525D889}">
      <dgm:prSet/>
      <dgm:spPr/>
      <dgm:t>
        <a:bodyPr/>
        <a:lstStyle/>
        <a:p>
          <a:endParaRPr lang="cs-CZ"/>
        </a:p>
      </dgm:t>
    </dgm:pt>
    <dgm:pt modelId="{48B2EF77-0730-46F8-BB78-F2E0FBC773F6}">
      <dgm:prSet phldrT="[Text]"/>
      <dgm:spPr>
        <a:solidFill>
          <a:schemeClr val="accent5"/>
        </a:solidFill>
      </dgm:spPr>
      <dgm:t>
        <a:bodyPr/>
        <a:lstStyle/>
        <a:p>
          <a:endParaRPr lang="cs-CZ" dirty="0">
            <a:solidFill>
              <a:schemeClr val="accent5"/>
            </a:solidFill>
          </a:endParaRPr>
        </a:p>
      </dgm:t>
    </dgm:pt>
    <dgm:pt modelId="{1BB8856B-1176-43E3-92DC-2A1A5AD2A483}" type="parTrans" cxnId="{FDCD47FA-1664-4527-B518-41F6FFB007A6}">
      <dgm:prSet/>
      <dgm:spPr/>
      <dgm:t>
        <a:bodyPr/>
        <a:lstStyle/>
        <a:p>
          <a:endParaRPr lang="cs-CZ"/>
        </a:p>
      </dgm:t>
    </dgm:pt>
    <dgm:pt modelId="{6D2E7030-8E73-4D7A-98E5-85932264E71F}" type="sibTrans" cxnId="{FDCD47FA-1664-4527-B518-41F6FFB007A6}">
      <dgm:prSet/>
      <dgm:spPr/>
      <dgm:t>
        <a:bodyPr/>
        <a:lstStyle/>
        <a:p>
          <a:endParaRPr lang="cs-CZ"/>
        </a:p>
      </dgm:t>
    </dgm:pt>
    <dgm:pt modelId="{C77A69D6-C921-4619-B000-2ADB0D5C341E}">
      <dgm:prSet phldrT="[Text]" custT="1"/>
      <dgm:spPr>
        <a:solidFill>
          <a:srgbClr val="B8FEFE"/>
        </a:solidFill>
      </dgm:spPr>
      <dgm:t>
        <a:bodyPr/>
        <a:lstStyle/>
        <a:p>
          <a:r>
            <a:rPr lang="cs-CZ" sz="3200" dirty="0" smtClean="0">
              <a:solidFill>
                <a:schemeClr val="tx1"/>
              </a:solidFill>
            </a:rPr>
            <a:t>2. období 1. stupně</a:t>
          </a:r>
          <a:endParaRPr lang="cs-CZ" sz="3200" dirty="0">
            <a:solidFill>
              <a:schemeClr val="tx1"/>
            </a:solidFill>
          </a:endParaRPr>
        </a:p>
      </dgm:t>
    </dgm:pt>
    <dgm:pt modelId="{94F51A8E-3C9D-4698-99E3-C3AC344590C2}" type="parTrans" cxnId="{68C15F80-AF8E-4821-BE81-73A068F8EE10}">
      <dgm:prSet/>
      <dgm:spPr/>
      <dgm:t>
        <a:bodyPr/>
        <a:lstStyle/>
        <a:p>
          <a:endParaRPr lang="cs-CZ"/>
        </a:p>
      </dgm:t>
    </dgm:pt>
    <dgm:pt modelId="{81482BB2-7AD8-43DB-9D45-DFB40458F5DF}" type="sibTrans" cxnId="{68C15F80-AF8E-4821-BE81-73A068F8EE10}">
      <dgm:prSet/>
      <dgm:spPr/>
      <dgm:t>
        <a:bodyPr/>
        <a:lstStyle/>
        <a:p>
          <a:endParaRPr lang="cs-CZ"/>
        </a:p>
      </dgm:t>
    </dgm:pt>
    <dgm:pt modelId="{3F55993E-1329-48B2-8A43-7833A574D35B}">
      <dgm:prSet phldrT="[Text]" custT="1"/>
      <dgm:spPr>
        <a:solidFill>
          <a:schemeClr val="accent5"/>
        </a:solidFill>
      </dgm:spPr>
      <dgm:t>
        <a:bodyPr/>
        <a:lstStyle/>
        <a:p>
          <a:endParaRPr lang="cs-CZ" sz="2300" dirty="0" smtClean="0">
            <a:solidFill>
              <a:srgbClr val="B8FEFE"/>
            </a:solidFill>
          </a:endParaRPr>
        </a:p>
        <a:p>
          <a:r>
            <a:rPr lang="cs-CZ" sz="1800" dirty="0" smtClean="0">
              <a:solidFill>
                <a:srgbClr val="B8FEFE"/>
              </a:solidFill>
            </a:rPr>
            <a:t>-  žák vyjadřuje své dojmy </a:t>
          </a:r>
        </a:p>
        <a:p>
          <a:r>
            <a:rPr lang="cs-CZ" sz="1800" dirty="0" smtClean="0">
              <a:solidFill>
                <a:srgbClr val="B8FEFE"/>
              </a:solidFill>
            </a:rPr>
            <a:t>z četby a zaznamenává je </a:t>
          </a:r>
          <a:endParaRPr lang="cs-CZ" sz="1800" dirty="0">
            <a:solidFill>
              <a:srgbClr val="B8FEFE"/>
            </a:solidFill>
          </a:endParaRPr>
        </a:p>
      </dgm:t>
    </dgm:pt>
    <dgm:pt modelId="{032113D7-C778-4D99-A9DA-FEEC6A1A285F}" type="parTrans" cxnId="{577772BE-F3EB-4B1C-B8FA-B341396FF385}">
      <dgm:prSet/>
      <dgm:spPr/>
      <dgm:t>
        <a:bodyPr/>
        <a:lstStyle/>
        <a:p>
          <a:endParaRPr lang="cs-CZ"/>
        </a:p>
      </dgm:t>
    </dgm:pt>
    <dgm:pt modelId="{F947867A-BBAA-4DCC-9DCC-286FC8B83E8B}" type="sibTrans" cxnId="{577772BE-F3EB-4B1C-B8FA-B341396FF385}">
      <dgm:prSet/>
      <dgm:spPr/>
      <dgm:t>
        <a:bodyPr/>
        <a:lstStyle/>
        <a:p>
          <a:endParaRPr lang="cs-CZ"/>
        </a:p>
      </dgm:t>
    </dgm:pt>
    <dgm:pt modelId="{0E4C586D-0B28-4F63-A7A3-0BCAAB355849}">
      <dgm:prSet custT="1"/>
      <dgm:spPr>
        <a:solidFill>
          <a:schemeClr val="accent5"/>
        </a:solidFill>
      </dgm:spPr>
      <dgm:t>
        <a:bodyPr/>
        <a:lstStyle/>
        <a:p>
          <a:r>
            <a:rPr lang="cs-CZ" sz="1800" dirty="0" smtClean="0">
              <a:solidFill>
                <a:srgbClr val="B8FEFE"/>
              </a:solidFill>
            </a:rPr>
            <a:t>- volně reprodukuje text podle svých schopností;</a:t>
          </a:r>
        </a:p>
        <a:p>
          <a:r>
            <a:rPr lang="cs-CZ" sz="1800" dirty="0" smtClean="0">
              <a:solidFill>
                <a:srgbClr val="B8FEFE"/>
              </a:solidFill>
            </a:rPr>
            <a:t>- tvoří vlastní literární text na dané téma </a:t>
          </a:r>
        </a:p>
      </dgm:t>
    </dgm:pt>
    <dgm:pt modelId="{CEC3942B-F7CC-498F-B86A-8E0AC39D53D4}" type="parTrans" cxnId="{BA4D43DF-C756-4657-A4A7-31E0DAB9C8EB}">
      <dgm:prSet/>
      <dgm:spPr/>
      <dgm:t>
        <a:bodyPr/>
        <a:lstStyle/>
        <a:p>
          <a:endParaRPr lang="en-GB"/>
        </a:p>
      </dgm:t>
    </dgm:pt>
    <dgm:pt modelId="{8740B577-09A5-458A-B540-66D3A4F68779}" type="sibTrans" cxnId="{BA4D43DF-C756-4657-A4A7-31E0DAB9C8EB}">
      <dgm:prSet/>
      <dgm:spPr/>
      <dgm:t>
        <a:bodyPr/>
        <a:lstStyle/>
        <a:p>
          <a:endParaRPr lang="en-GB"/>
        </a:p>
      </dgm:t>
    </dgm:pt>
    <dgm:pt modelId="{8F9CCB9C-EE10-4992-88F7-8EF49ED6FE24}">
      <dgm:prSet custT="1"/>
      <dgm:spPr>
        <a:solidFill>
          <a:schemeClr val="accent5"/>
        </a:solidFill>
      </dgm:spPr>
      <dgm:t>
        <a:bodyPr/>
        <a:lstStyle/>
        <a:p>
          <a:r>
            <a:rPr lang="cs-CZ" sz="1800" dirty="0" smtClean="0">
              <a:solidFill>
                <a:srgbClr val="B8FEFE"/>
              </a:solidFill>
            </a:rPr>
            <a:t>- rozlišuje různé typy uměleckých a neuměleckých textů </a:t>
          </a:r>
        </a:p>
      </dgm:t>
    </dgm:pt>
    <dgm:pt modelId="{5905571F-3122-456F-B3DB-7F26A4E04EE6}" type="parTrans" cxnId="{40082EBF-7E55-41F4-9099-399E8603F9C1}">
      <dgm:prSet/>
      <dgm:spPr/>
      <dgm:t>
        <a:bodyPr/>
        <a:lstStyle/>
        <a:p>
          <a:endParaRPr lang="en-GB"/>
        </a:p>
      </dgm:t>
    </dgm:pt>
    <dgm:pt modelId="{1D9CDE95-0FF2-4157-8FC4-85BEB19E6E82}" type="sibTrans" cxnId="{40082EBF-7E55-41F4-9099-399E8603F9C1}">
      <dgm:prSet/>
      <dgm:spPr/>
      <dgm:t>
        <a:bodyPr/>
        <a:lstStyle/>
        <a:p>
          <a:endParaRPr lang="en-GB"/>
        </a:p>
      </dgm:t>
    </dgm:pt>
    <dgm:pt modelId="{4310EEF3-845A-49CC-BDDD-718A9B7B1730}">
      <dgm:prSet custT="1"/>
      <dgm:spPr>
        <a:solidFill>
          <a:schemeClr val="accent5"/>
        </a:solidFill>
      </dgm:spPr>
      <dgm:t>
        <a:bodyPr/>
        <a:lstStyle/>
        <a:p>
          <a:r>
            <a:rPr lang="cs-CZ" sz="1800" dirty="0" smtClean="0">
              <a:solidFill>
                <a:srgbClr val="B8FEFE"/>
              </a:solidFill>
            </a:rPr>
            <a:t>- používá elementární literární pojmy </a:t>
          </a:r>
        </a:p>
      </dgm:t>
    </dgm:pt>
    <dgm:pt modelId="{E887594F-4F70-457A-88F7-8D5E4CC0204A}" type="parTrans" cxnId="{49626A98-E15B-46D0-A646-6D8057BF8713}">
      <dgm:prSet/>
      <dgm:spPr/>
      <dgm:t>
        <a:bodyPr/>
        <a:lstStyle/>
        <a:p>
          <a:endParaRPr lang="en-GB"/>
        </a:p>
      </dgm:t>
    </dgm:pt>
    <dgm:pt modelId="{53F6AFDE-E61D-491D-A8C5-3F2D2C8856FB}" type="sibTrans" cxnId="{49626A98-E15B-46D0-A646-6D8057BF8713}">
      <dgm:prSet/>
      <dgm:spPr/>
      <dgm:t>
        <a:bodyPr/>
        <a:lstStyle/>
        <a:p>
          <a:endParaRPr lang="en-GB"/>
        </a:p>
      </dgm:t>
    </dgm:pt>
    <dgm:pt modelId="{B59E5A36-9E38-4977-9E81-DD4C744E3A57}">
      <dgm:prSet/>
      <dgm:spPr>
        <a:solidFill>
          <a:schemeClr val="accent5"/>
        </a:solidFill>
      </dgm:spPr>
      <dgm:t>
        <a:bodyPr/>
        <a:lstStyle/>
        <a:p>
          <a:r>
            <a:rPr lang="cs-CZ" sz="2300" dirty="0" smtClean="0">
              <a:solidFill>
                <a:srgbClr val="B8FEFE"/>
              </a:solidFill>
            </a:rPr>
            <a:t>   </a:t>
          </a:r>
          <a:endParaRPr lang="en-GB" sz="2300" dirty="0">
            <a:solidFill>
              <a:srgbClr val="B8FEFE"/>
            </a:solidFill>
          </a:endParaRPr>
        </a:p>
      </dgm:t>
    </dgm:pt>
    <dgm:pt modelId="{8AB3692B-E80E-4255-AA5F-D89F8F84C80D}" type="parTrans" cxnId="{DBEFB5DB-3EFE-427C-AB8B-1CFD692D1BA3}">
      <dgm:prSet/>
      <dgm:spPr/>
      <dgm:t>
        <a:bodyPr/>
        <a:lstStyle/>
        <a:p>
          <a:endParaRPr lang="en-GB"/>
        </a:p>
      </dgm:t>
    </dgm:pt>
    <dgm:pt modelId="{50EDBC42-3F90-43FF-8379-595E6210100C}" type="sibTrans" cxnId="{DBEFB5DB-3EFE-427C-AB8B-1CFD692D1BA3}">
      <dgm:prSet/>
      <dgm:spPr/>
      <dgm:t>
        <a:bodyPr/>
        <a:lstStyle/>
        <a:p>
          <a:endParaRPr lang="en-GB"/>
        </a:p>
      </dgm:t>
    </dgm:pt>
    <dgm:pt modelId="{5DAB45CF-39DF-456B-8289-601AFAA9D7B6}" type="pres">
      <dgm:prSet presAssocID="{6C14D143-A2DE-4856-875E-DB9C41C4774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5F0B346-8978-4458-8315-BB7BAB69C7C3}" type="pres">
      <dgm:prSet presAssocID="{87C6CD16-23BA-459D-BE8D-9C753F05C91D}" presName="compositeNode" presStyleCnt="0">
        <dgm:presLayoutVars>
          <dgm:bulletEnabled val="1"/>
        </dgm:presLayoutVars>
      </dgm:prSet>
      <dgm:spPr/>
    </dgm:pt>
    <dgm:pt modelId="{07D18395-CDC3-4334-9A3F-46D151D4A547}" type="pres">
      <dgm:prSet presAssocID="{87C6CD16-23BA-459D-BE8D-9C753F05C91D}" presName="bgRect" presStyleLbl="node1" presStyleIdx="0" presStyleCnt="2"/>
      <dgm:spPr/>
      <dgm:t>
        <a:bodyPr/>
        <a:lstStyle/>
        <a:p>
          <a:endParaRPr lang="cs-CZ"/>
        </a:p>
      </dgm:t>
    </dgm:pt>
    <dgm:pt modelId="{0896B401-E88F-4EA5-9DC7-88D4B2BAE65D}" type="pres">
      <dgm:prSet presAssocID="{87C6CD16-23BA-459D-BE8D-9C753F05C91D}" presName="parentNode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019CA68-87BC-458C-9533-879A4BB306B3}" type="pres">
      <dgm:prSet presAssocID="{87C6CD16-23BA-459D-BE8D-9C753F05C91D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8C57072-21F8-4ACC-9FF2-E663FEAE31A9}" type="pres">
      <dgm:prSet presAssocID="{7522D1AE-59E8-4D6D-93C9-029DC92EDBA1}" presName="hSp" presStyleCnt="0"/>
      <dgm:spPr/>
    </dgm:pt>
    <dgm:pt modelId="{2C18691E-6E12-43B2-A810-A22EE541FEF3}" type="pres">
      <dgm:prSet presAssocID="{7522D1AE-59E8-4D6D-93C9-029DC92EDBA1}" presName="vProcSp" presStyleCnt="0"/>
      <dgm:spPr/>
    </dgm:pt>
    <dgm:pt modelId="{A3713661-E3AB-4D05-891A-985802275060}" type="pres">
      <dgm:prSet presAssocID="{7522D1AE-59E8-4D6D-93C9-029DC92EDBA1}" presName="vSp1" presStyleCnt="0"/>
      <dgm:spPr/>
    </dgm:pt>
    <dgm:pt modelId="{15F2DC47-9EB1-400B-B5F4-23B70E650DD9}" type="pres">
      <dgm:prSet presAssocID="{7522D1AE-59E8-4D6D-93C9-029DC92EDBA1}" presName="simulatedConn" presStyleLbl="solidFgAcc1" presStyleIdx="0" presStyleCnt="1"/>
      <dgm:spPr>
        <a:solidFill>
          <a:srgbClr val="FF0000"/>
        </a:solidFill>
      </dgm:spPr>
    </dgm:pt>
    <dgm:pt modelId="{1968BC3B-784D-43D2-8774-84163E44A45B}" type="pres">
      <dgm:prSet presAssocID="{7522D1AE-59E8-4D6D-93C9-029DC92EDBA1}" presName="vSp2" presStyleCnt="0"/>
      <dgm:spPr/>
    </dgm:pt>
    <dgm:pt modelId="{90A813C9-031C-406D-AEAA-215E5031D9C1}" type="pres">
      <dgm:prSet presAssocID="{7522D1AE-59E8-4D6D-93C9-029DC92EDBA1}" presName="sibTrans" presStyleCnt="0"/>
      <dgm:spPr/>
    </dgm:pt>
    <dgm:pt modelId="{13EA6303-658A-46E7-BCEF-FBE1046E5FF9}" type="pres">
      <dgm:prSet presAssocID="{C77A69D6-C921-4619-B000-2ADB0D5C341E}" presName="compositeNode" presStyleCnt="0">
        <dgm:presLayoutVars>
          <dgm:bulletEnabled val="1"/>
        </dgm:presLayoutVars>
      </dgm:prSet>
      <dgm:spPr/>
    </dgm:pt>
    <dgm:pt modelId="{3E799F9A-682C-48C2-A1D3-3903CBF25AEA}" type="pres">
      <dgm:prSet presAssocID="{C77A69D6-C921-4619-B000-2ADB0D5C341E}" presName="bgRect" presStyleLbl="node1" presStyleIdx="1" presStyleCnt="2"/>
      <dgm:spPr/>
      <dgm:t>
        <a:bodyPr/>
        <a:lstStyle/>
        <a:p>
          <a:endParaRPr lang="cs-CZ"/>
        </a:p>
      </dgm:t>
    </dgm:pt>
    <dgm:pt modelId="{69CD1A1B-6E35-43D9-ABD3-DBB9BED2944F}" type="pres">
      <dgm:prSet presAssocID="{C77A69D6-C921-4619-B000-2ADB0D5C341E}" presName="parentNode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3CA8F02-315B-496E-83B5-4B8587125C95}" type="pres">
      <dgm:prSet presAssocID="{C77A69D6-C921-4619-B000-2ADB0D5C341E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77772BE-F3EB-4B1C-B8FA-B341396FF385}" srcId="{C77A69D6-C921-4619-B000-2ADB0D5C341E}" destId="{3F55993E-1329-48B2-8A43-7833A574D35B}" srcOrd="0" destOrd="0" parTransId="{032113D7-C778-4D99-A9DA-FEEC6A1A285F}" sibTransId="{F947867A-BBAA-4DCC-9DCC-286FC8B83E8B}"/>
    <dgm:cxn modelId="{DD7CA2DC-D74F-47EE-8E0D-D32641F1EF80}" type="presOf" srcId="{48B2EF77-0730-46F8-BB78-F2E0FBC773F6}" destId="{A019CA68-87BC-458C-9533-879A4BB306B3}" srcOrd="0" destOrd="0" presId="urn:microsoft.com/office/officeart/2005/8/layout/hProcess7"/>
    <dgm:cxn modelId="{5B89AF93-C4D4-405D-A98D-BFD60525D889}" srcId="{6C14D143-A2DE-4856-875E-DB9C41C4774C}" destId="{87C6CD16-23BA-459D-BE8D-9C753F05C91D}" srcOrd="0" destOrd="0" parTransId="{0CA9D7E4-C3E3-4CB4-BE50-183D4134215F}" sibTransId="{7522D1AE-59E8-4D6D-93C9-029DC92EDBA1}"/>
    <dgm:cxn modelId="{4ADE65A8-0F8A-4534-8D76-CCC7E93348D4}" type="presOf" srcId="{4310EEF3-845A-49CC-BDDD-718A9B7B1730}" destId="{33CA8F02-315B-496E-83B5-4B8587125C95}" srcOrd="0" destOrd="3" presId="urn:microsoft.com/office/officeart/2005/8/layout/hProcess7"/>
    <dgm:cxn modelId="{40082EBF-7E55-41F4-9099-399E8603F9C1}" srcId="{C77A69D6-C921-4619-B000-2ADB0D5C341E}" destId="{8F9CCB9C-EE10-4992-88F7-8EF49ED6FE24}" srcOrd="2" destOrd="0" parTransId="{5905571F-3122-456F-B3DB-7F26A4E04EE6}" sibTransId="{1D9CDE95-0FF2-4157-8FC4-85BEB19E6E82}"/>
    <dgm:cxn modelId="{49626A98-E15B-46D0-A646-6D8057BF8713}" srcId="{C77A69D6-C921-4619-B000-2ADB0D5C341E}" destId="{4310EEF3-845A-49CC-BDDD-718A9B7B1730}" srcOrd="3" destOrd="0" parTransId="{E887594F-4F70-457A-88F7-8D5E4CC0204A}" sibTransId="{53F6AFDE-E61D-491D-A8C5-3F2D2C8856FB}"/>
    <dgm:cxn modelId="{68C15F80-AF8E-4821-BE81-73A068F8EE10}" srcId="{6C14D143-A2DE-4856-875E-DB9C41C4774C}" destId="{C77A69D6-C921-4619-B000-2ADB0D5C341E}" srcOrd="1" destOrd="0" parTransId="{94F51A8E-3C9D-4698-99E3-C3AC344590C2}" sibTransId="{81482BB2-7AD8-43DB-9D45-DFB40458F5DF}"/>
    <dgm:cxn modelId="{DBEFB5DB-3EFE-427C-AB8B-1CFD692D1BA3}" srcId="{C77A69D6-C921-4619-B000-2ADB0D5C341E}" destId="{B59E5A36-9E38-4977-9E81-DD4C744E3A57}" srcOrd="4" destOrd="0" parTransId="{8AB3692B-E80E-4255-AA5F-D89F8F84C80D}" sibTransId="{50EDBC42-3F90-43FF-8379-595E6210100C}"/>
    <dgm:cxn modelId="{CC25E53C-B0C8-45D1-837D-99A4957DD328}" type="presOf" srcId="{C77A69D6-C921-4619-B000-2ADB0D5C341E}" destId="{69CD1A1B-6E35-43D9-ABD3-DBB9BED2944F}" srcOrd="1" destOrd="0" presId="urn:microsoft.com/office/officeart/2005/8/layout/hProcess7"/>
    <dgm:cxn modelId="{58F51DB5-C103-4ECC-A68A-5C3EBFC5AD26}" type="presOf" srcId="{8F9CCB9C-EE10-4992-88F7-8EF49ED6FE24}" destId="{33CA8F02-315B-496E-83B5-4B8587125C95}" srcOrd="0" destOrd="2" presId="urn:microsoft.com/office/officeart/2005/8/layout/hProcess7"/>
    <dgm:cxn modelId="{8C071F09-A27D-4254-884F-45747E663831}" type="presOf" srcId="{0E4C586D-0B28-4F63-A7A3-0BCAAB355849}" destId="{33CA8F02-315B-496E-83B5-4B8587125C95}" srcOrd="0" destOrd="1" presId="urn:microsoft.com/office/officeart/2005/8/layout/hProcess7"/>
    <dgm:cxn modelId="{B487B4CA-6BDA-45D1-8DD1-006ECC3DB284}" type="presOf" srcId="{3F55993E-1329-48B2-8A43-7833A574D35B}" destId="{33CA8F02-315B-496E-83B5-4B8587125C95}" srcOrd="0" destOrd="0" presId="urn:microsoft.com/office/officeart/2005/8/layout/hProcess7"/>
    <dgm:cxn modelId="{D0C4A444-89E7-4D4E-AF0D-26E2FE12B0AB}" type="presOf" srcId="{87C6CD16-23BA-459D-BE8D-9C753F05C91D}" destId="{0896B401-E88F-4EA5-9DC7-88D4B2BAE65D}" srcOrd="1" destOrd="0" presId="urn:microsoft.com/office/officeart/2005/8/layout/hProcess7"/>
    <dgm:cxn modelId="{68D0385B-8713-4432-B425-359D2E15229F}" type="presOf" srcId="{C77A69D6-C921-4619-B000-2ADB0D5C341E}" destId="{3E799F9A-682C-48C2-A1D3-3903CBF25AEA}" srcOrd="0" destOrd="0" presId="urn:microsoft.com/office/officeart/2005/8/layout/hProcess7"/>
    <dgm:cxn modelId="{FDCD47FA-1664-4527-B518-41F6FFB007A6}" srcId="{87C6CD16-23BA-459D-BE8D-9C753F05C91D}" destId="{48B2EF77-0730-46F8-BB78-F2E0FBC773F6}" srcOrd="0" destOrd="0" parTransId="{1BB8856B-1176-43E3-92DC-2A1A5AD2A483}" sibTransId="{6D2E7030-8E73-4D7A-98E5-85932264E71F}"/>
    <dgm:cxn modelId="{BA4D43DF-C756-4657-A4A7-31E0DAB9C8EB}" srcId="{C77A69D6-C921-4619-B000-2ADB0D5C341E}" destId="{0E4C586D-0B28-4F63-A7A3-0BCAAB355849}" srcOrd="1" destOrd="0" parTransId="{CEC3942B-F7CC-498F-B86A-8E0AC39D53D4}" sibTransId="{8740B577-09A5-458A-B540-66D3A4F68779}"/>
    <dgm:cxn modelId="{0540CB85-759C-4B1F-834B-2BE707117C37}" type="presOf" srcId="{87C6CD16-23BA-459D-BE8D-9C753F05C91D}" destId="{07D18395-CDC3-4334-9A3F-46D151D4A547}" srcOrd="0" destOrd="0" presId="urn:microsoft.com/office/officeart/2005/8/layout/hProcess7"/>
    <dgm:cxn modelId="{835AD44A-0A86-4D20-B8D1-C6D918B6DA17}" type="presOf" srcId="{6C14D143-A2DE-4856-875E-DB9C41C4774C}" destId="{5DAB45CF-39DF-456B-8289-601AFAA9D7B6}" srcOrd="0" destOrd="0" presId="urn:microsoft.com/office/officeart/2005/8/layout/hProcess7"/>
    <dgm:cxn modelId="{44F1EC05-DA57-4F8C-A9F7-E1B5040A199A}" type="presOf" srcId="{B59E5A36-9E38-4977-9E81-DD4C744E3A57}" destId="{33CA8F02-315B-496E-83B5-4B8587125C95}" srcOrd="0" destOrd="4" presId="urn:microsoft.com/office/officeart/2005/8/layout/hProcess7"/>
    <dgm:cxn modelId="{D6CCDAD6-7149-4F22-8F50-BE758A786C41}" type="presParOf" srcId="{5DAB45CF-39DF-456B-8289-601AFAA9D7B6}" destId="{D5F0B346-8978-4458-8315-BB7BAB69C7C3}" srcOrd="0" destOrd="0" presId="urn:microsoft.com/office/officeart/2005/8/layout/hProcess7"/>
    <dgm:cxn modelId="{4773C9E6-67DB-4D5C-BDF4-D121CF5D178F}" type="presParOf" srcId="{D5F0B346-8978-4458-8315-BB7BAB69C7C3}" destId="{07D18395-CDC3-4334-9A3F-46D151D4A547}" srcOrd="0" destOrd="0" presId="urn:microsoft.com/office/officeart/2005/8/layout/hProcess7"/>
    <dgm:cxn modelId="{031F60B3-5CE1-4A94-97ED-3364310A2255}" type="presParOf" srcId="{D5F0B346-8978-4458-8315-BB7BAB69C7C3}" destId="{0896B401-E88F-4EA5-9DC7-88D4B2BAE65D}" srcOrd="1" destOrd="0" presId="urn:microsoft.com/office/officeart/2005/8/layout/hProcess7"/>
    <dgm:cxn modelId="{B818AB82-CC01-445F-A563-8767E3227B02}" type="presParOf" srcId="{D5F0B346-8978-4458-8315-BB7BAB69C7C3}" destId="{A019CA68-87BC-458C-9533-879A4BB306B3}" srcOrd="2" destOrd="0" presId="urn:microsoft.com/office/officeart/2005/8/layout/hProcess7"/>
    <dgm:cxn modelId="{7B6EA031-FA55-4ECC-9BCC-CDA75839402B}" type="presParOf" srcId="{5DAB45CF-39DF-456B-8289-601AFAA9D7B6}" destId="{78C57072-21F8-4ACC-9FF2-E663FEAE31A9}" srcOrd="1" destOrd="0" presId="urn:microsoft.com/office/officeart/2005/8/layout/hProcess7"/>
    <dgm:cxn modelId="{F32D9941-FF8C-484B-AD91-8697E6895B02}" type="presParOf" srcId="{5DAB45CF-39DF-456B-8289-601AFAA9D7B6}" destId="{2C18691E-6E12-43B2-A810-A22EE541FEF3}" srcOrd="2" destOrd="0" presId="urn:microsoft.com/office/officeart/2005/8/layout/hProcess7"/>
    <dgm:cxn modelId="{1216D610-D163-418C-986D-B225C95AB648}" type="presParOf" srcId="{2C18691E-6E12-43B2-A810-A22EE541FEF3}" destId="{A3713661-E3AB-4D05-891A-985802275060}" srcOrd="0" destOrd="0" presId="urn:microsoft.com/office/officeart/2005/8/layout/hProcess7"/>
    <dgm:cxn modelId="{5BAF378F-A35A-4786-91F0-31F17A54C0C7}" type="presParOf" srcId="{2C18691E-6E12-43B2-A810-A22EE541FEF3}" destId="{15F2DC47-9EB1-400B-B5F4-23B70E650DD9}" srcOrd="1" destOrd="0" presId="urn:microsoft.com/office/officeart/2005/8/layout/hProcess7"/>
    <dgm:cxn modelId="{10E41529-10CB-4EE7-9797-162F2D535857}" type="presParOf" srcId="{2C18691E-6E12-43B2-A810-A22EE541FEF3}" destId="{1968BC3B-784D-43D2-8774-84163E44A45B}" srcOrd="2" destOrd="0" presId="urn:microsoft.com/office/officeart/2005/8/layout/hProcess7"/>
    <dgm:cxn modelId="{E2FEB57F-251E-4512-B5B7-F762EBDF593A}" type="presParOf" srcId="{5DAB45CF-39DF-456B-8289-601AFAA9D7B6}" destId="{90A813C9-031C-406D-AEAA-215E5031D9C1}" srcOrd="3" destOrd="0" presId="urn:microsoft.com/office/officeart/2005/8/layout/hProcess7"/>
    <dgm:cxn modelId="{B614DA4E-2CC6-4AE0-8EB6-92798F93C16E}" type="presParOf" srcId="{5DAB45CF-39DF-456B-8289-601AFAA9D7B6}" destId="{13EA6303-658A-46E7-BCEF-FBE1046E5FF9}" srcOrd="4" destOrd="0" presId="urn:microsoft.com/office/officeart/2005/8/layout/hProcess7"/>
    <dgm:cxn modelId="{6009497B-2614-4EE7-95AD-0A7059A54CC9}" type="presParOf" srcId="{13EA6303-658A-46E7-BCEF-FBE1046E5FF9}" destId="{3E799F9A-682C-48C2-A1D3-3903CBF25AEA}" srcOrd="0" destOrd="0" presId="urn:microsoft.com/office/officeart/2005/8/layout/hProcess7"/>
    <dgm:cxn modelId="{40FE65D1-0EDB-4B66-907A-55774897E297}" type="presParOf" srcId="{13EA6303-658A-46E7-BCEF-FBE1046E5FF9}" destId="{69CD1A1B-6E35-43D9-ABD3-DBB9BED2944F}" srcOrd="1" destOrd="0" presId="urn:microsoft.com/office/officeart/2005/8/layout/hProcess7"/>
    <dgm:cxn modelId="{C873A1E7-C091-4695-80D0-E2EF2CA21333}" type="presParOf" srcId="{13EA6303-658A-46E7-BCEF-FBE1046E5FF9}" destId="{33CA8F02-315B-496E-83B5-4B8587125C95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C14D143-A2DE-4856-875E-DB9C41C4774C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7C6CD16-23BA-459D-BE8D-9C753F05C91D}">
      <dgm:prSet phldrT="[Text]" custT="1"/>
      <dgm:spPr>
        <a:solidFill>
          <a:srgbClr val="B8FEFE"/>
        </a:solidFill>
      </dgm:spPr>
      <dgm:t>
        <a:bodyPr/>
        <a:lstStyle/>
        <a:p>
          <a:r>
            <a:rPr lang="cs-CZ" sz="3200" dirty="0" smtClean="0">
              <a:solidFill>
                <a:schemeClr val="tx1"/>
              </a:solidFill>
            </a:rPr>
            <a:t>1. období 1. stupně</a:t>
          </a:r>
          <a:endParaRPr lang="cs-CZ" sz="3200" dirty="0">
            <a:solidFill>
              <a:schemeClr val="tx1"/>
            </a:solidFill>
          </a:endParaRPr>
        </a:p>
      </dgm:t>
    </dgm:pt>
    <dgm:pt modelId="{0CA9D7E4-C3E3-4CB4-BE50-183D4134215F}" type="parTrans" cxnId="{5B89AF93-C4D4-405D-A98D-BFD60525D889}">
      <dgm:prSet/>
      <dgm:spPr/>
      <dgm:t>
        <a:bodyPr/>
        <a:lstStyle/>
        <a:p>
          <a:endParaRPr lang="cs-CZ"/>
        </a:p>
      </dgm:t>
    </dgm:pt>
    <dgm:pt modelId="{7522D1AE-59E8-4D6D-93C9-029DC92EDBA1}" type="sibTrans" cxnId="{5B89AF93-C4D4-405D-A98D-BFD60525D889}">
      <dgm:prSet/>
      <dgm:spPr/>
      <dgm:t>
        <a:bodyPr/>
        <a:lstStyle/>
        <a:p>
          <a:endParaRPr lang="cs-CZ"/>
        </a:p>
      </dgm:t>
    </dgm:pt>
    <dgm:pt modelId="{48B2EF77-0730-46F8-BB78-F2E0FBC773F6}">
      <dgm:prSet phldrT="[Text]"/>
      <dgm:spPr>
        <a:solidFill>
          <a:schemeClr val="accent5"/>
        </a:solidFill>
      </dgm:spPr>
      <dgm:t>
        <a:bodyPr/>
        <a:lstStyle/>
        <a:p>
          <a:endParaRPr lang="cs-CZ" dirty="0">
            <a:solidFill>
              <a:schemeClr val="accent5"/>
            </a:solidFill>
          </a:endParaRPr>
        </a:p>
      </dgm:t>
    </dgm:pt>
    <dgm:pt modelId="{1BB8856B-1176-43E3-92DC-2A1A5AD2A483}" type="parTrans" cxnId="{FDCD47FA-1664-4527-B518-41F6FFB007A6}">
      <dgm:prSet/>
      <dgm:spPr/>
      <dgm:t>
        <a:bodyPr/>
        <a:lstStyle/>
        <a:p>
          <a:endParaRPr lang="cs-CZ"/>
        </a:p>
      </dgm:t>
    </dgm:pt>
    <dgm:pt modelId="{6D2E7030-8E73-4D7A-98E5-85932264E71F}" type="sibTrans" cxnId="{FDCD47FA-1664-4527-B518-41F6FFB007A6}">
      <dgm:prSet/>
      <dgm:spPr/>
      <dgm:t>
        <a:bodyPr/>
        <a:lstStyle/>
        <a:p>
          <a:endParaRPr lang="cs-CZ"/>
        </a:p>
      </dgm:t>
    </dgm:pt>
    <dgm:pt modelId="{C77A69D6-C921-4619-B000-2ADB0D5C341E}">
      <dgm:prSet phldrT="[Text]" custT="1"/>
      <dgm:spPr>
        <a:solidFill>
          <a:srgbClr val="B8FEFE"/>
        </a:solidFill>
        <a:ln w="57150">
          <a:solidFill>
            <a:srgbClr val="1AA9A6"/>
          </a:solidFill>
        </a:ln>
      </dgm:spPr>
      <dgm:t>
        <a:bodyPr/>
        <a:lstStyle/>
        <a:p>
          <a:r>
            <a:rPr lang="cs-CZ" sz="3200" dirty="0" smtClean="0">
              <a:solidFill>
                <a:schemeClr val="tx1"/>
              </a:solidFill>
            </a:rPr>
            <a:t>2. období 1. stupně</a:t>
          </a:r>
          <a:endParaRPr lang="cs-CZ" sz="3200" dirty="0">
            <a:solidFill>
              <a:schemeClr val="tx1"/>
            </a:solidFill>
          </a:endParaRPr>
        </a:p>
      </dgm:t>
    </dgm:pt>
    <dgm:pt modelId="{94F51A8E-3C9D-4698-99E3-C3AC344590C2}" type="parTrans" cxnId="{68C15F80-AF8E-4821-BE81-73A068F8EE10}">
      <dgm:prSet/>
      <dgm:spPr/>
      <dgm:t>
        <a:bodyPr/>
        <a:lstStyle/>
        <a:p>
          <a:endParaRPr lang="cs-CZ"/>
        </a:p>
      </dgm:t>
    </dgm:pt>
    <dgm:pt modelId="{81482BB2-7AD8-43DB-9D45-DFB40458F5DF}" type="sibTrans" cxnId="{68C15F80-AF8E-4821-BE81-73A068F8EE10}">
      <dgm:prSet/>
      <dgm:spPr/>
      <dgm:t>
        <a:bodyPr/>
        <a:lstStyle/>
        <a:p>
          <a:endParaRPr lang="cs-CZ"/>
        </a:p>
      </dgm:t>
    </dgm:pt>
    <dgm:pt modelId="{3F55993E-1329-48B2-8A43-7833A574D35B}">
      <dgm:prSet phldrT="[Text]" custT="1"/>
      <dgm:spPr>
        <a:solidFill>
          <a:schemeClr val="accent5"/>
        </a:solidFill>
      </dgm:spPr>
      <dgm:t>
        <a:bodyPr/>
        <a:lstStyle/>
        <a:p>
          <a:pPr>
            <a:spcBef>
              <a:spcPts val="1200"/>
            </a:spcBef>
            <a:spcAft>
              <a:spcPts val="600"/>
            </a:spcAft>
          </a:pPr>
          <a:endParaRPr lang="cs-CZ" sz="500" dirty="0" smtClean="0">
            <a:solidFill>
              <a:schemeClr val="tx1"/>
            </a:solidFill>
          </a:endParaRPr>
        </a:p>
        <a:p>
          <a:pPr>
            <a:spcBef>
              <a:spcPts val="1200"/>
            </a:spcBef>
            <a:spcAft>
              <a:spcPts val="600"/>
            </a:spcAft>
          </a:pPr>
          <a:r>
            <a:rPr lang="cs-CZ" sz="2000" dirty="0" smtClean="0">
              <a:solidFill>
                <a:schemeClr val="tx1"/>
              </a:solidFill>
            </a:rPr>
            <a:t>-  Žák vyjadřuje své dojmy </a:t>
          </a:r>
        </a:p>
        <a:p>
          <a:pPr>
            <a:spcBef>
              <a:spcPct val="0"/>
            </a:spcBef>
            <a:spcAft>
              <a:spcPct val="35000"/>
            </a:spcAft>
          </a:pPr>
          <a:r>
            <a:rPr lang="cs-CZ" sz="2000" dirty="0" smtClean="0">
              <a:solidFill>
                <a:schemeClr val="tx1"/>
              </a:solidFill>
            </a:rPr>
            <a:t>z četby a zaznamenává je; </a:t>
          </a:r>
          <a:endParaRPr lang="cs-CZ" sz="2000" dirty="0">
            <a:solidFill>
              <a:schemeClr val="tx1"/>
            </a:solidFill>
          </a:endParaRPr>
        </a:p>
      </dgm:t>
    </dgm:pt>
    <dgm:pt modelId="{032113D7-C778-4D99-A9DA-FEEC6A1A285F}" type="parTrans" cxnId="{577772BE-F3EB-4B1C-B8FA-B341396FF385}">
      <dgm:prSet/>
      <dgm:spPr/>
      <dgm:t>
        <a:bodyPr/>
        <a:lstStyle/>
        <a:p>
          <a:endParaRPr lang="cs-CZ"/>
        </a:p>
      </dgm:t>
    </dgm:pt>
    <dgm:pt modelId="{F947867A-BBAA-4DCC-9DCC-286FC8B83E8B}" type="sibTrans" cxnId="{577772BE-F3EB-4B1C-B8FA-B341396FF385}">
      <dgm:prSet/>
      <dgm:spPr/>
      <dgm:t>
        <a:bodyPr/>
        <a:lstStyle/>
        <a:p>
          <a:endParaRPr lang="cs-CZ"/>
        </a:p>
      </dgm:t>
    </dgm:pt>
    <dgm:pt modelId="{0E4C586D-0B28-4F63-A7A3-0BCAAB355849}">
      <dgm:prSet custT="1"/>
      <dgm:spPr>
        <a:solidFill>
          <a:schemeClr val="accent5"/>
        </a:solidFill>
      </dgm:spPr>
      <dgm:t>
        <a:bodyPr/>
        <a:lstStyle/>
        <a:p>
          <a:pPr>
            <a:spcBef>
              <a:spcPct val="0"/>
            </a:spcBef>
            <a:spcAft>
              <a:spcPct val="35000"/>
            </a:spcAft>
          </a:pPr>
          <a:r>
            <a:rPr lang="cs-CZ" sz="2000" dirty="0" smtClean="0">
              <a:solidFill>
                <a:schemeClr val="tx1"/>
              </a:solidFill>
            </a:rPr>
            <a:t>- volně reprodukuje text podle svých schopností;</a:t>
          </a:r>
        </a:p>
        <a:p>
          <a:pPr>
            <a:spcBef>
              <a:spcPct val="0"/>
            </a:spcBef>
            <a:spcAft>
              <a:spcPct val="35000"/>
            </a:spcAft>
          </a:pPr>
          <a:r>
            <a:rPr lang="cs-CZ" sz="2000" dirty="0" smtClean="0">
              <a:solidFill>
                <a:schemeClr val="tx1"/>
              </a:solidFill>
            </a:rPr>
            <a:t>- tvoří vlastní literární text na dané téma; </a:t>
          </a:r>
        </a:p>
      </dgm:t>
    </dgm:pt>
    <dgm:pt modelId="{CEC3942B-F7CC-498F-B86A-8E0AC39D53D4}" type="parTrans" cxnId="{BA4D43DF-C756-4657-A4A7-31E0DAB9C8EB}">
      <dgm:prSet/>
      <dgm:spPr/>
      <dgm:t>
        <a:bodyPr/>
        <a:lstStyle/>
        <a:p>
          <a:endParaRPr lang="en-GB"/>
        </a:p>
      </dgm:t>
    </dgm:pt>
    <dgm:pt modelId="{8740B577-09A5-458A-B540-66D3A4F68779}" type="sibTrans" cxnId="{BA4D43DF-C756-4657-A4A7-31E0DAB9C8EB}">
      <dgm:prSet/>
      <dgm:spPr/>
      <dgm:t>
        <a:bodyPr/>
        <a:lstStyle/>
        <a:p>
          <a:endParaRPr lang="en-GB"/>
        </a:p>
      </dgm:t>
    </dgm:pt>
    <dgm:pt modelId="{8F9CCB9C-EE10-4992-88F7-8EF49ED6FE24}">
      <dgm:prSet custT="1"/>
      <dgm:spPr>
        <a:solidFill>
          <a:schemeClr val="accent5"/>
        </a:solidFill>
      </dgm:spPr>
      <dgm:t>
        <a:bodyPr/>
        <a:lstStyle/>
        <a:p>
          <a:pPr>
            <a:spcBef>
              <a:spcPct val="0"/>
            </a:spcBef>
            <a:spcAft>
              <a:spcPct val="35000"/>
            </a:spcAft>
          </a:pPr>
          <a:r>
            <a:rPr lang="cs-CZ" sz="2000" dirty="0" smtClean="0">
              <a:solidFill>
                <a:schemeClr val="tx1"/>
              </a:solidFill>
            </a:rPr>
            <a:t>- rozlišuje různé typy uměleckých a neuměleckých textů; </a:t>
          </a:r>
        </a:p>
      </dgm:t>
    </dgm:pt>
    <dgm:pt modelId="{5905571F-3122-456F-B3DB-7F26A4E04EE6}" type="parTrans" cxnId="{40082EBF-7E55-41F4-9099-399E8603F9C1}">
      <dgm:prSet/>
      <dgm:spPr/>
      <dgm:t>
        <a:bodyPr/>
        <a:lstStyle/>
        <a:p>
          <a:endParaRPr lang="en-GB"/>
        </a:p>
      </dgm:t>
    </dgm:pt>
    <dgm:pt modelId="{1D9CDE95-0FF2-4157-8FC4-85BEB19E6E82}" type="sibTrans" cxnId="{40082EBF-7E55-41F4-9099-399E8603F9C1}">
      <dgm:prSet/>
      <dgm:spPr/>
      <dgm:t>
        <a:bodyPr/>
        <a:lstStyle/>
        <a:p>
          <a:endParaRPr lang="en-GB"/>
        </a:p>
      </dgm:t>
    </dgm:pt>
    <dgm:pt modelId="{4310EEF3-845A-49CC-BDDD-718A9B7B1730}">
      <dgm:prSet custT="1"/>
      <dgm:spPr>
        <a:solidFill>
          <a:schemeClr val="accent5"/>
        </a:solidFill>
      </dgm:spPr>
      <dgm:t>
        <a:bodyPr/>
        <a:lstStyle/>
        <a:p>
          <a:pPr>
            <a:spcBef>
              <a:spcPct val="0"/>
            </a:spcBef>
            <a:spcAft>
              <a:spcPct val="35000"/>
            </a:spcAft>
          </a:pPr>
          <a:r>
            <a:rPr lang="cs-CZ" sz="2000" dirty="0" smtClean="0">
              <a:solidFill>
                <a:schemeClr val="tx1"/>
              </a:solidFill>
            </a:rPr>
            <a:t>- používá elementární literární pojmy. </a:t>
          </a:r>
        </a:p>
      </dgm:t>
    </dgm:pt>
    <dgm:pt modelId="{E887594F-4F70-457A-88F7-8D5E4CC0204A}" type="parTrans" cxnId="{49626A98-E15B-46D0-A646-6D8057BF8713}">
      <dgm:prSet/>
      <dgm:spPr/>
      <dgm:t>
        <a:bodyPr/>
        <a:lstStyle/>
        <a:p>
          <a:endParaRPr lang="en-GB"/>
        </a:p>
      </dgm:t>
    </dgm:pt>
    <dgm:pt modelId="{53F6AFDE-E61D-491D-A8C5-3F2D2C8856FB}" type="sibTrans" cxnId="{49626A98-E15B-46D0-A646-6D8057BF8713}">
      <dgm:prSet/>
      <dgm:spPr/>
      <dgm:t>
        <a:bodyPr/>
        <a:lstStyle/>
        <a:p>
          <a:endParaRPr lang="en-GB"/>
        </a:p>
      </dgm:t>
    </dgm:pt>
    <dgm:pt modelId="{B59E5A36-9E38-4977-9E81-DD4C744E3A57}">
      <dgm:prSet/>
      <dgm:spPr>
        <a:solidFill>
          <a:schemeClr val="accent5"/>
        </a:solidFill>
      </dgm:spPr>
      <dgm:t>
        <a:bodyPr/>
        <a:lstStyle/>
        <a:p>
          <a:pPr>
            <a:spcBef>
              <a:spcPct val="0"/>
            </a:spcBef>
            <a:spcAft>
              <a:spcPct val="35000"/>
            </a:spcAft>
          </a:pPr>
          <a:r>
            <a:rPr lang="cs-CZ" sz="2300" dirty="0" smtClean="0">
              <a:solidFill>
                <a:schemeClr val="tx1"/>
              </a:solidFill>
            </a:rPr>
            <a:t>   </a:t>
          </a:r>
          <a:endParaRPr lang="en-GB" sz="2300" dirty="0"/>
        </a:p>
      </dgm:t>
    </dgm:pt>
    <dgm:pt modelId="{8AB3692B-E80E-4255-AA5F-D89F8F84C80D}" type="parTrans" cxnId="{DBEFB5DB-3EFE-427C-AB8B-1CFD692D1BA3}">
      <dgm:prSet/>
      <dgm:spPr/>
      <dgm:t>
        <a:bodyPr/>
        <a:lstStyle/>
        <a:p>
          <a:endParaRPr lang="en-GB"/>
        </a:p>
      </dgm:t>
    </dgm:pt>
    <dgm:pt modelId="{50EDBC42-3F90-43FF-8379-595E6210100C}" type="sibTrans" cxnId="{DBEFB5DB-3EFE-427C-AB8B-1CFD692D1BA3}">
      <dgm:prSet/>
      <dgm:spPr/>
      <dgm:t>
        <a:bodyPr/>
        <a:lstStyle/>
        <a:p>
          <a:endParaRPr lang="en-GB"/>
        </a:p>
      </dgm:t>
    </dgm:pt>
    <dgm:pt modelId="{5DAB45CF-39DF-456B-8289-601AFAA9D7B6}" type="pres">
      <dgm:prSet presAssocID="{6C14D143-A2DE-4856-875E-DB9C41C4774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5F0B346-8978-4458-8315-BB7BAB69C7C3}" type="pres">
      <dgm:prSet presAssocID="{87C6CD16-23BA-459D-BE8D-9C753F05C91D}" presName="compositeNode" presStyleCnt="0">
        <dgm:presLayoutVars>
          <dgm:bulletEnabled val="1"/>
        </dgm:presLayoutVars>
      </dgm:prSet>
      <dgm:spPr/>
    </dgm:pt>
    <dgm:pt modelId="{07D18395-CDC3-4334-9A3F-46D151D4A547}" type="pres">
      <dgm:prSet presAssocID="{87C6CD16-23BA-459D-BE8D-9C753F05C91D}" presName="bgRect" presStyleLbl="node1" presStyleIdx="0" presStyleCnt="2"/>
      <dgm:spPr/>
      <dgm:t>
        <a:bodyPr/>
        <a:lstStyle/>
        <a:p>
          <a:endParaRPr lang="cs-CZ"/>
        </a:p>
      </dgm:t>
    </dgm:pt>
    <dgm:pt modelId="{0896B401-E88F-4EA5-9DC7-88D4B2BAE65D}" type="pres">
      <dgm:prSet presAssocID="{87C6CD16-23BA-459D-BE8D-9C753F05C91D}" presName="parentNode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019CA68-87BC-458C-9533-879A4BB306B3}" type="pres">
      <dgm:prSet presAssocID="{87C6CD16-23BA-459D-BE8D-9C753F05C91D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8C57072-21F8-4ACC-9FF2-E663FEAE31A9}" type="pres">
      <dgm:prSet presAssocID="{7522D1AE-59E8-4D6D-93C9-029DC92EDBA1}" presName="hSp" presStyleCnt="0"/>
      <dgm:spPr/>
    </dgm:pt>
    <dgm:pt modelId="{2C18691E-6E12-43B2-A810-A22EE541FEF3}" type="pres">
      <dgm:prSet presAssocID="{7522D1AE-59E8-4D6D-93C9-029DC92EDBA1}" presName="vProcSp" presStyleCnt="0"/>
      <dgm:spPr/>
    </dgm:pt>
    <dgm:pt modelId="{A3713661-E3AB-4D05-891A-985802275060}" type="pres">
      <dgm:prSet presAssocID="{7522D1AE-59E8-4D6D-93C9-029DC92EDBA1}" presName="vSp1" presStyleCnt="0"/>
      <dgm:spPr/>
    </dgm:pt>
    <dgm:pt modelId="{15F2DC47-9EB1-400B-B5F4-23B70E650DD9}" type="pres">
      <dgm:prSet presAssocID="{7522D1AE-59E8-4D6D-93C9-029DC92EDBA1}" presName="simulatedConn" presStyleLbl="solidFgAcc1" presStyleIdx="0" presStyleCnt="1"/>
      <dgm:spPr>
        <a:solidFill>
          <a:srgbClr val="FF0000"/>
        </a:solidFill>
      </dgm:spPr>
    </dgm:pt>
    <dgm:pt modelId="{1968BC3B-784D-43D2-8774-84163E44A45B}" type="pres">
      <dgm:prSet presAssocID="{7522D1AE-59E8-4D6D-93C9-029DC92EDBA1}" presName="vSp2" presStyleCnt="0"/>
      <dgm:spPr/>
    </dgm:pt>
    <dgm:pt modelId="{90A813C9-031C-406D-AEAA-215E5031D9C1}" type="pres">
      <dgm:prSet presAssocID="{7522D1AE-59E8-4D6D-93C9-029DC92EDBA1}" presName="sibTrans" presStyleCnt="0"/>
      <dgm:spPr/>
    </dgm:pt>
    <dgm:pt modelId="{13EA6303-658A-46E7-BCEF-FBE1046E5FF9}" type="pres">
      <dgm:prSet presAssocID="{C77A69D6-C921-4619-B000-2ADB0D5C341E}" presName="compositeNode" presStyleCnt="0">
        <dgm:presLayoutVars>
          <dgm:bulletEnabled val="1"/>
        </dgm:presLayoutVars>
      </dgm:prSet>
      <dgm:spPr/>
    </dgm:pt>
    <dgm:pt modelId="{3E799F9A-682C-48C2-A1D3-3903CBF25AEA}" type="pres">
      <dgm:prSet presAssocID="{C77A69D6-C921-4619-B000-2ADB0D5C341E}" presName="bgRect" presStyleLbl="node1" presStyleIdx="1" presStyleCnt="2"/>
      <dgm:spPr/>
      <dgm:t>
        <a:bodyPr/>
        <a:lstStyle/>
        <a:p>
          <a:endParaRPr lang="cs-CZ"/>
        </a:p>
      </dgm:t>
    </dgm:pt>
    <dgm:pt modelId="{69CD1A1B-6E35-43D9-ABD3-DBB9BED2944F}" type="pres">
      <dgm:prSet presAssocID="{C77A69D6-C921-4619-B000-2ADB0D5C341E}" presName="parentNode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3CA8F02-315B-496E-83B5-4B8587125C95}" type="pres">
      <dgm:prSet presAssocID="{C77A69D6-C921-4619-B000-2ADB0D5C341E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77772BE-F3EB-4B1C-B8FA-B341396FF385}" srcId="{C77A69D6-C921-4619-B000-2ADB0D5C341E}" destId="{3F55993E-1329-48B2-8A43-7833A574D35B}" srcOrd="0" destOrd="0" parTransId="{032113D7-C778-4D99-A9DA-FEEC6A1A285F}" sibTransId="{F947867A-BBAA-4DCC-9DCC-286FC8B83E8B}"/>
    <dgm:cxn modelId="{3E0C0A7C-F25F-4C4C-B933-13B49D0CC008}" type="presOf" srcId="{3F55993E-1329-48B2-8A43-7833A574D35B}" destId="{33CA8F02-315B-496E-83B5-4B8587125C95}" srcOrd="0" destOrd="0" presId="urn:microsoft.com/office/officeart/2005/8/layout/hProcess7"/>
    <dgm:cxn modelId="{5B89AF93-C4D4-405D-A98D-BFD60525D889}" srcId="{6C14D143-A2DE-4856-875E-DB9C41C4774C}" destId="{87C6CD16-23BA-459D-BE8D-9C753F05C91D}" srcOrd="0" destOrd="0" parTransId="{0CA9D7E4-C3E3-4CB4-BE50-183D4134215F}" sibTransId="{7522D1AE-59E8-4D6D-93C9-029DC92EDBA1}"/>
    <dgm:cxn modelId="{40082EBF-7E55-41F4-9099-399E8603F9C1}" srcId="{C77A69D6-C921-4619-B000-2ADB0D5C341E}" destId="{8F9CCB9C-EE10-4992-88F7-8EF49ED6FE24}" srcOrd="2" destOrd="0" parTransId="{5905571F-3122-456F-B3DB-7F26A4E04EE6}" sibTransId="{1D9CDE95-0FF2-4157-8FC4-85BEB19E6E82}"/>
    <dgm:cxn modelId="{49626A98-E15B-46D0-A646-6D8057BF8713}" srcId="{C77A69D6-C921-4619-B000-2ADB0D5C341E}" destId="{4310EEF3-845A-49CC-BDDD-718A9B7B1730}" srcOrd="3" destOrd="0" parTransId="{E887594F-4F70-457A-88F7-8D5E4CC0204A}" sibTransId="{53F6AFDE-E61D-491D-A8C5-3F2D2C8856FB}"/>
    <dgm:cxn modelId="{68C15F80-AF8E-4821-BE81-73A068F8EE10}" srcId="{6C14D143-A2DE-4856-875E-DB9C41C4774C}" destId="{C77A69D6-C921-4619-B000-2ADB0D5C341E}" srcOrd="1" destOrd="0" parTransId="{94F51A8E-3C9D-4698-99E3-C3AC344590C2}" sibTransId="{81482BB2-7AD8-43DB-9D45-DFB40458F5DF}"/>
    <dgm:cxn modelId="{DBEFB5DB-3EFE-427C-AB8B-1CFD692D1BA3}" srcId="{C77A69D6-C921-4619-B000-2ADB0D5C341E}" destId="{B59E5A36-9E38-4977-9E81-DD4C744E3A57}" srcOrd="4" destOrd="0" parTransId="{8AB3692B-E80E-4255-AA5F-D89F8F84C80D}" sibTransId="{50EDBC42-3F90-43FF-8379-595E6210100C}"/>
    <dgm:cxn modelId="{B24A660A-35A6-41D6-8606-5201C830959D}" type="presOf" srcId="{0E4C586D-0B28-4F63-A7A3-0BCAAB355849}" destId="{33CA8F02-315B-496E-83B5-4B8587125C95}" srcOrd="0" destOrd="1" presId="urn:microsoft.com/office/officeart/2005/8/layout/hProcess7"/>
    <dgm:cxn modelId="{6C887054-F079-4916-BDC6-66298D0BD3C2}" type="presOf" srcId="{8F9CCB9C-EE10-4992-88F7-8EF49ED6FE24}" destId="{33CA8F02-315B-496E-83B5-4B8587125C95}" srcOrd="0" destOrd="2" presId="urn:microsoft.com/office/officeart/2005/8/layout/hProcess7"/>
    <dgm:cxn modelId="{97BE646A-CAB2-4398-8300-4B4560F176D8}" type="presOf" srcId="{87C6CD16-23BA-459D-BE8D-9C753F05C91D}" destId="{07D18395-CDC3-4334-9A3F-46D151D4A547}" srcOrd="0" destOrd="0" presId="urn:microsoft.com/office/officeart/2005/8/layout/hProcess7"/>
    <dgm:cxn modelId="{104AFDE3-7651-436F-A124-AEE2D7D78519}" type="presOf" srcId="{48B2EF77-0730-46F8-BB78-F2E0FBC773F6}" destId="{A019CA68-87BC-458C-9533-879A4BB306B3}" srcOrd="0" destOrd="0" presId="urn:microsoft.com/office/officeart/2005/8/layout/hProcess7"/>
    <dgm:cxn modelId="{DBB9A3F1-C4E3-4A67-9DA9-C3344549CE55}" type="presOf" srcId="{87C6CD16-23BA-459D-BE8D-9C753F05C91D}" destId="{0896B401-E88F-4EA5-9DC7-88D4B2BAE65D}" srcOrd="1" destOrd="0" presId="urn:microsoft.com/office/officeart/2005/8/layout/hProcess7"/>
    <dgm:cxn modelId="{FDCD47FA-1664-4527-B518-41F6FFB007A6}" srcId="{87C6CD16-23BA-459D-BE8D-9C753F05C91D}" destId="{48B2EF77-0730-46F8-BB78-F2E0FBC773F6}" srcOrd="0" destOrd="0" parTransId="{1BB8856B-1176-43E3-92DC-2A1A5AD2A483}" sibTransId="{6D2E7030-8E73-4D7A-98E5-85932264E71F}"/>
    <dgm:cxn modelId="{702DB36B-6611-42FA-AE4E-842CE4233077}" type="presOf" srcId="{4310EEF3-845A-49CC-BDDD-718A9B7B1730}" destId="{33CA8F02-315B-496E-83B5-4B8587125C95}" srcOrd="0" destOrd="3" presId="urn:microsoft.com/office/officeart/2005/8/layout/hProcess7"/>
    <dgm:cxn modelId="{0BC296ED-135B-41CA-A193-6C4E26A088E1}" type="presOf" srcId="{C77A69D6-C921-4619-B000-2ADB0D5C341E}" destId="{69CD1A1B-6E35-43D9-ABD3-DBB9BED2944F}" srcOrd="1" destOrd="0" presId="urn:microsoft.com/office/officeart/2005/8/layout/hProcess7"/>
    <dgm:cxn modelId="{CA0BA726-B03F-4799-8035-AF0815BF2715}" type="presOf" srcId="{B59E5A36-9E38-4977-9E81-DD4C744E3A57}" destId="{33CA8F02-315B-496E-83B5-4B8587125C95}" srcOrd="0" destOrd="4" presId="urn:microsoft.com/office/officeart/2005/8/layout/hProcess7"/>
    <dgm:cxn modelId="{BA4D43DF-C756-4657-A4A7-31E0DAB9C8EB}" srcId="{C77A69D6-C921-4619-B000-2ADB0D5C341E}" destId="{0E4C586D-0B28-4F63-A7A3-0BCAAB355849}" srcOrd="1" destOrd="0" parTransId="{CEC3942B-F7CC-498F-B86A-8E0AC39D53D4}" sibTransId="{8740B577-09A5-458A-B540-66D3A4F68779}"/>
    <dgm:cxn modelId="{3ACDC164-68D9-47F0-BC35-0E32221B809A}" type="presOf" srcId="{6C14D143-A2DE-4856-875E-DB9C41C4774C}" destId="{5DAB45CF-39DF-456B-8289-601AFAA9D7B6}" srcOrd="0" destOrd="0" presId="urn:microsoft.com/office/officeart/2005/8/layout/hProcess7"/>
    <dgm:cxn modelId="{6D7B25E2-27AF-401F-8531-790C8861F325}" type="presOf" srcId="{C77A69D6-C921-4619-B000-2ADB0D5C341E}" destId="{3E799F9A-682C-48C2-A1D3-3903CBF25AEA}" srcOrd="0" destOrd="0" presId="urn:microsoft.com/office/officeart/2005/8/layout/hProcess7"/>
    <dgm:cxn modelId="{82A26CB9-8FC6-41D1-978A-44CD40C7A81C}" type="presParOf" srcId="{5DAB45CF-39DF-456B-8289-601AFAA9D7B6}" destId="{D5F0B346-8978-4458-8315-BB7BAB69C7C3}" srcOrd="0" destOrd="0" presId="urn:microsoft.com/office/officeart/2005/8/layout/hProcess7"/>
    <dgm:cxn modelId="{81DFD182-2342-4540-9D4C-60DA25741DFF}" type="presParOf" srcId="{D5F0B346-8978-4458-8315-BB7BAB69C7C3}" destId="{07D18395-CDC3-4334-9A3F-46D151D4A547}" srcOrd="0" destOrd="0" presId="urn:microsoft.com/office/officeart/2005/8/layout/hProcess7"/>
    <dgm:cxn modelId="{C57A5E6A-81B5-4C2A-974A-3A8FA3F8425A}" type="presParOf" srcId="{D5F0B346-8978-4458-8315-BB7BAB69C7C3}" destId="{0896B401-E88F-4EA5-9DC7-88D4B2BAE65D}" srcOrd="1" destOrd="0" presId="urn:microsoft.com/office/officeart/2005/8/layout/hProcess7"/>
    <dgm:cxn modelId="{C41AA16F-33D7-45EC-BA26-58484B6734B0}" type="presParOf" srcId="{D5F0B346-8978-4458-8315-BB7BAB69C7C3}" destId="{A019CA68-87BC-458C-9533-879A4BB306B3}" srcOrd="2" destOrd="0" presId="urn:microsoft.com/office/officeart/2005/8/layout/hProcess7"/>
    <dgm:cxn modelId="{53977680-D66C-44C3-8433-823F012F1805}" type="presParOf" srcId="{5DAB45CF-39DF-456B-8289-601AFAA9D7B6}" destId="{78C57072-21F8-4ACC-9FF2-E663FEAE31A9}" srcOrd="1" destOrd="0" presId="urn:microsoft.com/office/officeart/2005/8/layout/hProcess7"/>
    <dgm:cxn modelId="{652695A2-435C-4F7F-ADC3-B45801C517CD}" type="presParOf" srcId="{5DAB45CF-39DF-456B-8289-601AFAA9D7B6}" destId="{2C18691E-6E12-43B2-A810-A22EE541FEF3}" srcOrd="2" destOrd="0" presId="urn:microsoft.com/office/officeart/2005/8/layout/hProcess7"/>
    <dgm:cxn modelId="{F026F98A-46A8-4D9A-971D-EA5873BFD176}" type="presParOf" srcId="{2C18691E-6E12-43B2-A810-A22EE541FEF3}" destId="{A3713661-E3AB-4D05-891A-985802275060}" srcOrd="0" destOrd="0" presId="urn:microsoft.com/office/officeart/2005/8/layout/hProcess7"/>
    <dgm:cxn modelId="{DA255C10-689A-4F20-8EAF-72EC8CD63B8D}" type="presParOf" srcId="{2C18691E-6E12-43B2-A810-A22EE541FEF3}" destId="{15F2DC47-9EB1-400B-B5F4-23B70E650DD9}" srcOrd="1" destOrd="0" presId="urn:microsoft.com/office/officeart/2005/8/layout/hProcess7"/>
    <dgm:cxn modelId="{C86BBE85-90B7-443B-BD93-1817EC28F3B0}" type="presParOf" srcId="{2C18691E-6E12-43B2-A810-A22EE541FEF3}" destId="{1968BC3B-784D-43D2-8774-84163E44A45B}" srcOrd="2" destOrd="0" presId="urn:microsoft.com/office/officeart/2005/8/layout/hProcess7"/>
    <dgm:cxn modelId="{8052D72E-F233-4608-8086-722EDD36266D}" type="presParOf" srcId="{5DAB45CF-39DF-456B-8289-601AFAA9D7B6}" destId="{90A813C9-031C-406D-AEAA-215E5031D9C1}" srcOrd="3" destOrd="0" presId="urn:microsoft.com/office/officeart/2005/8/layout/hProcess7"/>
    <dgm:cxn modelId="{03993AD3-A42F-4952-876E-67A293DD59FC}" type="presParOf" srcId="{5DAB45CF-39DF-456B-8289-601AFAA9D7B6}" destId="{13EA6303-658A-46E7-BCEF-FBE1046E5FF9}" srcOrd="4" destOrd="0" presId="urn:microsoft.com/office/officeart/2005/8/layout/hProcess7"/>
    <dgm:cxn modelId="{0D9EEA4D-F6DE-4F0B-A416-A076B0F19B5F}" type="presParOf" srcId="{13EA6303-658A-46E7-BCEF-FBE1046E5FF9}" destId="{3E799F9A-682C-48C2-A1D3-3903CBF25AEA}" srcOrd="0" destOrd="0" presId="urn:microsoft.com/office/officeart/2005/8/layout/hProcess7"/>
    <dgm:cxn modelId="{5BA4BE47-3458-4E55-8F10-4C37AB79DC46}" type="presParOf" srcId="{13EA6303-658A-46E7-BCEF-FBE1046E5FF9}" destId="{69CD1A1B-6E35-43D9-ABD3-DBB9BED2944F}" srcOrd="1" destOrd="0" presId="urn:microsoft.com/office/officeart/2005/8/layout/hProcess7"/>
    <dgm:cxn modelId="{386472B9-BA21-456A-AAF8-3B9E5A24CFF5}" type="presParOf" srcId="{13EA6303-658A-46E7-BCEF-FBE1046E5FF9}" destId="{33CA8F02-315B-496E-83B5-4B8587125C95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C14D143-A2DE-4856-875E-DB9C41C4774C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7C6CD16-23BA-459D-BE8D-9C753F05C91D}">
      <dgm:prSet phldrT="[Text]"/>
      <dgm:spPr/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1. období 1. stupně</a:t>
          </a:r>
          <a:endParaRPr lang="cs-CZ" dirty="0">
            <a:solidFill>
              <a:schemeClr val="tx1"/>
            </a:solidFill>
          </a:endParaRPr>
        </a:p>
      </dgm:t>
    </dgm:pt>
    <dgm:pt modelId="{0CA9D7E4-C3E3-4CB4-BE50-183D4134215F}" type="parTrans" cxnId="{5B89AF93-C4D4-405D-A98D-BFD60525D889}">
      <dgm:prSet/>
      <dgm:spPr/>
      <dgm:t>
        <a:bodyPr/>
        <a:lstStyle/>
        <a:p>
          <a:endParaRPr lang="cs-CZ"/>
        </a:p>
      </dgm:t>
    </dgm:pt>
    <dgm:pt modelId="{7522D1AE-59E8-4D6D-93C9-029DC92EDBA1}" type="sibTrans" cxnId="{5B89AF93-C4D4-405D-A98D-BFD60525D889}">
      <dgm:prSet/>
      <dgm:spPr/>
      <dgm:t>
        <a:bodyPr/>
        <a:lstStyle/>
        <a:p>
          <a:endParaRPr lang="cs-CZ"/>
        </a:p>
      </dgm:t>
    </dgm:pt>
    <dgm:pt modelId="{48B2EF77-0730-46F8-BB78-F2E0FBC773F6}">
      <dgm:prSet phldrT="[Text]"/>
      <dgm:spPr>
        <a:solidFill>
          <a:schemeClr val="accent5">
            <a:lumMod val="90000"/>
          </a:schemeClr>
        </a:solidFill>
      </dgm:spPr>
      <dgm:t>
        <a:bodyPr/>
        <a:lstStyle/>
        <a:p>
          <a:r>
            <a:rPr lang="cs-CZ" dirty="0" smtClean="0">
              <a:solidFill>
                <a:schemeClr val="bg1">
                  <a:lumMod val="50000"/>
                </a:schemeClr>
              </a:solidFill>
            </a:rPr>
            <a:t>plynule čte s porozuměním  </a:t>
          </a:r>
          <a:endParaRPr lang="cs-CZ" dirty="0">
            <a:solidFill>
              <a:schemeClr val="bg1">
                <a:lumMod val="50000"/>
              </a:schemeClr>
            </a:solidFill>
          </a:endParaRPr>
        </a:p>
      </dgm:t>
    </dgm:pt>
    <dgm:pt modelId="{1BB8856B-1176-43E3-92DC-2A1A5AD2A483}" type="parTrans" cxnId="{FDCD47FA-1664-4527-B518-41F6FFB007A6}">
      <dgm:prSet/>
      <dgm:spPr/>
      <dgm:t>
        <a:bodyPr/>
        <a:lstStyle/>
        <a:p>
          <a:endParaRPr lang="cs-CZ"/>
        </a:p>
      </dgm:t>
    </dgm:pt>
    <dgm:pt modelId="{6D2E7030-8E73-4D7A-98E5-85932264E71F}" type="sibTrans" cxnId="{FDCD47FA-1664-4527-B518-41F6FFB007A6}">
      <dgm:prSet/>
      <dgm:spPr/>
      <dgm:t>
        <a:bodyPr/>
        <a:lstStyle/>
        <a:p>
          <a:endParaRPr lang="cs-CZ"/>
        </a:p>
      </dgm:t>
    </dgm:pt>
    <dgm:pt modelId="{C77A69D6-C921-4619-B000-2ADB0D5C341E}">
      <dgm:prSet phldrT="[Text]"/>
      <dgm:spPr/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2. období 1. stupně</a:t>
          </a:r>
          <a:endParaRPr lang="cs-CZ" dirty="0">
            <a:solidFill>
              <a:schemeClr val="tx1"/>
            </a:solidFill>
          </a:endParaRPr>
        </a:p>
      </dgm:t>
    </dgm:pt>
    <dgm:pt modelId="{94F51A8E-3C9D-4698-99E3-C3AC344590C2}" type="parTrans" cxnId="{68C15F80-AF8E-4821-BE81-73A068F8EE10}">
      <dgm:prSet/>
      <dgm:spPr/>
      <dgm:t>
        <a:bodyPr/>
        <a:lstStyle/>
        <a:p>
          <a:endParaRPr lang="cs-CZ"/>
        </a:p>
      </dgm:t>
    </dgm:pt>
    <dgm:pt modelId="{81482BB2-7AD8-43DB-9D45-DFB40458F5DF}" type="sibTrans" cxnId="{68C15F80-AF8E-4821-BE81-73A068F8EE10}">
      <dgm:prSet/>
      <dgm:spPr/>
      <dgm:t>
        <a:bodyPr/>
        <a:lstStyle/>
        <a:p>
          <a:endParaRPr lang="cs-CZ"/>
        </a:p>
      </dgm:t>
    </dgm:pt>
    <dgm:pt modelId="{3F55993E-1329-48B2-8A43-7833A574D35B}">
      <dgm:prSet phldrT="[Text]"/>
      <dgm:spPr/>
      <dgm:t>
        <a:bodyPr/>
        <a:lstStyle/>
        <a:p>
          <a:r>
            <a:rPr lang="cs-CZ" dirty="0" smtClean="0">
              <a:solidFill>
                <a:schemeClr val="bg1">
                  <a:lumMod val="50000"/>
                </a:schemeClr>
              </a:solidFill>
            </a:rPr>
            <a:t>čte s porozuměním potichu i nahlas </a:t>
          </a:r>
          <a:endParaRPr lang="cs-CZ" dirty="0">
            <a:solidFill>
              <a:schemeClr val="bg1">
                <a:lumMod val="50000"/>
              </a:schemeClr>
            </a:solidFill>
          </a:endParaRPr>
        </a:p>
      </dgm:t>
    </dgm:pt>
    <dgm:pt modelId="{032113D7-C778-4D99-A9DA-FEEC6A1A285F}" type="parTrans" cxnId="{577772BE-F3EB-4B1C-B8FA-B341396FF385}">
      <dgm:prSet/>
      <dgm:spPr/>
      <dgm:t>
        <a:bodyPr/>
        <a:lstStyle/>
        <a:p>
          <a:endParaRPr lang="cs-CZ"/>
        </a:p>
      </dgm:t>
    </dgm:pt>
    <dgm:pt modelId="{F947867A-BBAA-4DCC-9DCC-286FC8B83E8B}" type="sibTrans" cxnId="{577772BE-F3EB-4B1C-B8FA-B341396FF385}">
      <dgm:prSet/>
      <dgm:spPr/>
      <dgm:t>
        <a:bodyPr/>
        <a:lstStyle/>
        <a:p>
          <a:endParaRPr lang="cs-CZ"/>
        </a:p>
      </dgm:t>
    </dgm:pt>
    <dgm:pt modelId="{F8866867-E59D-42EE-9297-4834F878E2AD}">
      <dgm:prSet/>
      <dgm:spPr>
        <a:solidFill>
          <a:schemeClr val="accent5">
            <a:lumMod val="90000"/>
          </a:schemeClr>
        </a:solidFill>
      </dgm:spPr>
      <dgm:t>
        <a:bodyPr/>
        <a:lstStyle/>
        <a:p>
          <a:r>
            <a:rPr lang="cs-CZ" dirty="0" smtClean="0">
              <a:solidFill>
                <a:schemeClr val="bg1">
                  <a:lumMod val="50000"/>
                </a:schemeClr>
              </a:solidFill>
            </a:rPr>
            <a:t>porozumí písemným nebo mluveným pokynům  </a:t>
          </a:r>
        </a:p>
      </dgm:t>
    </dgm:pt>
    <dgm:pt modelId="{CAD46F60-58AB-4169-8D58-4FD61563A61E}" type="parTrans" cxnId="{643944F3-4761-40CE-A09B-8267737E3A85}">
      <dgm:prSet/>
      <dgm:spPr/>
      <dgm:t>
        <a:bodyPr/>
        <a:lstStyle/>
        <a:p>
          <a:endParaRPr lang="cs-CZ"/>
        </a:p>
      </dgm:t>
    </dgm:pt>
    <dgm:pt modelId="{B4F7F8F4-E858-4F74-AA30-4409D0914CDA}" type="sibTrans" cxnId="{643944F3-4761-40CE-A09B-8267737E3A85}">
      <dgm:prSet/>
      <dgm:spPr/>
      <dgm:t>
        <a:bodyPr/>
        <a:lstStyle/>
        <a:p>
          <a:endParaRPr lang="cs-CZ"/>
        </a:p>
      </dgm:t>
    </dgm:pt>
    <dgm:pt modelId="{390945FA-C05B-4ACD-B558-6E7707BC7A08}">
      <dgm:prSet/>
      <dgm:spPr>
        <a:solidFill>
          <a:schemeClr val="accent5">
            <a:lumMod val="90000"/>
          </a:schemeClr>
        </a:solidFill>
      </dgm:spPr>
      <dgm:t>
        <a:bodyPr/>
        <a:lstStyle/>
        <a:p>
          <a:r>
            <a:rPr lang="cs-CZ" dirty="0" smtClean="0">
              <a:solidFill>
                <a:schemeClr val="bg1">
                  <a:lumMod val="50000"/>
                </a:schemeClr>
              </a:solidFill>
            </a:rPr>
            <a:t>respektuje zákl. komunikační pravidla  </a:t>
          </a:r>
        </a:p>
      </dgm:t>
    </dgm:pt>
    <dgm:pt modelId="{F89F2B35-1A4A-4552-BD0D-92C20BDF6ECA}" type="parTrans" cxnId="{AAFD7EC5-F625-4B2F-BB0C-5E0C3494602D}">
      <dgm:prSet/>
      <dgm:spPr/>
      <dgm:t>
        <a:bodyPr/>
        <a:lstStyle/>
        <a:p>
          <a:endParaRPr lang="cs-CZ"/>
        </a:p>
      </dgm:t>
    </dgm:pt>
    <dgm:pt modelId="{93DDE782-01D4-4AAD-A7AD-C4E1FCA376AF}" type="sibTrans" cxnId="{AAFD7EC5-F625-4B2F-BB0C-5E0C3494602D}">
      <dgm:prSet/>
      <dgm:spPr/>
      <dgm:t>
        <a:bodyPr/>
        <a:lstStyle/>
        <a:p>
          <a:endParaRPr lang="cs-CZ"/>
        </a:p>
      </dgm:t>
    </dgm:pt>
    <dgm:pt modelId="{34C12B30-6F93-435A-A660-BC7CA91919A9}">
      <dgm:prSet/>
      <dgm:spPr>
        <a:solidFill>
          <a:schemeClr val="accent5">
            <a:lumMod val="90000"/>
          </a:schemeClr>
        </a:solidFill>
      </dgm:spPr>
      <dgm:t>
        <a:bodyPr/>
        <a:lstStyle/>
        <a:p>
          <a:r>
            <a:rPr lang="cs-CZ" dirty="0" smtClean="0">
              <a:solidFill>
                <a:schemeClr val="bg1">
                  <a:lumMod val="50000"/>
                </a:schemeClr>
              </a:solidFill>
            </a:rPr>
            <a:t>pečlivě vyslovuje, opravuje svou výslovnost </a:t>
          </a:r>
        </a:p>
      </dgm:t>
    </dgm:pt>
    <dgm:pt modelId="{861E6BA7-5F1A-4B45-8A43-B5024DCE590E}" type="parTrans" cxnId="{18AF7541-6C8F-47E8-9276-72361D35C8EA}">
      <dgm:prSet/>
      <dgm:spPr/>
      <dgm:t>
        <a:bodyPr/>
        <a:lstStyle/>
        <a:p>
          <a:endParaRPr lang="cs-CZ"/>
        </a:p>
      </dgm:t>
    </dgm:pt>
    <dgm:pt modelId="{9F8D60EF-58FE-444E-B41A-82242FCC78C1}" type="sibTrans" cxnId="{18AF7541-6C8F-47E8-9276-72361D35C8EA}">
      <dgm:prSet/>
      <dgm:spPr/>
      <dgm:t>
        <a:bodyPr/>
        <a:lstStyle/>
        <a:p>
          <a:endParaRPr lang="cs-CZ"/>
        </a:p>
      </dgm:t>
    </dgm:pt>
    <dgm:pt modelId="{6C8AD0C1-3F61-41F2-8471-C25C91796E83}">
      <dgm:prSet/>
      <dgm:spPr>
        <a:solidFill>
          <a:schemeClr val="accent5">
            <a:lumMod val="90000"/>
          </a:schemeClr>
        </a:solidFill>
      </dgm:spPr>
      <dgm:t>
        <a:bodyPr/>
        <a:lstStyle/>
        <a:p>
          <a:r>
            <a:rPr lang="cs-CZ" dirty="0" smtClean="0">
              <a:solidFill>
                <a:schemeClr val="bg1">
                  <a:lumMod val="50000"/>
                </a:schemeClr>
              </a:solidFill>
            </a:rPr>
            <a:t>správně dýchá a volí vhodné tempo řeči  </a:t>
          </a:r>
        </a:p>
      </dgm:t>
    </dgm:pt>
    <dgm:pt modelId="{BF56C60B-BBAB-4034-AF38-033E46771082}" type="parTrans" cxnId="{91605000-83B4-4E8D-A4E8-A2CA2E4B5ECB}">
      <dgm:prSet/>
      <dgm:spPr/>
      <dgm:t>
        <a:bodyPr/>
        <a:lstStyle/>
        <a:p>
          <a:endParaRPr lang="cs-CZ"/>
        </a:p>
      </dgm:t>
    </dgm:pt>
    <dgm:pt modelId="{58417E07-8D9C-41B1-8207-A0C8A834ADA3}" type="sibTrans" cxnId="{91605000-83B4-4E8D-A4E8-A2CA2E4B5ECB}">
      <dgm:prSet/>
      <dgm:spPr/>
      <dgm:t>
        <a:bodyPr/>
        <a:lstStyle/>
        <a:p>
          <a:endParaRPr lang="cs-CZ"/>
        </a:p>
      </dgm:t>
    </dgm:pt>
    <dgm:pt modelId="{54564C66-0DDA-4473-A8BB-B1D91778ACA1}">
      <dgm:prSet/>
      <dgm:spPr>
        <a:solidFill>
          <a:schemeClr val="accent5">
            <a:lumMod val="90000"/>
          </a:schemeClr>
        </a:solidFill>
      </dgm:spPr>
      <dgm:t>
        <a:bodyPr/>
        <a:lstStyle/>
        <a:p>
          <a:r>
            <a:rPr lang="cs-CZ" dirty="0" smtClean="0">
              <a:solidFill>
                <a:schemeClr val="bg1">
                  <a:lumMod val="50000"/>
                </a:schemeClr>
              </a:solidFill>
            </a:rPr>
            <a:t>tvoří krátký mluvený projev </a:t>
          </a:r>
        </a:p>
      </dgm:t>
    </dgm:pt>
    <dgm:pt modelId="{62DA5155-1577-4250-8B09-0000B7B23E01}" type="parTrans" cxnId="{503C9A1E-3A21-4A0E-88CE-69D1E3444854}">
      <dgm:prSet/>
      <dgm:spPr/>
      <dgm:t>
        <a:bodyPr/>
        <a:lstStyle/>
        <a:p>
          <a:endParaRPr lang="cs-CZ"/>
        </a:p>
      </dgm:t>
    </dgm:pt>
    <dgm:pt modelId="{872F22F5-9858-4AA0-9A0F-1B6A097B2AB4}" type="sibTrans" cxnId="{503C9A1E-3A21-4A0E-88CE-69D1E3444854}">
      <dgm:prSet/>
      <dgm:spPr/>
      <dgm:t>
        <a:bodyPr/>
        <a:lstStyle/>
        <a:p>
          <a:endParaRPr lang="cs-CZ"/>
        </a:p>
      </dgm:t>
    </dgm:pt>
    <dgm:pt modelId="{7E14C9B0-F115-4B7D-87EE-10D75AED1448}">
      <dgm:prSet/>
      <dgm:spPr>
        <a:solidFill>
          <a:schemeClr val="accent5">
            <a:lumMod val="90000"/>
          </a:schemeClr>
        </a:solidFill>
      </dgm:spPr>
      <dgm:t>
        <a:bodyPr/>
        <a:lstStyle/>
        <a:p>
          <a:r>
            <a:rPr lang="cs-CZ" dirty="0" smtClean="0">
              <a:solidFill>
                <a:schemeClr val="bg1">
                  <a:lumMod val="50000"/>
                </a:schemeClr>
              </a:solidFill>
            </a:rPr>
            <a:t>zvládá základní hygienické návyky psaní </a:t>
          </a:r>
        </a:p>
      </dgm:t>
    </dgm:pt>
    <dgm:pt modelId="{F724BCF2-7DFB-4BF0-B850-07F6B33A4716}" type="parTrans" cxnId="{A75696F9-8FFD-43A6-90BC-A49417464696}">
      <dgm:prSet/>
      <dgm:spPr/>
      <dgm:t>
        <a:bodyPr/>
        <a:lstStyle/>
        <a:p>
          <a:endParaRPr lang="cs-CZ"/>
        </a:p>
      </dgm:t>
    </dgm:pt>
    <dgm:pt modelId="{0235D9A7-C1BD-4473-84B4-0BD0FA4A427B}" type="sibTrans" cxnId="{A75696F9-8FFD-43A6-90BC-A49417464696}">
      <dgm:prSet/>
      <dgm:spPr/>
      <dgm:t>
        <a:bodyPr/>
        <a:lstStyle/>
        <a:p>
          <a:endParaRPr lang="cs-CZ"/>
        </a:p>
      </dgm:t>
    </dgm:pt>
    <dgm:pt modelId="{05D06F3D-B86F-4BF4-AE4F-F93D1F52A568}">
      <dgm:prSet/>
      <dgm:spPr>
        <a:solidFill>
          <a:schemeClr val="accent5">
            <a:lumMod val="90000"/>
          </a:schemeClr>
        </a:solidFill>
      </dgm:spPr>
      <dgm:t>
        <a:bodyPr/>
        <a:lstStyle/>
        <a:p>
          <a:r>
            <a:rPr lang="cs-CZ" dirty="0" smtClean="0">
              <a:solidFill>
                <a:schemeClr val="bg1">
                  <a:lumMod val="50000"/>
                </a:schemeClr>
              </a:solidFill>
            </a:rPr>
            <a:t>píše správně písmena a číslice, správně spojuje  </a:t>
          </a:r>
        </a:p>
      </dgm:t>
    </dgm:pt>
    <dgm:pt modelId="{C82252DB-431D-4EE8-88DC-648088CA27DD}" type="parTrans" cxnId="{6B3257FB-170E-476F-ADFB-107D8012B4BF}">
      <dgm:prSet/>
      <dgm:spPr/>
      <dgm:t>
        <a:bodyPr/>
        <a:lstStyle/>
        <a:p>
          <a:endParaRPr lang="cs-CZ"/>
        </a:p>
      </dgm:t>
    </dgm:pt>
    <dgm:pt modelId="{B8AC0378-E6F9-45D6-BF8B-DFF21C18535A}" type="sibTrans" cxnId="{6B3257FB-170E-476F-ADFB-107D8012B4BF}">
      <dgm:prSet/>
      <dgm:spPr/>
      <dgm:t>
        <a:bodyPr/>
        <a:lstStyle/>
        <a:p>
          <a:endParaRPr lang="cs-CZ"/>
        </a:p>
      </dgm:t>
    </dgm:pt>
    <dgm:pt modelId="{3FFB47DB-1F03-4487-8E2E-12735DE4AEDD}">
      <dgm:prSet/>
      <dgm:spPr>
        <a:solidFill>
          <a:schemeClr val="accent5">
            <a:lumMod val="90000"/>
          </a:schemeClr>
        </a:solidFill>
      </dgm:spPr>
      <dgm:t>
        <a:bodyPr/>
        <a:lstStyle/>
        <a:p>
          <a:r>
            <a:rPr lang="cs-CZ" dirty="0" smtClean="0">
              <a:solidFill>
                <a:schemeClr val="bg1">
                  <a:lumMod val="50000"/>
                </a:schemeClr>
              </a:solidFill>
            </a:rPr>
            <a:t>píše správně jednoduchá sdělení </a:t>
          </a:r>
        </a:p>
      </dgm:t>
    </dgm:pt>
    <dgm:pt modelId="{3158D6B5-0050-47CD-81DF-52983C4DD66C}" type="parTrans" cxnId="{845F8937-833F-4C41-99D7-612F5DE08694}">
      <dgm:prSet/>
      <dgm:spPr/>
      <dgm:t>
        <a:bodyPr/>
        <a:lstStyle/>
        <a:p>
          <a:endParaRPr lang="cs-CZ"/>
        </a:p>
      </dgm:t>
    </dgm:pt>
    <dgm:pt modelId="{4BBACE21-A0FA-4E29-92AF-B2BA10BC0365}" type="sibTrans" cxnId="{845F8937-833F-4C41-99D7-612F5DE08694}">
      <dgm:prSet/>
      <dgm:spPr/>
      <dgm:t>
        <a:bodyPr/>
        <a:lstStyle/>
        <a:p>
          <a:endParaRPr lang="cs-CZ"/>
        </a:p>
      </dgm:t>
    </dgm:pt>
    <dgm:pt modelId="{44225609-ED47-44F5-BAB4-8990803AD6F9}">
      <dgm:prSet/>
      <dgm:spPr>
        <a:solidFill>
          <a:schemeClr val="accent5">
            <a:lumMod val="90000"/>
          </a:schemeClr>
        </a:solidFill>
      </dgm:spPr>
      <dgm:t>
        <a:bodyPr/>
        <a:lstStyle/>
        <a:p>
          <a:r>
            <a:rPr lang="cs-CZ" dirty="0" smtClean="0">
              <a:solidFill>
                <a:schemeClr val="bg1">
                  <a:lumMod val="50000"/>
                </a:schemeClr>
              </a:solidFill>
            </a:rPr>
            <a:t>seřadí ilustrace podle děje a vypráví podle nich  </a:t>
          </a:r>
        </a:p>
      </dgm:t>
    </dgm:pt>
    <dgm:pt modelId="{9242D8D9-30CB-4D0B-AE36-064FADF73F84}" type="parTrans" cxnId="{95C0213B-C800-4115-B6C0-8DAEA7F3B3FE}">
      <dgm:prSet/>
      <dgm:spPr/>
      <dgm:t>
        <a:bodyPr/>
        <a:lstStyle/>
        <a:p>
          <a:endParaRPr lang="cs-CZ"/>
        </a:p>
      </dgm:t>
    </dgm:pt>
    <dgm:pt modelId="{1CBE9CE1-8BFF-44F6-84EA-FD1269284B1D}" type="sibTrans" cxnId="{95C0213B-C800-4115-B6C0-8DAEA7F3B3FE}">
      <dgm:prSet/>
      <dgm:spPr/>
      <dgm:t>
        <a:bodyPr/>
        <a:lstStyle/>
        <a:p>
          <a:endParaRPr lang="cs-CZ"/>
        </a:p>
      </dgm:t>
    </dgm:pt>
    <dgm:pt modelId="{D35DEE8C-A29C-43D9-BFED-BBA18B559396}">
      <dgm:prSet/>
      <dgm:spPr/>
      <dgm:t>
        <a:bodyPr/>
        <a:lstStyle/>
        <a:p>
          <a:r>
            <a:rPr lang="cs-CZ" dirty="0" smtClean="0">
              <a:solidFill>
                <a:schemeClr val="bg1">
                  <a:lumMod val="50000"/>
                </a:schemeClr>
              </a:solidFill>
            </a:rPr>
            <a:t>rozlišuje podstatné a okrajové informace  </a:t>
          </a:r>
        </a:p>
      </dgm:t>
    </dgm:pt>
    <dgm:pt modelId="{31B5E341-ED8B-4C2C-B784-A7DDC8F4C588}" type="parTrans" cxnId="{3BFB78CD-179F-4E09-B1C2-839D89F6D905}">
      <dgm:prSet/>
      <dgm:spPr/>
      <dgm:t>
        <a:bodyPr/>
        <a:lstStyle/>
        <a:p>
          <a:endParaRPr lang="cs-CZ"/>
        </a:p>
      </dgm:t>
    </dgm:pt>
    <dgm:pt modelId="{BD01C60F-A56D-499B-8C77-C0801CE163AB}" type="sibTrans" cxnId="{3BFB78CD-179F-4E09-B1C2-839D89F6D905}">
      <dgm:prSet/>
      <dgm:spPr/>
      <dgm:t>
        <a:bodyPr/>
        <a:lstStyle/>
        <a:p>
          <a:endParaRPr lang="cs-CZ"/>
        </a:p>
      </dgm:t>
    </dgm:pt>
    <dgm:pt modelId="{33F9605A-2F14-414A-BB31-2B2073D62014}">
      <dgm:prSet/>
      <dgm:spPr/>
      <dgm:t>
        <a:bodyPr/>
        <a:lstStyle/>
        <a:p>
          <a:r>
            <a:rPr lang="cs-CZ" dirty="0" smtClean="0">
              <a:solidFill>
                <a:schemeClr val="bg1">
                  <a:lumMod val="50000"/>
                </a:schemeClr>
              </a:solidFill>
            </a:rPr>
            <a:t>reprodukuje obsah a zapamatuje si fakta </a:t>
          </a:r>
        </a:p>
      </dgm:t>
    </dgm:pt>
    <dgm:pt modelId="{82618D4A-7593-4244-AC2E-278DB632D4A5}" type="parTrans" cxnId="{A6921D48-0CDF-4E6E-961D-BB3B0253F13E}">
      <dgm:prSet/>
      <dgm:spPr/>
      <dgm:t>
        <a:bodyPr/>
        <a:lstStyle/>
        <a:p>
          <a:endParaRPr lang="cs-CZ"/>
        </a:p>
      </dgm:t>
    </dgm:pt>
    <dgm:pt modelId="{1E971A72-9BCA-4CCA-ADFD-DA9BBD56940F}" type="sibTrans" cxnId="{A6921D48-0CDF-4E6E-961D-BB3B0253F13E}">
      <dgm:prSet/>
      <dgm:spPr/>
      <dgm:t>
        <a:bodyPr/>
        <a:lstStyle/>
        <a:p>
          <a:endParaRPr lang="cs-CZ"/>
        </a:p>
      </dgm:t>
    </dgm:pt>
    <dgm:pt modelId="{A3269554-31C7-49B7-BFF7-966AC4B56096}">
      <dgm:prSet/>
      <dgm:spPr/>
      <dgm:t>
        <a:bodyPr/>
        <a:lstStyle/>
        <a:p>
          <a:r>
            <a:rPr lang="cs-CZ" dirty="0" smtClean="0">
              <a:solidFill>
                <a:schemeClr val="bg1">
                  <a:lumMod val="50000"/>
                </a:schemeClr>
              </a:solidFill>
            </a:rPr>
            <a:t>vede správně dialog </a:t>
          </a:r>
        </a:p>
      </dgm:t>
    </dgm:pt>
    <dgm:pt modelId="{C6464EAD-0C1D-4701-9BD2-ECD43E3E1250}" type="parTrans" cxnId="{7C2F59BC-3B51-49EA-8ECD-C935A17040C6}">
      <dgm:prSet/>
      <dgm:spPr/>
      <dgm:t>
        <a:bodyPr/>
        <a:lstStyle/>
        <a:p>
          <a:endParaRPr lang="cs-CZ"/>
        </a:p>
      </dgm:t>
    </dgm:pt>
    <dgm:pt modelId="{540D0996-BB19-46E7-A35C-01B1FC603D62}" type="sibTrans" cxnId="{7C2F59BC-3B51-49EA-8ECD-C935A17040C6}">
      <dgm:prSet/>
      <dgm:spPr/>
      <dgm:t>
        <a:bodyPr/>
        <a:lstStyle/>
        <a:p>
          <a:endParaRPr lang="cs-CZ"/>
        </a:p>
      </dgm:t>
    </dgm:pt>
    <dgm:pt modelId="{C7777E8C-367A-4613-9E9B-55D7EA87E17E}">
      <dgm:prSet/>
      <dgm:spPr/>
      <dgm:t>
        <a:bodyPr/>
        <a:lstStyle/>
        <a:p>
          <a:r>
            <a:rPr lang="cs-CZ" dirty="0" smtClean="0">
              <a:solidFill>
                <a:schemeClr val="bg1">
                  <a:lumMod val="50000"/>
                </a:schemeClr>
              </a:solidFill>
            </a:rPr>
            <a:t>pozná manipulaci v reklamě </a:t>
          </a:r>
        </a:p>
      </dgm:t>
    </dgm:pt>
    <dgm:pt modelId="{C624E78B-0734-422C-98A0-06294500BA35}" type="parTrans" cxnId="{6A0DD629-66C8-47E1-B6D8-B3E105CA6C96}">
      <dgm:prSet/>
      <dgm:spPr/>
      <dgm:t>
        <a:bodyPr/>
        <a:lstStyle/>
        <a:p>
          <a:endParaRPr lang="cs-CZ"/>
        </a:p>
      </dgm:t>
    </dgm:pt>
    <dgm:pt modelId="{A1A0D6C3-345B-44B0-973F-2E1266019F2F}" type="sibTrans" cxnId="{6A0DD629-66C8-47E1-B6D8-B3E105CA6C96}">
      <dgm:prSet/>
      <dgm:spPr/>
      <dgm:t>
        <a:bodyPr/>
        <a:lstStyle/>
        <a:p>
          <a:endParaRPr lang="cs-CZ"/>
        </a:p>
      </dgm:t>
    </dgm:pt>
    <dgm:pt modelId="{991F24B3-929D-4551-B35D-E45109596963}">
      <dgm:prSet/>
      <dgm:spPr/>
      <dgm:t>
        <a:bodyPr/>
        <a:lstStyle/>
        <a:p>
          <a:r>
            <a:rPr lang="cs-CZ" dirty="0" smtClean="0">
              <a:solidFill>
                <a:schemeClr val="bg1">
                  <a:lumMod val="50000"/>
                </a:schemeClr>
              </a:solidFill>
            </a:rPr>
            <a:t>volí  intonaci, pauzy a tempo  </a:t>
          </a:r>
        </a:p>
      </dgm:t>
    </dgm:pt>
    <dgm:pt modelId="{D3DA26E5-2793-40BD-A5DA-A871289BA4C5}" type="parTrans" cxnId="{0EC707EB-238D-4179-A72C-125E3C38D5F2}">
      <dgm:prSet/>
      <dgm:spPr/>
      <dgm:t>
        <a:bodyPr/>
        <a:lstStyle/>
        <a:p>
          <a:endParaRPr lang="cs-CZ"/>
        </a:p>
      </dgm:t>
    </dgm:pt>
    <dgm:pt modelId="{0A8D632E-F559-431E-8903-61EECC2D959C}" type="sibTrans" cxnId="{0EC707EB-238D-4179-A72C-125E3C38D5F2}">
      <dgm:prSet/>
      <dgm:spPr/>
      <dgm:t>
        <a:bodyPr/>
        <a:lstStyle/>
        <a:p>
          <a:endParaRPr lang="cs-CZ"/>
        </a:p>
      </dgm:t>
    </dgm:pt>
    <dgm:pt modelId="{1EC5DBEE-7785-4FB0-8420-B601921FA7B4}">
      <dgm:prSet/>
      <dgm:spPr/>
      <dgm:t>
        <a:bodyPr/>
        <a:lstStyle/>
        <a:p>
          <a:r>
            <a:rPr lang="cs-CZ" dirty="0" smtClean="0">
              <a:solidFill>
                <a:schemeClr val="bg1">
                  <a:lumMod val="50000"/>
                </a:schemeClr>
              </a:solidFill>
            </a:rPr>
            <a:t>rozlišuje spisovnou a nespisovnou výslovnost a užívá ji </a:t>
          </a:r>
        </a:p>
      </dgm:t>
    </dgm:pt>
    <dgm:pt modelId="{408A587C-9538-4434-8DD9-442536415455}" type="parTrans" cxnId="{43A3CFC3-E8ED-4494-9CE2-6B6D61B14346}">
      <dgm:prSet/>
      <dgm:spPr/>
      <dgm:t>
        <a:bodyPr/>
        <a:lstStyle/>
        <a:p>
          <a:endParaRPr lang="cs-CZ"/>
        </a:p>
      </dgm:t>
    </dgm:pt>
    <dgm:pt modelId="{444EA9EE-546A-4880-A51A-E80C588C066F}" type="sibTrans" cxnId="{43A3CFC3-E8ED-4494-9CE2-6B6D61B14346}">
      <dgm:prSet/>
      <dgm:spPr/>
      <dgm:t>
        <a:bodyPr/>
        <a:lstStyle/>
        <a:p>
          <a:endParaRPr lang="cs-CZ"/>
        </a:p>
      </dgm:t>
    </dgm:pt>
    <dgm:pt modelId="{074517DD-C046-40C9-B9E5-4717F428DCE4}">
      <dgm:prSet/>
      <dgm:spPr/>
      <dgm:t>
        <a:bodyPr/>
        <a:lstStyle/>
        <a:p>
          <a:r>
            <a:rPr lang="cs-CZ" dirty="0" smtClean="0">
              <a:solidFill>
                <a:schemeClr val="bg1">
                  <a:lumMod val="50000"/>
                </a:schemeClr>
              </a:solidFill>
            </a:rPr>
            <a:t>píše jednoduché komunikační žánry </a:t>
          </a:r>
        </a:p>
      </dgm:t>
    </dgm:pt>
    <dgm:pt modelId="{E814093D-6756-42D8-A346-18321D6AA47E}" type="parTrans" cxnId="{FD555A24-359B-426A-93FA-5423985439A5}">
      <dgm:prSet/>
      <dgm:spPr/>
      <dgm:t>
        <a:bodyPr/>
        <a:lstStyle/>
        <a:p>
          <a:endParaRPr lang="cs-CZ"/>
        </a:p>
      </dgm:t>
    </dgm:pt>
    <dgm:pt modelId="{F50C3978-EDF4-4145-9B1A-BE9AC6D7E90A}" type="sibTrans" cxnId="{FD555A24-359B-426A-93FA-5423985439A5}">
      <dgm:prSet/>
      <dgm:spPr/>
      <dgm:t>
        <a:bodyPr/>
        <a:lstStyle/>
        <a:p>
          <a:endParaRPr lang="cs-CZ"/>
        </a:p>
      </dgm:t>
    </dgm:pt>
    <dgm:pt modelId="{EDE3B148-35D4-4395-BD0C-993EFF6BABC9}">
      <dgm:prSet/>
      <dgm:spPr/>
      <dgm:t>
        <a:bodyPr/>
        <a:lstStyle/>
        <a:p>
          <a:r>
            <a:rPr lang="cs-CZ" dirty="0" smtClean="0">
              <a:solidFill>
                <a:schemeClr val="bg1">
                  <a:lumMod val="50000"/>
                </a:schemeClr>
              </a:solidFill>
            </a:rPr>
            <a:t>sestaví osnovu a dle ní příběh   </a:t>
          </a:r>
        </a:p>
      </dgm:t>
    </dgm:pt>
    <dgm:pt modelId="{6D77268B-A575-4A70-91AF-683E41B88A4B}" type="parTrans" cxnId="{1E03B447-36B6-4DA1-BB25-DCC8FB284AB9}">
      <dgm:prSet/>
      <dgm:spPr/>
      <dgm:t>
        <a:bodyPr/>
        <a:lstStyle/>
        <a:p>
          <a:endParaRPr lang="cs-CZ"/>
        </a:p>
      </dgm:t>
    </dgm:pt>
    <dgm:pt modelId="{B187A0DD-020F-43B3-B738-9B10EB53D8E4}" type="sibTrans" cxnId="{1E03B447-36B6-4DA1-BB25-DCC8FB284AB9}">
      <dgm:prSet/>
      <dgm:spPr/>
      <dgm:t>
        <a:bodyPr/>
        <a:lstStyle/>
        <a:p>
          <a:endParaRPr lang="cs-CZ"/>
        </a:p>
      </dgm:t>
    </dgm:pt>
    <dgm:pt modelId="{5DAB45CF-39DF-456B-8289-601AFAA9D7B6}" type="pres">
      <dgm:prSet presAssocID="{6C14D143-A2DE-4856-875E-DB9C41C4774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5F0B346-8978-4458-8315-BB7BAB69C7C3}" type="pres">
      <dgm:prSet presAssocID="{87C6CD16-23BA-459D-BE8D-9C753F05C91D}" presName="compositeNode" presStyleCnt="0">
        <dgm:presLayoutVars>
          <dgm:bulletEnabled val="1"/>
        </dgm:presLayoutVars>
      </dgm:prSet>
      <dgm:spPr/>
    </dgm:pt>
    <dgm:pt modelId="{07D18395-CDC3-4334-9A3F-46D151D4A547}" type="pres">
      <dgm:prSet presAssocID="{87C6CD16-23BA-459D-BE8D-9C753F05C91D}" presName="bgRect" presStyleLbl="node1" presStyleIdx="0" presStyleCnt="2"/>
      <dgm:spPr/>
      <dgm:t>
        <a:bodyPr/>
        <a:lstStyle/>
        <a:p>
          <a:endParaRPr lang="cs-CZ"/>
        </a:p>
      </dgm:t>
    </dgm:pt>
    <dgm:pt modelId="{0896B401-E88F-4EA5-9DC7-88D4B2BAE65D}" type="pres">
      <dgm:prSet presAssocID="{87C6CD16-23BA-459D-BE8D-9C753F05C91D}" presName="parentNode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019CA68-87BC-458C-9533-879A4BB306B3}" type="pres">
      <dgm:prSet presAssocID="{87C6CD16-23BA-459D-BE8D-9C753F05C91D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8C57072-21F8-4ACC-9FF2-E663FEAE31A9}" type="pres">
      <dgm:prSet presAssocID="{7522D1AE-59E8-4D6D-93C9-029DC92EDBA1}" presName="hSp" presStyleCnt="0"/>
      <dgm:spPr/>
    </dgm:pt>
    <dgm:pt modelId="{2C18691E-6E12-43B2-A810-A22EE541FEF3}" type="pres">
      <dgm:prSet presAssocID="{7522D1AE-59E8-4D6D-93C9-029DC92EDBA1}" presName="vProcSp" presStyleCnt="0"/>
      <dgm:spPr/>
    </dgm:pt>
    <dgm:pt modelId="{A3713661-E3AB-4D05-891A-985802275060}" type="pres">
      <dgm:prSet presAssocID="{7522D1AE-59E8-4D6D-93C9-029DC92EDBA1}" presName="vSp1" presStyleCnt="0"/>
      <dgm:spPr/>
    </dgm:pt>
    <dgm:pt modelId="{15F2DC47-9EB1-400B-B5F4-23B70E650DD9}" type="pres">
      <dgm:prSet presAssocID="{7522D1AE-59E8-4D6D-93C9-029DC92EDBA1}" presName="simulatedConn" presStyleLbl="solidFgAcc1" presStyleIdx="0" presStyleCnt="1"/>
      <dgm:spPr>
        <a:solidFill>
          <a:srgbClr val="FF0000"/>
        </a:solidFill>
      </dgm:spPr>
    </dgm:pt>
    <dgm:pt modelId="{1968BC3B-784D-43D2-8774-84163E44A45B}" type="pres">
      <dgm:prSet presAssocID="{7522D1AE-59E8-4D6D-93C9-029DC92EDBA1}" presName="vSp2" presStyleCnt="0"/>
      <dgm:spPr/>
    </dgm:pt>
    <dgm:pt modelId="{90A813C9-031C-406D-AEAA-215E5031D9C1}" type="pres">
      <dgm:prSet presAssocID="{7522D1AE-59E8-4D6D-93C9-029DC92EDBA1}" presName="sibTrans" presStyleCnt="0"/>
      <dgm:spPr/>
    </dgm:pt>
    <dgm:pt modelId="{13EA6303-658A-46E7-BCEF-FBE1046E5FF9}" type="pres">
      <dgm:prSet presAssocID="{C77A69D6-C921-4619-B000-2ADB0D5C341E}" presName="compositeNode" presStyleCnt="0">
        <dgm:presLayoutVars>
          <dgm:bulletEnabled val="1"/>
        </dgm:presLayoutVars>
      </dgm:prSet>
      <dgm:spPr/>
    </dgm:pt>
    <dgm:pt modelId="{3E799F9A-682C-48C2-A1D3-3903CBF25AEA}" type="pres">
      <dgm:prSet presAssocID="{C77A69D6-C921-4619-B000-2ADB0D5C341E}" presName="bgRect" presStyleLbl="node1" presStyleIdx="1" presStyleCnt="2"/>
      <dgm:spPr/>
      <dgm:t>
        <a:bodyPr/>
        <a:lstStyle/>
        <a:p>
          <a:endParaRPr lang="cs-CZ"/>
        </a:p>
      </dgm:t>
    </dgm:pt>
    <dgm:pt modelId="{69CD1A1B-6E35-43D9-ABD3-DBB9BED2944F}" type="pres">
      <dgm:prSet presAssocID="{C77A69D6-C921-4619-B000-2ADB0D5C341E}" presName="parentNode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3CA8F02-315B-496E-83B5-4B8587125C95}" type="pres">
      <dgm:prSet presAssocID="{C77A69D6-C921-4619-B000-2ADB0D5C341E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2BB16F4-72AE-4C96-A78E-0F82174B1E23}" type="presOf" srcId="{390945FA-C05B-4ACD-B558-6E7707BC7A08}" destId="{A019CA68-87BC-458C-9533-879A4BB306B3}" srcOrd="0" destOrd="2" presId="urn:microsoft.com/office/officeart/2005/8/layout/hProcess7"/>
    <dgm:cxn modelId="{AB8EB26E-49DC-4802-A9D2-59A816561FAD}" type="presOf" srcId="{C7777E8C-367A-4613-9E9B-55D7EA87E17E}" destId="{33CA8F02-315B-496E-83B5-4B8587125C95}" srcOrd="0" destOrd="4" presId="urn:microsoft.com/office/officeart/2005/8/layout/hProcess7"/>
    <dgm:cxn modelId="{CA51A536-FEBF-43F2-8F05-3FC2D11961F8}" type="presOf" srcId="{991F24B3-929D-4551-B35D-E45109596963}" destId="{33CA8F02-315B-496E-83B5-4B8587125C95}" srcOrd="0" destOrd="5" presId="urn:microsoft.com/office/officeart/2005/8/layout/hProcess7"/>
    <dgm:cxn modelId="{5B89AF93-C4D4-405D-A98D-BFD60525D889}" srcId="{6C14D143-A2DE-4856-875E-DB9C41C4774C}" destId="{87C6CD16-23BA-459D-BE8D-9C753F05C91D}" srcOrd="0" destOrd="0" parTransId="{0CA9D7E4-C3E3-4CB4-BE50-183D4134215F}" sibTransId="{7522D1AE-59E8-4D6D-93C9-029DC92EDBA1}"/>
    <dgm:cxn modelId="{250B5E71-C31C-4EE4-B67F-DC846140A4ED}" type="presOf" srcId="{54564C66-0DDA-4473-A8BB-B1D91778ACA1}" destId="{A019CA68-87BC-458C-9533-879A4BB306B3}" srcOrd="0" destOrd="5" presId="urn:microsoft.com/office/officeart/2005/8/layout/hProcess7"/>
    <dgm:cxn modelId="{BAC4FAFE-B29F-4E78-A4AE-FDA682E3A8C3}" type="presOf" srcId="{34C12B30-6F93-435A-A660-BC7CA91919A9}" destId="{A019CA68-87BC-458C-9533-879A4BB306B3}" srcOrd="0" destOrd="3" presId="urn:microsoft.com/office/officeart/2005/8/layout/hProcess7"/>
    <dgm:cxn modelId="{4EAAB76A-C961-4B98-BFEA-DB2D218AD456}" type="presOf" srcId="{44225609-ED47-44F5-BAB4-8990803AD6F9}" destId="{A019CA68-87BC-458C-9533-879A4BB306B3}" srcOrd="0" destOrd="9" presId="urn:microsoft.com/office/officeart/2005/8/layout/hProcess7"/>
    <dgm:cxn modelId="{1D531E86-13CF-4137-BB02-1DA27737FE87}" type="presOf" srcId="{D35DEE8C-A29C-43D9-BFED-BBA18B559396}" destId="{33CA8F02-315B-496E-83B5-4B8587125C95}" srcOrd="0" destOrd="1" presId="urn:microsoft.com/office/officeart/2005/8/layout/hProcess7"/>
    <dgm:cxn modelId="{A7FC3BAF-22E3-466A-A1D3-DC53E4E1A836}" type="presOf" srcId="{05D06F3D-B86F-4BF4-AE4F-F93D1F52A568}" destId="{A019CA68-87BC-458C-9533-879A4BB306B3}" srcOrd="0" destOrd="7" presId="urn:microsoft.com/office/officeart/2005/8/layout/hProcess7"/>
    <dgm:cxn modelId="{FD555A24-359B-426A-93FA-5423985439A5}" srcId="{C77A69D6-C921-4619-B000-2ADB0D5C341E}" destId="{074517DD-C046-40C9-B9E5-4717F428DCE4}" srcOrd="7" destOrd="0" parTransId="{E814093D-6756-42D8-A346-18321D6AA47E}" sibTransId="{F50C3978-EDF4-4145-9B1A-BE9AC6D7E90A}"/>
    <dgm:cxn modelId="{6A0DD629-66C8-47E1-B6D8-B3E105CA6C96}" srcId="{C77A69D6-C921-4619-B000-2ADB0D5C341E}" destId="{C7777E8C-367A-4613-9E9B-55D7EA87E17E}" srcOrd="4" destOrd="0" parTransId="{C624E78B-0734-422C-98A0-06294500BA35}" sibTransId="{A1A0D6C3-345B-44B0-973F-2E1266019F2F}"/>
    <dgm:cxn modelId="{7C7F4BE7-09BC-48A0-8A04-EAC57E0BA002}" type="presOf" srcId="{33F9605A-2F14-414A-BB31-2B2073D62014}" destId="{33CA8F02-315B-496E-83B5-4B8587125C95}" srcOrd="0" destOrd="2" presId="urn:microsoft.com/office/officeart/2005/8/layout/hProcess7"/>
    <dgm:cxn modelId="{A6921D48-0CDF-4E6E-961D-BB3B0253F13E}" srcId="{C77A69D6-C921-4619-B000-2ADB0D5C341E}" destId="{33F9605A-2F14-414A-BB31-2B2073D62014}" srcOrd="2" destOrd="0" parTransId="{82618D4A-7593-4244-AC2E-278DB632D4A5}" sibTransId="{1E971A72-9BCA-4CCA-ADFD-DA9BBD56940F}"/>
    <dgm:cxn modelId="{3BFB78CD-179F-4E09-B1C2-839D89F6D905}" srcId="{C77A69D6-C921-4619-B000-2ADB0D5C341E}" destId="{D35DEE8C-A29C-43D9-BFED-BBA18B559396}" srcOrd="1" destOrd="0" parTransId="{31B5E341-ED8B-4C2C-B784-A7DDC8F4C588}" sibTransId="{BD01C60F-A56D-499B-8C77-C0801CE163AB}"/>
    <dgm:cxn modelId="{0EC707EB-238D-4179-A72C-125E3C38D5F2}" srcId="{C77A69D6-C921-4619-B000-2ADB0D5C341E}" destId="{991F24B3-929D-4551-B35D-E45109596963}" srcOrd="5" destOrd="0" parTransId="{D3DA26E5-2793-40BD-A5DA-A871289BA4C5}" sibTransId="{0A8D632E-F559-431E-8903-61EECC2D959C}"/>
    <dgm:cxn modelId="{2D5C6B43-20B3-42DA-952D-2E4B9875728A}" type="presOf" srcId="{074517DD-C046-40C9-B9E5-4717F428DCE4}" destId="{33CA8F02-315B-496E-83B5-4B8587125C95}" srcOrd="0" destOrd="7" presId="urn:microsoft.com/office/officeart/2005/8/layout/hProcess7"/>
    <dgm:cxn modelId="{3D58F406-98AC-49D9-8C39-CA07513D9834}" type="presOf" srcId="{C77A69D6-C921-4619-B000-2ADB0D5C341E}" destId="{3E799F9A-682C-48C2-A1D3-3903CBF25AEA}" srcOrd="0" destOrd="0" presId="urn:microsoft.com/office/officeart/2005/8/layout/hProcess7"/>
    <dgm:cxn modelId="{A75696F9-8FFD-43A6-90BC-A49417464696}" srcId="{87C6CD16-23BA-459D-BE8D-9C753F05C91D}" destId="{7E14C9B0-F115-4B7D-87EE-10D75AED1448}" srcOrd="6" destOrd="0" parTransId="{F724BCF2-7DFB-4BF0-B850-07F6B33A4716}" sibTransId="{0235D9A7-C1BD-4473-84B4-0BD0FA4A427B}"/>
    <dgm:cxn modelId="{71481636-7FCE-46D1-9849-B2EC4294D212}" type="presOf" srcId="{6C14D143-A2DE-4856-875E-DB9C41C4774C}" destId="{5DAB45CF-39DF-456B-8289-601AFAA9D7B6}" srcOrd="0" destOrd="0" presId="urn:microsoft.com/office/officeart/2005/8/layout/hProcess7"/>
    <dgm:cxn modelId="{68C15F80-AF8E-4821-BE81-73A068F8EE10}" srcId="{6C14D143-A2DE-4856-875E-DB9C41C4774C}" destId="{C77A69D6-C921-4619-B000-2ADB0D5C341E}" srcOrd="1" destOrd="0" parTransId="{94F51A8E-3C9D-4698-99E3-C3AC344590C2}" sibTransId="{81482BB2-7AD8-43DB-9D45-DFB40458F5DF}"/>
    <dgm:cxn modelId="{A46C7095-156A-4B68-A09E-713173C59695}" type="presOf" srcId="{6C8AD0C1-3F61-41F2-8471-C25C91796E83}" destId="{A019CA68-87BC-458C-9533-879A4BB306B3}" srcOrd="0" destOrd="4" presId="urn:microsoft.com/office/officeart/2005/8/layout/hProcess7"/>
    <dgm:cxn modelId="{5C908150-EBD2-45F0-9DAE-4FD5B115C72E}" type="presOf" srcId="{C77A69D6-C921-4619-B000-2ADB0D5C341E}" destId="{69CD1A1B-6E35-43D9-ABD3-DBB9BED2944F}" srcOrd="1" destOrd="0" presId="urn:microsoft.com/office/officeart/2005/8/layout/hProcess7"/>
    <dgm:cxn modelId="{64C35B21-1065-45B9-9251-16E8A8CCE8AE}" type="presOf" srcId="{87C6CD16-23BA-459D-BE8D-9C753F05C91D}" destId="{07D18395-CDC3-4334-9A3F-46D151D4A547}" srcOrd="0" destOrd="0" presId="urn:microsoft.com/office/officeart/2005/8/layout/hProcess7"/>
    <dgm:cxn modelId="{643F401C-8FAD-4B1C-86C6-8F0DD11472DE}" type="presOf" srcId="{7E14C9B0-F115-4B7D-87EE-10D75AED1448}" destId="{A019CA68-87BC-458C-9533-879A4BB306B3}" srcOrd="0" destOrd="6" presId="urn:microsoft.com/office/officeart/2005/8/layout/hProcess7"/>
    <dgm:cxn modelId="{44D0C1ED-749F-41BB-9DF3-7A6C2CB33CEC}" type="presOf" srcId="{1EC5DBEE-7785-4FB0-8420-B601921FA7B4}" destId="{33CA8F02-315B-496E-83B5-4B8587125C95}" srcOrd="0" destOrd="6" presId="urn:microsoft.com/office/officeart/2005/8/layout/hProcess7"/>
    <dgm:cxn modelId="{503C9A1E-3A21-4A0E-88CE-69D1E3444854}" srcId="{87C6CD16-23BA-459D-BE8D-9C753F05C91D}" destId="{54564C66-0DDA-4473-A8BB-B1D91778ACA1}" srcOrd="5" destOrd="0" parTransId="{62DA5155-1577-4250-8B09-0000B7B23E01}" sibTransId="{872F22F5-9858-4AA0-9A0F-1B6A097B2AB4}"/>
    <dgm:cxn modelId="{845F8937-833F-4C41-99D7-612F5DE08694}" srcId="{87C6CD16-23BA-459D-BE8D-9C753F05C91D}" destId="{3FFB47DB-1F03-4487-8E2E-12735DE4AEDD}" srcOrd="8" destOrd="0" parTransId="{3158D6B5-0050-47CD-81DF-52983C4DD66C}" sibTransId="{4BBACE21-A0FA-4E29-92AF-B2BA10BC0365}"/>
    <dgm:cxn modelId="{DA91B155-7E5D-4748-A0C8-D2E61E61DD76}" type="presOf" srcId="{EDE3B148-35D4-4395-BD0C-993EFF6BABC9}" destId="{33CA8F02-315B-496E-83B5-4B8587125C95}" srcOrd="0" destOrd="8" presId="urn:microsoft.com/office/officeart/2005/8/layout/hProcess7"/>
    <dgm:cxn modelId="{05E6F6CA-BF40-463F-8881-A6C43D38F388}" type="presOf" srcId="{87C6CD16-23BA-459D-BE8D-9C753F05C91D}" destId="{0896B401-E88F-4EA5-9DC7-88D4B2BAE65D}" srcOrd="1" destOrd="0" presId="urn:microsoft.com/office/officeart/2005/8/layout/hProcess7"/>
    <dgm:cxn modelId="{AAFD7EC5-F625-4B2F-BB0C-5E0C3494602D}" srcId="{87C6CD16-23BA-459D-BE8D-9C753F05C91D}" destId="{390945FA-C05B-4ACD-B558-6E7707BC7A08}" srcOrd="2" destOrd="0" parTransId="{F89F2B35-1A4A-4552-BD0D-92C20BDF6ECA}" sibTransId="{93DDE782-01D4-4AAD-A7AD-C4E1FCA376AF}"/>
    <dgm:cxn modelId="{95C0213B-C800-4115-B6C0-8DAEA7F3B3FE}" srcId="{87C6CD16-23BA-459D-BE8D-9C753F05C91D}" destId="{44225609-ED47-44F5-BAB4-8990803AD6F9}" srcOrd="9" destOrd="0" parTransId="{9242D8D9-30CB-4D0B-AE36-064FADF73F84}" sibTransId="{1CBE9CE1-8BFF-44F6-84EA-FD1269284B1D}"/>
    <dgm:cxn modelId="{1E03B447-36B6-4DA1-BB25-DCC8FB284AB9}" srcId="{C77A69D6-C921-4619-B000-2ADB0D5C341E}" destId="{EDE3B148-35D4-4395-BD0C-993EFF6BABC9}" srcOrd="8" destOrd="0" parTransId="{6D77268B-A575-4A70-91AF-683E41B88A4B}" sibTransId="{B187A0DD-020F-43B3-B738-9B10EB53D8E4}"/>
    <dgm:cxn modelId="{643944F3-4761-40CE-A09B-8267737E3A85}" srcId="{87C6CD16-23BA-459D-BE8D-9C753F05C91D}" destId="{F8866867-E59D-42EE-9297-4834F878E2AD}" srcOrd="1" destOrd="0" parTransId="{CAD46F60-58AB-4169-8D58-4FD61563A61E}" sibTransId="{B4F7F8F4-E858-4F74-AA30-4409D0914CDA}"/>
    <dgm:cxn modelId="{A9E8D15C-A81D-4711-A172-729E646CDCBC}" type="presOf" srcId="{A3269554-31C7-49B7-BFF7-966AC4B56096}" destId="{33CA8F02-315B-496E-83B5-4B8587125C95}" srcOrd="0" destOrd="3" presId="urn:microsoft.com/office/officeart/2005/8/layout/hProcess7"/>
    <dgm:cxn modelId="{43A3CFC3-E8ED-4494-9CE2-6B6D61B14346}" srcId="{C77A69D6-C921-4619-B000-2ADB0D5C341E}" destId="{1EC5DBEE-7785-4FB0-8420-B601921FA7B4}" srcOrd="6" destOrd="0" parTransId="{408A587C-9538-4434-8DD9-442536415455}" sibTransId="{444EA9EE-546A-4880-A51A-E80C588C066F}"/>
    <dgm:cxn modelId="{6B3257FB-170E-476F-ADFB-107D8012B4BF}" srcId="{87C6CD16-23BA-459D-BE8D-9C753F05C91D}" destId="{05D06F3D-B86F-4BF4-AE4F-F93D1F52A568}" srcOrd="7" destOrd="0" parTransId="{C82252DB-431D-4EE8-88DC-648088CA27DD}" sibTransId="{B8AC0378-E6F9-45D6-BF8B-DFF21C18535A}"/>
    <dgm:cxn modelId="{18AF7541-6C8F-47E8-9276-72361D35C8EA}" srcId="{87C6CD16-23BA-459D-BE8D-9C753F05C91D}" destId="{34C12B30-6F93-435A-A660-BC7CA91919A9}" srcOrd="3" destOrd="0" parTransId="{861E6BA7-5F1A-4B45-8A43-B5024DCE590E}" sibTransId="{9F8D60EF-58FE-444E-B41A-82242FCC78C1}"/>
    <dgm:cxn modelId="{B9F448C4-FBF1-45A7-B41C-F3F4C1C9D115}" type="presOf" srcId="{F8866867-E59D-42EE-9297-4834F878E2AD}" destId="{A019CA68-87BC-458C-9533-879A4BB306B3}" srcOrd="0" destOrd="1" presId="urn:microsoft.com/office/officeart/2005/8/layout/hProcess7"/>
    <dgm:cxn modelId="{577772BE-F3EB-4B1C-B8FA-B341396FF385}" srcId="{C77A69D6-C921-4619-B000-2ADB0D5C341E}" destId="{3F55993E-1329-48B2-8A43-7833A574D35B}" srcOrd="0" destOrd="0" parTransId="{032113D7-C778-4D99-A9DA-FEEC6A1A285F}" sibTransId="{F947867A-BBAA-4DCC-9DCC-286FC8B83E8B}"/>
    <dgm:cxn modelId="{942FB708-CE53-4415-9F98-937DA6DE2D7E}" type="presOf" srcId="{3FFB47DB-1F03-4487-8E2E-12735DE4AEDD}" destId="{A019CA68-87BC-458C-9533-879A4BB306B3}" srcOrd="0" destOrd="8" presId="urn:microsoft.com/office/officeart/2005/8/layout/hProcess7"/>
    <dgm:cxn modelId="{7C2F59BC-3B51-49EA-8ECD-C935A17040C6}" srcId="{C77A69D6-C921-4619-B000-2ADB0D5C341E}" destId="{A3269554-31C7-49B7-BFF7-966AC4B56096}" srcOrd="3" destOrd="0" parTransId="{C6464EAD-0C1D-4701-9BD2-ECD43E3E1250}" sibTransId="{540D0996-BB19-46E7-A35C-01B1FC603D62}"/>
    <dgm:cxn modelId="{007B9373-DF6A-48FB-83C4-0F668B4E119B}" type="presOf" srcId="{3F55993E-1329-48B2-8A43-7833A574D35B}" destId="{33CA8F02-315B-496E-83B5-4B8587125C95}" srcOrd="0" destOrd="0" presId="urn:microsoft.com/office/officeart/2005/8/layout/hProcess7"/>
    <dgm:cxn modelId="{FDCD47FA-1664-4527-B518-41F6FFB007A6}" srcId="{87C6CD16-23BA-459D-BE8D-9C753F05C91D}" destId="{48B2EF77-0730-46F8-BB78-F2E0FBC773F6}" srcOrd="0" destOrd="0" parTransId="{1BB8856B-1176-43E3-92DC-2A1A5AD2A483}" sibTransId="{6D2E7030-8E73-4D7A-98E5-85932264E71F}"/>
    <dgm:cxn modelId="{BE785DEC-A407-4584-9EB9-90B601429002}" type="presOf" srcId="{48B2EF77-0730-46F8-BB78-F2E0FBC773F6}" destId="{A019CA68-87BC-458C-9533-879A4BB306B3}" srcOrd="0" destOrd="0" presId="urn:microsoft.com/office/officeart/2005/8/layout/hProcess7"/>
    <dgm:cxn modelId="{91605000-83B4-4E8D-A4E8-A2CA2E4B5ECB}" srcId="{87C6CD16-23BA-459D-BE8D-9C753F05C91D}" destId="{6C8AD0C1-3F61-41F2-8471-C25C91796E83}" srcOrd="4" destOrd="0" parTransId="{BF56C60B-BBAB-4034-AF38-033E46771082}" sibTransId="{58417E07-8D9C-41B1-8207-A0C8A834ADA3}"/>
    <dgm:cxn modelId="{6E65A0FA-1CF2-471A-BEFF-A9B61E95600E}" type="presParOf" srcId="{5DAB45CF-39DF-456B-8289-601AFAA9D7B6}" destId="{D5F0B346-8978-4458-8315-BB7BAB69C7C3}" srcOrd="0" destOrd="0" presId="urn:microsoft.com/office/officeart/2005/8/layout/hProcess7"/>
    <dgm:cxn modelId="{847553A0-E2CA-467A-AED2-D568A5DD21D7}" type="presParOf" srcId="{D5F0B346-8978-4458-8315-BB7BAB69C7C3}" destId="{07D18395-CDC3-4334-9A3F-46D151D4A547}" srcOrd="0" destOrd="0" presId="urn:microsoft.com/office/officeart/2005/8/layout/hProcess7"/>
    <dgm:cxn modelId="{382B57E6-235E-4B38-B726-35A0B69DAC61}" type="presParOf" srcId="{D5F0B346-8978-4458-8315-BB7BAB69C7C3}" destId="{0896B401-E88F-4EA5-9DC7-88D4B2BAE65D}" srcOrd="1" destOrd="0" presId="urn:microsoft.com/office/officeart/2005/8/layout/hProcess7"/>
    <dgm:cxn modelId="{00D0F41F-98C8-432E-9694-6A5E6B2F384D}" type="presParOf" srcId="{D5F0B346-8978-4458-8315-BB7BAB69C7C3}" destId="{A019CA68-87BC-458C-9533-879A4BB306B3}" srcOrd="2" destOrd="0" presId="urn:microsoft.com/office/officeart/2005/8/layout/hProcess7"/>
    <dgm:cxn modelId="{2F2976E0-371A-409B-8B56-1F69FF10082E}" type="presParOf" srcId="{5DAB45CF-39DF-456B-8289-601AFAA9D7B6}" destId="{78C57072-21F8-4ACC-9FF2-E663FEAE31A9}" srcOrd="1" destOrd="0" presId="urn:microsoft.com/office/officeart/2005/8/layout/hProcess7"/>
    <dgm:cxn modelId="{7E177F8B-4026-43CF-AF35-95B03D4BD03F}" type="presParOf" srcId="{5DAB45CF-39DF-456B-8289-601AFAA9D7B6}" destId="{2C18691E-6E12-43B2-A810-A22EE541FEF3}" srcOrd="2" destOrd="0" presId="urn:microsoft.com/office/officeart/2005/8/layout/hProcess7"/>
    <dgm:cxn modelId="{A59C4302-D6DC-424C-9A46-E84378ECD623}" type="presParOf" srcId="{2C18691E-6E12-43B2-A810-A22EE541FEF3}" destId="{A3713661-E3AB-4D05-891A-985802275060}" srcOrd="0" destOrd="0" presId="urn:microsoft.com/office/officeart/2005/8/layout/hProcess7"/>
    <dgm:cxn modelId="{CCDC3099-9B2E-4F56-88A8-2E4FB7588853}" type="presParOf" srcId="{2C18691E-6E12-43B2-A810-A22EE541FEF3}" destId="{15F2DC47-9EB1-400B-B5F4-23B70E650DD9}" srcOrd="1" destOrd="0" presId="urn:microsoft.com/office/officeart/2005/8/layout/hProcess7"/>
    <dgm:cxn modelId="{8F1B2F0D-6309-42CF-9BFA-25E01A00630C}" type="presParOf" srcId="{2C18691E-6E12-43B2-A810-A22EE541FEF3}" destId="{1968BC3B-784D-43D2-8774-84163E44A45B}" srcOrd="2" destOrd="0" presId="urn:microsoft.com/office/officeart/2005/8/layout/hProcess7"/>
    <dgm:cxn modelId="{03AE5E36-5FC1-4E0A-B3DA-1C1B3946955D}" type="presParOf" srcId="{5DAB45CF-39DF-456B-8289-601AFAA9D7B6}" destId="{90A813C9-031C-406D-AEAA-215E5031D9C1}" srcOrd="3" destOrd="0" presId="urn:microsoft.com/office/officeart/2005/8/layout/hProcess7"/>
    <dgm:cxn modelId="{001101F1-F534-4122-8812-1D3A08300AB7}" type="presParOf" srcId="{5DAB45CF-39DF-456B-8289-601AFAA9D7B6}" destId="{13EA6303-658A-46E7-BCEF-FBE1046E5FF9}" srcOrd="4" destOrd="0" presId="urn:microsoft.com/office/officeart/2005/8/layout/hProcess7"/>
    <dgm:cxn modelId="{A158FF72-1D6E-4E62-9980-0E461B78A285}" type="presParOf" srcId="{13EA6303-658A-46E7-BCEF-FBE1046E5FF9}" destId="{3E799F9A-682C-48C2-A1D3-3903CBF25AEA}" srcOrd="0" destOrd="0" presId="urn:microsoft.com/office/officeart/2005/8/layout/hProcess7"/>
    <dgm:cxn modelId="{23B8DEE3-9971-464D-9776-2D6FB640E0C1}" type="presParOf" srcId="{13EA6303-658A-46E7-BCEF-FBE1046E5FF9}" destId="{69CD1A1B-6E35-43D9-ABD3-DBB9BED2944F}" srcOrd="1" destOrd="0" presId="urn:microsoft.com/office/officeart/2005/8/layout/hProcess7"/>
    <dgm:cxn modelId="{7A2A5A8A-794C-41C4-842B-65986A133E95}" type="presParOf" srcId="{13EA6303-658A-46E7-BCEF-FBE1046E5FF9}" destId="{33CA8F02-315B-496E-83B5-4B8587125C95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C14D143-A2DE-4856-875E-DB9C41C4774C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7C6CD16-23BA-459D-BE8D-9C753F05C91D}">
      <dgm:prSet phldrT="[Text]"/>
      <dgm:spPr/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1. období 1. stupně</a:t>
          </a:r>
          <a:endParaRPr lang="cs-CZ" dirty="0">
            <a:solidFill>
              <a:schemeClr val="tx1"/>
            </a:solidFill>
          </a:endParaRPr>
        </a:p>
      </dgm:t>
    </dgm:pt>
    <dgm:pt modelId="{0CA9D7E4-C3E3-4CB4-BE50-183D4134215F}" type="parTrans" cxnId="{5B89AF93-C4D4-405D-A98D-BFD60525D889}">
      <dgm:prSet/>
      <dgm:spPr/>
      <dgm:t>
        <a:bodyPr/>
        <a:lstStyle/>
        <a:p>
          <a:endParaRPr lang="cs-CZ"/>
        </a:p>
      </dgm:t>
    </dgm:pt>
    <dgm:pt modelId="{7522D1AE-59E8-4D6D-93C9-029DC92EDBA1}" type="sibTrans" cxnId="{5B89AF93-C4D4-405D-A98D-BFD60525D889}">
      <dgm:prSet/>
      <dgm:spPr/>
      <dgm:t>
        <a:bodyPr/>
        <a:lstStyle/>
        <a:p>
          <a:endParaRPr lang="cs-CZ"/>
        </a:p>
      </dgm:t>
    </dgm:pt>
    <dgm:pt modelId="{48B2EF77-0730-46F8-BB78-F2E0FBC773F6}">
      <dgm:prSet phldrT="[Text]"/>
      <dgm:spPr>
        <a:solidFill>
          <a:schemeClr val="accent5">
            <a:lumMod val="90000"/>
          </a:schemeClr>
        </a:solidFill>
      </dgm:spPr>
      <dgm:t>
        <a:bodyPr/>
        <a:lstStyle/>
        <a:p>
          <a:r>
            <a:rPr lang="cs-CZ" dirty="0" smtClean="0">
              <a:solidFill>
                <a:schemeClr val="bg1">
                  <a:lumMod val="50000"/>
                </a:schemeClr>
              </a:solidFill>
            </a:rPr>
            <a:t>plynule čte s porozuměním  </a:t>
          </a:r>
          <a:endParaRPr lang="cs-CZ" dirty="0">
            <a:solidFill>
              <a:schemeClr val="bg1">
                <a:lumMod val="50000"/>
              </a:schemeClr>
            </a:solidFill>
          </a:endParaRPr>
        </a:p>
      </dgm:t>
    </dgm:pt>
    <dgm:pt modelId="{1BB8856B-1176-43E3-92DC-2A1A5AD2A483}" type="parTrans" cxnId="{FDCD47FA-1664-4527-B518-41F6FFB007A6}">
      <dgm:prSet/>
      <dgm:spPr/>
      <dgm:t>
        <a:bodyPr/>
        <a:lstStyle/>
        <a:p>
          <a:endParaRPr lang="cs-CZ"/>
        </a:p>
      </dgm:t>
    </dgm:pt>
    <dgm:pt modelId="{6D2E7030-8E73-4D7A-98E5-85932264E71F}" type="sibTrans" cxnId="{FDCD47FA-1664-4527-B518-41F6FFB007A6}">
      <dgm:prSet/>
      <dgm:spPr/>
      <dgm:t>
        <a:bodyPr/>
        <a:lstStyle/>
        <a:p>
          <a:endParaRPr lang="cs-CZ"/>
        </a:p>
      </dgm:t>
    </dgm:pt>
    <dgm:pt modelId="{C77A69D6-C921-4619-B000-2ADB0D5C341E}">
      <dgm:prSet phldrT="[Text]"/>
      <dgm:spPr/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2. období 1. stupně</a:t>
          </a:r>
          <a:endParaRPr lang="cs-CZ" dirty="0">
            <a:solidFill>
              <a:schemeClr val="tx1"/>
            </a:solidFill>
          </a:endParaRPr>
        </a:p>
      </dgm:t>
    </dgm:pt>
    <dgm:pt modelId="{94F51A8E-3C9D-4698-99E3-C3AC344590C2}" type="parTrans" cxnId="{68C15F80-AF8E-4821-BE81-73A068F8EE10}">
      <dgm:prSet/>
      <dgm:spPr/>
      <dgm:t>
        <a:bodyPr/>
        <a:lstStyle/>
        <a:p>
          <a:endParaRPr lang="cs-CZ"/>
        </a:p>
      </dgm:t>
    </dgm:pt>
    <dgm:pt modelId="{81482BB2-7AD8-43DB-9D45-DFB40458F5DF}" type="sibTrans" cxnId="{68C15F80-AF8E-4821-BE81-73A068F8EE10}">
      <dgm:prSet/>
      <dgm:spPr/>
      <dgm:t>
        <a:bodyPr/>
        <a:lstStyle/>
        <a:p>
          <a:endParaRPr lang="cs-CZ"/>
        </a:p>
      </dgm:t>
    </dgm:pt>
    <dgm:pt modelId="{3F55993E-1329-48B2-8A43-7833A574D35B}">
      <dgm:prSet phldrT="[Text]"/>
      <dgm:spPr/>
      <dgm:t>
        <a:bodyPr/>
        <a:lstStyle/>
        <a:p>
          <a:r>
            <a:rPr lang="cs-CZ" dirty="0" smtClean="0">
              <a:solidFill>
                <a:schemeClr val="bg1">
                  <a:lumMod val="50000"/>
                </a:schemeClr>
              </a:solidFill>
            </a:rPr>
            <a:t>čte s porozuměním potichu i nahlas </a:t>
          </a:r>
          <a:endParaRPr lang="cs-CZ" dirty="0">
            <a:solidFill>
              <a:schemeClr val="bg1">
                <a:lumMod val="50000"/>
              </a:schemeClr>
            </a:solidFill>
          </a:endParaRPr>
        </a:p>
      </dgm:t>
    </dgm:pt>
    <dgm:pt modelId="{032113D7-C778-4D99-A9DA-FEEC6A1A285F}" type="parTrans" cxnId="{577772BE-F3EB-4B1C-B8FA-B341396FF385}">
      <dgm:prSet/>
      <dgm:spPr/>
      <dgm:t>
        <a:bodyPr/>
        <a:lstStyle/>
        <a:p>
          <a:endParaRPr lang="cs-CZ"/>
        </a:p>
      </dgm:t>
    </dgm:pt>
    <dgm:pt modelId="{F947867A-BBAA-4DCC-9DCC-286FC8B83E8B}" type="sibTrans" cxnId="{577772BE-F3EB-4B1C-B8FA-B341396FF385}">
      <dgm:prSet/>
      <dgm:spPr/>
      <dgm:t>
        <a:bodyPr/>
        <a:lstStyle/>
        <a:p>
          <a:endParaRPr lang="cs-CZ"/>
        </a:p>
      </dgm:t>
    </dgm:pt>
    <dgm:pt modelId="{F8866867-E59D-42EE-9297-4834F878E2AD}">
      <dgm:prSet/>
      <dgm:spPr>
        <a:solidFill>
          <a:schemeClr val="accent5">
            <a:lumMod val="90000"/>
          </a:schemeClr>
        </a:solidFill>
      </dgm:spPr>
      <dgm:t>
        <a:bodyPr/>
        <a:lstStyle/>
        <a:p>
          <a:r>
            <a:rPr lang="cs-CZ" dirty="0" smtClean="0">
              <a:solidFill>
                <a:schemeClr val="bg1">
                  <a:lumMod val="50000"/>
                </a:schemeClr>
              </a:solidFill>
            </a:rPr>
            <a:t>porozumí písemným nebo mluveným pokynům  </a:t>
          </a:r>
        </a:p>
      </dgm:t>
    </dgm:pt>
    <dgm:pt modelId="{CAD46F60-58AB-4169-8D58-4FD61563A61E}" type="parTrans" cxnId="{643944F3-4761-40CE-A09B-8267737E3A85}">
      <dgm:prSet/>
      <dgm:spPr/>
      <dgm:t>
        <a:bodyPr/>
        <a:lstStyle/>
        <a:p>
          <a:endParaRPr lang="cs-CZ"/>
        </a:p>
      </dgm:t>
    </dgm:pt>
    <dgm:pt modelId="{B4F7F8F4-E858-4F74-AA30-4409D0914CDA}" type="sibTrans" cxnId="{643944F3-4761-40CE-A09B-8267737E3A85}">
      <dgm:prSet/>
      <dgm:spPr/>
      <dgm:t>
        <a:bodyPr/>
        <a:lstStyle/>
        <a:p>
          <a:endParaRPr lang="cs-CZ"/>
        </a:p>
      </dgm:t>
    </dgm:pt>
    <dgm:pt modelId="{390945FA-C05B-4ACD-B558-6E7707BC7A08}">
      <dgm:prSet/>
      <dgm:spPr>
        <a:solidFill>
          <a:schemeClr val="accent5">
            <a:lumMod val="90000"/>
          </a:schemeClr>
        </a:solidFill>
      </dgm:spPr>
      <dgm:t>
        <a:bodyPr/>
        <a:lstStyle/>
        <a:p>
          <a:r>
            <a:rPr lang="cs-CZ" dirty="0" smtClean="0">
              <a:solidFill>
                <a:schemeClr val="bg1">
                  <a:lumMod val="50000"/>
                </a:schemeClr>
              </a:solidFill>
            </a:rPr>
            <a:t>respektuje zákl. komunikační pravidla  </a:t>
          </a:r>
        </a:p>
      </dgm:t>
    </dgm:pt>
    <dgm:pt modelId="{F89F2B35-1A4A-4552-BD0D-92C20BDF6ECA}" type="parTrans" cxnId="{AAFD7EC5-F625-4B2F-BB0C-5E0C3494602D}">
      <dgm:prSet/>
      <dgm:spPr/>
      <dgm:t>
        <a:bodyPr/>
        <a:lstStyle/>
        <a:p>
          <a:endParaRPr lang="cs-CZ"/>
        </a:p>
      </dgm:t>
    </dgm:pt>
    <dgm:pt modelId="{93DDE782-01D4-4AAD-A7AD-C4E1FCA376AF}" type="sibTrans" cxnId="{AAFD7EC5-F625-4B2F-BB0C-5E0C3494602D}">
      <dgm:prSet/>
      <dgm:spPr/>
      <dgm:t>
        <a:bodyPr/>
        <a:lstStyle/>
        <a:p>
          <a:endParaRPr lang="cs-CZ"/>
        </a:p>
      </dgm:t>
    </dgm:pt>
    <dgm:pt modelId="{34C12B30-6F93-435A-A660-BC7CA91919A9}">
      <dgm:prSet/>
      <dgm:spPr>
        <a:solidFill>
          <a:schemeClr val="accent5">
            <a:lumMod val="90000"/>
          </a:schemeClr>
        </a:solidFill>
      </dgm:spPr>
      <dgm:t>
        <a:bodyPr/>
        <a:lstStyle/>
        <a:p>
          <a:r>
            <a:rPr lang="cs-CZ" dirty="0" smtClean="0">
              <a:solidFill>
                <a:schemeClr val="bg1">
                  <a:lumMod val="50000"/>
                </a:schemeClr>
              </a:solidFill>
            </a:rPr>
            <a:t>pečlivě vyslovuje, opravuje svou výslovnost </a:t>
          </a:r>
        </a:p>
      </dgm:t>
    </dgm:pt>
    <dgm:pt modelId="{861E6BA7-5F1A-4B45-8A43-B5024DCE590E}" type="parTrans" cxnId="{18AF7541-6C8F-47E8-9276-72361D35C8EA}">
      <dgm:prSet/>
      <dgm:spPr/>
      <dgm:t>
        <a:bodyPr/>
        <a:lstStyle/>
        <a:p>
          <a:endParaRPr lang="cs-CZ"/>
        </a:p>
      </dgm:t>
    </dgm:pt>
    <dgm:pt modelId="{9F8D60EF-58FE-444E-B41A-82242FCC78C1}" type="sibTrans" cxnId="{18AF7541-6C8F-47E8-9276-72361D35C8EA}">
      <dgm:prSet/>
      <dgm:spPr/>
      <dgm:t>
        <a:bodyPr/>
        <a:lstStyle/>
        <a:p>
          <a:endParaRPr lang="cs-CZ"/>
        </a:p>
      </dgm:t>
    </dgm:pt>
    <dgm:pt modelId="{6C8AD0C1-3F61-41F2-8471-C25C91796E83}">
      <dgm:prSet/>
      <dgm:spPr>
        <a:solidFill>
          <a:schemeClr val="accent5">
            <a:lumMod val="90000"/>
          </a:schemeClr>
        </a:solidFill>
      </dgm:spPr>
      <dgm:t>
        <a:bodyPr/>
        <a:lstStyle/>
        <a:p>
          <a:r>
            <a:rPr lang="cs-CZ" dirty="0" smtClean="0">
              <a:solidFill>
                <a:schemeClr val="bg1">
                  <a:lumMod val="50000"/>
                </a:schemeClr>
              </a:solidFill>
            </a:rPr>
            <a:t>správně dýchá a volí vhodné tempo řeči  </a:t>
          </a:r>
        </a:p>
      </dgm:t>
    </dgm:pt>
    <dgm:pt modelId="{BF56C60B-BBAB-4034-AF38-033E46771082}" type="parTrans" cxnId="{91605000-83B4-4E8D-A4E8-A2CA2E4B5ECB}">
      <dgm:prSet/>
      <dgm:spPr/>
      <dgm:t>
        <a:bodyPr/>
        <a:lstStyle/>
        <a:p>
          <a:endParaRPr lang="cs-CZ"/>
        </a:p>
      </dgm:t>
    </dgm:pt>
    <dgm:pt modelId="{58417E07-8D9C-41B1-8207-A0C8A834ADA3}" type="sibTrans" cxnId="{91605000-83B4-4E8D-A4E8-A2CA2E4B5ECB}">
      <dgm:prSet/>
      <dgm:spPr/>
      <dgm:t>
        <a:bodyPr/>
        <a:lstStyle/>
        <a:p>
          <a:endParaRPr lang="cs-CZ"/>
        </a:p>
      </dgm:t>
    </dgm:pt>
    <dgm:pt modelId="{54564C66-0DDA-4473-A8BB-B1D91778ACA1}">
      <dgm:prSet/>
      <dgm:spPr>
        <a:solidFill>
          <a:schemeClr val="accent5">
            <a:lumMod val="90000"/>
          </a:schemeClr>
        </a:solidFill>
      </dgm:spPr>
      <dgm:t>
        <a:bodyPr/>
        <a:lstStyle/>
        <a:p>
          <a:r>
            <a:rPr lang="cs-CZ" dirty="0" smtClean="0">
              <a:solidFill>
                <a:schemeClr val="bg1">
                  <a:lumMod val="50000"/>
                </a:schemeClr>
              </a:solidFill>
            </a:rPr>
            <a:t>tvoří krátký mluvený projev </a:t>
          </a:r>
        </a:p>
      </dgm:t>
    </dgm:pt>
    <dgm:pt modelId="{62DA5155-1577-4250-8B09-0000B7B23E01}" type="parTrans" cxnId="{503C9A1E-3A21-4A0E-88CE-69D1E3444854}">
      <dgm:prSet/>
      <dgm:spPr/>
      <dgm:t>
        <a:bodyPr/>
        <a:lstStyle/>
        <a:p>
          <a:endParaRPr lang="cs-CZ"/>
        </a:p>
      </dgm:t>
    </dgm:pt>
    <dgm:pt modelId="{872F22F5-9858-4AA0-9A0F-1B6A097B2AB4}" type="sibTrans" cxnId="{503C9A1E-3A21-4A0E-88CE-69D1E3444854}">
      <dgm:prSet/>
      <dgm:spPr/>
      <dgm:t>
        <a:bodyPr/>
        <a:lstStyle/>
        <a:p>
          <a:endParaRPr lang="cs-CZ"/>
        </a:p>
      </dgm:t>
    </dgm:pt>
    <dgm:pt modelId="{7E14C9B0-F115-4B7D-87EE-10D75AED1448}">
      <dgm:prSet/>
      <dgm:spPr>
        <a:solidFill>
          <a:schemeClr val="accent5">
            <a:lumMod val="90000"/>
          </a:schemeClr>
        </a:solidFill>
      </dgm:spPr>
      <dgm:t>
        <a:bodyPr/>
        <a:lstStyle/>
        <a:p>
          <a:r>
            <a:rPr lang="cs-CZ" dirty="0" smtClean="0">
              <a:solidFill>
                <a:schemeClr val="bg1">
                  <a:lumMod val="50000"/>
                </a:schemeClr>
              </a:solidFill>
            </a:rPr>
            <a:t>zvládá základní hygienické návyky psaní </a:t>
          </a:r>
        </a:p>
      </dgm:t>
    </dgm:pt>
    <dgm:pt modelId="{F724BCF2-7DFB-4BF0-B850-07F6B33A4716}" type="parTrans" cxnId="{A75696F9-8FFD-43A6-90BC-A49417464696}">
      <dgm:prSet/>
      <dgm:spPr/>
      <dgm:t>
        <a:bodyPr/>
        <a:lstStyle/>
        <a:p>
          <a:endParaRPr lang="cs-CZ"/>
        </a:p>
      </dgm:t>
    </dgm:pt>
    <dgm:pt modelId="{0235D9A7-C1BD-4473-84B4-0BD0FA4A427B}" type="sibTrans" cxnId="{A75696F9-8FFD-43A6-90BC-A49417464696}">
      <dgm:prSet/>
      <dgm:spPr/>
      <dgm:t>
        <a:bodyPr/>
        <a:lstStyle/>
        <a:p>
          <a:endParaRPr lang="cs-CZ"/>
        </a:p>
      </dgm:t>
    </dgm:pt>
    <dgm:pt modelId="{05D06F3D-B86F-4BF4-AE4F-F93D1F52A568}">
      <dgm:prSet/>
      <dgm:spPr>
        <a:solidFill>
          <a:schemeClr val="accent5">
            <a:lumMod val="90000"/>
          </a:schemeClr>
        </a:solidFill>
      </dgm:spPr>
      <dgm:t>
        <a:bodyPr/>
        <a:lstStyle/>
        <a:p>
          <a:r>
            <a:rPr lang="cs-CZ" dirty="0" smtClean="0">
              <a:solidFill>
                <a:schemeClr val="bg1">
                  <a:lumMod val="50000"/>
                </a:schemeClr>
              </a:solidFill>
            </a:rPr>
            <a:t>píše správně písmena a číslice, správně spojuje  </a:t>
          </a:r>
        </a:p>
      </dgm:t>
    </dgm:pt>
    <dgm:pt modelId="{C82252DB-431D-4EE8-88DC-648088CA27DD}" type="parTrans" cxnId="{6B3257FB-170E-476F-ADFB-107D8012B4BF}">
      <dgm:prSet/>
      <dgm:spPr/>
      <dgm:t>
        <a:bodyPr/>
        <a:lstStyle/>
        <a:p>
          <a:endParaRPr lang="cs-CZ"/>
        </a:p>
      </dgm:t>
    </dgm:pt>
    <dgm:pt modelId="{B8AC0378-E6F9-45D6-BF8B-DFF21C18535A}" type="sibTrans" cxnId="{6B3257FB-170E-476F-ADFB-107D8012B4BF}">
      <dgm:prSet/>
      <dgm:spPr/>
      <dgm:t>
        <a:bodyPr/>
        <a:lstStyle/>
        <a:p>
          <a:endParaRPr lang="cs-CZ"/>
        </a:p>
      </dgm:t>
    </dgm:pt>
    <dgm:pt modelId="{3FFB47DB-1F03-4487-8E2E-12735DE4AEDD}">
      <dgm:prSet/>
      <dgm:spPr>
        <a:solidFill>
          <a:schemeClr val="accent5">
            <a:lumMod val="90000"/>
          </a:schemeClr>
        </a:solidFill>
      </dgm:spPr>
      <dgm:t>
        <a:bodyPr/>
        <a:lstStyle/>
        <a:p>
          <a:r>
            <a:rPr lang="cs-CZ" dirty="0" smtClean="0">
              <a:solidFill>
                <a:schemeClr val="bg1">
                  <a:lumMod val="50000"/>
                </a:schemeClr>
              </a:solidFill>
            </a:rPr>
            <a:t>píše správně jednoduchá sdělení </a:t>
          </a:r>
        </a:p>
      </dgm:t>
    </dgm:pt>
    <dgm:pt modelId="{3158D6B5-0050-47CD-81DF-52983C4DD66C}" type="parTrans" cxnId="{845F8937-833F-4C41-99D7-612F5DE08694}">
      <dgm:prSet/>
      <dgm:spPr/>
      <dgm:t>
        <a:bodyPr/>
        <a:lstStyle/>
        <a:p>
          <a:endParaRPr lang="cs-CZ"/>
        </a:p>
      </dgm:t>
    </dgm:pt>
    <dgm:pt modelId="{4BBACE21-A0FA-4E29-92AF-B2BA10BC0365}" type="sibTrans" cxnId="{845F8937-833F-4C41-99D7-612F5DE08694}">
      <dgm:prSet/>
      <dgm:spPr/>
      <dgm:t>
        <a:bodyPr/>
        <a:lstStyle/>
        <a:p>
          <a:endParaRPr lang="cs-CZ"/>
        </a:p>
      </dgm:t>
    </dgm:pt>
    <dgm:pt modelId="{44225609-ED47-44F5-BAB4-8990803AD6F9}">
      <dgm:prSet/>
      <dgm:spPr>
        <a:solidFill>
          <a:schemeClr val="accent5">
            <a:lumMod val="90000"/>
          </a:schemeClr>
        </a:solidFill>
      </dgm:spPr>
      <dgm:t>
        <a:bodyPr/>
        <a:lstStyle/>
        <a:p>
          <a:r>
            <a:rPr lang="cs-CZ" dirty="0" smtClean="0">
              <a:solidFill>
                <a:schemeClr val="bg1">
                  <a:lumMod val="50000"/>
                </a:schemeClr>
              </a:solidFill>
            </a:rPr>
            <a:t>seřadí ilustrace podle děje a vypráví podle nich  </a:t>
          </a:r>
        </a:p>
      </dgm:t>
    </dgm:pt>
    <dgm:pt modelId="{9242D8D9-30CB-4D0B-AE36-064FADF73F84}" type="parTrans" cxnId="{95C0213B-C800-4115-B6C0-8DAEA7F3B3FE}">
      <dgm:prSet/>
      <dgm:spPr/>
      <dgm:t>
        <a:bodyPr/>
        <a:lstStyle/>
        <a:p>
          <a:endParaRPr lang="cs-CZ"/>
        </a:p>
      </dgm:t>
    </dgm:pt>
    <dgm:pt modelId="{1CBE9CE1-8BFF-44F6-84EA-FD1269284B1D}" type="sibTrans" cxnId="{95C0213B-C800-4115-B6C0-8DAEA7F3B3FE}">
      <dgm:prSet/>
      <dgm:spPr/>
      <dgm:t>
        <a:bodyPr/>
        <a:lstStyle/>
        <a:p>
          <a:endParaRPr lang="cs-CZ"/>
        </a:p>
      </dgm:t>
    </dgm:pt>
    <dgm:pt modelId="{D35DEE8C-A29C-43D9-BFED-BBA18B559396}">
      <dgm:prSet/>
      <dgm:spPr/>
      <dgm:t>
        <a:bodyPr/>
        <a:lstStyle/>
        <a:p>
          <a:r>
            <a:rPr lang="cs-CZ" dirty="0" smtClean="0">
              <a:solidFill>
                <a:schemeClr val="bg1">
                  <a:lumMod val="50000"/>
                </a:schemeClr>
              </a:solidFill>
            </a:rPr>
            <a:t>rozlišuje podstatné a okrajové informace  </a:t>
          </a:r>
        </a:p>
      </dgm:t>
    </dgm:pt>
    <dgm:pt modelId="{31B5E341-ED8B-4C2C-B784-A7DDC8F4C588}" type="parTrans" cxnId="{3BFB78CD-179F-4E09-B1C2-839D89F6D905}">
      <dgm:prSet/>
      <dgm:spPr/>
      <dgm:t>
        <a:bodyPr/>
        <a:lstStyle/>
        <a:p>
          <a:endParaRPr lang="cs-CZ"/>
        </a:p>
      </dgm:t>
    </dgm:pt>
    <dgm:pt modelId="{BD01C60F-A56D-499B-8C77-C0801CE163AB}" type="sibTrans" cxnId="{3BFB78CD-179F-4E09-B1C2-839D89F6D905}">
      <dgm:prSet/>
      <dgm:spPr/>
      <dgm:t>
        <a:bodyPr/>
        <a:lstStyle/>
        <a:p>
          <a:endParaRPr lang="cs-CZ"/>
        </a:p>
      </dgm:t>
    </dgm:pt>
    <dgm:pt modelId="{33F9605A-2F14-414A-BB31-2B2073D62014}">
      <dgm:prSet/>
      <dgm:spPr/>
      <dgm:t>
        <a:bodyPr/>
        <a:lstStyle/>
        <a:p>
          <a:r>
            <a:rPr lang="cs-CZ" dirty="0" smtClean="0">
              <a:solidFill>
                <a:schemeClr val="bg1">
                  <a:lumMod val="50000"/>
                </a:schemeClr>
              </a:solidFill>
            </a:rPr>
            <a:t>reprodukuje obsah a zapamatuje si fakta </a:t>
          </a:r>
        </a:p>
      </dgm:t>
    </dgm:pt>
    <dgm:pt modelId="{82618D4A-7593-4244-AC2E-278DB632D4A5}" type="parTrans" cxnId="{A6921D48-0CDF-4E6E-961D-BB3B0253F13E}">
      <dgm:prSet/>
      <dgm:spPr/>
      <dgm:t>
        <a:bodyPr/>
        <a:lstStyle/>
        <a:p>
          <a:endParaRPr lang="cs-CZ"/>
        </a:p>
      </dgm:t>
    </dgm:pt>
    <dgm:pt modelId="{1E971A72-9BCA-4CCA-ADFD-DA9BBD56940F}" type="sibTrans" cxnId="{A6921D48-0CDF-4E6E-961D-BB3B0253F13E}">
      <dgm:prSet/>
      <dgm:spPr/>
      <dgm:t>
        <a:bodyPr/>
        <a:lstStyle/>
        <a:p>
          <a:endParaRPr lang="cs-CZ"/>
        </a:p>
      </dgm:t>
    </dgm:pt>
    <dgm:pt modelId="{A3269554-31C7-49B7-BFF7-966AC4B56096}">
      <dgm:prSet/>
      <dgm:spPr/>
      <dgm:t>
        <a:bodyPr/>
        <a:lstStyle/>
        <a:p>
          <a:r>
            <a:rPr lang="cs-CZ" dirty="0" smtClean="0">
              <a:solidFill>
                <a:schemeClr val="bg1">
                  <a:lumMod val="50000"/>
                </a:schemeClr>
              </a:solidFill>
            </a:rPr>
            <a:t>vede správně dialog </a:t>
          </a:r>
        </a:p>
      </dgm:t>
    </dgm:pt>
    <dgm:pt modelId="{C6464EAD-0C1D-4701-9BD2-ECD43E3E1250}" type="parTrans" cxnId="{7C2F59BC-3B51-49EA-8ECD-C935A17040C6}">
      <dgm:prSet/>
      <dgm:spPr/>
      <dgm:t>
        <a:bodyPr/>
        <a:lstStyle/>
        <a:p>
          <a:endParaRPr lang="cs-CZ"/>
        </a:p>
      </dgm:t>
    </dgm:pt>
    <dgm:pt modelId="{540D0996-BB19-46E7-A35C-01B1FC603D62}" type="sibTrans" cxnId="{7C2F59BC-3B51-49EA-8ECD-C935A17040C6}">
      <dgm:prSet/>
      <dgm:spPr/>
      <dgm:t>
        <a:bodyPr/>
        <a:lstStyle/>
        <a:p>
          <a:endParaRPr lang="cs-CZ"/>
        </a:p>
      </dgm:t>
    </dgm:pt>
    <dgm:pt modelId="{C7777E8C-367A-4613-9E9B-55D7EA87E17E}">
      <dgm:prSet/>
      <dgm:spPr/>
      <dgm:t>
        <a:bodyPr/>
        <a:lstStyle/>
        <a:p>
          <a:r>
            <a:rPr lang="cs-CZ" dirty="0" smtClean="0">
              <a:solidFill>
                <a:schemeClr val="bg1">
                  <a:lumMod val="50000"/>
                </a:schemeClr>
              </a:solidFill>
            </a:rPr>
            <a:t>pozná manipulaci v reklamě </a:t>
          </a:r>
        </a:p>
      </dgm:t>
    </dgm:pt>
    <dgm:pt modelId="{C624E78B-0734-422C-98A0-06294500BA35}" type="parTrans" cxnId="{6A0DD629-66C8-47E1-B6D8-B3E105CA6C96}">
      <dgm:prSet/>
      <dgm:spPr/>
      <dgm:t>
        <a:bodyPr/>
        <a:lstStyle/>
        <a:p>
          <a:endParaRPr lang="cs-CZ"/>
        </a:p>
      </dgm:t>
    </dgm:pt>
    <dgm:pt modelId="{A1A0D6C3-345B-44B0-973F-2E1266019F2F}" type="sibTrans" cxnId="{6A0DD629-66C8-47E1-B6D8-B3E105CA6C96}">
      <dgm:prSet/>
      <dgm:spPr/>
      <dgm:t>
        <a:bodyPr/>
        <a:lstStyle/>
        <a:p>
          <a:endParaRPr lang="cs-CZ"/>
        </a:p>
      </dgm:t>
    </dgm:pt>
    <dgm:pt modelId="{991F24B3-929D-4551-B35D-E45109596963}">
      <dgm:prSet/>
      <dgm:spPr/>
      <dgm:t>
        <a:bodyPr/>
        <a:lstStyle/>
        <a:p>
          <a:r>
            <a:rPr lang="cs-CZ" dirty="0" smtClean="0">
              <a:solidFill>
                <a:schemeClr val="bg1">
                  <a:lumMod val="50000"/>
                </a:schemeClr>
              </a:solidFill>
            </a:rPr>
            <a:t>volí  intonaci, pauzy a tempo  </a:t>
          </a:r>
        </a:p>
      </dgm:t>
    </dgm:pt>
    <dgm:pt modelId="{D3DA26E5-2793-40BD-A5DA-A871289BA4C5}" type="parTrans" cxnId="{0EC707EB-238D-4179-A72C-125E3C38D5F2}">
      <dgm:prSet/>
      <dgm:spPr/>
      <dgm:t>
        <a:bodyPr/>
        <a:lstStyle/>
        <a:p>
          <a:endParaRPr lang="cs-CZ"/>
        </a:p>
      </dgm:t>
    </dgm:pt>
    <dgm:pt modelId="{0A8D632E-F559-431E-8903-61EECC2D959C}" type="sibTrans" cxnId="{0EC707EB-238D-4179-A72C-125E3C38D5F2}">
      <dgm:prSet/>
      <dgm:spPr/>
      <dgm:t>
        <a:bodyPr/>
        <a:lstStyle/>
        <a:p>
          <a:endParaRPr lang="cs-CZ"/>
        </a:p>
      </dgm:t>
    </dgm:pt>
    <dgm:pt modelId="{1EC5DBEE-7785-4FB0-8420-B601921FA7B4}">
      <dgm:prSet/>
      <dgm:spPr/>
      <dgm:t>
        <a:bodyPr/>
        <a:lstStyle/>
        <a:p>
          <a:r>
            <a:rPr lang="cs-CZ" dirty="0" smtClean="0">
              <a:solidFill>
                <a:schemeClr val="bg1">
                  <a:lumMod val="50000"/>
                </a:schemeClr>
              </a:solidFill>
            </a:rPr>
            <a:t>rozlišuje spisovnou a nespisovnou výslovnost a užívá ji </a:t>
          </a:r>
        </a:p>
      </dgm:t>
    </dgm:pt>
    <dgm:pt modelId="{408A587C-9538-4434-8DD9-442536415455}" type="parTrans" cxnId="{43A3CFC3-E8ED-4494-9CE2-6B6D61B14346}">
      <dgm:prSet/>
      <dgm:spPr/>
      <dgm:t>
        <a:bodyPr/>
        <a:lstStyle/>
        <a:p>
          <a:endParaRPr lang="cs-CZ"/>
        </a:p>
      </dgm:t>
    </dgm:pt>
    <dgm:pt modelId="{444EA9EE-546A-4880-A51A-E80C588C066F}" type="sibTrans" cxnId="{43A3CFC3-E8ED-4494-9CE2-6B6D61B14346}">
      <dgm:prSet/>
      <dgm:spPr/>
      <dgm:t>
        <a:bodyPr/>
        <a:lstStyle/>
        <a:p>
          <a:endParaRPr lang="cs-CZ"/>
        </a:p>
      </dgm:t>
    </dgm:pt>
    <dgm:pt modelId="{074517DD-C046-40C9-B9E5-4717F428DCE4}">
      <dgm:prSet/>
      <dgm:spPr/>
      <dgm:t>
        <a:bodyPr/>
        <a:lstStyle/>
        <a:p>
          <a:r>
            <a:rPr lang="cs-CZ" dirty="0" smtClean="0">
              <a:solidFill>
                <a:schemeClr val="bg1">
                  <a:lumMod val="50000"/>
                </a:schemeClr>
              </a:solidFill>
            </a:rPr>
            <a:t>píše jednoduché komunikační žánry </a:t>
          </a:r>
        </a:p>
      </dgm:t>
    </dgm:pt>
    <dgm:pt modelId="{E814093D-6756-42D8-A346-18321D6AA47E}" type="parTrans" cxnId="{FD555A24-359B-426A-93FA-5423985439A5}">
      <dgm:prSet/>
      <dgm:spPr/>
      <dgm:t>
        <a:bodyPr/>
        <a:lstStyle/>
        <a:p>
          <a:endParaRPr lang="cs-CZ"/>
        </a:p>
      </dgm:t>
    </dgm:pt>
    <dgm:pt modelId="{F50C3978-EDF4-4145-9B1A-BE9AC6D7E90A}" type="sibTrans" cxnId="{FD555A24-359B-426A-93FA-5423985439A5}">
      <dgm:prSet/>
      <dgm:spPr/>
      <dgm:t>
        <a:bodyPr/>
        <a:lstStyle/>
        <a:p>
          <a:endParaRPr lang="cs-CZ"/>
        </a:p>
      </dgm:t>
    </dgm:pt>
    <dgm:pt modelId="{EDE3B148-35D4-4395-BD0C-993EFF6BABC9}">
      <dgm:prSet/>
      <dgm:spPr/>
      <dgm:t>
        <a:bodyPr/>
        <a:lstStyle/>
        <a:p>
          <a:r>
            <a:rPr lang="cs-CZ" dirty="0" smtClean="0">
              <a:solidFill>
                <a:schemeClr val="bg1">
                  <a:lumMod val="50000"/>
                </a:schemeClr>
              </a:solidFill>
            </a:rPr>
            <a:t>sestaví osnovu a dle ní příběh   </a:t>
          </a:r>
        </a:p>
      </dgm:t>
    </dgm:pt>
    <dgm:pt modelId="{6D77268B-A575-4A70-91AF-683E41B88A4B}" type="parTrans" cxnId="{1E03B447-36B6-4DA1-BB25-DCC8FB284AB9}">
      <dgm:prSet/>
      <dgm:spPr/>
      <dgm:t>
        <a:bodyPr/>
        <a:lstStyle/>
        <a:p>
          <a:endParaRPr lang="cs-CZ"/>
        </a:p>
      </dgm:t>
    </dgm:pt>
    <dgm:pt modelId="{B187A0DD-020F-43B3-B738-9B10EB53D8E4}" type="sibTrans" cxnId="{1E03B447-36B6-4DA1-BB25-DCC8FB284AB9}">
      <dgm:prSet/>
      <dgm:spPr/>
      <dgm:t>
        <a:bodyPr/>
        <a:lstStyle/>
        <a:p>
          <a:endParaRPr lang="cs-CZ"/>
        </a:p>
      </dgm:t>
    </dgm:pt>
    <dgm:pt modelId="{5DAB45CF-39DF-456B-8289-601AFAA9D7B6}" type="pres">
      <dgm:prSet presAssocID="{6C14D143-A2DE-4856-875E-DB9C41C4774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5F0B346-8978-4458-8315-BB7BAB69C7C3}" type="pres">
      <dgm:prSet presAssocID="{87C6CD16-23BA-459D-BE8D-9C753F05C91D}" presName="compositeNode" presStyleCnt="0">
        <dgm:presLayoutVars>
          <dgm:bulletEnabled val="1"/>
        </dgm:presLayoutVars>
      </dgm:prSet>
      <dgm:spPr/>
    </dgm:pt>
    <dgm:pt modelId="{07D18395-CDC3-4334-9A3F-46D151D4A547}" type="pres">
      <dgm:prSet presAssocID="{87C6CD16-23BA-459D-BE8D-9C753F05C91D}" presName="bgRect" presStyleLbl="node1" presStyleIdx="0" presStyleCnt="2"/>
      <dgm:spPr/>
      <dgm:t>
        <a:bodyPr/>
        <a:lstStyle/>
        <a:p>
          <a:endParaRPr lang="cs-CZ"/>
        </a:p>
      </dgm:t>
    </dgm:pt>
    <dgm:pt modelId="{0896B401-E88F-4EA5-9DC7-88D4B2BAE65D}" type="pres">
      <dgm:prSet presAssocID="{87C6CD16-23BA-459D-BE8D-9C753F05C91D}" presName="parentNode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019CA68-87BC-458C-9533-879A4BB306B3}" type="pres">
      <dgm:prSet presAssocID="{87C6CD16-23BA-459D-BE8D-9C753F05C91D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8C57072-21F8-4ACC-9FF2-E663FEAE31A9}" type="pres">
      <dgm:prSet presAssocID="{7522D1AE-59E8-4D6D-93C9-029DC92EDBA1}" presName="hSp" presStyleCnt="0"/>
      <dgm:spPr/>
    </dgm:pt>
    <dgm:pt modelId="{2C18691E-6E12-43B2-A810-A22EE541FEF3}" type="pres">
      <dgm:prSet presAssocID="{7522D1AE-59E8-4D6D-93C9-029DC92EDBA1}" presName="vProcSp" presStyleCnt="0"/>
      <dgm:spPr/>
    </dgm:pt>
    <dgm:pt modelId="{A3713661-E3AB-4D05-891A-985802275060}" type="pres">
      <dgm:prSet presAssocID="{7522D1AE-59E8-4D6D-93C9-029DC92EDBA1}" presName="vSp1" presStyleCnt="0"/>
      <dgm:spPr/>
    </dgm:pt>
    <dgm:pt modelId="{15F2DC47-9EB1-400B-B5F4-23B70E650DD9}" type="pres">
      <dgm:prSet presAssocID="{7522D1AE-59E8-4D6D-93C9-029DC92EDBA1}" presName="simulatedConn" presStyleLbl="solidFgAcc1" presStyleIdx="0" presStyleCnt="1"/>
      <dgm:spPr>
        <a:solidFill>
          <a:srgbClr val="FF0000"/>
        </a:solidFill>
      </dgm:spPr>
    </dgm:pt>
    <dgm:pt modelId="{1968BC3B-784D-43D2-8774-84163E44A45B}" type="pres">
      <dgm:prSet presAssocID="{7522D1AE-59E8-4D6D-93C9-029DC92EDBA1}" presName="vSp2" presStyleCnt="0"/>
      <dgm:spPr/>
    </dgm:pt>
    <dgm:pt modelId="{90A813C9-031C-406D-AEAA-215E5031D9C1}" type="pres">
      <dgm:prSet presAssocID="{7522D1AE-59E8-4D6D-93C9-029DC92EDBA1}" presName="sibTrans" presStyleCnt="0"/>
      <dgm:spPr/>
    </dgm:pt>
    <dgm:pt modelId="{13EA6303-658A-46E7-BCEF-FBE1046E5FF9}" type="pres">
      <dgm:prSet presAssocID="{C77A69D6-C921-4619-B000-2ADB0D5C341E}" presName="compositeNode" presStyleCnt="0">
        <dgm:presLayoutVars>
          <dgm:bulletEnabled val="1"/>
        </dgm:presLayoutVars>
      </dgm:prSet>
      <dgm:spPr/>
    </dgm:pt>
    <dgm:pt modelId="{3E799F9A-682C-48C2-A1D3-3903CBF25AEA}" type="pres">
      <dgm:prSet presAssocID="{C77A69D6-C921-4619-B000-2ADB0D5C341E}" presName="bgRect" presStyleLbl="node1" presStyleIdx="1" presStyleCnt="2"/>
      <dgm:spPr/>
      <dgm:t>
        <a:bodyPr/>
        <a:lstStyle/>
        <a:p>
          <a:endParaRPr lang="cs-CZ"/>
        </a:p>
      </dgm:t>
    </dgm:pt>
    <dgm:pt modelId="{69CD1A1B-6E35-43D9-ABD3-DBB9BED2944F}" type="pres">
      <dgm:prSet presAssocID="{C77A69D6-C921-4619-B000-2ADB0D5C341E}" presName="parentNode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3CA8F02-315B-496E-83B5-4B8587125C95}" type="pres">
      <dgm:prSet presAssocID="{C77A69D6-C921-4619-B000-2ADB0D5C341E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0285A68-950C-43E8-B913-BAA46D8BD99A}" type="presOf" srcId="{48B2EF77-0730-46F8-BB78-F2E0FBC773F6}" destId="{A019CA68-87BC-458C-9533-879A4BB306B3}" srcOrd="0" destOrd="0" presId="urn:microsoft.com/office/officeart/2005/8/layout/hProcess7"/>
    <dgm:cxn modelId="{382D02E2-8907-4C2B-8E6D-A7FB092E714E}" type="presOf" srcId="{D35DEE8C-A29C-43D9-BFED-BBA18B559396}" destId="{33CA8F02-315B-496E-83B5-4B8587125C95}" srcOrd="0" destOrd="1" presId="urn:microsoft.com/office/officeart/2005/8/layout/hProcess7"/>
    <dgm:cxn modelId="{13431AD2-BD1C-4A08-8C89-B72E5EEC2DE8}" type="presOf" srcId="{7E14C9B0-F115-4B7D-87EE-10D75AED1448}" destId="{A019CA68-87BC-458C-9533-879A4BB306B3}" srcOrd="0" destOrd="6" presId="urn:microsoft.com/office/officeart/2005/8/layout/hProcess7"/>
    <dgm:cxn modelId="{FA48E786-A8E3-467D-BB2A-DA571D706C89}" type="presOf" srcId="{33F9605A-2F14-414A-BB31-2B2073D62014}" destId="{33CA8F02-315B-496E-83B5-4B8587125C95}" srcOrd="0" destOrd="2" presId="urn:microsoft.com/office/officeart/2005/8/layout/hProcess7"/>
    <dgm:cxn modelId="{9ECA1F31-2915-467E-A602-06BF5B9096F7}" type="presOf" srcId="{EDE3B148-35D4-4395-BD0C-993EFF6BABC9}" destId="{33CA8F02-315B-496E-83B5-4B8587125C95}" srcOrd="0" destOrd="8" presId="urn:microsoft.com/office/officeart/2005/8/layout/hProcess7"/>
    <dgm:cxn modelId="{FEA3D579-465B-4E65-8846-C4843830F639}" type="presOf" srcId="{3F55993E-1329-48B2-8A43-7833A574D35B}" destId="{33CA8F02-315B-496E-83B5-4B8587125C95}" srcOrd="0" destOrd="0" presId="urn:microsoft.com/office/officeart/2005/8/layout/hProcess7"/>
    <dgm:cxn modelId="{B795BBDC-21DA-4E57-A799-FA3D7B01A471}" type="presOf" srcId="{C7777E8C-367A-4613-9E9B-55D7EA87E17E}" destId="{33CA8F02-315B-496E-83B5-4B8587125C95}" srcOrd="0" destOrd="4" presId="urn:microsoft.com/office/officeart/2005/8/layout/hProcess7"/>
    <dgm:cxn modelId="{5B89AF93-C4D4-405D-A98D-BFD60525D889}" srcId="{6C14D143-A2DE-4856-875E-DB9C41C4774C}" destId="{87C6CD16-23BA-459D-BE8D-9C753F05C91D}" srcOrd="0" destOrd="0" parTransId="{0CA9D7E4-C3E3-4CB4-BE50-183D4134215F}" sibTransId="{7522D1AE-59E8-4D6D-93C9-029DC92EDBA1}"/>
    <dgm:cxn modelId="{FD555A24-359B-426A-93FA-5423985439A5}" srcId="{C77A69D6-C921-4619-B000-2ADB0D5C341E}" destId="{074517DD-C046-40C9-B9E5-4717F428DCE4}" srcOrd="7" destOrd="0" parTransId="{E814093D-6756-42D8-A346-18321D6AA47E}" sibTransId="{F50C3978-EDF4-4145-9B1A-BE9AC6D7E90A}"/>
    <dgm:cxn modelId="{53F99E14-7B29-4359-8FB4-DEF0F8DA7BA2}" type="presOf" srcId="{54564C66-0DDA-4473-A8BB-B1D91778ACA1}" destId="{A019CA68-87BC-458C-9533-879A4BB306B3}" srcOrd="0" destOrd="5" presId="urn:microsoft.com/office/officeart/2005/8/layout/hProcess7"/>
    <dgm:cxn modelId="{E71D75FA-4715-4B07-8C8E-0A7269A91EE4}" type="presOf" srcId="{05D06F3D-B86F-4BF4-AE4F-F93D1F52A568}" destId="{A019CA68-87BC-458C-9533-879A4BB306B3}" srcOrd="0" destOrd="7" presId="urn:microsoft.com/office/officeart/2005/8/layout/hProcess7"/>
    <dgm:cxn modelId="{6A0DD629-66C8-47E1-B6D8-B3E105CA6C96}" srcId="{C77A69D6-C921-4619-B000-2ADB0D5C341E}" destId="{C7777E8C-367A-4613-9E9B-55D7EA87E17E}" srcOrd="4" destOrd="0" parTransId="{C624E78B-0734-422C-98A0-06294500BA35}" sibTransId="{A1A0D6C3-345B-44B0-973F-2E1266019F2F}"/>
    <dgm:cxn modelId="{BF1EA289-873F-443E-8469-495B984233E4}" type="presOf" srcId="{F8866867-E59D-42EE-9297-4834F878E2AD}" destId="{A019CA68-87BC-458C-9533-879A4BB306B3}" srcOrd="0" destOrd="1" presId="urn:microsoft.com/office/officeart/2005/8/layout/hProcess7"/>
    <dgm:cxn modelId="{A6921D48-0CDF-4E6E-961D-BB3B0253F13E}" srcId="{C77A69D6-C921-4619-B000-2ADB0D5C341E}" destId="{33F9605A-2F14-414A-BB31-2B2073D62014}" srcOrd="2" destOrd="0" parTransId="{82618D4A-7593-4244-AC2E-278DB632D4A5}" sibTransId="{1E971A72-9BCA-4CCA-ADFD-DA9BBD56940F}"/>
    <dgm:cxn modelId="{3BFB78CD-179F-4E09-B1C2-839D89F6D905}" srcId="{C77A69D6-C921-4619-B000-2ADB0D5C341E}" destId="{D35DEE8C-A29C-43D9-BFED-BBA18B559396}" srcOrd="1" destOrd="0" parTransId="{31B5E341-ED8B-4C2C-B784-A7DDC8F4C588}" sibTransId="{BD01C60F-A56D-499B-8C77-C0801CE163AB}"/>
    <dgm:cxn modelId="{0EC707EB-238D-4179-A72C-125E3C38D5F2}" srcId="{C77A69D6-C921-4619-B000-2ADB0D5C341E}" destId="{991F24B3-929D-4551-B35D-E45109596963}" srcOrd="5" destOrd="0" parTransId="{D3DA26E5-2793-40BD-A5DA-A871289BA4C5}" sibTransId="{0A8D632E-F559-431E-8903-61EECC2D959C}"/>
    <dgm:cxn modelId="{A75696F9-8FFD-43A6-90BC-A49417464696}" srcId="{87C6CD16-23BA-459D-BE8D-9C753F05C91D}" destId="{7E14C9B0-F115-4B7D-87EE-10D75AED1448}" srcOrd="6" destOrd="0" parTransId="{F724BCF2-7DFB-4BF0-B850-07F6B33A4716}" sibTransId="{0235D9A7-C1BD-4473-84B4-0BD0FA4A427B}"/>
    <dgm:cxn modelId="{DB4D6506-4A5B-4A32-8AFE-33DA3CCBA3E0}" type="presOf" srcId="{1EC5DBEE-7785-4FB0-8420-B601921FA7B4}" destId="{33CA8F02-315B-496E-83B5-4B8587125C95}" srcOrd="0" destOrd="6" presId="urn:microsoft.com/office/officeart/2005/8/layout/hProcess7"/>
    <dgm:cxn modelId="{867E07F2-11D0-4597-B0AE-D361E500BC8F}" type="presOf" srcId="{A3269554-31C7-49B7-BFF7-966AC4B56096}" destId="{33CA8F02-315B-496E-83B5-4B8587125C95}" srcOrd="0" destOrd="3" presId="urn:microsoft.com/office/officeart/2005/8/layout/hProcess7"/>
    <dgm:cxn modelId="{68C15F80-AF8E-4821-BE81-73A068F8EE10}" srcId="{6C14D143-A2DE-4856-875E-DB9C41C4774C}" destId="{C77A69D6-C921-4619-B000-2ADB0D5C341E}" srcOrd="1" destOrd="0" parTransId="{94F51A8E-3C9D-4698-99E3-C3AC344590C2}" sibTransId="{81482BB2-7AD8-43DB-9D45-DFB40458F5DF}"/>
    <dgm:cxn modelId="{D0E25F6A-0AE3-4A7E-9EBF-E4E4F21125A8}" type="presOf" srcId="{3FFB47DB-1F03-4487-8E2E-12735DE4AEDD}" destId="{A019CA68-87BC-458C-9533-879A4BB306B3}" srcOrd="0" destOrd="8" presId="urn:microsoft.com/office/officeart/2005/8/layout/hProcess7"/>
    <dgm:cxn modelId="{46741F75-0E62-4012-AD36-5699807AE44B}" type="presOf" srcId="{991F24B3-929D-4551-B35D-E45109596963}" destId="{33CA8F02-315B-496E-83B5-4B8587125C95}" srcOrd="0" destOrd="5" presId="urn:microsoft.com/office/officeart/2005/8/layout/hProcess7"/>
    <dgm:cxn modelId="{2578F34A-13CF-441D-A2F4-7D5DE60079CC}" type="presOf" srcId="{C77A69D6-C921-4619-B000-2ADB0D5C341E}" destId="{69CD1A1B-6E35-43D9-ABD3-DBB9BED2944F}" srcOrd="1" destOrd="0" presId="urn:microsoft.com/office/officeart/2005/8/layout/hProcess7"/>
    <dgm:cxn modelId="{503C9A1E-3A21-4A0E-88CE-69D1E3444854}" srcId="{87C6CD16-23BA-459D-BE8D-9C753F05C91D}" destId="{54564C66-0DDA-4473-A8BB-B1D91778ACA1}" srcOrd="5" destOrd="0" parTransId="{62DA5155-1577-4250-8B09-0000B7B23E01}" sibTransId="{872F22F5-9858-4AA0-9A0F-1B6A097B2AB4}"/>
    <dgm:cxn modelId="{845F8937-833F-4C41-99D7-612F5DE08694}" srcId="{87C6CD16-23BA-459D-BE8D-9C753F05C91D}" destId="{3FFB47DB-1F03-4487-8E2E-12735DE4AEDD}" srcOrd="8" destOrd="0" parTransId="{3158D6B5-0050-47CD-81DF-52983C4DD66C}" sibTransId="{4BBACE21-A0FA-4E29-92AF-B2BA10BC0365}"/>
    <dgm:cxn modelId="{E42F3512-06D7-42D9-B320-0FE5D2D18D76}" type="presOf" srcId="{6C8AD0C1-3F61-41F2-8471-C25C91796E83}" destId="{A019CA68-87BC-458C-9533-879A4BB306B3}" srcOrd="0" destOrd="4" presId="urn:microsoft.com/office/officeart/2005/8/layout/hProcess7"/>
    <dgm:cxn modelId="{AAFD7EC5-F625-4B2F-BB0C-5E0C3494602D}" srcId="{87C6CD16-23BA-459D-BE8D-9C753F05C91D}" destId="{390945FA-C05B-4ACD-B558-6E7707BC7A08}" srcOrd="2" destOrd="0" parTransId="{F89F2B35-1A4A-4552-BD0D-92C20BDF6ECA}" sibTransId="{93DDE782-01D4-4AAD-A7AD-C4E1FCA376AF}"/>
    <dgm:cxn modelId="{95C0213B-C800-4115-B6C0-8DAEA7F3B3FE}" srcId="{87C6CD16-23BA-459D-BE8D-9C753F05C91D}" destId="{44225609-ED47-44F5-BAB4-8990803AD6F9}" srcOrd="9" destOrd="0" parTransId="{9242D8D9-30CB-4D0B-AE36-064FADF73F84}" sibTransId="{1CBE9CE1-8BFF-44F6-84EA-FD1269284B1D}"/>
    <dgm:cxn modelId="{1E03B447-36B6-4DA1-BB25-DCC8FB284AB9}" srcId="{C77A69D6-C921-4619-B000-2ADB0D5C341E}" destId="{EDE3B148-35D4-4395-BD0C-993EFF6BABC9}" srcOrd="8" destOrd="0" parTransId="{6D77268B-A575-4A70-91AF-683E41B88A4B}" sibTransId="{B187A0DD-020F-43B3-B738-9B10EB53D8E4}"/>
    <dgm:cxn modelId="{643944F3-4761-40CE-A09B-8267737E3A85}" srcId="{87C6CD16-23BA-459D-BE8D-9C753F05C91D}" destId="{F8866867-E59D-42EE-9297-4834F878E2AD}" srcOrd="1" destOrd="0" parTransId="{CAD46F60-58AB-4169-8D58-4FD61563A61E}" sibTransId="{B4F7F8F4-E858-4F74-AA30-4409D0914CDA}"/>
    <dgm:cxn modelId="{43A3CFC3-E8ED-4494-9CE2-6B6D61B14346}" srcId="{C77A69D6-C921-4619-B000-2ADB0D5C341E}" destId="{1EC5DBEE-7785-4FB0-8420-B601921FA7B4}" srcOrd="6" destOrd="0" parTransId="{408A587C-9538-4434-8DD9-442536415455}" sibTransId="{444EA9EE-546A-4880-A51A-E80C588C066F}"/>
    <dgm:cxn modelId="{6B3257FB-170E-476F-ADFB-107D8012B4BF}" srcId="{87C6CD16-23BA-459D-BE8D-9C753F05C91D}" destId="{05D06F3D-B86F-4BF4-AE4F-F93D1F52A568}" srcOrd="7" destOrd="0" parTransId="{C82252DB-431D-4EE8-88DC-648088CA27DD}" sibTransId="{B8AC0378-E6F9-45D6-BF8B-DFF21C18535A}"/>
    <dgm:cxn modelId="{113CA4D6-BB37-45DD-B8B9-358BAAE21620}" type="presOf" srcId="{44225609-ED47-44F5-BAB4-8990803AD6F9}" destId="{A019CA68-87BC-458C-9533-879A4BB306B3}" srcOrd="0" destOrd="9" presId="urn:microsoft.com/office/officeart/2005/8/layout/hProcess7"/>
    <dgm:cxn modelId="{18AF7541-6C8F-47E8-9276-72361D35C8EA}" srcId="{87C6CD16-23BA-459D-BE8D-9C753F05C91D}" destId="{34C12B30-6F93-435A-A660-BC7CA91919A9}" srcOrd="3" destOrd="0" parTransId="{861E6BA7-5F1A-4B45-8A43-B5024DCE590E}" sibTransId="{9F8D60EF-58FE-444E-B41A-82242FCC78C1}"/>
    <dgm:cxn modelId="{2DD694A8-83D3-41DD-A595-56E4AACBEC63}" type="presOf" srcId="{390945FA-C05B-4ACD-B558-6E7707BC7A08}" destId="{A019CA68-87BC-458C-9533-879A4BB306B3}" srcOrd="0" destOrd="2" presId="urn:microsoft.com/office/officeart/2005/8/layout/hProcess7"/>
    <dgm:cxn modelId="{577772BE-F3EB-4B1C-B8FA-B341396FF385}" srcId="{C77A69D6-C921-4619-B000-2ADB0D5C341E}" destId="{3F55993E-1329-48B2-8A43-7833A574D35B}" srcOrd="0" destOrd="0" parTransId="{032113D7-C778-4D99-A9DA-FEEC6A1A285F}" sibTransId="{F947867A-BBAA-4DCC-9DCC-286FC8B83E8B}"/>
    <dgm:cxn modelId="{7C2F59BC-3B51-49EA-8ECD-C935A17040C6}" srcId="{C77A69D6-C921-4619-B000-2ADB0D5C341E}" destId="{A3269554-31C7-49B7-BFF7-966AC4B56096}" srcOrd="3" destOrd="0" parTransId="{C6464EAD-0C1D-4701-9BD2-ECD43E3E1250}" sibTransId="{540D0996-BB19-46E7-A35C-01B1FC603D62}"/>
    <dgm:cxn modelId="{0B4A2135-3F66-400E-8D41-563ADDEDA587}" type="presOf" srcId="{87C6CD16-23BA-459D-BE8D-9C753F05C91D}" destId="{0896B401-E88F-4EA5-9DC7-88D4B2BAE65D}" srcOrd="1" destOrd="0" presId="urn:microsoft.com/office/officeart/2005/8/layout/hProcess7"/>
    <dgm:cxn modelId="{E7C81CC2-B5A2-4DAE-8A09-305575D76626}" type="presOf" srcId="{074517DD-C046-40C9-B9E5-4717F428DCE4}" destId="{33CA8F02-315B-496E-83B5-4B8587125C95}" srcOrd="0" destOrd="7" presId="urn:microsoft.com/office/officeart/2005/8/layout/hProcess7"/>
    <dgm:cxn modelId="{FDCD47FA-1664-4527-B518-41F6FFB007A6}" srcId="{87C6CD16-23BA-459D-BE8D-9C753F05C91D}" destId="{48B2EF77-0730-46F8-BB78-F2E0FBC773F6}" srcOrd="0" destOrd="0" parTransId="{1BB8856B-1176-43E3-92DC-2A1A5AD2A483}" sibTransId="{6D2E7030-8E73-4D7A-98E5-85932264E71F}"/>
    <dgm:cxn modelId="{64E24610-586C-427F-A5F1-CED60F5CE393}" type="presOf" srcId="{C77A69D6-C921-4619-B000-2ADB0D5C341E}" destId="{3E799F9A-682C-48C2-A1D3-3903CBF25AEA}" srcOrd="0" destOrd="0" presId="urn:microsoft.com/office/officeart/2005/8/layout/hProcess7"/>
    <dgm:cxn modelId="{0A0F8FF7-48CB-4639-B148-FFABA3E9A34A}" type="presOf" srcId="{6C14D143-A2DE-4856-875E-DB9C41C4774C}" destId="{5DAB45CF-39DF-456B-8289-601AFAA9D7B6}" srcOrd="0" destOrd="0" presId="urn:microsoft.com/office/officeart/2005/8/layout/hProcess7"/>
    <dgm:cxn modelId="{5D3F5B53-9DA3-4AA9-9EB6-0C5E524A8216}" type="presOf" srcId="{87C6CD16-23BA-459D-BE8D-9C753F05C91D}" destId="{07D18395-CDC3-4334-9A3F-46D151D4A547}" srcOrd="0" destOrd="0" presId="urn:microsoft.com/office/officeart/2005/8/layout/hProcess7"/>
    <dgm:cxn modelId="{748D5698-95AE-45E1-B710-DAB781413AF5}" type="presOf" srcId="{34C12B30-6F93-435A-A660-BC7CA91919A9}" destId="{A019CA68-87BC-458C-9533-879A4BB306B3}" srcOrd="0" destOrd="3" presId="urn:microsoft.com/office/officeart/2005/8/layout/hProcess7"/>
    <dgm:cxn modelId="{91605000-83B4-4E8D-A4E8-A2CA2E4B5ECB}" srcId="{87C6CD16-23BA-459D-BE8D-9C753F05C91D}" destId="{6C8AD0C1-3F61-41F2-8471-C25C91796E83}" srcOrd="4" destOrd="0" parTransId="{BF56C60B-BBAB-4034-AF38-033E46771082}" sibTransId="{58417E07-8D9C-41B1-8207-A0C8A834ADA3}"/>
    <dgm:cxn modelId="{10779F5B-6996-4795-BD89-4D572D5C9F2E}" type="presParOf" srcId="{5DAB45CF-39DF-456B-8289-601AFAA9D7B6}" destId="{D5F0B346-8978-4458-8315-BB7BAB69C7C3}" srcOrd="0" destOrd="0" presId="urn:microsoft.com/office/officeart/2005/8/layout/hProcess7"/>
    <dgm:cxn modelId="{56926ADC-C143-4D08-8C18-32C7F4C3609D}" type="presParOf" srcId="{D5F0B346-8978-4458-8315-BB7BAB69C7C3}" destId="{07D18395-CDC3-4334-9A3F-46D151D4A547}" srcOrd="0" destOrd="0" presId="urn:microsoft.com/office/officeart/2005/8/layout/hProcess7"/>
    <dgm:cxn modelId="{16B948FE-D16F-4AD5-81A7-333BB754D0C0}" type="presParOf" srcId="{D5F0B346-8978-4458-8315-BB7BAB69C7C3}" destId="{0896B401-E88F-4EA5-9DC7-88D4B2BAE65D}" srcOrd="1" destOrd="0" presId="urn:microsoft.com/office/officeart/2005/8/layout/hProcess7"/>
    <dgm:cxn modelId="{B6063B5E-BC0D-467B-BF11-9B8004F6B52F}" type="presParOf" srcId="{D5F0B346-8978-4458-8315-BB7BAB69C7C3}" destId="{A019CA68-87BC-458C-9533-879A4BB306B3}" srcOrd="2" destOrd="0" presId="urn:microsoft.com/office/officeart/2005/8/layout/hProcess7"/>
    <dgm:cxn modelId="{82978860-A32E-4798-9CB5-45C13D16EB22}" type="presParOf" srcId="{5DAB45CF-39DF-456B-8289-601AFAA9D7B6}" destId="{78C57072-21F8-4ACC-9FF2-E663FEAE31A9}" srcOrd="1" destOrd="0" presId="urn:microsoft.com/office/officeart/2005/8/layout/hProcess7"/>
    <dgm:cxn modelId="{9E1F7E4F-BEC4-4BA8-85AD-F40C26BF2EC8}" type="presParOf" srcId="{5DAB45CF-39DF-456B-8289-601AFAA9D7B6}" destId="{2C18691E-6E12-43B2-A810-A22EE541FEF3}" srcOrd="2" destOrd="0" presId="urn:microsoft.com/office/officeart/2005/8/layout/hProcess7"/>
    <dgm:cxn modelId="{EFC28A46-6A41-41AF-8769-4C3E0CFAA3C5}" type="presParOf" srcId="{2C18691E-6E12-43B2-A810-A22EE541FEF3}" destId="{A3713661-E3AB-4D05-891A-985802275060}" srcOrd="0" destOrd="0" presId="urn:microsoft.com/office/officeart/2005/8/layout/hProcess7"/>
    <dgm:cxn modelId="{853EE3CF-396A-4E6F-9C7F-1A175F62D9C8}" type="presParOf" srcId="{2C18691E-6E12-43B2-A810-A22EE541FEF3}" destId="{15F2DC47-9EB1-400B-B5F4-23B70E650DD9}" srcOrd="1" destOrd="0" presId="urn:microsoft.com/office/officeart/2005/8/layout/hProcess7"/>
    <dgm:cxn modelId="{C87346C5-7900-4BA9-8189-6B18AE4074E7}" type="presParOf" srcId="{2C18691E-6E12-43B2-A810-A22EE541FEF3}" destId="{1968BC3B-784D-43D2-8774-84163E44A45B}" srcOrd="2" destOrd="0" presId="urn:microsoft.com/office/officeart/2005/8/layout/hProcess7"/>
    <dgm:cxn modelId="{0224BE0F-40C5-4ED3-B196-6C0B48F913B6}" type="presParOf" srcId="{5DAB45CF-39DF-456B-8289-601AFAA9D7B6}" destId="{90A813C9-031C-406D-AEAA-215E5031D9C1}" srcOrd="3" destOrd="0" presId="urn:microsoft.com/office/officeart/2005/8/layout/hProcess7"/>
    <dgm:cxn modelId="{6ADBAB6C-1691-4DD2-860D-40C3BE3272A6}" type="presParOf" srcId="{5DAB45CF-39DF-456B-8289-601AFAA9D7B6}" destId="{13EA6303-658A-46E7-BCEF-FBE1046E5FF9}" srcOrd="4" destOrd="0" presId="urn:microsoft.com/office/officeart/2005/8/layout/hProcess7"/>
    <dgm:cxn modelId="{39F975CB-A867-4511-ABCD-3DFF792AA9C0}" type="presParOf" srcId="{13EA6303-658A-46E7-BCEF-FBE1046E5FF9}" destId="{3E799F9A-682C-48C2-A1D3-3903CBF25AEA}" srcOrd="0" destOrd="0" presId="urn:microsoft.com/office/officeart/2005/8/layout/hProcess7"/>
    <dgm:cxn modelId="{2398F732-44AD-47F5-9CFD-0B8C5A96473D}" type="presParOf" srcId="{13EA6303-658A-46E7-BCEF-FBE1046E5FF9}" destId="{69CD1A1B-6E35-43D9-ABD3-DBB9BED2944F}" srcOrd="1" destOrd="0" presId="urn:microsoft.com/office/officeart/2005/8/layout/hProcess7"/>
    <dgm:cxn modelId="{7658FAE1-B61B-4F15-926A-C1AB92C175B1}" type="presParOf" srcId="{13EA6303-658A-46E7-BCEF-FBE1046E5FF9}" destId="{33CA8F02-315B-496E-83B5-4B8587125C95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D18395-CDC3-4334-9A3F-46D151D4A547}">
      <dsp:nvSpPr>
        <dsp:cNvPr id="0" name=""/>
        <dsp:cNvSpPr/>
      </dsp:nvSpPr>
      <dsp:spPr>
        <a:xfrm>
          <a:off x="1666" y="117575"/>
          <a:ext cx="4244534" cy="5093440"/>
        </a:xfrm>
        <a:prstGeom prst="roundRect">
          <a:avLst>
            <a:gd name="adj" fmla="val 5000"/>
          </a:avLst>
        </a:prstGeom>
        <a:solidFill>
          <a:schemeClr val="accent5"/>
        </a:solidFill>
        <a:ln w="5715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9728" rIns="142240" bIns="0" numCol="1" spcCol="1270" anchor="t" anchorCtr="0">
          <a:noAutofit/>
        </a:bodyPr>
        <a:lstStyle/>
        <a:p>
          <a:pPr lvl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>
              <a:solidFill>
                <a:schemeClr val="tx1"/>
              </a:solidFill>
            </a:rPr>
            <a:t>1. období 1. stupně</a:t>
          </a:r>
          <a:endParaRPr lang="cs-CZ" sz="3200" kern="1200" dirty="0">
            <a:solidFill>
              <a:schemeClr val="tx1"/>
            </a:solidFill>
          </a:endParaRPr>
        </a:p>
      </dsp:txBody>
      <dsp:txXfrm rot="16200000">
        <a:off x="-1662190" y="1781432"/>
        <a:ext cx="4176621" cy="848906"/>
      </dsp:txXfrm>
    </dsp:sp>
    <dsp:sp modelId="{A019CA68-87BC-458C-9533-879A4BB306B3}">
      <dsp:nvSpPr>
        <dsp:cNvPr id="0" name=""/>
        <dsp:cNvSpPr/>
      </dsp:nvSpPr>
      <dsp:spPr>
        <a:xfrm>
          <a:off x="850573" y="117575"/>
          <a:ext cx="3162177" cy="509344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8293" rIns="0" bIns="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solidFill>
                <a:schemeClr val="tx1"/>
              </a:solidFill>
            </a:rPr>
            <a:t>- plynule čte s porozuměním  </a:t>
          </a:r>
          <a:endParaRPr lang="cs-CZ" sz="1700" kern="1200" dirty="0">
            <a:solidFill>
              <a:schemeClr val="tx1"/>
            </a:solidFill>
          </a:endParaRP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solidFill>
                <a:schemeClr val="tx1"/>
              </a:solidFill>
            </a:rPr>
            <a:t>- porozumí písemným nebo mluveným pokynům  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solidFill>
                <a:schemeClr val="tx1"/>
              </a:solidFill>
            </a:rPr>
            <a:t>- respektuje zákl. komunikační pravidla  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solidFill>
                <a:schemeClr val="tx1"/>
              </a:solidFill>
            </a:rPr>
            <a:t>- pečlivě vyslovuje, opravuje svou výslovnost 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solidFill>
                <a:schemeClr val="tx1"/>
              </a:solidFill>
            </a:rPr>
            <a:t>- správně dýchá a volí vhodné tempo řeči  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solidFill>
                <a:schemeClr val="tx1"/>
              </a:solidFill>
            </a:rPr>
            <a:t>- tvoří krátký mluvený projev 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solidFill>
                <a:schemeClr val="tx1"/>
              </a:solidFill>
            </a:rPr>
            <a:t>- zvládá základní hygienické návyky psaní 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solidFill>
                <a:schemeClr val="tx1"/>
              </a:solidFill>
            </a:rPr>
            <a:t>- píše správně písmena a číslice, správně spojuje  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solidFill>
                <a:schemeClr val="tx1"/>
              </a:solidFill>
            </a:rPr>
            <a:t>- píše správně jednoduchá sdělení 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solidFill>
                <a:schemeClr val="tx1"/>
              </a:solidFill>
            </a:rPr>
            <a:t>- seřadí ilustrace podle děje a vypráví podle nich  </a:t>
          </a:r>
        </a:p>
      </dsp:txBody>
      <dsp:txXfrm>
        <a:off x="850573" y="117575"/>
        <a:ext cx="3162177" cy="5093440"/>
      </dsp:txXfrm>
    </dsp:sp>
    <dsp:sp modelId="{3E799F9A-682C-48C2-A1D3-3903CBF25AEA}">
      <dsp:nvSpPr>
        <dsp:cNvPr id="0" name=""/>
        <dsp:cNvSpPr/>
      </dsp:nvSpPr>
      <dsp:spPr>
        <a:xfrm>
          <a:off x="4394759" y="117575"/>
          <a:ext cx="4244534" cy="5093440"/>
        </a:xfrm>
        <a:prstGeom prst="roundRect">
          <a:avLst>
            <a:gd name="adj" fmla="val 5000"/>
          </a:avLst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9728" rIns="142240" bIns="0" numCol="1" spcCol="1270" anchor="t" anchorCtr="0">
          <a:noAutofit/>
        </a:bodyPr>
        <a:lstStyle/>
        <a:p>
          <a:pPr lvl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>
              <a:solidFill>
                <a:schemeClr val="tx1"/>
              </a:solidFill>
            </a:rPr>
            <a:t>2. období 1. stupně</a:t>
          </a:r>
          <a:endParaRPr lang="cs-CZ" sz="3200" kern="1200" dirty="0">
            <a:solidFill>
              <a:schemeClr val="tx1"/>
            </a:solidFill>
          </a:endParaRPr>
        </a:p>
      </dsp:txBody>
      <dsp:txXfrm rot="16200000">
        <a:off x="2730901" y="1781432"/>
        <a:ext cx="4176621" cy="848906"/>
      </dsp:txXfrm>
    </dsp:sp>
    <dsp:sp modelId="{15F2DC47-9EB1-400B-B5F4-23B70E650DD9}">
      <dsp:nvSpPr>
        <dsp:cNvPr id="0" name=""/>
        <dsp:cNvSpPr/>
      </dsp:nvSpPr>
      <dsp:spPr>
        <a:xfrm rot="5400000">
          <a:off x="4041825" y="4164390"/>
          <a:ext cx="748312" cy="636680"/>
        </a:xfrm>
        <a:prstGeom prst="flowChartExtract">
          <a:avLst/>
        </a:prstGeom>
        <a:solidFill>
          <a:srgbClr val="FF00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CA8F02-315B-496E-83B5-4B8587125C95}">
      <dsp:nvSpPr>
        <dsp:cNvPr id="0" name=""/>
        <dsp:cNvSpPr/>
      </dsp:nvSpPr>
      <dsp:spPr>
        <a:xfrm>
          <a:off x="5243666" y="117575"/>
          <a:ext cx="3162177" cy="509344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8293" rIns="0" bIns="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solidFill>
                <a:schemeClr val="accent5"/>
              </a:solidFill>
            </a:rPr>
            <a:t>- čte s porozuměním potichu i nahlas </a:t>
          </a:r>
          <a:endParaRPr lang="cs-CZ" sz="1700" kern="1200" dirty="0">
            <a:solidFill>
              <a:schemeClr val="accent5"/>
            </a:solidFill>
          </a:endParaRP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solidFill>
                <a:schemeClr val="accent5"/>
              </a:solidFill>
            </a:rPr>
            <a:t>- rozlišuje podstatné a okrajové informace  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solidFill>
                <a:schemeClr val="accent5"/>
              </a:solidFill>
            </a:rPr>
            <a:t>- reprodukuje obsah a zapamatuje si fakta 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solidFill>
                <a:schemeClr val="accent5"/>
              </a:solidFill>
            </a:rPr>
            <a:t>- vede správně dialog 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solidFill>
                <a:schemeClr val="accent5"/>
              </a:solidFill>
            </a:rPr>
            <a:t>- pozná manipulaci v reklamě 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solidFill>
                <a:schemeClr val="accent5"/>
              </a:solidFill>
            </a:rPr>
            <a:t>volí  intonaci, pauzy a tempo  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solidFill>
                <a:schemeClr val="accent5"/>
              </a:solidFill>
            </a:rPr>
            <a:t>- rozlišuje spisovnou a nespisovnou výslovnost a užívá ji 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solidFill>
                <a:schemeClr val="accent5"/>
              </a:solidFill>
            </a:rPr>
            <a:t>- píše jednoduché komunikační žánry 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solidFill>
                <a:schemeClr val="accent5"/>
              </a:solidFill>
            </a:rPr>
            <a:t>- sestaví osnovu a dle ní příběh   </a:t>
          </a:r>
        </a:p>
      </dsp:txBody>
      <dsp:txXfrm>
        <a:off x="5243666" y="117575"/>
        <a:ext cx="3162177" cy="50934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D18395-CDC3-4334-9A3F-46D151D4A547}">
      <dsp:nvSpPr>
        <dsp:cNvPr id="0" name=""/>
        <dsp:cNvSpPr/>
      </dsp:nvSpPr>
      <dsp:spPr>
        <a:xfrm>
          <a:off x="1666" y="117575"/>
          <a:ext cx="4244534" cy="5093440"/>
        </a:xfrm>
        <a:prstGeom prst="roundRect">
          <a:avLst>
            <a:gd name="adj" fmla="val 5000"/>
          </a:avLst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9728" rIns="142240" bIns="0" numCol="1" spcCol="1270" anchor="t" anchorCtr="0">
          <a:noAutofit/>
        </a:bodyPr>
        <a:lstStyle/>
        <a:p>
          <a:pPr lvl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>
              <a:solidFill>
                <a:schemeClr val="tx1"/>
              </a:solidFill>
            </a:rPr>
            <a:t>1. období 1. stupně</a:t>
          </a:r>
          <a:endParaRPr lang="cs-CZ" sz="3200" kern="1200" dirty="0">
            <a:solidFill>
              <a:schemeClr val="tx1"/>
            </a:solidFill>
          </a:endParaRPr>
        </a:p>
      </dsp:txBody>
      <dsp:txXfrm rot="16200000">
        <a:off x="-1662190" y="1781432"/>
        <a:ext cx="4176621" cy="848906"/>
      </dsp:txXfrm>
    </dsp:sp>
    <dsp:sp modelId="{A019CA68-87BC-458C-9533-879A4BB306B3}">
      <dsp:nvSpPr>
        <dsp:cNvPr id="0" name=""/>
        <dsp:cNvSpPr/>
      </dsp:nvSpPr>
      <dsp:spPr>
        <a:xfrm>
          <a:off x="850573" y="117575"/>
          <a:ext cx="3162177" cy="509344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8293" rIns="0" bIns="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solidFill>
                <a:schemeClr val="accent6">
                  <a:lumMod val="75000"/>
                </a:schemeClr>
              </a:solidFill>
            </a:rPr>
            <a:t>- plynule čte s porozuměním  </a:t>
          </a:r>
          <a:endParaRPr lang="cs-CZ" sz="1700" kern="1200" dirty="0">
            <a:solidFill>
              <a:schemeClr val="accent6">
                <a:lumMod val="75000"/>
              </a:schemeClr>
            </a:solidFill>
          </a:endParaRP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solidFill>
                <a:schemeClr val="accent6">
                  <a:lumMod val="75000"/>
                </a:schemeClr>
              </a:solidFill>
            </a:rPr>
            <a:t>- porozumí písemným nebo mluveným pokynům  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solidFill>
                <a:schemeClr val="accent6">
                  <a:lumMod val="75000"/>
                </a:schemeClr>
              </a:solidFill>
            </a:rPr>
            <a:t>- respektuje zákl. komunikační pravidla  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solidFill>
                <a:schemeClr val="accent6">
                  <a:lumMod val="75000"/>
                </a:schemeClr>
              </a:solidFill>
            </a:rPr>
            <a:t>- pečlivě vyslovuje, opravuje svou výslovnost 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solidFill>
                <a:schemeClr val="accent6">
                  <a:lumMod val="75000"/>
                </a:schemeClr>
              </a:solidFill>
            </a:rPr>
            <a:t>- správně dýchá a volí vhodné tempo řeči  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solidFill>
                <a:schemeClr val="accent6">
                  <a:lumMod val="75000"/>
                </a:schemeClr>
              </a:solidFill>
            </a:rPr>
            <a:t>- tvoří krátký mluvený projev 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solidFill>
                <a:schemeClr val="accent6">
                  <a:lumMod val="75000"/>
                </a:schemeClr>
              </a:solidFill>
            </a:rPr>
            <a:t>- zvládá základní hygienické návyky psaní 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solidFill>
                <a:schemeClr val="accent6">
                  <a:lumMod val="75000"/>
                </a:schemeClr>
              </a:solidFill>
            </a:rPr>
            <a:t>- píše správně písmena a číslice, správně spojuje  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solidFill>
                <a:schemeClr val="accent6">
                  <a:lumMod val="75000"/>
                </a:schemeClr>
              </a:solidFill>
            </a:rPr>
            <a:t>- píše správně jednoduchá sdělení 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solidFill>
                <a:schemeClr val="accent6">
                  <a:lumMod val="75000"/>
                </a:schemeClr>
              </a:solidFill>
            </a:rPr>
            <a:t>- seřadí ilustrace podle děje a vypráví podle nich  </a:t>
          </a:r>
        </a:p>
      </dsp:txBody>
      <dsp:txXfrm>
        <a:off x="850573" y="117575"/>
        <a:ext cx="3162177" cy="5093440"/>
      </dsp:txXfrm>
    </dsp:sp>
    <dsp:sp modelId="{3E799F9A-682C-48C2-A1D3-3903CBF25AEA}">
      <dsp:nvSpPr>
        <dsp:cNvPr id="0" name=""/>
        <dsp:cNvSpPr/>
      </dsp:nvSpPr>
      <dsp:spPr>
        <a:xfrm>
          <a:off x="4394759" y="117575"/>
          <a:ext cx="4244534" cy="5093440"/>
        </a:xfrm>
        <a:prstGeom prst="roundRect">
          <a:avLst>
            <a:gd name="adj" fmla="val 5000"/>
          </a:avLst>
        </a:prstGeom>
        <a:solidFill>
          <a:schemeClr val="accent5"/>
        </a:solidFill>
        <a:ln w="5715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9728" rIns="142240" bIns="0" numCol="1" spcCol="1270" anchor="t" anchorCtr="0">
          <a:noAutofit/>
        </a:bodyPr>
        <a:lstStyle/>
        <a:p>
          <a:pPr lvl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>
              <a:solidFill>
                <a:schemeClr val="tx1"/>
              </a:solidFill>
            </a:rPr>
            <a:t>2. období 1. stupně</a:t>
          </a:r>
          <a:endParaRPr lang="cs-CZ" sz="3200" kern="1200" dirty="0">
            <a:solidFill>
              <a:schemeClr val="tx1"/>
            </a:solidFill>
          </a:endParaRPr>
        </a:p>
      </dsp:txBody>
      <dsp:txXfrm rot="16200000">
        <a:off x="2730901" y="1781432"/>
        <a:ext cx="4176621" cy="848906"/>
      </dsp:txXfrm>
    </dsp:sp>
    <dsp:sp modelId="{15F2DC47-9EB1-400B-B5F4-23B70E650DD9}">
      <dsp:nvSpPr>
        <dsp:cNvPr id="0" name=""/>
        <dsp:cNvSpPr/>
      </dsp:nvSpPr>
      <dsp:spPr>
        <a:xfrm rot="5400000">
          <a:off x="4041825" y="4164390"/>
          <a:ext cx="748312" cy="636680"/>
        </a:xfrm>
        <a:prstGeom prst="flowChartExtract">
          <a:avLst/>
        </a:prstGeom>
        <a:solidFill>
          <a:srgbClr val="FF00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CA8F02-315B-496E-83B5-4B8587125C95}">
      <dsp:nvSpPr>
        <dsp:cNvPr id="0" name=""/>
        <dsp:cNvSpPr/>
      </dsp:nvSpPr>
      <dsp:spPr>
        <a:xfrm>
          <a:off x="5243666" y="117575"/>
          <a:ext cx="3162177" cy="509344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8293" rIns="0" bIns="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solidFill>
                <a:schemeClr val="tx1"/>
              </a:solidFill>
            </a:rPr>
            <a:t>- čte s porozuměním potichu i nahlas </a:t>
          </a:r>
          <a:endParaRPr lang="cs-CZ" sz="1700" kern="1200" dirty="0">
            <a:solidFill>
              <a:schemeClr val="tx1"/>
            </a:solidFill>
          </a:endParaRP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solidFill>
                <a:schemeClr val="tx1"/>
              </a:solidFill>
            </a:rPr>
            <a:t>- rozlišuje podstatné a okrajové informace  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solidFill>
                <a:schemeClr val="tx1"/>
              </a:solidFill>
            </a:rPr>
            <a:t>- reprodukuje obsah a zapamatuje si fakta 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solidFill>
                <a:schemeClr val="tx1"/>
              </a:solidFill>
            </a:rPr>
            <a:t>- vede správně dialog 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solidFill>
                <a:schemeClr val="tx1"/>
              </a:solidFill>
            </a:rPr>
            <a:t>- pozná manipulaci v reklamě 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solidFill>
                <a:schemeClr val="tx1"/>
              </a:solidFill>
            </a:rPr>
            <a:t>volí  intonaci, pauzy a tempo  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solidFill>
                <a:schemeClr val="tx1"/>
              </a:solidFill>
            </a:rPr>
            <a:t>- rozlišuje spisovnou a nespisovnou výslovnost a užívá ji 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solidFill>
                <a:schemeClr val="tx1"/>
              </a:solidFill>
            </a:rPr>
            <a:t>- píše jednoduché komunikační žánry 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solidFill>
                <a:schemeClr val="tx1"/>
              </a:solidFill>
            </a:rPr>
            <a:t>- sestaví osnovu a dle ní příběh   </a:t>
          </a:r>
        </a:p>
      </dsp:txBody>
      <dsp:txXfrm>
        <a:off x="5243666" y="117575"/>
        <a:ext cx="3162177" cy="50934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D18395-CDC3-4334-9A3F-46D151D4A547}">
      <dsp:nvSpPr>
        <dsp:cNvPr id="0" name=""/>
        <dsp:cNvSpPr/>
      </dsp:nvSpPr>
      <dsp:spPr>
        <a:xfrm>
          <a:off x="1666" y="117575"/>
          <a:ext cx="4244534" cy="5093440"/>
        </a:xfrm>
        <a:prstGeom prst="roundRect">
          <a:avLst>
            <a:gd name="adj" fmla="val 5000"/>
          </a:avLst>
        </a:prstGeom>
        <a:solidFill>
          <a:srgbClr val="B8FEFE"/>
        </a:solidFill>
        <a:ln w="57150" cap="flat" cmpd="sng" algn="ctr">
          <a:solidFill>
            <a:srgbClr val="1AA9A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9728" rIns="142240" bIns="0" numCol="1" spcCol="1270" anchor="t" anchorCtr="0">
          <a:noAutofit/>
        </a:bodyPr>
        <a:lstStyle/>
        <a:p>
          <a:pPr lvl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>
              <a:solidFill>
                <a:schemeClr val="tx1"/>
              </a:solidFill>
            </a:rPr>
            <a:t>1. období 1. stupně</a:t>
          </a:r>
          <a:endParaRPr lang="cs-CZ" sz="3200" kern="1200" dirty="0">
            <a:solidFill>
              <a:schemeClr val="tx1"/>
            </a:solidFill>
          </a:endParaRPr>
        </a:p>
      </dsp:txBody>
      <dsp:txXfrm rot="16200000">
        <a:off x="-1662190" y="1781432"/>
        <a:ext cx="4176621" cy="848906"/>
      </dsp:txXfrm>
    </dsp:sp>
    <dsp:sp modelId="{A019CA68-87BC-458C-9533-879A4BB306B3}">
      <dsp:nvSpPr>
        <dsp:cNvPr id="0" name=""/>
        <dsp:cNvSpPr/>
      </dsp:nvSpPr>
      <dsp:spPr>
        <a:xfrm>
          <a:off x="850573" y="117575"/>
          <a:ext cx="3162177" cy="509344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22885" rIns="0" bIns="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6500" kern="1200" dirty="0">
            <a:solidFill>
              <a:schemeClr val="accent5"/>
            </a:solidFill>
          </a:endParaRPr>
        </a:p>
      </dsp:txBody>
      <dsp:txXfrm>
        <a:off x="850573" y="117575"/>
        <a:ext cx="3162177" cy="5093440"/>
      </dsp:txXfrm>
    </dsp:sp>
    <dsp:sp modelId="{3E799F9A-682C-48C2-A1D3-3903CBF25AEA}">
      <dsp:nvSpPr>
        <dsp:cNvPr id="0" name=""/>
        <dsp:cNvSpPr/>
      </dsp:nvSpPr>
      <dsp:spPr>
        <a:xfrm>
          <a:off x="4394759" y="117575"/>
          <a:ext cx="4244534" cy="5093440"/>
        </a:xfrm>
        <a:prstGeom prst="roundRect">
          <a:avLst>
            <a:gd name="adj" fmla="val 5000"/>
          </a:avLst>
        </a:prstGeom>
        <a:solidFill>
          <a:srgbClr val="B8FEF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9728" rIns="142240" bIns="0" numCol="1" spcCol="1270" anchor="t" anchorCtr="0">
          <a:noAutofit/>
        </a:bodyPr>
        <a:lstStyle/>
        <a:p>
          <a:pPr lvl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>
              <a:solidFill>
                <a:schemeClr val="tx1"/>
              </a:solidFill>
            </a:rPr>
            <a:t>2. období 1. stupně</a:t>
          </a:r>
          <a:endParaRPr lang="cs-CZ" sz="3200" kern="1200" dirty="0">
            <a:solidFill>
              <a:schemeClr val="tx1"/>
            </a:solidFill>
          </a:endParaRPr>
        </a:p>
      </dsp:txBody>
      <dsp:txXfrm rot="16200000">
        <a:off x="2730901" y="1781432"/>
        <a:ext cx="4176621" cy="848906"/>
      </dsp:txXfrm>
    </dsp:sp>
    <dsp:sp modelId="{15F2DC47-9EB1-400B-B5F4-23B70E650DD9}">
      <dsp:nvSpPr>
        <dsp:cNvPr id="0" name=""/>
        <dsp:cNvSpPr/>
      </dsp:nvSpPr>
      <dsp:spPr>
        <a:xfrm rot="5400000">
          <a:off x="4041825" y="4164390"/>
          <a:ext cx="748312" cy="636680"/>
        </a:xfrm>
        <a:prstGeom prst="flowChartExtract">
          <a:avLst/>
        </a:prstGeom>
        <a:solidFill>
          <a:srgbClr val="FF00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CA8F02-315B-496E-83B5-4B8587125C95}">
      <dsp:nvSpPr>
        <dsp:cNvPr id="0" name=""/>
        <dsp:cNvSpPr/>
      </dsp:nvSpPr>
      <dsp:spPr>
        <a:xfrm>
          <a:off x="5243666" y="117575"/>
          <a:ext cx="3162177" cy="509344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8867" rIns="0" bIns="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300" kern="1200" dirty="0" smtClean="0">
            <a:solidFill>
              <a:srgbClr val="B8FEFE"/>
            </a:solidFill>
          </a:endParaRPr>
        </a:p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>
              <a:solidFill>
                <a:srgbClr val="B8FEFE"/>
              </a:solidFill>
            </a:rPr>
            <a:t>-  žák vyjadřuje své dojmy </a:t>
          </a:r>
        </a:p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>
              <a:solidFill>
                <a:srgbClr val="B8FEFE"/>
              </a:solidFill>
            </a:rPr>
            <a:t>z četby a zaznamenává je </a:t>
          </a:r>
          <a:endParaRPr lang="cs-CZ" sz="1800" kern="1200" dirty="0">
            <a:solidFill>
              <a:srgbClr val="B8FEFE"/>
            </a:solidFill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>
              <a:solidFill>
                <a:srgbClr val="B8FEFE"/>
              </a:solidFill>
            </a:rPr>
            <a:t>- volně reprodukuje text podle svých schopností;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>
              <a:solidFill>
                <a:srgbClr val="B8FEFE"/>
              </a:solidFill>
            </a:rPr>
            <a:t>- tvoří vlastní literární text na dané téma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>
              <a:solidFill>
                <a:srgbClr val="B8FEFE"/>
              </a:solidFill>
            </a:rPr>
            <a:t>- rozlišuje různé typy uměleckých a neuměleckých textů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>
              <a:solidFill>
                <a:srgbClr val="B8FEFE"/>
              </a:solidFill>
            </a:rPr>
            <a:t>- používá elementární literární pojmy </a:t>
          </a:r>
        </a:p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>
              <a:solidFill>
                <a:srgbClr val="B8FEFE"/>
              </a:solidFill>
            </a:rPr>
            <a:t>   </a:t>
          </a:r>
          <a:endParaRPr lang="en-GB" sz="2300" kern="1200" dirty="0">
            <a:solidFill>
              <a:srgbClr val="B8FEFE"/>
            </a:solidFill>
          </a:endParaRPr>
        </a:p>
      </dsp:txBody>
      <dsp:txXfrm>
        <a:off x="5243666" y="117575"/>
        <a:ext cx="3162177" cy="50934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D18395-CDC3-4334-9A3F-46D151D4A547}">
      <dsp:nvSpPr>
        <dsp:cNvPr id="0" name=""/>
        <dsp:cNvSpPr/>
      </dsp:nvSpPr>
      <dsp:spPr>
        <a:xfrm>
          <a:off x="1666" y="117575"/>
          <a:ext cx="4244534" cy="5093440"/>
        </a:xfrm>
        <a:prstGeom prst="roundRect">
          <a:avLst>
            <a:gd name="adj" fmla="val 5000"/>
          </a:avLst>
        </a:prstGeom>
        <a:solidFill>
          <a:srgbClr val="B8FEF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9728" rIns="142240" bIns="0" numCol="1" spcCol="1270" anchor="t" anchorCtr="0">
          <a:noAutofit/>
        </a:bodyPr>
        <a:lstStyle/>
        <a:p>
          <a:pPr lvl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>
              <a:solidFill>
                <a:schemeClr val="tx1"/>
              </a:solidFill>
            </a:rPr>
            <a:t>1. období 1. stupně</a:t>
          </a:r>
          <a:endParaRPr lang="cs-CZ" sz="3200" kern="1200" dirty="0">
            <a:solidFill>
              <a:schemeClr val="tx1"/>
            </a:solidFill>
          </a:endParaRPr>
        </a:p>
      </dsp:txBody>
      <dsp:txXfrm rot="16200000">
        <a:off x="-1662190" y="1781432"/>
        <a:ext cx="4176621" cy="848906"/>
      </dsp:txXfrm>
    </dsp:sp>
    <dsp:sp modelId="{A019CA68-87BC-458C-9533-879A4BB306B3}">
      <dsp:nvSpPr>
        <dsp:cNvPr id="0" name=""/>
        <dsp:cNvSpPr/>
      </dsp:nvSpPr>
      <dsp:spPr>
        <a:xfrm>
          <a:off x="850573" y="117575"/>
          <a:ext cx="3162177" cy="509344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22885" rIns="0" bIns="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6500" kern="1200" dirty="0">
            <a:solidFill>
              <a:schemeClr val="accent5"/>
            </a:solidFill>
          </a:endParaRPr>
        </a:p>
      </dsp:txBody>
      <dsp:txXfrm>
        <a:off x="850573" y="117575"/>
        <a:ext cx="3162177" cy="5093440"/>
      </dsp:txXfrm>
    </dsp:sp>
    <dsp:sp modelId="{3E799F9A-682C-48C2-A1D3-3903CBF25AEA}">
      <dsp:nvSpPr>
        <dsp:cNvPr id="0" name=""/>
        <dsp:cNvSpPr/>
      </dsp:nvSpPr>
      <dsp:spPr>
        <a:xfrm>
          <a:off x="4394759" y="117575"/>
          <a:ext cx="4244534" cy="5093440"/>
        </a:xfrm>
        <a:prstGeom prst="roundRect">
          <a:avLst>
            <a:gd name="adj" fmla="val 5000"/>
          </a:avLst>
        </a:prstGeom>
        <a:solidFill>
          <a:srgbClr val="B8FEFE"/>
        </a:solidFill>
        <a:ln w="57150" cap="flat" cmpd="sng" algn="ctr">
          <a:solidFill>
            <a:srgbClr val="1AA9A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9728" rIns="142240" bIns="0" numCol="1" spcCol="1270" anchor="t" anchorCtr="0">
          <a:noAutofit/>
        </a:bodyPr>
        <a:lstStyle/>
        <a:p>
          <a:pPr lvl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>
              <a:solidFill>
                <a:schemeClr val="tx1"/>
              </a:solidFill>
            </a:rPr>
            <a:t>2. období 1. stupně</a:t>
          </a:r>
          <a:endParaRPr lang="cs-CZ" sz="3200" kern="1200" dirty="0">
            <a:solidFill>
              <a:schemeClr val="tx1"/>
            </a:solidFill>
          </a:endParaRPr>
        </a:p>
      </dsp:txBody>
      <dsp:txXfrm rot="16200000">
        <a:off x="2730901" y="1781432"/>
        <a:ext cx="4176621" cy="848906"/>
      </dsp:txXfrm>
    </dsp:sp>
    <dsp:sp modelId="{15F2DC47-9EB1-400B-B5F4-23B70E650DD9}">
      <dsp:nvSpPr>
        <dsp:cNvPr id="0" name=""/>
        <dsp:cNvSpPr/>
      </dsp:nvSpPr>
      <dsp:spPr>
        <a:xfrm rot="5400000">
          <a:off x="4041825" y="4164390"/>
          <a:ext cx="748312" cy="636680"/>
        </a:xfrm>
        <a:prstGeom prst="flowChartExtract">
          <a:avLst/>
        </a:prstGeom>
        <a:solidFill>
          <a:srgbClr val="FF00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CA8F02-315B-496E-83B5-4B8587125C95}">
      <dsp:nvSpPr>
        <dsp:cNvPr id="0" name=""/>
        <dsp:cNvSpPr/>
      </dsp:nvSpPr>
      <dsp:spPr>
        <a:xfrm>
          <a:off x="5243666" y="117575"/>
          <a:ext cx="3162177" cy="509344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7145" rIns="0" bIns="0" numCol="1" spcCol="1270" anchor="t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endParaRPr lang="cs-CZ" sz="500" kern="1200" dirty="0" smtClean="0">
            <a:solidFill>
              <a:schemeClr val="tx1"/>
            </a:solidFill>
          </a:endParaRPr>
        </a:p>
        <a:p>
          <a:pPr lvl="0" algn="l" defTabSz="22225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cs-CZ" sz="2000" kern="1200" dirty="0" smtClean="0">
              <a:solidFill>
                <a:schemeClr val="tx1"/>
              </a:solidFill>
            </a:rPr>
            <a:t>-  Žák vyjadřuje své dojmy </a:t>
          </a:r>
        </a:p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solidFill>
                <a:schemeClr val="tx1"/>
              </a:solidFill>
            </a:rPr>
            <a:t>z četby a zaznamenává je; </a:t>
          </a:r>
          <a:endParaRPr lang="cs-CZ" sz="2000" kern="1200" dirty="0">
            <a:solidFill>
              <a:schemeClr val="tx1"/>
            </a:solidFill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solidFill>
                <a:schemeClr val="tx1"/>
              </a:solidFill>
            </a:rPr>
            <a:t>- volně reprodukuje text podle svých schopností;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solidFill>
                <a:schemeClr val="tx1"/>
              </a:solidFill>
            </a:rPr>
            <a:t>- tvoří vlastní literární text na dané téma;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solidFill>
                <a:schemeClr val="tx1"/>
              </a:solidFill>
            </a:rPr>
            <a:t>- rozlišuje různé typy uměleckých a neuměleckých textů;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solidFill>
                <a:schemeClr val="tx1"/>
              </a:solidFill>
            </a:rPr>
            <a:t>- používá elementární literární pojmy. </a:t>
          </a:r>
        </a:p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>
              <a:solidFill>
                <a:schemeClr val="tx1"/>
              </a:solidFill>
            </a:rPr>
            <a:t>   </a:t>
          </a:r>
          <a:endParaRPr lang="en-GB" sz="2300" kern="1200" dirty="0"/>
        </a:p>
      </dsp:txBody>
      <dsp:txXfrm>
        <a:off x="5243666" y="117575"/>
        <a:ext cx="3162177" cy="50934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D18395-CDC3-4334-9A3F-46D151D4A547}">
      <dsp:nvSpPr>
        <dsp:cNvPr id="0" name=""/>
        <dsp:cNvSpPr/>
      </dsp:nvSpPr>
      <dsp:spPr>
        <a:xfrm>
          <a:off x="1666" y="117575"/>
          <a:ext cx="4244534" cy="5093440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23444" rIns="160020" bIns="0" numCol="1" spcCol="1270" anchor="t" anchorCtr="0">
          <a:noAutofit/>
        </a:bodyPr>
        <a:lstStyle/>
        <a:p>
          <a:pPr lvl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 dirty="0" smtClean="0">
              <a:solidFill>
                <a:schemeClr val="tx1"/>
              </a:solidFill>
            </a:rPr>
            <a:t>1. období 1. stupně</a:t>
          </a:r>
          <a:endParaRPr lang="cs-CZ" sz="3600" kern="1200" dirty="0">
            <a:solidFill>
              <a:schemeClr val="tx1"/>
            </a:solidFill>
          </a:endParaRPr>
        </a:p>
      </dsp:txBody>
      <dsp:txXfrm rot="16200000">
        <a:off x="-1662190" y="1781432"/>
        <a:ext cx="4176621" cy="848906"/>
      </dsp:txXfrm>
    </dsp:sp>
    <dsp:sp modelId="{A019CA68-87BC-458C-9533-879A4BB306B3}">
      <dsp:nvSpPr>
        <dsp:cNvPr id="0" name=""/>
        <dsp:cNvSpPr/>
      </dsp:nvSpPr>
      <dsp:spPr>
        <a:xfrm>
          <a:off x="850573" y="117575"/>
          <a:ext cx="3162177" cy="509344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8293" rIns="0" bIns="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solidFill>
                <a:schemeClr val="bg1">
                  <a:lumMod val="50000"/>
                </a:schemeClr>
              </a:solidFill>
            </a:rPr>
            <a:t>plynule čte s porozuměním  </a:t>
          </a:r>
          <a:endParaRPr lang="cs-CZ" sz="1700" kern="1200" dirty="0">
            <a:solidFill>
              <a:schemeClr val="bg1">
                <a:lumMod val="50000"/>
              </a:schemeClr>
            </a:solidFill>
          </a:endParaRP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solidFill>
                <a:schemeClr val="bg1">
                  <a:lumMod val="50000"/>
                </a:schemeClr>
              </a:solidFill>
            </a:rPr>
            <a:t>porozumí písemným nebo mluveným pokynům  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solidFill>
                <a:schemeClr val="bg1">
                  <a:lumMod val="50000"/>
                </a:schemeClr>
              </a:solidFill>
            </a:rPr>
            <a:t>respektuje zákl. komunikační pravidla  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solidFill>
                <a:schemeClr val="bg1">
                  <a:lumMod val="50000"/>
                </a:schemeClr>
              </a:solidFill>
            </a:rPr>
            <a:t>pečlivě vyslovuje, opravuje svou výslovnost 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solidFill>
                <a:schemeClr val="bg1">
                  <a:lumMod val="50000"/>
                </a:schemeClr>
              </a:solidFill>
            </a:rPr>
            <a:t>správně dýchá a volí vhodné tempo řeči  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solidFill>
                <a:schemeClr val="bg1">
                  <a:lumMod val="50000"/>
                </a:schemeClr>
              </a:solidFill>
            </a:rPr>
            <a:t>tvoří krátký mluvený projev 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solidFill>
                <a:schemeClr val="bg1">
                  <a:lumMod val="50000"/>
                </a:schemeClr>
              </a:solidFill>
            </a:rPr>
            <a:t>zvládá základní hygienické návyky psaní 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solidFill>
                <a:schemeClr val="bg1">
                  <a:lumMod val="50000"/>
                </a:schemeClr>
              </a:solidFill>
            </a:rPr>
            <a:t>píše správně písmena a číslice, správně spojuje  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solidFill>
                <a:schemeClr val="bg1">
                  <a:lumMod val="50000"/>
                </a:schemeClr>
              </a:solidFill>
            </a:rPr>
            <a:t>píše správně jednoduchá sdělení 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solidFill>
                <a:schemeClr val="bg1">
                  <a:lumMod val="50000"/>
                </a:schemeClr>
              </a:solidFill>
            </a:rPr>
            <a:t>seřadí ilustrace podle děje a vypráví podle nich  </a:t>
          </a:r>
        </a:p>
      </dsp:txBody>
      <dsp:txXfrm>
        <a:off x="850573" y="117575"/>
        <a:ext cx="3162177" cy="5093440"/>
      </dsp:txXfrm>
    </dsp:sp>
    <dsp:sp modelId="{3E799F9A-682C-48C2-A1D3-3903CBF25AEA}">
      <dsp:nvSpPr>
        <dsp:cNvPr id="0" name=""/>
        <dsp:cNvSpPr/>
      </dsp:nvSpPr>
      <dsp:spPr>
        <a:xfrm>
          <a:off x="4394759" y="117575"/>
          <a:ext cx="4244534" cy="5093440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23444" rIns="160020" bIns="0" numCol="1" spcCol="1270" anchor="t" anchorCtr="0">
          <a:noAutofit/>
        </a:bodyPr>
        <a:lstStyle/>
        <a:p>
          <a:pPr lvl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 dirty="0" smtClean="0">
              <a:solidFill>
                <a:schemeClr val="tx1"/>
              </a:solidFill>
            </a:rPr>
            <a:t>2. období 1. stupně</a:t>
          </a:r>
          <a:endParaRPr lang="cs-CZ" sz="3600" kern="1200" dirty="0">
            <a:solidFill>
              <a:schemeClr val="tx1"/>
            </a:solidFill>
          </a:endParaRPr>
        </a:p>
      </dsp:txBody>
      <dsp:txXfrm rot="16200000">
        <a:off x="2730901" y="1781432"/>
        <a:ext cx="4176621" cy="848906"/>
      </dsp:txXfrm>
    </dsp:sp>
    <dsp:sp modelId="{15F2DC47-9EB1-400B-B5F4-23B70E650DD9}">
      <dsp:nvSpPr>
        <dsp:cNvPr id="0" name=""/>
        <dsp:cNvSpPr/>
      </dsp:nvSpPr>
      <dsp:spPr>
        <a:xfrm rot="5400000">
          <a:off x="4041825" y="4164390"/>
          <a:ext cx="748312" cy="636680"/>
        </a:xfrm>
        <a:prstGeom prst="flowChartExtract">
          <a:avLst/>
        </a:prstGeom>
        <a:solidFill>
          <a:srgbClr val="FF00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CA8F02-315B-496E-83B5-4B8587125C95}">
      <dsp:nvSpPr>
        <dsp:cNvPr id="0" name=""/>
        <dsp:cNvSpPr/>
      </dsp:nvSpPr>
      <dsp:spPr>
        <a:xfrm>
          <a:off x="5243666" y="117575"/>
          <a:ext cx="3162177" cy="509344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8293" rIns="0" bIns="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solidFill>
                <a:schemeClr val="bg1">
                  <a:lumMod val="50000"/>
                </a:schemeClr>
              </a:solidFill>
            </a:rPr>
            <a:t>čte s porozuměním potichu i nahlas </a:t>
          </a:r>
          <a:endParaRPr lang="cs-CZ" sz="1700" kern="1200" dirty="0">
            <a:solidFill>
              <a:schemeClr val="bg1">
                <a:lumMod val="50000"/>
              </a:schemeClr>
            </a:solidFill>
          </a:endParaRP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solidFill>
                <a:schemeClr val="bg1">
                  <a:lumMod val="50000"/>
                </a:schemeClr>
              </a:solidFill>
            </a:rPr>
            <a:t>rozlišuje podstatné a okrajové informace  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solidFill>
                <a:schemeClr val="bg1">
                  <a:lumMod val="50000"/>
                </a:schemeClr>
              </a:solidFill>
            </a:rPr>
            <a:t>reprodukuje obsah a zapamatuje si fakta 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solidFill>
                <a:schemeClr val="bg1">
                  <a:lumMod val="50000"/>
                </a:schemeClr>
              </a:solidFill>
            </a:rPr>
            <a:t>vede správně dialog 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solidFill>
                <a:schemeClr val="bg1">
                  <a:lumMod val="50000"/>
                </a:schemeClr>
              </a:solidFill>
            </a:rPr>
            <a:t>pozná manipulaci v reklamě 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solidFill>
                <a:schemeClr val="bg1">
                  <a:lumMod val="50000"/>
                </a:schemeClr>
              </a:solidFill>
            </a:rPr>
            <a:t>volí  intonaci, pauzy a tempo  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solidFill>
                <a:schemeClr val="bg1">
                  <a:lumMod val="50000"/>
                </a:schemeClr>
              </a:solidFill>
            </a:rPr>
            <a:t>rozlišuje spisovnou a nespisovnou výslovnost a užívá ji 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solidFill>
                <a:schemeClr val="bg1">
                  <a:lumMod val="50000"/>
                </a:schemeClr>
              </a:solidFill>
            </a:rPr>
            <a:t>píše jednoduché komunikační žánry 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solidFill>
                <a:schemeClr val="bg1">
                  <a:lumMod val="50000"/>
                </a:schemeClr>
              </a:solidFill>
            </a:rPr>
            <a:t>sestaví osnovu a dle ní příběh   </a:t>
          </a:r>
        </a:p>
      </dsp:txBody>
      <dsp:txXfrm>
        <a:off x="5243666" y="117575"/>
        <a:ext cx="3162177" cy="509344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D18395-CDC3-4334-9A3F-46D151D4A547}">
      <dsp:nvSpPr>
        <dsp:cNvPr id="0" name=""/>
        <dsp:cNvSpPr/>
      </dsp:nvSpPr>
      <dsp:spPr>
        <a:xfrm>
          <a:off x="1666" y="117575"/>
          <a:ext cx="4244534" cy="5093440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23444" rIns="160020" bIns="0" numCol="1" spcCol="1270" anchor="t" anchorCtr="0">
          <a:noAutofit/>
        </a:bodyPr>
        <a:lstStyle/>
        <a:p>
          <a:pPr lvl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 dirty="0" smtClean="0">
              <a:solidFill>
                <a:schemeClr val="tx1"/>
              </a:solidFill>
            </a:rPr>
            <a:t>1. období 1. stupně</a:t>
          </a:r>
          <a:endParaRPr lang="cs-CZ" sz="3600" kern="1200" dirty="0">
            <a:solidFill>
              <a:schemeClr val="tx1"/>
            </a:solidFill>
          </a:endParaRPr>
        </a:p>
      </dsp:txBody>
      <dsp:txXfrm rot="16200000">
        <a:off x="-1662190" y="1781432"/>
        <a:ext cx="4176621" cy="848906"/>
      </dsp:txXfrm>
    </dsp:sp>
    <dsp:sp modelId="{A019CA68-87BC-458C-9533-879A4BB306B3}">
      <dsp:nvSpPr>
        <dsp:cNvPr id="0" name=""/>
        <dsp:cNvSpPr/>
      </dsp:nvSpPr>
      <dsp:spPr>
        <a:xfrm>
          <a:off x="850573" y="117575"/>
          <a:ext cx="3162177" cy="509344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8293" rIns="0" bIns="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solidFill>
                <a:schemeClr val="bg1">
                  <a:lumMod val="50000"/>
                </a:schemeClr>
              </a:solidFill>
            </a:rPr>
            <a:t>plynule čte s porozuměním  </a:t>
          </a:r>
          <a:endParaRPr lang="cs-CZ" sz="1700" kern="1200" dirty="0">
            <a:solidFill>
              <a:schemeClr val="bg1">
                <a:lumMod val="50000"/>
              </a:schemeClr>
            </a:solidFill>
          </a:endParaRP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solidFill>
                <a:schemeClr val="bg1">
                  <a:lumMod val="50000"/>
                </a:schemeClr>
              </a:solidFill>
            </a:rPr>
            <a:t>porozumí písemným nebo mluveným pokynům  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solidFill>
                <a:schemeClr val="bg1">
                  <a:lumMod val="50000"/>
                </a:schemeClr>
              </a:solidFill>
            </a:rPr>
            <a:t>respektuje zákl. komunikační pravidla  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solidFill>
                <a:schemeClr val="bg1">
                  <a:lumMod val="50000"/>
                </a:schemeClr>
              </a:solidFill>
            </a:rPr>
            <a:t>pečlivě vyslovuje, opravuje svou výslovnost 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solidFill>
                <a:schemeClr val="bg1">
                  <a:lumMod val="50000"/>
                </a:schemeClr>
              </a:solidFill>
            </a:rPr>
            <a:t>správně dýchá a volí vhodné tempo řeči  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solidFill>
                <a:schemeClr val="bg1">
                  <a:lumMod val="50000"/>
                </a:schemeClr>
              </a:solidFill>
            </a:rPr>
            <a:t>tvoří krátký mluvený projev 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solidFill>
                <a:schemeClr val="bg1">
                  <a:lumMod val="50000"/>
                </a:schemeClr>
              </a:solidFill>
            </a:rPr>
            <a:t>zvládá základní hygienické návyky psaní 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solidFill>
                <a:schemeClr val="bg1">
                  <a:lumMod val="50000"/>
                </a:schemeClr>
              </a:solidFill>
            </a:rPr>
            <a:t>píše správně písmena a číslice, správně spojuje  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solidFill>
                <a:schemeClr val="bg1">
                  <a:lumMod val="50000"/>
                </a:schemeClr>
              </a:solidFill>
            </a:rPr>
            <a:t>píše správně jednoduchá sdělení 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solidFill>
                <a:schemeClr val="bg1">
                  <a:lumMod val="50000"/>
                </a:schemeClr>
              </a:solidFill>
            </a:rPr>
            <a:t>seřadí ilustrace podle děje a vypráví podle nich  </a:t>
          </a:r>
        </a:p>
      </dsp:txBody>
      <dsp:txXfrm>
        <a:off x="850573" y="117575"/>
        <a:ext cx="3162177" cy="5093440"/>
      </dsp:txXfrm>
    </dsp:sp>
    <dsp:sp modelId="{3E799F9A-682C-48C2-A1D3-3903CBF25AEA}">
      <dsp:nvSpPr>
        <dsp:cNvPr id="0" name=""/>
        <dsp:cNvSpPr/>
      </dsp:nvSpPr>
      <dsp:spPr>
        <a:xfrm>
          <a:off x="4394759" y="117575"/>
          <a:ext cx="4244534" cy="5093440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23444" rIns="160020" bIns="0" numCol="1" spcCol="1270" anchor="t" anchorCtr="0">
          <a:noAutofit/>
        </a:bodyPr>
        <a:lstStyle/>
        <a:p>
          <a:pPr lvl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 dirty="0" smtClean="0">
              <a:solidFill>
                <a:schemeClr val="tx1"/>
              </a:solidFill>
            </a:rPr>
            <a:t>2. období 1. stupně</a:t>
          </a:r>
          <a:endParaRPr lang="cs-CZ" sz="3600" kern="1200" dirty="0">
            <a:solidFill>
              <a:schemeClr val="tx1"/>
            </a:solidFill>
          </a:endParaRPr>
        </a:p>
      </dsp:txBody>
      <dsp:txXfrm rot="16200000">
        <a:off x="2730901" y="1781432"/>
        <a:ext cx="4176621" cy="848906"/>
      </dsp:txXfrm>
    </dsp:sp>
    <dsp:sp modelId="{15F2DC47-9EB1-400B-B5F4-23B70E650DD9}">
      <dsp:nvSpPr>
        <dsp:cNvPr id="0" name=""/>
        <dsp:cNvSpPr/>
      </dsp:nvSpPr>
      <dsp:spPr>
        <a:xfrm rot="5400000">
          <a:off x="4041825" y="4164390"/>
          <a:ext cx="748312" cy="636680"/>
        </a:xfrm>
        <a:prstGeom prst="flowChartExtract">
          <a:avLst/>
        </a:prstGeom>
        <a:solidFill>
          <a:srgbClr val="FF00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CA8F02-315B-496E-83B5-4B8587125C95}">
      <dsp:nvSpPr>
        <dsp:cNvPr id="0" name=""/>
        <dsp:cNvSpPr/>
      </dsp:nvSpPr>
      <dsp:spPr>
        <a:xfrm>
          <a:off x="5243666" y="117575"/>
          <a:ext cx="3162177" cy="509344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8293" rIns="0" bIns="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solidFill>
                <a:schemeClr val="bg1">
                  <a:lumMod val="50000"/>
                </a:schemeClr>
              </a:solidFill>
            </a:rPr>
            <a:t>čte s porozuměním potichu i nahlas </a:t>
          </a:r>
          <a:endParaRPr lang="cs-CZ" sz="1700" kern="1200" dirty="0">
            <a:solidFill>
              <a:schemeClr val="bg1">
                <a:lumMod val="50000"/>
              </a:schemeClr>
            </a:solidFill>
          </a:endParaRP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solidFill>
                <a:schemeClr val="bg1">
                  <a:lumMod val="50000"/>
                </a:schemeClr>
              </a:solidFill>
            </a:rPr>
            <a:t>rozlišuje podstatné a okrajové informace  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solidFill>
                <a:schemeClr val="bg1">
                  <a:lumMod val="50000"/>
                </a:schemeClr>
              </a:solidFill>
            </a:rPr>
            <a:t>reprodukuje obsah a zapamatuje si fakta 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solidFill>
                <a:schemeClr val="bg1">
                  <a:lumMod val="50000"/>
                </a:schemeClr>
              </a:solidFill>
            </a:rPr>
            <a:t>vede správně dialog 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solidFill>
                <a:schemeClr val="bg1">
                  <a:lumMod val="50000"/>
                </a:schemeClr>
              </a:solidFill>
            </a:rPr>
            <a:t>pozná manipulaci v reklamě 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solidFill>
                <a:schemeClr val="bg1">
                  <a:lumMod val="50000"/>
                </a:schemeClr>
              </a:solidFill>
            </a:rPr>
            <a:t>volí  intonaci, pauzy a tempo  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solidFill>
                <a:schemeClr val="bg1">
                  <a:lumMod val="50000"/>
                </a:schemeClr>
              </a:solidFill>
            </a:rPr>
            <a:t>rozlišuje spisovnou a nespisovnou výslovnost a užívá ji 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solidFill>
                <a:schemeClr val="bg1">
                  <a:lumMod val="50000"/>
                </a:schemeClr>
              </a:solidFill>
            </a:rPr>
            <a:t>píše jednoduché komunikační žánry 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solidFill>
                <a:schemeClr val="bg1">
                  <a:lumMod val="50000"/>
                </a:schemeClr>
              </a:solidFill>
            </a:rPr>
            <a:t>sestaví osnovu a dle ní příběh   </a:t>
          </a:r>
        </a:p>
      </dsp:txBody>
      <dsp:txXfrm>
        <a:off x="5243666" y="117575"/>
        <a:ext cx="3162177" cy="50934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782FE43-CFCB-4AFF-A147-FF13696F21B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247677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B0A2CB46-71A2-48D4-A30F-394386BE6B21}" type="datetimeFigureOut">
              <a:rPr lang="cs-CZ"/>
              <a:pPr>
                <a:defRPr/>
              </a:pPr>
              <a:t>14.03.2023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 sz="1200" smtClean="0"/>
            </a:lvl1pPr>
          </a:lstStyle>
          <a:p>
            <a:pPr>
              <a:defRPr/>
            </a:pPr>
            <a:fld id="{4F1ACE85-B606-4041-B053-A637DC75953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498326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rgbClr val="FFFF00"/>
                </a:solidFill>
                <a:latin typeface="Arial" charset="0"/>
              </a:defRPr>
            </a:lvl1pPr>
            <a:lvl2pPr marL="742950" indent="-285750">
              <a:defRPr sz="2400" b="1">
                <a:solidFill>
                  <a:srgbClr val="FFFF00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rgbClr val="FFFF00"/>
                </a:solidFill>
                <a:latin typeface="Arial" charset="0"/>
              </a:defRPr>
            </a:lvl3pPr>
            <a:lvl4pPr marL="1600200" indent="-228600">
              <a:defRPr sz="2400" b="1">
                <a:solidFill>
                  <a:srgbClr val="FFFF00"/>
                </a:solidFill>
                <a:latin typeface="Arial" charset="0"/>
              </a:defRPr>
            </a:lvl4pPr>
            <a:lvl5pPr marL="2057400" indent="-228600">
              <a:defRPr sz="2400" b="1">
                <a:solidFill>
                  <a:srgbClr val="FFFF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Arial" charset="0"/>
              </a:defRPr>
            </a:lvl9pPr>
          </a:lstStyle>
          <a:p>
            <a:fld id="{76CEAF64-82F9-4E72-BE96-D672CD0B16D2}" type="slidenum">
              <a:rPr lang="cs-CZ" altLang="cs-CZ" sz="1200"/>
              <a:pPr/>
              <a:t>9</a:t>
            </a:fld>
            <a:endParaRPr lang="cs-CZ" altLang="cs-CZ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458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rgbClr val="FFFF00"/>
                </a:solidFill>
                <a:latin typeface="Arial" charset="0"/>
              </a:defRPr>
            </a:lvl1pPr>
            <a:lvl2pPr marL="742950" indent="-285750">
              <a:defRPr sz="2400" b="1">
                <a:solidFill>
                  <a:srgbClr val="FFFF00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rgbClr val="FFFF00"/>
                </a:solidFill>
                <a:latin typeface="Arial" charset="0"/>
              </a:defRPr>
            </a:lvl3pPr>
            <a:lvl4pPr marL="1600200" indent="-228600">
              <a:defRPr sz="2400" b="1">
                <a:solidFill>
                  <a:srgbClr val="FFFF00"/>
                </a:solidFill>
                <a:latin typeface="Arial" charset="0"/>
              </a:defRPr>
            </a:lvl4pPr>
            <a:lvl5pPr marL="2057400" indent="-228600">
              <a:defRPr sz="2400" b="1">
                <a:solidFill>
                  <a:srgbClr val="FFFF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Arial" charset="0"/>
              </a:defRPr>
            </a:lvl9pPr>
          </a:lstStyle>
          <a:p>
            <a:fld id="{DBB111C7-2FF0-46B3-8A35-E8BC91430463}" type="slidenum">
              <a:rPr lang="cs-CZ" altLang="cs-CZ" sz="1200"/>
              <a:pPr/>
              <a:t>10</a:t>
            </a:fld>
            <a:endParaRPr lang="cs-CZ" altLang="cs-CZ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56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rgbClr val="FFFF00"/>
                </a:solidFill>
                <a:latin typeface="Arial" charset="0"/>
              </a:defRPr>
            </a:lvl1pPr>
            <a:lvl2pPr marL="742950" indent="-285750">
              <a:defRPr sz="2400" b="1">
                <a:solidFill>
                  <a:srgbClr val="FFFF00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rgbClr val="FFFF00"/>
                </a:solidFill>
                <a:latin typeface="Arial" charset="0"/>
              </a:defRPr>
            </a:lvl3pPr>
            <a:lvl4pPr marL="1600200" indent="-228600">
              <a:defRPr sz="2400" b="1">
                <a:solidFill>
                  <a:srgbClr val="FFFF00"/>
                </a:solidFill>
                <a:latin typeface="Arial" charset="0"/>
              </a:defRPr>
            </a:lvl4pPr>
            <a:lvl5pPr marL="2057400" indent="-228600">
              <a:defRPr sz="2400" b="1">
                <a:solidFill>
                  <a:srgbClr val="FFFF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Arial" charset="0"/>
              </a:defRPr>
            </a:lvl9pPr>
          </a:lstStyle>
          <a:p>
            <a:fld id="{9BFFD8F1-EBE2-4B21-A182-EDFD51B1CC5C}" type="slidenum">
              <a:rPr lang="cs-CZ" altLang="cs-CZ" sz="1200"/>
              <a:pPr/>
              <a:t>13</a:t>
            </a:fld>
            <a:endParaRPr lang="cs-CZ" altLang="cs-CZ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662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rgbClr val="FFFF00"/>
                </a:solidFill>
                <a:latin typeface="Arial" charset="0"/>
              </a:defRPr>
            </a:lvl1pPr>
            <a:lvl2pPr marL="742950" indent="-285750">
              <a:defRPr sz="2400" b="1">
                <a:solidFill>
                  <a:srgbClr val="FFFF00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rgbClr val="FFFF00"/>
                </a:solidFill>
                <a:latin typeface="Arial" charset="0"/>
              </a:defRPr>
            </a:lvl3pPr>
            <a:lvl4pPr marL="1600200" indent="-228600">
              <a:defRPr sz="2400" b="1">
                <a:solidFill>
                  <a:srgbClr val="FFFF00"/>
                </a:solidFill>
                <a:latin typeface="Arial" charset="0"/>
              </a:defRPr>
            </a:lvl4pPr>
            <a:lvl5pPr marL="2057400" indent="-228600">
              <a:defRPr sz="2400" b="1">
                <a:solidFill>
                  <a:srgbClr val="FFFF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Arial" charset="0"/>
              </a:defRPr>
            </a:lvl9pPr>
          </a:lstStyle>
          <a:p>
            <a:fld id="{BF0D02DC-C148-4C4E-8876-63516A1FACAC}" type="slidenum">
              <a:rPr lang="cs-CZ" altLang="cs-CZ" sz="1200"/>
              <a:pPr/>
              <a:t>14</a:t>
            </a:fld>
            <a:endParaRPr lang="cs-CZ" altLang="cs-CZ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lnSpc>
                  <a:spcPct val="90000"/>
                </a:lnSpc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None/>
                <a:defRPr/>
              </a:pPr>
              <a:endParaRPr lang="cs-CZ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hangingPunct="1"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Wingdings" panose="05000000000000000000" pitchFamily="2" charset="2"/>
                    <a:buNone/>
                    <a:defRPr/>
                  </a:pPr>
                  <a:endParaRPr lang="cs-CZ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hangingPunct="1"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Wingdings" panose="05000000000000000000" pitchFamily="2" charset="2"/>
                    <a:buNone/>
                    <a:defRPr/>
                  </a:pPr>
                  <a:endParaRPr lang="cs-CZ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hangingPunct="1"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Wingdings" panose="05000000000000000000" pitchFamily="2" charset="2"/>
                    <a:buNone/>
                    <a:defRPr/>
                  </a:pPr>
                  <a:endParaRPr lang="cs-CZ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hangingPunct="1"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Wingdings" panose="05000000000000000000" pitchFamily="2" charset="2"/>
                    <a:buNone/>
                    <a:defRPr/>
                  </a:pPr>
                  <a:endParaRPr lang="cs-CZ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</p:grpSp>
      </p:grpSp>
      <p:sp>
        <p:nvSpPr>
          <p:cNvPr id="75842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75843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EDF992-5469-460B-BB6A-2CE3FACD982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0609105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9513A-043C-4CBC-970E-1D8DD343BD7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98579339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BE26B2-5714-45C7-A0AA-E31A25BE6B5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2924712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685800" y="1828800"/>
            <a:ext cx="7696200" cy="3657600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B186EA-383D-4DAA-972F-C8FB98321E7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92102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rgbClr val="FFFF00"/>
                  </a:solidFill>
                  <a:latin typeface="Arial" charset="0"/>
                </a:defRPr>
              </a:lvl1pPr>
              <a:lvl2pPr marL="742950" indent="-285750" eaLnBrk="0" hangingPunct="0">
                <a:defRPr sz="2400" b="1">
                  <a:solidFill>
                    <a:srgbClr val="FFFF00"/>
                  </a:solidFill>
                  <a:latin typeface="Arial" charset="0"/>
                </a:defRPr>
              </a:lvl2pPr>
              <a:lvl3pPr marL="1143000" indent="-228600" eaLnBrk="0" hangingPunct="0">
                <a:defRPr sz="2400" b="1">
                  <a:solidFill>
                    <a:srgbClr val="FFFF00"/>
                  </a:solidFill>
                  <a:latin typeface="Arial" charset="0"/>
                </a:defRPr>
              </a:lvl3pPr>
              <a:lvl4pPr marL="1600200" indent="-228600" eaLnBrk="0" hangingPunct="0">
                <a:defRPr sz="2400" b="1">
                  <a:solidFill>
                    <a:srgbClr val="FFFF00"/>
                  </a:solidFill>
                  <a:latin typeface="Arial" charset="0"/>
                </a:defRPr>
              </a:lvl4pPr>
              <a:lvl5pPr marL="2057400" indent="-228600" eaLnBrk="0" hangingPunct="0">
                <a:defRPr sz="2400" b="1">
                  <a:solidFill>
                    <a:srgbClr val="FFFF00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itchFamily="2" charset="2"/>
                <a:defRPr sz="2400" b="1">
                  <a:solidFill>
                    <a:srgbClr val="FFFF00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itchFamily="2" charset="2"/>
                <a:defRPr sz="2400" b="1">
                  <a:solidFill>
                    <a:srgbClr val="FFFF00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itchFamily="2" charset="2"/>
                <a:defRPr sz="2400" b="1">
                  <a:solidFill>
                    <a:srgbClr val="FFFF00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itchFamily="2" charset="2"/>
                <a:defRPr sz="2400" b="1">
                  <a:solidFill>
                    <a:srgbClr val="FFFF00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cs-CZ" altLang="cs-CZ" b="0" smtClean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rgbClr val="FFFF00"/>
                  </a:solidFill>
                  <a:latin typeface="Arial" charset="0"/>
                </a:defRPr>
              </a:lvl1pPr>
              <a:lvl2pPr marL="742950" indent="-285750" eaLnBrk="0" hangingPunct="0">
                <a:defRPr sz="2400" b="1">
                  <a:solidFill>
                    <a:srgbClr val="FFFF00"/>
                  </a:solidFill>
                  <a:latin typeface="Arial" charset="0"/>
                </a:defRPr>
              </a:lvl2pPr>
              <a:lvl3pPr marL="1143000" indent="-228600" eaLnBrk="0" hangingPunct="0">
                <a:defRPr sz="2400" b="1">
                  <a:solidFill>
                    <a:srgbClr val="FFFF00"/>
                  </a:solidFill>
                  <a:latin typeface="Arial" charset="0"/>
                </a:defRPr>
              </a:lvl3pPr>
              <a:lvl4pPr marL="1600200" indent="-228600" eaLnBrk="0" hangingPunct="0">
                <a:defRPr sz="2400" b="1">
                  <a:solidFill>
                    <a:srgbClr val="FFFF00"/>
                  </a:solidFill>
                  <a:latin typeface="Arial" charset="0"/>
                </a:defRPr>
              </a:lvl4pPr>
              <a:lvl5pPr marL="2057400" indent="-228600" eaLnBrk="0" hangingPunct="0">
                <a:defRPr sz="2400" b="1">
                  <a:solidFill>
                    <a:srgbClr val="FFFF00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itchFamily="2" charset="2"/>
                <a:defRPr sz="2400" b="1">
                  <a:solidFill>
                    <a:srgbClr val="FFFF00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itchFamily="2" charset="2"/>
                <a:defRPr sz="2400" b="1">
                  <a:solidFill>
                    <a:srgbClr val="FFFF00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itchFamily="2" charset="2"/>
                <a:defRPr sz="2400" b="1">
                  <a:solidFill>
                    <a:srgbClr val="FFFF00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itchFamily="2" charset="2"/>
                <a:defRPr sz="2400" b="1">
                  <a:solidFill>
                    <a:srgbClr val="FFFF00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cs-CZ" altLang="cs-CZ" b="0" smtClean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rgbClr val="FFFF00"/>
                  </a:solidFill>
                  <a:latin typeface="Arial" charset="0"/>
                </a:defRPr>
              </a:lvl1pPr>
              <a:lvl2pPr marL="742950" indent="-285750" eaLnBrk="0" hangingPunct="0">
                <a:defRPr sz="2400" b="1">
                  <a:solidFill>
                    <a:srgbClr val="FFFF00"/>
                  </a:solidFill>
                  <a:latin typeface="Arial" charset="0"/>
                </a:defRPr>
              </a:lvl2pPr>
              <a:lvl3pPr marL="1143000" indent="-228600" eaLnBrk="0" hangingPunct="0">
                <a:defRPr sz="2400" b="1">
                  <a:solidFill>
                    <a:srgbClr val="FFFF00"/>
                  </a:solidFill>
                  <a:latin typeface="Arial" charset="0"/>
                </a:defRPr>
              </a:lvl3pPr>
              <a:lvl4pPr marL="1600200" indent="-228600" eaLnBrk="0" hangingPunct="0">
                <a:defRPr sz="2400" b="1">
                  <a:solidFill>
                    <a:srgbClr val="FFFF00"/>
                  </a:solidFill>
                  <a:latin typeface="Arial" charset="0"/>
                </a:defRPr>
              </a:lvl4pPr>
              <a:lvl5pPr marL="2057400" indent="-228600" eaLnBrk="0" hangingPunct="0">
                <a:defRPr sz="2400" b="1">
                  <a:solidFill>
                    <a:srgbClr val="FFFF00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itchFamily="2" charset="2"/>
                <a:defRPr sz="2400" b="1">
                  <a:solidFill>
                    <a:srgbClr val="FFFF00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itchFamily="2" charset="2"/>
                <a:defRPr sz="2400" b="1">
                  <a:solidFill>
                    <a:srgbClr val="FFFF00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itchFamily="2" charset="2"/>
                <a:defRPr sz="2400" b="1">
                  <a:solidFill>
                    <a:srgbClr val="FFFF00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itchFamily="2" charset="2"/>
                <a:defRPr sz="2400" b="1">
                  <a:solidFill>
                    <a:srgbClr val="FFFF00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cs-CZ" altLang="cs-CZ" b="0" smtClean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rgbClr val="FFFF00"/>
                  </a:solidFill>
                  <a:latin typeface="Arial" charset="0"/>
                </a:defRPr>
              </a:lvl1pPr>
              <a:lvl2pPr marL="742950" indent="-285750" eaLnBrk="0" hangingPunct="0">
                <a:defRPr sz="2400" b="1">
                  <a:solidFill>
                    <a:srgbClr val="FFFF00"/>
                  </a:solidFill>
                  <a:latin typeface="Arial" charset="0"/>
                </a:defRPr>
              </a:lvl2pPr>
              <a:lvl3pPr marL="1143000" indent="-228600" eaLnBrk="0" hangingPunct="0">
                <a:defRPr sz="2400" b="1">
                  <a:solidFill>
                    <a:srgbClr val="FFFF00"/>
                  </a:solidFill>
                  <a:latin typeface="Arial" charset="0"/>
                </a:defRPr>
              </a:lvl3pPr>
              <a:lvl4pPr marL="1600200" indent="-228600" eaLnBrk="0" hangingPunct="0">
                <a:defRPr sz="2400" b="1">
                  <a:solidFill>
                    <a:srgbClr val="FFFF00"/>
                  </a:solidFill>
                  <a:latin typeface="Arial" charset="0"/>
                </a:defRPr>
              </a:lvl4pPr>
              <a:lvl5pPr marL="2057400" indent="-228600" eaLnBrk="0" hangingPunct="0">
                <a:defRPr sz="2400" b="1">
                  <a:solidFill>
                    <a:srgbClr val="FFFF00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itchFamily="2" charset="2"/>
                <a:defRPr sz="2400" b="1">
                  <a:solidFill>
                    <a:srgbClr val="FFFF00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itchFamily="2" charset="2"/>
                <a:defRPr sz="2400" b="1">
                  <a:solidFill>
                    <a:srgbClr val="FFFF00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itchFamily="2" charset="2"/>
                <a:defRPr sz="2400" b="1">
                  <a:solidFill>
                    <a:srgbClr val="FFFF00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itchFamily="2" charset="2"/>
                <a:defRPr sz="2400" b="1">
                  <a:solidFill>
                    <a:srgbClr val="FFFF00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cs-CZ" altLang="cs-CZ" b="0" smtClean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rgbClr val="FFFF00"/>
                  </a:solidFill>
                  <a:latin typeface="Arial" charset="0"/>
                </a:defRPr>
              </a:lvl1pPr>
              <a:lvl2pPr marL="742950" indent="-285750" eaLnBrk="0" hangingPunct="0">
                <a:defRPr sz="2400" b="1">
                  <a:solidFill>
                    <a:srgbClr val="FFFF00"/>
                  </a:solidFill>
                  <a:latin typeface="Arial" charset="0"/>
                </a:defRPr>
              </a:lvl2pPr>
              <a:lvl3pPr marL="1143000" indent="-228600" eaLnBrk="0" hangingPunct="0">
                <a:defRPr sz="2400" b="1">
                  <a:solidFill>
                    <a:srgbClr val="FFFF00"/>
                  </a:solidFill>
                  <a:latin typeface="Arial" charset="0"/>
                </a:defRPr>
              </a:lvl3pPr>
              <a:lvl4pPr marL="1600200" indent="-228600" eaLnBrk="0" hangingPunct="0">
                <a:defRPr sz="2400" b="1">
                  <a:solidFill>
                    <a:srgbClr val="FFFF00"/>
                  </a:solidFill>
                  <a:latin typeface="Arial" charset="0"/>
                </a:defRPr>
              </a:lvl4pPr>
              <a:lvl5pPr marL="2057400" indent="-228600" eaLnBrk="0" hangingPunct="0">
                <a:defRPr sz="2400" b="1">
                  <a:solidFill>
                    <a:srgbClr val="FFFF00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itchFamily="2" charset="2"/>
                <a:defRPr sz="2400" b="1">
                  <a:solidFill>
                    <a:srgbClr val="FFFF00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itchFamily="2" charset="2"/>
                <a:defRPr sz="2400" b="1">
                  <a:solidFill>
                    <a:srgbClr val="FFFF00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itchFamily="2" charset="2"/>
                <a:defRPr sz="2400" b="1">
                  <a:solidFill>
                    <a:srgbClr val="FFFF00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itchFamily="2" charset="2"/>
                <a:defRPr sz="2400" b="1">
                  <a:solidFill>
                    <a:srgbClr val="FFFF00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cs-CZ" altLang="cs-CZ" b="0" smtClean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rgbClr val="FFFF00"/>
                  </a:solidFill>
                  <a:latin typeface="Arial" charset="0"/>
                </a:defRPr>
              </a:lvl1pPr>
              <a:lvl2pPr marL="742950" indent="-285750" eaLnBrk="0" hangingPunct="0">
                <a:defRPr sz="2400" b="1">
                  <a:solidFill>
                    <a:srgbClr val="FFFF00"/>
                  </a:solidFill>
                  <a:latin typeface="Arial" charset="0"/>
                </a:defRPr>
              </a:lvl2pPr>
              <a:lvl3pPr marL="1143000" indent="-228600" eaLnBrk="0" hangingPunct="0">
                <a:defRPr sz="2400" b="1">
                  <a:solidFill>
                    <a:srgbClr val="FFFF00"/>
                  </a:solidFill>
                  <a:latin typeface="Arial" charset="0"/>
                </a:defRPr>
              </a:lvl3pPr>
              <a:lvl4pPr marL="1600200" indent="-228600" eaLnBrk="0" hangingPunct="0">
                <a:defRPr sz="2400" b="1">
                  <a:solidFill>
                    <a:srgbClr val="FFFF00"/>
                  </a:solidFill>
                  <a:latin typeface="Arial" charset="0"/>
                </a:defRPr>
              </a:lvl4pPr>
              <a:lvl5pPr marL="2057400" indent="-228600" eaLnBrk="0" hangingPunct="0">
                <a:defRPr sz="2400" b="1">
                  <a:solidFill>
                    <a:srgbClr val="FFFF00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itchFamily="2" charset="2"/>
                <a:defRPr sz="2400" b="1">
                  <a:solidFill>
                    <a:srgbClr val="FFFF00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itchFamily="2" charset="2"/>
                <a:defRPr sz="2400" b="1">
                  <a:solidFill>
                    <a:srgbClr val="FFFF00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itchFamily="2" charset="2"/>
                <a:defRPr sz="2400" b="1">
                  <a:solidFill>
                    <a:srgbClr val="FFFF00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itchFamily="2" charset="2"/>
                <a:defRPr sz="2400" b="1">
                  <a:solidFill>
                    <a:srgbClr val="FFFF00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cs-CZ" altLang="cs-CZ" b="0" smtClean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</p:grpSp>
      <p:sp>
        <p:nvSpPr>
          <p:cNvPr id="9934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9934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B1F1BD1-0601-4BBF-A17E-3BD9E2E2F70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5640375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F6C813-74DC-42FA-91B3-BF421C03336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03743082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3743D2-AA02-4D6C-9CA4-BAAB7F9A3C8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40748642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0F8A7-245B-4E9D-86DE-CF132ECA358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23782075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37C3E5-F823-4015-A9DC-25F0393C480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31606173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74769-AB06-45C2-B3D1-BA4D9A858ED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13299640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948652-04E9-44D7-B36D-844A3382944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9430874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1CD06-7D39-46C4-B054-62D8C39D06F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39911528"/>
      </p:ext>
    </p:extLst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D4F44E-FA0B-4174-912E-E493792FAC3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23859847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D4DB9-4DCC-43B4-AA08-E7DCDB61B91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26596153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06CD60-3761-4FC1-92BB-E54EE62A235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9032315"/>
      </p:ext>
    </p:extLst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350D6-BF3E-4E05-91A0-4EB81E6ECB1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9757134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6893E5-908A-404B-ACF0-312A4F33E80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45669350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6942E-ADC3-4AD5-8092-BB9AB630936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6770580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252898-A7E5-420F-B56F-8F9B1A2C3B4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53262719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59B34-4634-40C7-8FE4-71F56503BB9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83433853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3C5E34-08C5-4159-89C3-ACC95279B9B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73843706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A0BE8-1FFC-412D-9BF6-18B63F50472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002703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36CC89-660C-47BF-98EF-AAE08AA5BE5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17376556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endParaRPr lang="cs-CZ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74756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lnSpc>
                  <a:spcPct val="90000"/>
                </a:lnSpc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None/>
                <a:defRPr/>
              </a:pPr>
              <a:endParaRPr lang="cs-CZ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74758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4759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4760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4761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4762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4763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4764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4765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4766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4767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4768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103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74770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4771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4772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4773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4774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4775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4776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4777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4778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4779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4780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4781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4782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4783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4784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4785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4786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4787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103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74789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4790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4791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4792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4793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4794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4795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4796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4797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4798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4799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4800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4801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4802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4803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4804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4805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1037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74807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4808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4809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4810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4811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4812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4813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None/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grpSp>
            <p:nvGrpSpPr>
              <p:cNvPr id="1045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74815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hangingPunct="1"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Wingdings" panose="05000000000000000000" pitchFamily="2" charset="2"/>
                    <a:buNone/>
                    <a:defRPr/>
                  </a:pPr>
                  <a:endParaRPr lang="cs-CZ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74816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hangingPunct="1"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Wingdings" panose="05000000000000000000" pitchFamily="2" charset="2"/>
                    <a:buNone/>
                    <a:defRPr/>
                  </a:pPr>
                  <a:endParaRPr lang="cs-CZ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74817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hangingPunct="1"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Wingdings" panose="05000000000000000000" pitchFamily="2" charset="2"/>
                    <a:buNone/>
                    <a:defRPr/>
                  </a:pPr>
                  <a:endParaRPr lang="cs-CZ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74818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hangingPunct="1"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Wingdings" panose="05000000000000000000" pitchFamily="2" charset="2"/>
                    <a:buNone/>
                    <a:defRPr/>
                  </a:pPr>
                  <a:endParaRPr lang="cs-CZ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</p:grpSp>
      </p:grpSp>
      <p:sp>
        <p:nvSpPr>
          <p:cNvPr id="74819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74820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74821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 b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4822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 b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4823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b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5B94A18E-0E50-47E8-BE8C-135253B6E52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528" r:id="rId1"/>
    <p:sldLayoutId id="2147484507" r:id="rId2"/>
    <p:sldLayoutId id="2147484508" r:id="rId3"/>
    <p:sldLayoutId id="2147484509" r:id="rId4"/>
    <p:sldLayoutId id="2147484510" r:id="rId5"/>
    <p:sldLayoutId id="2147484511" r:id="rId6"/>
    <p:sldLayoutId id="2147484512" r:id="rId7"/>
    <p:sldLayoutId id="2147484513" r:id="rId8"/>
    <p:sldLayoutId id="2147484514" r:id="rId9"/>
    <p:sldLayoutId id="2147484515" r:id="rId10"/>
    <p:sldLayoutId id="2147484516" r:id="rId11"/>
    <p:sldLayoutId id="2147484517" r:id="rId12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819" grpId="0"/>
      <p:bldP spid="74820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48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482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5128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rgbClr val="FFFF00"/>
                  </a:solidFill>
                  <a:latin typeface="Arial" charset="0"/>
                </a:defRPr>
              </a:lvl1pPr>
              <a:lvl2pPr marL="742950" indent="-285750" eaLnBrk="0" hangingPunct="0">
                <a:defRPr sz="2400" b="1">
                  <a:solidFill>
                    <a:srgbClr val="FFFF00"/>
                  </a:solidFill>
                  <a:latin typeface="Arial" charset="0"/>
                </a:defRPr>
              </a:lvl2pPr>
              <a:lvl3pPr marL="1143000" indent="-228600" eaLnBrk="0" hangingPunct="0">
                <a:defRPr sz="2400" b="1">
                  <a:solidFill>
                    <a:srgbClr val="FFFF00"/>
                  </a:solidFill>
                  <a:latin typeface="Arial" charset="0"/>
                </a:defRPr>
              </a:lvl3pPr>
              <a:lvl4pPr marL="1600200" indent="-228600" eaLnBrk="0" hangingPunct="0">
                <a:defRPr sz="2400" b="1">
                  <a:solidFill>
                    <a:srgbClr val="FFFF00"/>
                  </a:solidFill>
                  <a:latin typeface="Arial" charset="0"/>
                </a:defRPr>
              </a:lvl4pPr>
              <a:lvl5pPr marL="2057400" indent="-228600" eaLnBrk="0" hangingPunct="0">
                <a:defRPr sz="2400" b="1">
                  <a:solidFill>
                    <a:srgbClr val="FFFF00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itchFamily="2" charset="2"/>
                <a:defRPr sz="2400" b="1">
                  <a:solidFill>
                    <a:srgbClr val="FFFF00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itchFamily="2" charset="2"/>
                <a:defRPr sz="2400" b="1">
                  <a:solidFill>
                    <a:srgbClr val="FFFF00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itchFamily="2" charset="2"/>
                <a:defRPr sz="2400" b="1">
                  <a:solidFill>
                    <a:srgbClr val="FFFF00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itchFamily="2" charset="2"/>
                <a:defRPr sz="2400" b="1">
                  <a:solidFill>
                    <a:srgbClr val="FFFF00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cs-CZ" altLang="cs-CZ" b="0" smtClean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5129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rgbClr val="FFFF00"/>
                  </a:solidFill>
                  <a:latin typeface="Arial" charset="0"/>
                </a:defRPr>
              </a:lvl1pPr>
              <a:lvl2pPr marL="742950" indent="-285750" eaLnBrk="0" hangingPunct="0">
                <a:defRPr sz="2400" b="1">
                  <a:solidFill>
                    <a:srgbClr val="FFFF00"/>
                  </a:solidFill>
                  <a:latin typeface="Arial" charset="0"/>
                </a:defRPr>
              </a:lvl2pPr>
              <a:lvl3pPr marL="1143000" indent="-228600" eaLnBrk="0" hangingPunct="0">
                <a:defRPr sz="2400" b="1">
                  <a:solidFill>
                    <a:srgbClr val="FFFF00"/>
                  </a:solidFill>
                  <a:latin typeface="Arial" charset="0"/>
                </a:defRPr>
              </a:lvl3pPr>
              <a:lvl4pPr marL="1600200" indent="-228600" eaLnBrk="0" hangingPunct="0">
                <a:defRPr sz="2400" b="1">
                  <a:solidFill>
                    <a:srgbClr val="FFFF00"/>
                  </a:solidFill>
                  <a:latin typeface="Arial" charset="0"/>
                </a:defRPr>
              </a:lvl4pPr>
              <a:lvl5pPr marL="2057400" indent="-228600" eaLnBrk="0" hangingPunct="0">
                <a:defRPr sz="2400" b="1">
                  <a:solidFill>
                    <a:srgbClr val="FFFF00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itchFamily="2" charset="2"/>
                <a:defRPr sz="2400" b="1">
                  <a:solidFill>
                    <a:srgbClr val="FFFF00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itchFamily="2" charset="2"/>
                <a:defRPr sz="2400" b="1">
                  <a:solidFill>
                    <a:srgbClr val="FFFF00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itchFamily="2" charset="2"/>
                <a:defRPr sz="2400" b="1">
                  <a:solidFill>
                    <a:srgbClr val="FFFF00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itchFamily="2" charset="2"/>
                <a:defRPr sz="2400" b="1">
                  <a:solidFill>
                    <a:srgbClr val="FFFF00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cs-CZ" altLang="cs-CZ" b="0" smtClean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5130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rgbClr val="FFFF00"/>
                  </a:solidFill>
                  <a:latin typeface="Arial" charset="0"/>
                </a:defRPr>
              </a:lvl1pPr>
              <a:lvl2pPr marL="742950" indent="-285750" eaLnBrk="0" hangingPunct="0">
                <a:defRPr sz="2400" b="1">
                  <a:solidFill>
                    <a:srgbClr val="FFFF00"/>
                  </a:solidFill>
                  <a:latin typeface="Arial" charset="0"/>
                </a:defRPr>
              </a:lvl2pPr>
              <a:lvl3pPr marL="1143000" indent="-228600" eaLnBrk="0" hangingPunct="0">
                <a:defRPr sz="2400" b="1">
                  <a:solidFill>
                    <a:srgbClr val="FFFF00"/>
                  </a:solidFill>
                  <a:latin typeface="Arial" charset="0"/>
                </a:defRPr>
              </a:lvl3pPr>
              <a:lvl4pPr marL="1600200" indent="-228600" eaLnBrk="0" hangingPunct="0">
                <a:defRPr sz="2400" b="1">
                  <a:solidFill>
                    <a:srgbClr val="FFFF00"/>
                  </a:solidFill>
                  <a:latin typeface="Arial" charset="0"/>
                </a:defRPr>
              </a:lvl4pPr>
              <a:lvl5pPr marL="2057400" indent="-228600" eaLnBrk="0" hangingPunct="0">
                <a:defRPr sz="2400" b="1">
                  <a:solidFill>
                    <a:srgbClr val="FFFF00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itchFamily="2" charset="2"/>
                <a:defRPr sz="2400" b="1">
                  <a:solidFill>
                    <a:srgbClr val="FFFF00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itchFamily="2" charset="2"/>
                <a:defRPr sz="2400" b="1">
                  <a:solidFill>
                    <a:srgbClr val="FFFF00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itchFamily="2" charset="2"/>
                <a:defRPr sz="2400" b="1">
                  <a:solidFill>
                    <a:srgbClr val="FFFF00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itchFamily="2" charset="2"/>
                <a:defRPr sz="2400" b="1">
                  <a:solidFill>
                    <a:srgbClr val="FFFF00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cs-CZ" altLang="cs-CZ" b="0" smtClean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5131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rgbClr val="FFFF00"/>
                  </a:solidFill>
                  <a:latin typeface="Arial" charset="0"/>
                </a:defRPr>
              </a:lvl1pPr>
              <a:lvl2pPr marL="742950" indent="-285750" eaLnBrk="0" hangingPunct="0">
                <a:defRPr sz="2400" b="1">
                  <a:solidFill>
                    <a:srgbClr val="FFFF00"/>
                  </a:solidFill>
                  <a:latin typeface="Arial" charset="0"/>
                </a:defRPr>
              </a:lvl2pPr>
              <a:lvl3pPr marL="1143000" indent="-228600" eaLnBrk="0" hangingPunct="0">
                <a:defRPr sz="2400" b="1">
                  <a:solidFill>
                    <a:srgbClr val="FFFF00"/>
                  </a:solidFill>
                  <a:latin typeface="Arial" charset="0"/>
                </a:defRPr>
              </a:lvl3pPr>
              <a:lvl4pPr marL="1600200" indent="-228600" eaLnBrk="0" hangingPunct="0">
                <a:defRPr sz="2400" b="1">
                  <a:solidFill>
                    <a:srgbClr val="FFFF00"/>
                  </a:solidFill>
                  <a:latin typeface="Arial" charset="0"/>
                </a:defRPr>
              </a:lvl4pPr>
              <a:lvl5pPr marL="2057400" indent="-228600" eaLnBrk="0" hangingPunct="0">
                <a:defRPr sz="2400" b="1">
                  <a:solidFill>
                    <a:srgbClr val="FFFF00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itchFamily="2" charset="2"/>
                <a:defRPr sz="2400" b="1">
                  <a:solidFill>
                    <a:srgbClr val="FFFF00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itchFamily="2" charset="2"/>
                <a:defRPr sz="2400" b="1">
                  <a:solidFill>
                    <a:srgbClr val="FFFF00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itchFamily="2" charset="2"/>
                <a:defRPr sz="2400" b="1">
                  <a:solidFill>
                    <a:srgbClr val="FFFF00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itchFamily="2" charset="2"/>
                <a:defRPr sz="2400" b="1">
                  <a:solidFill>
                    <a:srgbClr val="FFFF00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cs-CZ" altLang="cs-CZ" b="0" smtClean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5132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rgbClr val="FFFF00"/>
                  </a:solidFill>
                  <a:latin typeface="Arial" charset="0"/>
                </a:defRPr>
              </a:lvl1pPr>
              <a:lvl2pPr marL="742950" indent="-285750" eaLnBrk="0" hangingPunct="0">
                <a:defRPr sz="2400" b="1">
                  <a:solidFill>
                    <a:srgbClr val="FFFF00"/>
                  </a:solidFill>
                  <a:latin typeface="Arial" charset="0"/>
                </a:defRPr>
              </a:lvl2pPr>
              <a:lvl3pPr marL="1143000" indent="-228600" eaLnBrk="0" hangingPunct="0">
                <a:defRPr sz="2400" b="1">
                  <a:solidFill>
                    <a:srgbClr val="FFFF00"/>
                  </a:solidFill>
                  <a:latin typeface="Arial" charset="0"/>
                </a:defRPr>
              </a:lvl3pPr>
              <a:lvl4pPr marL="1600200" indent="-228600" eaLnBrk="0" hangingPunct="0">
                <a:defRPr sz="2400" b="1">
                  <a:solidFill>
                    <a:srgbClr val="FFFF00"/>
                  </a:solidFill>
                  <a:latin typeface="Arial" charset="0"/>
                </a:defRPr>
              </a:lvl4pPr>
              <a:lvl5pPr marL="2057400" indent="-228600" eaLnBrk="0" hangingPunct="0">
                <a:defRPr sz="2400" b="1">
                  <a:solidFill>
                    <a:srgbClr val="FFFF00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itchFamily="2" charset="2"/>
                <a:defRPr sz="2400" b="1">
                  <a:solidFill>
                    <a:srgbClr val="FFFF00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itchFamily="2" charset="2"/>
                <a:defRPr sz="2400" b="1">
                  <a:solidFill>
                    <a:srgbClr val="FFFF00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itchFamily="2" charset="2"/>
                <a:defRPr sz="2400" b="1">
                  <a:solidFill>
                    <a:srgbClr val="FFFF00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itchFamily="2" charset="2"/>
                <a:defRPr sz="2400" b="1">
                  <a:solidFill>
                    <a:srgbClr val="FFFF00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cs-CZ" altLang="cs-CZ" b="0" smtClean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</p:grpSp>
      <p:sp>
        <p:nvSpPr>
          <p:cNvPr id="9831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9831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000" b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831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000" b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831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093FB57-3EBD-427C-9EBB-4531073CBEB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9831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29" r:id="rId1"/>
    <p:sldLayoutId id="2147484518" r:id="rId2"/>
    <p:sldLayoutId id="2147484519" r:id="rId3"/>
    <p:sldLayoutId id="2147484520" r:id="rId4"/>
    <p:sldLayoutId id="2147484521" r:id="rId5"/>
    <p:sldLayoutId id="2147484522" r:id="rId6"/>
    <p:sldLayoutId id="2147484523" r:id="rId7"/>
    <p:sldLayoutId id="2147484524" r:id="rId8"/>
    <p:sldLayoutId id="2147484525" r:id="rId9"/>
    <p:sldLayoutId id="2147484526" r:id="rId10"/>
    <p:sldLayoutId id="2147484527" r:id="rId11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8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8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12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83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9831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8316" grpId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j043877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908050"/>
            <a:ext cx="2933700" cy="350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31913" y="1412875"/>
            <a:ext cx="3883025" cy="1439863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sz="4000" b="1" dirty="0" smtClean="0">
                <a:solidFill>
                  <a:schemeClr val="tx1"/>
                </a:solidFill>
              </a:rPr>
              <a:t>Vzdělávací </a:t>
            </a:r>
            <a:br>
              <a:rPr lang="cs-CZ" sz="4000" b="1" dirty="0" smtClean="0">
                <a:solidFill>
                  <a:schemeClr val="tx1"/>
                </a:solidFill>
              </a:rPr>
            </a:br>
            <a:r>
              <a:rPr lang="cs-CZ" sz="4000" b="1" dirty="0" smtClean="0">
                <a:solidFill>
                  <a:schemeClr val="tx1"/>
                </a:solidFill>
              </a:rPr>
              <a:t>systém ČR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4221163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dirty="0" smtClean="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323528" y="1340768"/>
          <a:ext cx="864096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339" name="Obdélník 5"/>
          <p:cNvSpPr>
            <a:spLocks noChangeArrowheads="1"/>
          </p:cNvSpPr>
          <p:nvPr/>
        </p:nvSpPr>
        <p:spPr bwMode="auto">
          <a:xfrm>
            <a:off x="1258888" y="476250"/>
            <a:ext cx="6481762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cs-CZ" altLang="cs-CZ" sz="2400">
                <a:solidFill>
                  <a:srgbClr val="FF0000"/>
                </a:solidFill>
              </a:rPr>
              <a:t>KOMUNIKAČNÍ A SLOHOVÁ VÝCHOVA: výstupy období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b="1" smtClean="0"/>
              <a:t>SLOŽKY PŘEDMĚTU ČESKÝ JAYZK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cs-CZ" altLang="cs-CZ" sz="3600" b="1" dirty="0">
                <a:effectLst/>
              </a:rPr>
              <a:t>A) Komunikační a slohová výchova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altLang="cs-CZ" sz="3000" b="1" dirty="0" smtClean="0">
                <a:effectLst/>
              </a:rPr>
              <a:t>B) Jazyková výchova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altLang="cs-CZ" sz="3600" b="1" dirty="0" smtClean="0">
                <a:solidFill>
                  <a:srgbClr val="FFFF00"/>
                </a:solidFill>
                <a:effectLst/>
              </a:rPr>
              <a:t>C) </a:t>
            </a:r>
            <a:r>
              <a:rPr lang="cs-CZ" altLang="cs-CZ" sz="3600" b="1" dirty="0">
                <a:solidFill>
                  <a:srgbClr val="FFFF00"/>
                </a:solidFill>
                <a:effectLst/>
              </a:rPr>
              <a:t>Literární výchova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altLang="cs-CZ" dirty="0" smtClean="0">
              <a:solidFill>
                <a:srgbClr val="000000"/>
              </a:solidFill>
              <a:effectLst/>
            </a:endParaRPr>
          </a:p>
          <a:p>
            <a:pPr algn="ctr" eaLnBrk="1" hangingPunct="1">
              <a:defRPr/>
            </a:pPr>
            <a:r>
              <a:rPr lang="cs-CZ" altLang="cs-CZ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</a:rPr>
              <a:t>1. období (1. — 3. ročník)</a:t>
            </a:r>
          </a:p>
          <a:p>
            <a:pPr algn="ctr" eaLnBrk="1" hangingPunct="1">
              <a:defRPr/>
            </a:pPr>
            <a:r>
              <a:rPr lang="cs-CZ" altLang="cs-CZ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</a:rPr>
              <a:t>2. období (4. + 5. ročník)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altLang="cs-CZ" sz="3600" dirty="0" smtClean="0">
                <a:solidFill>
                  <a:srgbClr val="000000"/>
                </a:solidFill>
                <a:effectLst/>
              </a:rPr>
              <a:t>							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836613"/>
          </a:xfrm>
        </p:spPr>
        <p:txBody>
          <a:bodyPr/>
          <a:lstStyle/>
          <a:p>
            <a:pPr eaLnBrk="1" hangingPunct="1"/>
            <a:r>
              <a:rPr lang="cs-CZ" altLang="cs-CZ" sz="2900" b="1" smtClean="0">
                <a:solidFill>
                  <a:srgbClr val="000000"/>
                </a:solidFill>
              </a:rPr>
              <a:t>Vzdělávací obor Český jazyk a literatura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27538" y="1247775"/>
            <a:ext cx="4605337" cy="5445125"/>
          </a:xfrm>
        </p:spPr>
        <p:txBody>
          <a:bodyPr/>
          <a:lstStyle/>
          <a:p>
            <a:pPr>
              <a:defRPr/>
            </a:pPr>
            <a:r>
              <a:rPr lang="cs-CZ" altLang="en-US" sz="2300" b="1" kern="1200" dirty="0" smtClean="0">
                <a:solidFill>
                  <a:srgbClr val="FF0000"/>
                </a:solidFill>
              </a:rPr>
              <a:t>V </a:t>
            </a:r>
            <a:r>
              <a:rPr lang="cs-CZ" altLang="en-US" sz="2300" b="1" kern="1200" dirty="0">
                <a:solidFill>
                  <a:srgbClr val="FF0000"/>
                </a:solidFill>
              </a:rPr>
              <a:t>Literární výchově </a:t>
            </a:r>
            <a:r>
              <a:rPr lang="cs-CZ" altLang="en-US" sz="2300" kern="1200" dirty="0"/>
              <a:t>žáci </a:t>
            </a:r>
            <a:r>
              <a:rPr lang="cs-CZ" altLang="en-US" sz="2300" kern="1200" dirty="0" smtClean="0"/>
              <a:t>prostřednictvím četby: </a:t>
            </a:r>
          </a:p>
          <a:p>
            <a:pPr>
              <a:defRPr/>
            </a:pPr>
            <a:r>
              <a:rPr lang="cs-CZ" altLang="en-US" sz="2300" kern="1200" dirty="0"/>
              <a:t>poznávají </a:t>
            </a:r>
            <a:r>
              <a:rPr lang="cs-CZ" altLang="en-US" sz="2300" kern="1200" dirty="0" smtClean="0"/>
              <a:t>základní </a:t>
            </a:r>
            <a:r>
              <a:rPr lang="cs-CZ" altLang="en-US" sz="2300" kern="1200" dirty="0"/>
              <a:t>literární </a:t>
            </a:r>
            <a:r>
              <a:rPr lang="cs-CZ" altLang="en-US" sz="2300" kern="1200" dirty="0" smtClean="0"/>
              <a:t>druhy a </a:t>
            </a:r>
            <a:r>
              <a:rPr lang="cs-CZ" altLang="en-US" sz="2300" kern="1200" dirty="0"/>
              <a:t>jejich specifické </a:t>
            </a:r>
            <a:r>
              <a:rPr lang="cs-CZ" altLang="en-US" sz="2300" kern="1200" dirty="0" smtClean="0"/>
              <a:t>znaky; </a:t>
            </a:r>
          </a:p>
          <a:p>
            <a:pPr>
              <a:defRPr/>
            </a:pPr>
            <a:r>
              <a:rPr lang="cs-CZ" altLang="en-US" sz="2300" kern="1200" dirty="0" smtClean="0"/>
              <a:t>učí </a:t>
            </a:r>
            <a:r>
              <a:rPr lang="cs-CZ" altLang="en-US" sz="2300" kern="1200" dirty="0"/>
              <a:t>se formulovat vlastní názory o přečteném díle; </a:t>
            </a:r>
          </a:p>
          <a:p>
            <a:pPr>
              <a:defRPr/>
            </a:pPr>
            <a:r>
              <a:rPr lang="cs-CZ" altLang="en-US" sz="2300" kern="1200" dirty="0" smtClean="0"/>
              <a:t>učí se postihovat </a:t>
            </a:r>
            <a:r>
              <a:rPr lang="cs-CZ" altLang="en-US" sz="2300" kern="1200" dirty="0"/>
              <a:t>umělecké záměry </a:t>
            </a:r>
            <a:r>
              <a:rPr lang="cs-CZ" altLang="en-US" sz="2300" kern="1200" dirty="0" smtClean="0"/>
              <a:t>autora; </a:t>
            </a:r>
          </a:p>
          <a:p>
            <a:pPr>
              <a:defRPr/>
            </a:pPr>
            <a:r>
              <a:rPr lang="cs-CZ" altLang="en-US" sz="2300" kern="1200" dirty="0" smtClean="0"/>
              <a:t>učí </a:t>
            </a:r>
            <a:r>
              <a:rPr lang="cs-CZ" altLang="en-US" sz="2300" kern="1200" dirty="0"/>
              <a:t>se </a:t>
            </a:r>
            <a:r>
              <a:rPr lang="cs-CZ" altLang="en-US" sz="2300" kern="1200" dirty="0" smtClean="0"/>
              <a:t>rozlišovat </a:t>
            </a:r>
            <a:r>
              <a:rPr lang="cs-CZ" altLang="en-US" sz="2300" kern="1200" dirty="0"/>
              <a:t>literární fikci od </a:t>
            </a:r>
            <a:r>
              <a:rPr lang="cs-CZ" altLang="en-US" sz="2300" kern="1200" dirty="0" smtClean="0"/>
              <a:t>skutečnosti;</a:t>
            </a:r>
          </a:p>
          <a:p>
            <a:pPr>
              <a:defRPr/>
            </a:pPr>
            <a:r>
              <a:rPr lang="cs-CZ" altLang="en-US" sz="2300" kern="1200" dirty="0" smtClean="0"/>
              <a:t>získávají </a:t>
            </a:r>
            <a:r>
              <a:rPr lang="cs-CZ" altLang="en-US" sz="2300" kern="1200" dirty="0"/>
              <a:t>a rozvíjejí základní čtenářské návyky i schopnosti tvořivé recepce, interpretace a produkce literárního textu.  </a:t>
            </a:r>
            <a:endParaRPr lang="en-GB" altLang="en-US" sz="2300" kern="1200" dirty="0"/>
          </a:p>
        </p:txBody>
      </p:sp>
      <p:sp>
        <p:nvSpPr>
          <p:cNvPr id="2" name="Obdélník 1"/>
          <p:cNvSpPr/>
          <p:nvPr/>
        </p:nvSpPr>
        <p:spPr>
          <a:xfrm>
            <a:off x="539750" y="1268413"/>
            <a:ext cx="4032250" cy="56388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/>
            </a:pPr>
            <a:r>
              <a:rPr lang="en-GB" sz="170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V </a:t>
            </a:r>
            <a:r>
              <a:rPr lang="en-GB" sz="1700" dirty="0" err="1">
                <a:solidFill>
                  <a:schemeClr val="bg1">
                    <a:lumMod val="65000"/>
                  </a:schemeClr>
                </a:solidFill>
                <a:latin typeface="+mn-lt"/>
              </a:rPr>
              <a:t>Komunikační</a:t>
            </a:r>
            <a:r>
              <a:rPr lang="en-GB" sz="170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 a </a:t>
            </a:r>
            <a:r>
              <a:rPr lang="en-GB" sz="1700" dirty="0" err="1">
                <a:solidFill>
                  <a:schemeClr val="bg1">
                    <a:lumMod val="65000"/>
                  </a:schemeClr>
                </a:solidFill>
                <a:latin typeface="+mn-lt"/>
              </a:rPr>
              <a:t>slohové</a:t>
            </a:r>
            <a:r>
              <a:rPr lang="en-GB" sz="170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 </a:t>
            </a:r>
            <a:r>
              <a:rPr lang="en-GB" sz="1700" dirty="0" err="1">
                <a:solidFill>
                  <a:schemeClr val="bg1">
                    <a:lumMod val="65000"/>
                  </a:schemeClr>
                </a:solidFill>
                <a:latin typeface="+mn-lt"/>
              </a:rPr>
              <a:t>výchově</a:t>
            </a:r>
            <a:r>
              <a:rPr lang="en-GB" sz="1700" b="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 se </a:t>
            </a:r>
            <a:r>
              <a:rPr lang="en-GB" sz="1700" b="0" dirty="0" err="1">
                <a:solidFill>
                  <a:schemeClr val="bg1">
                    <a:lumMod val="65000"/>
                  </a:schemeClr>
                </a:solidFill>
                <a:latin typeface="+mn-lt"/>
              </a:rPr>
              <a:t>žáci</a:t>
            </a:r>
            <a:r>
              <a:rPr lang="en-GB" sz="1700" b="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 </a:t>
            </a:r>
            <a:r>
              <a:rPr lang="en-GB" sz="1700" b="0" dirty="0" err="1">
                <a:solidFill>
                  <a:schemeClr val="bg1">
                    <a:lumMod val="65000"/>
                  </a:schemeClr>
                </a:solidFill>
                <a:latin typeface="+mn-lt"/>
              </a:rPr>
              <a:t>učí</a:t>
            </a:r>
            <a:r>
              <a:rPr lang="cs-CZ" sz="1700" b="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 </a:t>
            </a:r>
            <a:r>
              <a:rPr lang="en-GB" sz="1700" b="0" dirty="0" err="1">
                <a:solidFill>
                  <a:schemeClr val="bg1">
                    <a:lumMod val="65000"/>
                  </a:schemeClr>
                </a:solidFill>
                <a:latin typeface="+mn-lt"/>
              </a:rPr>
              <a:t>vnímat</a:t>
            </a:r>
            <a:r>
              <a:rPr lang="en-GB" sz="1700" b="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 a </a:t>
            </a:r>
            <a:r>
              <a:rPr lang="en-GB" sz="1700" b="0" dirty="0" err="1">
                <a:solidFill>
                  <a:schemeClr val="bg1">
                    <a:lumMod val="65000"/>
                  </a:schemeClr>
                </a:solidFill>
                <a:latin typeface="+mn-lt"/>
              </a:rPr>
              <a:t>chápat</a:t>
            </a:r>
            <a:r>
              <a:rPr lang="en-GB" sz="1700" b="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 </a:t>
            </a:r>
            <a:r>
              <a:rPr lang="en-GB" sz="1700" b="0" dirty="0" err="1">
                <a:solidFill>
                  <a:schemeClr val="bg1">
                    <a:lumMod val="65000"/>
                  </a:schemeClr>
                </a:solidFill>
                <a:latin typeface="+mn-lt"/>
              </a:rPr>
              <a:t>různá</a:t>
            </a:r>
            <a:r>
              <a:rPr lang="en-GB" sz="1700" b="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 </a:t>
            </a:r>
            <a:r>
              <a:rPr lang="en-GB" sz="1700" b="0" dirty="0" err="1">
                <a:solidFill>
                  <a:schemeClr val="bg1">
                    <a:lumMod val="65000"/>
                  </a:schemeClr>
                </a:solidFill>
                <a:latin typeface="+mn-lt"/>
              </a:rPr>
              <a:t>jazyková</a:t>
            </a:r>
            <a:r>
              <a:rPr lang="en-GB" sz="1700" b="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 </a:t>
            </a:r>
            <a:r>
              <a:rPr lang="en-GB" sz="1700" b="0" dirty="0" err="1">
                <a:solidFill>
                  <a:schemeClr val="bg1">
                    <a:lumMod val="65000"/>
                  </a:schemeClr>
                </a:solidFill>
                <a:latin typeface="+mn-lt"/>
              </a:rPr>
              <a:t>sdělení</a:t>
            </a:r>
            <a:r>
              <a:rPr lang="en-GB" sz="1700" b="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,</a:t>
            </a:r>
            <a:r>
              <a:rPr lang="cs-CZ" sz="1700" b="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 </a:t>
            </a:r>
            <a:r>
              <a:rPr lang="en-GB" sz="1700" b="0" dirty="0" err="1">
                <a:solidFill>
                  <a:schemeClr val="bg1">
                    <a:lumMod val="65000"/>
                  </a:schemeClr>
                </a:solidFill>
                <a:latin typeface="+mn-lt"/>
              </a:rPr>
              <a:t>číst</a:t>
            </a:r>
            <a:r>
              <a:rPr lang="en-GB" sz="1700" b="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 s </a:t>
            </a:r>
            <a:r>
              <a:rPr lang="en-GB" sz="1700" b="0" dirty="0" err="1">
                <a:solidFill>
                  <a:schemeClr val="bg1">
                    <a:lumMod val="65000"/>
                  </a:schemeClr>
                </a:solidFill>
                <a:latin typeface="+mn-lt"/>
              </a:rPr>
              <a:t>porozuměním</a:t>
            </a:r>
            <a:r>
              <a:rPr lang="en-GB" sz="1700" b="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,</a:t>
            </a:r>
            <a:r>
              <a:rPr lang="cs-CZ" sz="1700" b="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 </a:t>
            </a:r>
            <a:r>
              <a:rPr lang="en-GB" sz="1700" b="0" dirty="0" err="1">
                <a:solidFill>
                  <a:schemeClr val="bg1">
                    <a:lumMod val="65000"/>
                  </a:schemeClr>
                </a:solidFill>
                <a:latin typeface="+mn-lt"/>
              </a:rPr>
              <a:t>kultivovaně</a:t>
            </a:r>
            <a:r>
              <a:rPr lang="en-GB" sz="1700" b="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 </a:t>
            </a:r>
            <a:r>
              <a:rPr lang="en-GB" sz="1700" b="0" dirty="0" err="1">
                <a:solidFill>
                  <a:schemeClr val="bg1">
                    <a:lumMod val="65000"/>
                  </a:schemeClr>
                </a:solidFill>
                <a:latin typeface="+mn-lt"/>
              </a:rPr>
              <a:t>psát</a:t>
            </a:r>
            <a:r>
              <a:rPr lang="cs-CZ" sz="1700" b="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 a</a:t>
            </a:r>
            <a:r>
              <a:rPr lang="en-GB" sz="1700" b="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 </a:t>
            </a:r>
            <a:r>
              <a:rPr lang="en-GB" sz="1700" b="0" dirty="0" err="1">
                <a:solidFill>
                  <a:schemeClr val="bg1">
                    <a:lumMod val="65000"/>
                  </a:schemeClr>
                </a:solidFill>
                <a:latin typeface="+mn-lt"/>
              </a:rPr>
              <a:t>mluvit</a:t>
            </a:r>
            <a:r>
              <a:rPr lang="cs-CZ" sz="1700" b="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, </a:t>
            </a:r>
            <a:r>
              <a:rPr lang="en-GB" sz="1700" b="0" dirty="0" err="1">
                <a:solidFill>
                  <a:schemeClr val="bg1">
                    <a:lumMod val="65000"/>
                  </a:schemeClr>
                </a:solidFill>
                <a:latin typeface="+mn-lt"/>
              </a:rPr>
              <a:t>rozhodovat</a:t>
            </a:r>
            <a:r>
              <a:rPr lang="en-GB" sz="1700" b="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 se </a:t>
            </a:r>
            <a:r>
              <a:rPr lang="en-GB" sz="1700" b="0" dirty="0" err="1">
                <a:solidFill>
                  <a:schemeClr val="bg1">
                    <a:lumMod val="65000"/>
                  </a:schemeClr>
                </a:solidFill>
                <a:latin typeface="+mn-lt"/>
              </a:rPr>
              <a:t>na</a:t>
            </a:r>
            <a:r>
              <a:rPr lang="en-GB" sz="1700" b="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 </a:t>
            </a:r>
            <a:r>
              <a:rPr lang="en-GB" sz="1700" b="0" dirty="0" err="1">
                <a:solidFill>
                  <a:schemeClr val="bg1">
                    <a:lumMod val="65000"/>
                  </a:schemeClr>
                </a:solidFill>
                <a:latin typeface="+mn-lt"/>
              </a:rPr>
              <a:t>základě</a:t>
            </a:r>
            <a:r>
              <a:rPr lang="en-GB" sz="1700" b="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 </a:t>
            </a:r>
            <a:r>
              <a:rPr lang="en-GB" sz="1700" b="0" dirty="0" err="1">
                <a:solidFill>
                  <a:schemeClr val="bg1">
                    <a:lumMod val="65000"/>
                  </a:schemeClr>
                </a:solidFill>
                <a:latin typeface="+mn-lt"/>
              </a:rPr>
              <a:t>přečteného</a:t>
            </a:r>
            <a:r>
              <a:rPr lang="en-GB" sz="1700" b="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 </a:t>
            </a:r>
            <a:r>
              <a:rPr lang="en-GB" sz="1700" b="0" dirty="0" err="1">
                <a:solidFill>
                  <a:schemeClr val="bg1">
                    <a:lumMod val="65000"/>
                  </a:schemeClr>
                </a:solidFill>
                <a:latin typeface="+mn-lt"/>
              </a:rPr>
              <a:t>nebo</a:t>
            </a:r>
            <a:r>
              <a:rPr lang="en-GB" sz="1700" b="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 </a:t>
            </a:r>
            <a:r>
              <a:rPr lang="en-GB" sz="1700" b="0" dirty="0" err="1">
                <a:solidFill>
                  <a:schemeClr val="bg1">
                    <a:lumMod val="65000"/>
                  </a:schemeClr>
                </a:solidFill>
                <a:latin typeface="+mn-lt"/>
              </a:rPr>
              <a:t>slyšeného</a:t>
            </a:r>
            <a:r>
              <a:rPr lang="en-GB" sz="1700" b="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 </a:t>
            </a:r>
            <a:r>
              <a:rPr lang="en-GB" sz="1700" b="0" dirty="0" err="1">
                <a:solidFill>
                  <a:schemeClr val="bg1">
                    <a:lumMod val="65000"/>
                  </a:schemeClr>
                </a:solidFill>
                <a:latin typeface="+mn-lt"/>
              </a:rPr>
              <a:t>textu</a:t>
            </a:r>
            <a:r>
              <a:rPr lang="en-GB" sz="1700" b="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 </a:t>
            </a:r>
            <a:r>
              <a:rPr lang="en-GB" sz="1700" b="0" dirty="0" err="1">
                <a:solidFill>
                  <a:schemeClr val="bg1">
                    <a:lumMod val="65000"/>
                  </a:schemeClr>
                </a:solidFill>
                <a:latin typeface="+mn-lt"/>
              </a:rPr>
              <a:t>různého</a:t>
            </a:r>
            <a:r>
              <a:rPr lang="en-GB" sz="1700" b="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 </a:t>
            </a:r>
            <a:r>
              <a:rPr lang="en-GB" sz="1700" b="0" dirty="0" err="1">
                <a:solidFill>
                  <a:schemeClr val="bg1">
                    <a:lumMod val="65000"/>
                  </a:schemeClr>
                </a:solidFill>
                <a:latin typeface="+mn-lt"/>
              </a:rPr>
              <a:t>typu</a:t>
            </a:r>
            <a:r>
              <a:rPr lang="en-GB" sz="1700" b="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 </a:t>
            </a:r>
            <a:r>
              <a:rPr lang="en-GB" sz="1700" b="0" dirty="0" err="1">
                <a:solidFill>
                  <a:schemeClr val="bg1">
                    <a:lumMod val="65000"/>
                  </a:schemeClr>
                </a:solidFill>
                <a:latin typeface="+mn-lt"/>
              </a:rPr>
              <a:t>vztahujícího</a:t>
            </a:r>
            <a:r>
              <a:rPr lang="en-GB" sz="1700" b="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 se k </a:t>
            </a:r>
            <a:r>
              <a:rPr lang="en-GB" sz="1700" b="0" dirty="0" err="1">
                <a:solidFill>
                  <a:schemeClr val="bg1">
                    <a:lumMod val="65000"/>
                  </a:schemeClr>
                </a:solidFill>
                <a:latin typeface="+mn-lt"/>
              </a:rPr>
              <a:t>nejrůznějším</a:t>
            </a:r>
            <a:r>
              <a:rPr lang="en-GB" sz="1700" b="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 </a:t>
            </a:r>
            <a:r>
              <a:rPr lang="en-GB" sz="1700" b="0" dirty="0" err="1">
                <a:solidFill>
                  <a:schemeClr val="bg1">
                    <a:lumMod val="65000"/>
                  </a:schemeClr>
                </a:solidFill>
                <a:latin typeface="+mn-lt"/>
              </a:rPr>
              <a:t>situacím</a:t>
            </a:r>
            <a:r>
              <a:rPr lang="cs-CZ" sz="1700" b="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, </a:t>
            </a:r>
            <a:r>
              <a:rPr lang="en-GB" sz="1700" b="0" dirty="0" err="1">
                <a:solidFill>
                  <a:schemeClr val="bg1">
                    <a:lumMod val="65000"/>
                  </a:schemeClr>
                </a:solidFill>
                <a:latin typeface="+mn-lt"/>
              </a:rPr>
              <a:t>analyzovat</a:t>
            </a:r>
            <a:r>
              <a:rPr lang="en-GB" sz="1700" b="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 </a:t>
            </a:r>
            <a:r>
              <a:rPr lang="cs-CZ" sz="1700" b="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text </a:t>
            </a:r>
            <a:r>
              <a:rPr lang="en-GB" sz="1700" b="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a </a:t>
            </a:r>
            <a:r>
              <a:rPr lang="en-GB" sz="1700" b="0" dirty="0" err="1">
                <a:solidFill>
                  <a:schemeClr val="bg1">
                    <a:lumMod val="65000"/>
                  </a:schemeClr>
                </a:solidFill>
                <a:latin typeface="+mn-lt"/>
              </a:rPr>
              <a:t>kriticky</a:t>
            </a:r>
            <a:r>
              <a:rPr lang="en-GB" sz="1700" b="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 </a:t>
            </a:r>
            <a:r>
              <a:rPr lang="en-GB" sz="1700" b="0" dirty="0" err="1">
                <a:solidFill>
                  <a:schemeClr val="bg1">
                    <a:lumMod val="65000"/>
                  </a:schemeClr>
                </a:solidFill>
                <a:latin typeface="+mn-lt"/>
              </a:rPr>
              <a:t>posoudit</a:t>
            </a:r>
            <a:r>
              <a:rPr lang="en-GB" sz="1700" b="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 </a:t>
            </a:r>
            <a:r>
              <a:rPr lang="en-GB" sz="1700" b="0" dirty="0" err="1">
                <a:solidFill>
                  <a:schemeClr val="bg1">
                    <a:lumMod val="65000"/>
                  </a:schemeClr>
                </a:solidFill>
                <a:latin typeface="+mn-lt"/>
              </a:rPr>
              <a:t>jeho</a:t>
            </a:r>
            <a:r>
              <a:rPr lang="en-GB" sz="1700" b="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 </a:t>
            </a:r>
            <a:r>
              <a:rPr lang="en-GB" sz="1700" b="0" dirty="0" err="1">
                <a:solidFill>
                  <a:schemeClr val="bg1">
                    <a:lumMod val="65000"/>
                  </a:schemeClr>
                </a:solidFill>
                <a:latin typeface="+mn-lt"/>
              </a:rPr>
              <a:t>obsah</a:t>
            </a:r>
            <a:r>
              <a:rPr lang="cs-CZ" sz="1700" b="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. </a:t>
            </a:r>
            <a:r>
              <a:rPr lang="en-GB" sz="1700" b="0" dirty="0" err="1">
                <a:solidFill>
                  <a:schemeClr val="bg1">
                    <a:lumMod val="65000"/>
                  </a:schemeClr>
                </a:solidFill>
                <a:latin typeface="+mn-lt"/>
              </a:rPr>
              <a:t>Ve</a:t>
            </a:r>
            <a:r>
              <a:rPr lang="en-GB" sz="1700" b="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 </a:t>
            </a:r>
            <a:r>
              <a:rPr lang="en-GB" sz="1700" b="0" dirty="0" err="1">
                <a:solidFill>
                  <a:schemeClr val="bg1">
                    <a:lumMod val="65000"/>
                  </a:schemeClr>
                </a:solidFill>
                <a:latin typeface="+mn-lt"/>
              </a:rPr>
              <a:t>vyšších</a:t>
            </a:r>
            <a:r>
              <a:rPr lang="en-GB" sz="1700" b="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 </a:t>
            </a:r>
            <a:r>
              <a:rPr lang="en-GB" sz="1700" b="0" dirty="0" err="1">
                <a:solidFill>
                  <a:schemeClr val="bg1">
                    <a:lumMod val="65000"/>
                  </a:schemeClr>
                </a:solidFill>
                <a:latin typeface="+mn-lt"/>
              </a:rPr>
              <a:t>ročnících</a:t>
            </a:r>
            <a:r>
              <a:rPr lang="en-GB" sz="1700" b="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 se </a:t>
            </a:r>
            <a:r>
              <a:rPr lang="en-GB" sz="1700" b="0" dirty="0" err="1">
                <a:solidFill>
                  <a:schemeClr val="bg1">
                    <a:lumMod val="65000"/>
                  </a:schemeClr>
                </a:solidFill>
                <a:latin typeface="+mn-lt"/>
              </a:rPr>
              <a:t>učí</a:t>
            </a:r>
            <a:r>
              <a:rPr lang="en-GB" sz="1700" b="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 </a:t>
            </a:r>
            <a:r>
              <a:rPr lang="en-GB" sz="1700" b="0" dirty="0" err="1">
                <a:solidFill>
                  <a:schemeClr val="bg1">
                    <a:lumMod val="65000"/>
                  </a:schemeClr>
                </a:solidFill>
                <a:latin typeface="+mn-lt"/>
              </a:rPr>
              <a:t>posuzovat</a:t>
            </a:r>
            <a:r>
              <a:rPr lang="en-GB" sz="1700" b="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 </a:t>
            </a:r>
            <a:r>
              <a:rPr lang="en-GB" sz="1700" b="0" dirty="0" err="1">
                <a:solidFill>
                  <a:schemeClr val="bg1">
                    <a:lumMod val="65000"/>
                  </a:schemeClr>
                </a:solidFill>
                <a:latin typeface="+mn-lt"/>
              </a:rPr>
              <a:t>také</a:t>
            </a:r>
            <a:r>
              <a:rPr lang="en-GB" sz="1700" b="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 </a:t>
            </a:r>
            <a:r>
              <a:rPr lang="en-GB" sz="1700" b="0" dirty="0" err="1">
                <a:solidFill>
                  <a:schemeClr val="bg1">
                    <a:lumMod val="65000"/>
                  </a:schemeClr>
                </a:solidFill>
                <a:latin typeface="+mn-lt"/>
              </a:rPr>
              <a:t>formální</a:t>
            </a:r>
            <a:r>
              <a:rPr lang="en-GB" sz="1700" b="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 </a:t>
            </a:r>
            <a:r>
              <a:rPr lang="en-GB" sz="1700" b="0" dirty="0" err="1">
                <a:solidFill>
                  <a:schemeClr val="bg1">
                    <a:lumMod val="65000"/>
                  </a:schemeClr>
                </a:solidFill>
                <a:latin typeface="+mn-lt"/>
              </a:rPr>
              <a:t>stránku</a:t>
            </a:r>
            <a:r>
              <a:rPr lang="en-GB" sz="1700" b="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 </a:t>
            </a:r>
            <a:r>
              <a:rPr lang="en-GB" sz="1700" b="0" dirty="0" err="1">
                <a:solidFill>
                  <a:schemeClr val="bg1">
                    <a:lumMod val="65000"/>
                  </a:schemeClr>
                </a:solidFill>
                <a:latin typeface="+mn-lt"/>
              </a:rPr>
              <a:t>textu</a:t>
            </a:r>
            <a:r>
              <a:rPr lang="en-GB" sz="1700" b="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 a </a:t>
            </a:r>
            <a:r>
              <a:rPr lang="en-GB" sz="1700" b="0" dirty="0" err="1">
                <a:solidFill>
                  <a:schemeClr val="bg1">
                    <a:lumMod val="65000"/>
                  </a:schemeClr>
                </a:solidFill>
                <a:latin typeface="+mn-lt"/>
              </a:rPr>
              <a:t>jeho</a:t>
            </a:r>
            <a:r>
              <a:rPr lang="en-GB" sz="1700" b="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 </a:t>
            </a:r>
            <a:r>
              <a:rPr lang="en-GB" sz="1700" b="0" dirty="0" err="1">
                <a:solidFill>
                  <a:schemeClr val="bg1">
                    <a:lumMod val="65000"/>
                  </a:schemeClr>
                </a:solidFill>
                <a:latin typeface="+mn-lt"/>
              </a:rPr>
              <a:t>výstavbu</a:t>
            </a:r>
            <a:r>
              <a:rPr lang="cs-CZ" sz="170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.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/>
            </a:pPr>
            <a:r>
              <a:rPr lang="cs-CZ" altLang="en-US" sz="170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V Jazykové výchově </a:t>
            </a:r>
            <a:r>
              <a:rPr lang="cs-CZ" altLang="en-US" sz="1700" b="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žáci získávají vědomosti a dovednosti potřebné k osvojování spisovné podoby českého jazyka. Učí se poznávat a rozlišovat jeho další formy. Jazyková výchova vede žáky k logickému myšlení a tím k jasnému, přehlednému a srozumitelnému vyjadřování.   </a:t>
            </a:r>
            <a:endParaRPr lang="en-GB" altLang="en-US" sz="1700" b="0" dirty="0">
              <a:solidFill>
                <a:schemeClr val="bg1">
                  <a:lumMod val="6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323528" y="1340768"/>
          <a:ext cx="864096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7411" name="Obdélník 5"/>
          <p:cNvSpPr>
            <a:spLocks noChangeArrowheads="1"/>
          </p:cNvSpPr>
          <p:nvPr/>
        </p:nvSpPr>
        <p:spPr bwMode="auto">
          <a:xfrm>
            <a:off x="1287463" y="404813"/>
            <a:ext cx="648176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cs-CZ" altLang="cs-CZ" sz="2400">
                <a:solidFill>
                  <a:srgbClr val="FF0000"/>
                </a:solidFill>
              </a:rPr>
              <a:t>LITERÁRNÍ VÝCHOVA</a:t>
            </a:r>
          </a:p>
          <a:p>
            <a:pPr algn="ctr" eaLnBrk="1" hangingPunct="1">
              <a:lnSpc>
                <a:spcPct val="90000"/>
              </a:lnSpc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cs-CZ" altLang="cs-CZ" sz="2400">
                <a:solidFill>
                  <a:srgbClr val="FF0000"/>
                </a:solidFill>
              </a:rPr>
              <a:t>výstupy období </a:t>
            </a:r>
          </a:p>
        </p:txBody>
      </p:sp>
      <p:sp>
        <p:nvSpPr>
          <p:cNvPr id="6" name="Obdélník 5"/>
          <p:cNvSpPr/>
          <p:nvPr/>
        </p:nvSpPr>
        <p:spPr>
          <a:xfrm>
            <a:off x="1115617" y="1556792"/>
            <a:ext cx="3024336" cy="4752528"/>
          </a:xfrm>
          <a:prstGeom prst="rect">
            <a:avLst/>
          </a:prstGeom>
          <a:noFill/>
          <a:ln>
            <a:noFill/>
          </a:ln>
          <a:sp3d/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7413" name="Obdélník 1"/>
          <p:cNvSpPr>
            <a:spLocks noChangeArrowheads="1"/>
          </p:cNvSpPr>
          <p:nvPr/>
        </p:nvSpPr>
        <p:spPr bwMode="auto">
          <a:xfrm>
            <a:off x="1116013" y="1579563"/>
            <a:ext cx="3240087" cy="429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spcAft>
                <a:spcPts val="800"/>
              </a:spcAft>
              <a:buClrTx/>
              <a:buFontTx/>
              <a:buNone/>
              <a:defRPr/>
            </a:pPr>
            <a:r>
              <a:rPr lang="cs-CZ" altLang="en-US" sz="2000" b="0" dirty="0" smtClean="0">
                <a:solidFill>
                  <a:srgbClr val="000000"/>
                </a:solidFill>
              </a:rPr>
              <a:t>- Ž</a:t>
            </a:r>
            <a:r>
              <a:rPr lang="en-GB" altLang="en-US" sz="2000" b="0" dirty="0" err="1" smtClean="0">
                <a:solidFill>
                  <a:srgbClr val="000000"/>
                </a:solidFill>
              </a:rPr>
              <a:t>ák</a:t>
            </a:r>
            <a:r>
              <a:rPr lang="en-GB" altLang="en-US" sz="2000" b="0" dirty="0" smtClean="0">
                <a:solidFill>
                  <a:srgbClr val="000000"/>
                </a:solidFill>
              </a:rPr>
              <a:t> </a:t>
            </a:r>
            <a:r>
              <a:rPr lang="en-GB" altLang="en-US" sz="2000" b="0" dirty="0" err="1" smtClean="0">
                <a:solidFill>
                  <a:srgbClr val="000000"/>
                </a:solidFill>
              </a:rPr>
              <a:t>čte</a:t>
            </a:r>
            <a:r>
              <a:rPr lang="en-GB" altLang="en-US" sz="2000" b="0" dirty="0" smtClean="0">
                <a:solidFill>
                  <a:srgbClr val="000000"/>
                </a:solidFill>
              </a:rPr>
              <a:t> a </a:t>
            </a:r>
            <a:r>
              <a:rPr lang="en-GB" altLang="en-US" sz="2000" b="0" dirty="0" err="1" smtClean="0">
                <a:solidFill>
                  <a:srgbClr val="000000"/>
                </a:solidFill>
              </a:rPr>
              <a:t>přednáší</a:t>
            </a:r>
            <a:r>
              <a:rPr lang="en-GB" altLang="en-US" sz="2000" b="0" dirty="0" smtClean="0">
                <a:solidFill>
                  <a:srgbClr val="000000"/>
                </a:solidFill>
              </a:rPr>
              <a:t> </a:t>
            </a:r>
            <a:r>
              <a:rPr lang="en-GB" altLang="en-US" sz="2000" b="0" dirty="0" err="1" smtClean="0">
                <a:solidFill>
                  <a:srgbClr val="000000"/>
                </a:solidFill>
              </a:rPr>
              <a:t>zpaměti</a:t>
            </a:r>
            <a:r>
              <a:rPr lang="en-GB" altLang="en-US" sz="2000" b="0" dirty="0" smtClean="0">
                <a:solidFill>
                  <a:srgbClr val="000000"/>
                </a:solidFill>
              </a:rPr>
              <a:t> </a:t>
            </a:r>
            <a:r>
              <a:rPr lang="en-GB" altLang="en-US" sz="2000" b="0" dirty="0" err="1" smtClean="0">
                <a:solidFill>
                  <a:srgbClr val="000000"/>
                </a:solidFill>
              </a:rPr>
              <a:t>ve</a:t>
            </a:r>
            <a:r>
              <a:rPr lang="en-GB" altLang="en-US" sz="2000" b="0" dirty="0" smtClean="0">
                <a:solidFill>
                  <a:srgbClr val="000000"/>
                </a:solidFill>
              </a:rPr>
              <a:t> </a:t>
            </a:r>
            <a:r>
              <a:rPr lang="en-GB" altLang="en-US" sz="2000" b="0" dirty="0" err="1" smtClean="0">
                <a:solidFill>
                  <a:srgbClr val="000000"/>
                </a:solidFill>
              </a:rPr>
              <a:t>vhodném</a:t>
            </a:r>
            <a:r>
              <a:rPr lang="en-GB" altLang="en-US" sz="2000" b="0" dirty="0" smtClean="0">
                <a:solidFill>
                  <a:srgbClr val="000000"/>
                </a:solidFill>
              </a:rPr>
              <a:t> </a:t>
            </a:r>
            <a:r>
              <a:rPr lang="en-GB" altLang="en-US" sz="2000" b="0" dirty="0" err="1" smtClean="0">
                <a:solidFill>
                  <a:srgbClr val="000000"/>
                </a:solidFill>
              </a:rPr>
              <a:t>frázování</a:t>
            </a:r>
            <a:r>
              <a:rPr lang="en-GB" altLang="en-US" sz="2000" b="0" dirty="0" smtClean="0">
                <a:solidFill>
                  <a:srgbClr val="000000"/>
                </a:solidFill>
              </a:rPr>
              <a:t> a </a:t>
            </a:r>
            <a:r>
              <a:rPr lang="en-GB" altLang="en-US" sz="2000" b="0" dirty="0" err="1" smtClean="0">
                <a:solidFill>
                  <a:srgbClr val="000000"/>
                </a:solidFill>
              </a:rPr>
              <a:t>tempu</a:t>
            </a:r>
            <a:r>
              <a:rPr lang="en-GB" altLang="en-US" sz="2000" b="0" dirty="0" smtClean="0">
                <a:solidFill>
                  <a:srgbClr val="000000"/>
                </a:solidFill>
              </a:rPr>
              <a:t> </a:t>
            </a:r>
            <a:r>
              <a:rPr lang="en-GB" altLang="en-US" sz="2000" b="0" dirty="0" err="1" smtClean="0">
                <a:solidFill>
                  <a:srgbClr val="000000"/>
                </a:solidFill>
              </a:rPr>
              <a:t>literární</a:t>
            </a:r>
            <a:r>
              <a:rPr lang="en-GB" altLang="en-US" sz="2000" b="0" dirty="0" smtClean="0">
                <a:solidFill>
                  <a:srgbClr val="000000"/>
                </a:solidFill>
              </a:rPr>
              <a:t> </a:t>
            </a:r>
            <a:r>
              <a:rPr lang="en-GB" altLang="en-US" sz="2000" b="0" dirty="0" err="1" smtClean="0">
                <a:solidFill>
                  <a:srgbClr val="000000"/>
                </a:solidFill>
              </a:rPr>
              <a:t>texty</a:t>
            </a:r>
            <a:r>
              <a:rPr lang="en-GB" altLang="en-US" sz="2000" b="0" dirty="0" smtClean="0">
                <a:solidFill>
                  <a:srgbClr val="000000"/>
                </a:solidFill>
              </a:rPr>
              <a:t> </a:t>
            </a:r>
            <a:r>
              <a:rPr lang="en-GB" altLang="en-US" sz="2000" b="0" dirty="0" err="1" smtClean="0">
                <a:solidFill>
                  <a:srgbClr val="000000"/>
                </a:solidFill>
              </a:rPr>
              <a:t>přiměřené</a:t>
            </a:r>
            <a:r>
              <a:rPr lang="en-GB" altLang="en-US" sz="2000" b="0" dirty="0" smtClean="0">
                <a:solidFill>
                  <a:srgbClr val="000000"/>
                </a:solidFill>
              </a:rPr>
              <a:t> </a:t>
            </a:r>
            <a:r>
              <a:rPr lang="en-GB" altLang="en-US" sz="2000" b="0" dirty="0" err="1" smtClean="0">
                <a:solidFill>
                  <a:srgbClr val="000000"/>
                </a:solidFill>
              </a:rPr>
              <a:t>věku</a:t>
            </a:r>
            <a:r>
              <a:rPr lang="cs-CZ" altLang="en-US" sz="2000" b="0" dirty="0" smtClean="0">
                <a:solidFill>
                  <a:srgbClr val="000000"/>
                </a:solidFill>
              </a:rPr>
              <a:t>;</a:t>
            </a:r>
            <a:r>
              <a:rPr lang="en-GB" altLang="en-US" sz="2000" b="0" dirty="0" smtClean="0">
                <a:solidFill>
                  <a:srgbClr val="000000"/>
                </a:solidFill>
              </a:rPr>
              <a:t> </a:t>
            </a:r>
          </a:p>
          <a:p>
            <a:pPr marL="342900" indent="-342900">
              <a:spcBef>
                <a:spcPct val="0"/>
              </a:spcBef>
              <a:spcAft>
                <a:spcPts val="0"/>
              </a:spcAft>
              <a:buClrTx/>
              <a:buFontTx/>
              <a:buChar char="-"/>
              <a:defRPr/>
            </a:pPr>
            <a:r>
              <a:rPr lang="cs-CZ" altLang="en-US" sz="2000" b="0" dirty="0" smtClean="0">
                <a:solidFill>
                  <a:srgbClr val="000000"/>
                </a:solidFill>
              </a:rPr>
              <a:t>v</a:t>
            </a:r>
            <a:r>
              <a:rPr lang="en-GB" altLang="en-US" sz="2000" b="0" dirty="0" err="1" smtClean="0">
                <a:solidFill>
                  <a:srgbClr val="000000"/>
                </a:solidFill>
              </a:rPr>
              <a:t>yj</a:t>
            </a:r>
            <a:r>
              <a:rPr lang="cs-CZ" altLang="en-US" sz="2000" b="0" dirty="0" err="1" smtClean="0">
                <a:solidFill>
                  <a:srgbClr val="000000"/>
                </a:solidFill>
              </a:rPr>
              <a:t>adřuje</a:t>
            </a:r>
            <a:r>
              <a:rPr lang="cs-CZ" altLang="en-US" sz="2000" b="0" dirty="0" smtClean="0">
                <a:solidFill>
                  <a:srgbClr val="000000"/>
                </a:solidFill>
              </a:rPr>
              <a:t> </a:t>
            </a:r>
            <a:r>
              <a:rPr lang="en-GB" altLang="en-US" sz="2000" b="0" dirty="0" err="1" smtClean="0">
                <a:solidFill>
                  <a:srgbClr val="000000"/>
                </a:solidFill>
              </a:rPr>
              <a:t>pocity</a:t>
            </a:r>
            <a:r>
              <a:rPr lang="en-GB" altLang="en-US" sz="2000" b="0" dirty="0" smtClean="0">
                <a:solidFill>
                  <a:srgbClr val="000000"/>
                </a:solidFill>
              </a:rPr>
              <a:t> </a:t>
            </a:r>
            <a:endParaRPr lang="cs-CZ" altLang="en-US" sz="2000" b="0" dirty="0" smtClean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spcAft>
                <a:spcPts val="800"/>
              </a:spcAft>
              <a:buClrTx/>
              <a:buFont typeface="Wingdings" pitchFamily="2" charset="2"/>
              <a:buNone/>
              <a:defRPr/>
            </a:pPr>
            <a:r>
              <a:rPr lang="en-GB" altLang="en-US" sz="2000" b="0" dirty="0" smtClean="0">
                <a:solidFill>
                  <a:srgbClr val="000000"/>
                </a:solidFill>
              </a:rPr>
              <a:t>z </a:t>
            </a:r>
            <a:r>
              <a:rPr lang="en-GB" altLang="en-US" sz="2000" b="0" dirty="0" err="1" smtClean="0">
                <a:solidFill>
                  <a:srgbClr val="000000"/>
                </a:solidFill>
              </a:rPr>
              <a:t>přečteného</a:t>
            </a:r>
            <a:r>
              <a:rPr lang="en-GB" altLang="en-US" sz="2000" b="0" dirty="0" smtClean="0">
                <a:solidFill>
                  <a:srgbClr val="000000"/>
                </a:solidFill>
              </a:rPr>
              <a:t> </a:t>
            </a:r>
            <a:r>
              <a:rPr lang="en-GB" altLang="en-US" sz="2000" b="0" dirty="0" err="1" smtClean="0">
                <a:solidFill>
                  <a:srgbClr val="000000"/>
                </a:solidFill>
              </a:rPr>
              <a:t>textu</a:t>
            </a:r>
            <a:r>
              <a:rPr lang="cs-CZ" altLang="en-US" sz="2000" b="0" dirty="0" smtClean="0">
                <a:solidFill>
                  <a:srgbClr val="000000"/>
                </a:solidFill>
              </a:rPr>
              <a:t>;</a:t>
            </a:r>
            <a:endParaRPr lang="en-GB" altLang="en-US" sz="2000" b="0" dirty="0" smtClean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spcAft>
                <a:spcPts val="800"/>
              </a:spcAft>
              <a:buClrTx/>
              <a:buFontTx/>
              <a:buNone/>
              <a:defRPr/>
            </a:pPr>
            <a:r>
              <a:rPr lang="cs-CZ" altLang="en-US" sz="2000" b="0" dirty="0" smtClean="0">
                <a:solidFill>
                  <a:srgbClr val="000000"/>
                </a:solidFill>
              </a:rPr>
              <a:t>- </a:t>
            </a:r>
            <a:r>
              <a:rPr lang="en-GB" altLang="en-US" sz="2000" b="0" dirty="0" err="1" smtClean="0">
                <a:solidFill>
                  <a:srgbClr val="000000"/>
                </a:solidFill>
              </a:rPr>
              <a:t>rozlišuje</a:t>
            </a:r>
            <a:r>
              <a:rPr lang="en-GB" altLang="en-US" sz="2000" b="0" dirty="0" smtClean="0">
                <a:solidFill>
                  <a:srgbClr val="000000"/>
                </a:solidFill>
              </a:rPr>
              <a:t> </a:t>
            </a:r>
            <a:r>
              <a:rPr lang="en-GB" altLang="en-US" sz="2000" b="0" dirty="0" err="1" smtClean="0">
                <a:solidFill>
                  <a:srgbClr val="000000"/>
                </a:solidFill>
              </a:rPr>
              <a:t>prózu</a:t>
            </a:r>
            <a:r>
              <a:rPr lang="en-GB" altLang="en-US" sz="2000" b="0" dirty="0" smtClean="0">
                <a:solidFill>
                  <a:srgbClr val="000000"/>
                </a:solidFill>
              </a:rPr>
              <a:t> a </a:t>
            </a:r>
            <a:r>
              <a:rPr lang="en-GB" altLang="en-US" sz="2000" b="0" dirty="0" err="1" smtClean="0">
                <a:solidFill>
                  <a:srgbClr val="000000"/>
                </a:solidFill>
              </a:rPr>
              <a:t>verš</a:t>
            </a:r>
            <a:endParaRPr lang="en-GB" altLang="en-US" sz="2000" b="0" dirty="0" smtClean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spcAft>
                <a:spcPts val="800"/>
              </a:spcAft>
              <a:buClrTx/>
              <a:buFontTx/>
              <a:buNone/>
              <a:defRPr/>
            </a:pPr>
            <a:r>
              <a:rPr lang="cs-CZ" altLang="en-US" sz="2000" b="0" dirty="0" smtClean="0">
                <a:solidFill>
                  <a:srgbClr val="000000"/>
                </a:solidFill>
              </a:rPr>
              <a:t>- </a:t>
            </a:r>
            <a:r>
              <a:rPr lang="en-GB" altLang="en-US" sz="2000" b="0" dirty="0" err="1" smtClean="0">
                <a:solidFill>
                  <a:srgbClr val="000000"/>
                </a:solidFill>
              </a:rPr>
              <a:t>rozlišuje</a:t>
            </a:r>
            <a:r>
              <a:rPr lang="en-GB" altLang="en-US" sz="2000" b="0" dirty="0" smtClean="0">
                <a:solidFill>
                  <a:srgbClr val="000000"/>
                </a:solidFill>
              </a:rPr>
              <a:t> </a:t>
            </a:r>
            <a:r>
              <a:rPr lang="en-GB" altLang="en-US" sz="2000" b="0" dirty="0" err="1" smtClean="0">
                <a:solidFill>
                  <a:srgbClr val="000000"/>
                </a:solidFill>
              </a:rPr>
              <a:t>pohádku</a:t>
            </a:r>
            <a:r>
              <a:rPr lang="cs-CZ" altLang="en-US" sz="2000" b="0" dirty="0" smtClean="0">
                <a:solidFill>
                  <a:srgbClr val="000000"/>
                </a:solidFill>
              </a:rPr>
              <a:t>;</a:t>
            </a:r>
            <a:r>
              <a:rPr lang="en-GB" altLang="en-US" sz="2000" b="0" dirty="0" smtClean="0">
                <a:solidFill>
                  <a:srgbClr val="000000"/>
                </a:solidFill>
              </a:rPr>
              <a:t>  </a:t>
            </a:r>
          </a:p>
          <a:p>
            <a:pPr>
              <a:spcBef>
                <a:spcPct val="0"/>
              </a:spcBef>
              <a:spcAft>
                <a:spcPts val="800"/>
              </a:spcAft>
              <a:buClrTx/>
              <a:buFontTx/>
              <a:buNone/>
              <a:defRPr/>
            </a:pPr>
            <a:r>
              <a:rPr lang="cs-CZ" altLang="en-US" sz="2000" b="0" dirty="0" smtClean="0">
                <a:solidFill>
                  <a:srgbClr val="000000"/>
                </a:solidFill>
              </a:rPr>
              <a:t>- </a:t>
            </a:r>
            <a:r>
              <a:rPr lang="en-GB" altLang="en-US" sz="2000" b="0" dirty="0" err="1" smtClean="0">
                <a:solidFill>
                  <a:srgbClr val="000000"/>
                </a:solidFill>
              </a:rPr>
              <a:t>pracuje</a:t>
            </a:r>
            <a:r>
              <a:rPr lang="en-GB" altLang="en-US" sz="2000" b="0" dirty="0" smtClean="0">
                <a:solidFill>
                  <a:srgbClr val="000000"/>
                </a:solidFill>
              </a:rPr>
              <a:t> </a:t>
            </a:r>
            <a:r>
              <a:rPr lang="en-GB" altLang="en-US" sz="2000" b="0" dirty="0" err="1" smtClean="0">
                <a:solidFill>
                  <a:srgbClr val="000000"/>
                </a:solidFill>
              </a:rPr>
              <a:t>tvořivě</a:t>
            </a:r>
            <a:r>
              <a:rPr lang="en-GB" altLang="en-US" sz="2000" b="0" dirty="0" smtClean="0">
                <a:solidFill>
                  <a:srgbClr val="000000"/>
                </a:solidFill>
              </a:rPr>
              <a:t> s </a:t>
            </a:r>
            <a:r>
              <a:rPr lang="en-GB" altLang="en-US" sz="2000" b="0" dirty="0" err="1" smtClean="0">
                <a:solidFill>
                  <a:srgbClr val="000000"/>
                </a:solidFill>
              </a:rPr>
              <a:t>liter</a:t>
            </a:r>
            <a:r>
              <a:rPr lang="en-GB" altLang="en-US" sz="2000" b="0" dirty="0" smtClean="0">
                <a:solidFill>
                  <a:srgbClr val="000000"/>
                </a:solidFill>
              </a:rPr>
              <a:t>.</a:t>
            </a:r>
            <a:r>
              <a:rPr lang="cs-CZ" altLang="en-US" sz="2000" b="0" dirty="0" smtClean="0">
                <a:solidFill>
                  <a:srgbClr val="000000"/>
                </a:solidFill>
              </a:rPr>
              <a:t> </a:t>
            </a:r>
            <a:r>
              <a:rPr lang="en-GB" altLang="en-US" sz="2000" b="0" dirty="0" err="1" smtClean="0">
                <a:solidFill>
                  <a:srgbClr val="000000"/>
                </a:solidFill>
              </a:rPr>
              <a:t>textem</a:t>
            </a:r>
            <a:r>
              <a:rPr lang="cs-CZ" altLang="en-US" sz="2000" b="0" dirty="0" smtClean="0">
                <a:solidFill>
                  <a:srgbClr val="000000"/>
                </a:solidFill>
              </a:rPr>
              <a:t> </a:t>
            </a:r>
            <a:r>
              <a:rPr lang="en-GB" altLang="en-US" sz="2000" b="0" dirty="0" err="1" smtClean="0">
                <a:solidFill>
                  <a:srgbClr val="000000"/>
                </a:solidFill>
              </a:rPr>
              <a:t>podle</a:t>
            </a:r>
            <a:r>
              <a:rPr lang="en-GB" altLang="en-US" sz="2000" b="0" dirty="0" smtClean="0">
                <a:solidFill>
                  <a:srgbClr val="000000"/>
                </a:solidFill>
              </a:rPr>
              <a:t> </a:t>
            </a:r>
            <a:r>
              <a:rPr lang="en-GB" altLang="en-US" sz="2000" b="0" dirty="0" err="1" smtClean="0">
                <a:solidFill>
                  <a:srgbClr val="000000"/>
                </a:solidFill>
              </a:rPr>
              <a:t>pokynů</a:t>
            </a:r>
            <a:r>
              <a:rPr lang="en-GB" altLang="en-US" sz="2000" b="0" dirty="0" smtClean="0">
                <a:solidFill>
                  <a:srgbClr val="000000"/>
                </a:solidFill>
              </a:rPr>
              <a:t> </a:t>
            </a:r>
            <a:r>
              <a:rPr lang="en-GB" altLang="en-US" sz="2000" b="0" dirty="0" err="1" smtClean="0">
                <a:solidFill>
                  <a:srgbClr val="000000"/>
                </a:solidFill>
              </a:rPr>
              <a:t>učitele</a:t>
            </a:r>
            <a:r>
              <a:rPr lang="cs-CZ" altLang="en-US" sz="2000" b="0" dirty="0" smtClean="0">
                <a:solidFill>
                  <a:srgbClr val="000000"/>
                </a:solidFill>
              </a:rPr>
              <a:t> </a:t>
            </a:r>
            <a:r>
              <a:rPr lang="en-GB" altLang="en-US" sz="2000" b="0" dirty="0" smtClean="0">
                <a:solidFill>
                  <a:srgbClr val="000000"/>
                </a:solidFill>
              </a:rPr>
              <a:t>a </a:t>
            </a:r>
            <a:r>
              <a:rPr lang="en-GB" altLang="en-US" sz="2000" b="0" dirty="0" err="1" smtClean="0">
                <a:solidFill>
                  <a:srgbClr val="000000"/>
                </a:solidFill>
              </a:rPr>
              <a:t>podle</a:t>
            </a:r>
            <a:r>
              <a:rPr lang="en-GB" altLang="en-US" sz="2000" b="0" dirty="0" smtClean="0">
                <a:solidFill>
                  <a:srgbClr val="000000"/>
                </a:solidFill>
              </a:rPr>
              <a:t> </a:t>
            </a:r>
            <a:r>
              <a:rPr lang="en-GB" altLang="en-US" sz="2000" b="0" dirty="0" err="1" smtClean="0">
                <a:solidFill>
                  <a:srgbClr val="000000"/>
                </a:solidFill>
              </a:rPr>
              <a:t>svých</a:t>
            </a:r>
            <a:r>
              <a:rPr lang="en-GB" altLang="en-US" sz="2000" b="0" dirty="0" smtClean="0">
                <a:solidFill>
                  <a:srgbClr val="000000"/>
                </a:solidFill>
              </a:rPr>
              <a:t> </a:t>
            </a:r>
            <a:r>
              <a:rPr lang="en-GB" altLang="en-US" sz="2000" b="0" dirty="0" err="1" smtClean="0">
                <a:solidFill>
                  <a:srgbClr val="000000"/>
                </a:solidFill>
              </a:rPr>
              <a:t>schopností</a:t>
            </a:r>
            <a:r>
              <a:rPr lang="cs-CZ" altLang="en-US" sz="2000" b="0" dirty="0" smtClean="0">
                <a:solidFill>
                  <a:srgbClr val="000000"/>
                </a:solidFill>
              </a:rPr>
              <a:t>.</a:t>
            </a:r>
            <a:r>
              <a:rPr lang="en-GB" altLang="en-US" sz="2000" b="0" dirty="0" smtClean="0">
                <a:solidFill>
                  <a:srgbClr val="000000"/>
                </a:solidFill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323528" y="1340768"/>
          <a:ext cx="864096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Obdélník 5"/>
          <p:cNvSpPr/>
          <p:nvPr/>
        </p:nvSpPr>
        <p:spPr>
          <a:xfrm>
            <a:off x="1115617" y="1556792"/>
            <a:ext cx="3024336" cy="4752528"/>
          </a:xfrm>
          <a:prstGeom prst="rect">
            <a:avLst/>
          </a:prstGeom>
          <a:noFill/>
          <a:ln>
            <a:noFill/>
          </a:ln>
          <a:sp3d/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7413" name="Obdélník 1"/>
          <p:cNvSpPr>
            <a:spLocks noChangeArrowheads="1"/>
          </p:cNvSpPr>
          <p:nvPr/>
        </p:nvSpPr>
        <p:spPr bwMode="auto">
          <a:xfrm>
            <a:off x="1116013" y="1557338"/>
            <a:ext cx="3024187" cy="450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FFFF00"/>
                </a:solidFill>
                <a:latin typeface="Arial" charset="0"/>
              </a:defRPr>
            </a:lvl1pPr>
            <a:lvl2pPr marL="742950" indent="-285750">
              <a:defRPr sz="2400" b="1">
                <a:solidFill>
                  <a:srgbClr val="FFFF00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rgbClr val="FFFF00"/>
                </a:solidFill>
                <a:latin typeface="Arial" charset="0"/>
              </a:defRPr>
            </a:lvl3pPr>
            <a:lvl4pPr marL="1600200" indent="-228600">
              <a:defRPr sz="2400" b="1">
                <a:solidFill>
                  <a:srgbClr val="FFFF00"/>
                </a:solidFill>
                <a:latin typeface="Arial" charset="0"/>
              </a:defRPr>
            </a:lvl4pPr>
            <a:lvl5pPr marL="2057400" indent="-228600">
              <a:defRPr sz="2400" b="1">
                <a:solidFill>
                  <a:srgbClr val="FFFF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Arial" charset="0"/>
              </a:defRPr>
            </a:lvl9pPr>
          </a:lstStyle>
          <a:p>
            <a:pPr>
              <a:spcAft>
                <a:spcPts val="800"/>
              </a:spcAft>
              <a:defRPr/>
            </a:pPr>
            <a:r>
              <a:rPr lang="cs-CZ" altLang="en-US" sz="2000" b="0" dirty="0">
                <a:solidFill>
                  <a:schemeClr val="bg1">
                    <a:lumMod val="65000"/>
                  </a:schemeClr>
                </a:solidFill>
              </a:rPr>
              <a:t>- </a:t>
            </a:r>
            <a:r>
              <a:rPr lang="cs-CZ" altLang="en-US" sz="2000" b="0" dirty="0" smtClean="0">
                <a:solidFill>
                  <a:schemeClr val="bg1">
                    <a:lumMod val="65000"/>
                  </a:schemeClr>
                </a:solidFill>
              </a:rPr>
              <a:t>Ž</a:t>
            </a:r>
            <a:r>
              <a:rPr lang="en-GB" altLang="en-US" sz="2000" b="0" dirty="0" err="1" smtClean="0">
                <a:solidFill>
                  <a:schemeClr val="bg1">
                    <a:lumMod val="65000"/>
                  </a:schemeClr>
                </a:solidFill>
              </a:rPr>
              <a:t>ák</a:t>
            </a:r>
            <a:r>
              <a:rPr lang="en-GB" altLang="en-US" sz="2000" b="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altLang="en-US" sz="2000" b="0" dirty="0" err="1">
                <a:solidFill>
                  <a:schemeClr val="bg1">
                    <a:lumMod val="65000"/>
                  </a:schemeClr>
                </a:solidFill>
              </a:rPr>
              <a:t>čte</a:t>
            </a:r>
            <a:r>
              <a:rPr lang="en-GB" altLang="en-US" sz="2000" b="0" dirty="0">
                <a:solidFill>
                  <a:schemeClr val="bg1">
                    <a:lumMod val="65000"/>
                  </a:schemeClr>
                </a:solidFill>
              </a:rPr>
              <a:t> a </a:t>
            </a:r>
            <a:r>
              <a:rPr lang="en-GB" altLang="en-US" sz="2000" b="0" dirty="0" err="1">
                <a:solidFill>
                  <a:schemeClr val="bg1">
                    <a:lumMod val="65000"/>
                  </a:schemeClr>
                </a:solidFill>
              </a:rPr>
              <a:t>přednáší</a:t>
            </a:r>
            <a:r>
              <a:rPr lang="en-GB" altLang="en-US" sz="2000" b="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altLang="en-US" sz="2000" b="0" dirty="0" err="1">
                <a:solidFill>
                  <a:schemeClr val="bg1">
                    <a:lumMod val="65000"/>
                  </a:schemeClr>
                </a:solidFill>
              </a:rPr>
              <a:t>zpaměti</a:t>
            </a:r>
            <a:r>
              <a:rPr lang="en-GB" altLang="en-US" sz="2000" b="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altLang="en-US" sz="2000" b="0" dirty="0" err="1">
                <a:solidFill>
                  <a:schemeClr val="bg1">
                    <a:lumMod val="65000"/>
                  </a:schemeClr>
                </a:solidFill>
              </a:rPr>
              <a:t>ve</a:t>
            </a:r>
            <a:r>
              <a:rPr lang="en-GB" altLang="en-US" sz="2000" b="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altLang="en-US" sz="2000" b="0" dirty="0" err="1">
                <a:solidFill>
                  <a:schemeClr val="bg1">
                    <a:lumMod val="65000"/>
                  </a:schemeClr>
                </a:solidFill>
              </a:rPr>
              <a:t>vhodném</a:t>
            </a:r>
            <a:r>
              <a:rPr lang="en-GB" altLang="en-US" sz="2000" b="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altLang="en-US" sz="2000" b="0" dirty="0" err="1">
                <a:solidFill>
                  <a:schemeClr val="bg1">
                    <a:lumMod val="65000"/>
                  </a:schemeClr>
                </a:solidFill>
              </a:rPr>
              <a:t>frázování</a:t>
            </a:r>
            <a:r>
              <a:rPr lang="en-GB" altLang="en-US" sz="2000" b="0" dirty="0">
                <a:solidFill>
                  <a:schemeClr val="bg1">
                    <a:lumMod val="65000"/>
                  </a:schemeClr>
                </a:solidFill>
              </a:rPr>
              <a:t> a </a:t>
            </a:r>
            <a:r>
              <a:rPr lang="en-GB" altLang="en-US" sz="2000" b="0" dirty="0" err="1">
                <a:solidFill>
                  <a:schemeClr val="bg1">
                    <a:lumMod val="65000"/>
                  </a:schemeClr>
                </a:solidFill>
              </a:rPr>
              <a:t>tempu</a:t>
            </a:r>
            <a:r>
              <a:rPr lang="en-GB" altLang="en-US" sz="2000" b="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altLang="en-US" sz="2000" b="0" dirty="0" err="1">
                <a:solidFill>
                  <a:schemeClr val="bg1">
                    <a:lumMod val="65000"/>
                  </a:schemeClr>
                </a:solidFill>
              </a:rPr>
              <a:t>literární</a:t>
            </a:r>
            <a:r>
              <a:rPr lang="en-GB" altLang="en-US" sz="2000" b="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altLang="en-US" sz="2000" b="0" dirty="0" err="1">
                <a:solidFill>
                  <a:schemeClr val="bg1">
                    <a:lumMod val="65000"/>
                  </a:schemeClr>
                </a:solidFill>
              </a:rPr>
              <a:t>texty</a:t>
            </a:r>
            <a:r>
              <a:rPr lang="en-GB" altLang="en-US" sz="2000" b="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altLang="en-US" sz="2000" b="0" dirty="0" err="1">
                <a:solidFill>
                  <a:schemeClr val="bg1">
                    <a:lumMod val="65000"/>
                  </a:schemeClr>
                </a:solidFill>
              </a:rPr>
              <a:t>přiměřené</a:t>
            </a:r>
            <a:r>
              <a:rPr lang="en-GB" altLang="en-US" sz="2000" b="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altLang="en-US" sz="2000" b="0" dirty="0" err="1">
                <a:solidFill>
                  <a:schemeClr val="bg1">
                    <a:lumMod val="65000"/>
                  </a:schemeClr>
                </a:solidFill>
              </a:rPr>
              <a:t>věku</a:t>
            </a:r>
            <a:r>
              <a:rPr lang="cs-CZ" altLang="en-US" sz="2000" b="0" dirty="0">
                <a:solidFill>
                  <a:schemeClr val="bg1">
                    <a:lumMod val="65000"/>
                  </a:schemeClr>
                </a:solidFill>
              </a:rPr>
              <a:t>;</a:t>
            </a:r>
            <a:r>
              <a:rPr lang="en-GB" altLang="en-US" sz="2000" b="0" dirty="0">
                <a:solidFill>
                  <a:schemeClr val="bg1">
                    <a:lumMod val="65000"/>
                  </a:schemeClr>
                </a:solidFill>
              </a:rPr>
              <a:t> </a:t>
            </a:r>
          </a:p>
          <a:p>
            <a:pPr marL="342900" indent="-342900">
              <a:spcAft>
                <a:spcPts val="0"/>
              </a:spcAft>
              <a:buFontTx/>
              <a:buChar char="-"/>
              <a:defRPr/>
            </a:pPr>
            <a:r>
              <a:rPr lang="cs-CZ" altLang="en-US" sz="2000" b="0" dirty="0">
                <a:solidFill>
                  <a:schemeClr val="bg1">
                    <a:lumMod val="65000"/>
                  </a:schemeClr>
                </a:solidFill>
              </a:rPr>
              <a:t>v</a:t>
            </a:r>
            <a:r>
              <a:rPr lang="en-GB" altLang="en-US" sz="2000" b="0" dirty="0" err="1">
                <a:solidFill>
                  <a:schemeClr val="bg1">
                    <a:lumMod val="65000"/>
                  </a:schemeClr>
                </a:solidFill>
              </a:rPr>
              <a:t>yj</a:t>
            </a:r>
            <a:r>
              <a:rPr lang="cs-CZ" altLang="en-US" sz="2000" b="0" dirty="0" err="1">
                <a:solidFill>
                  <a:schemeClr val="bg1">
                    <a:lumMod val="65000"/>
                  </a:schemeClr>
                </a:solidFill>
              </a:rPr>
              <a:t>adřuje</a:t>
            </a:r>
            <a:r>
              <a:rPr lang="cs-CZ" altLang="en-US" sz="2000" b="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altLang="en-US" sz="2000" b="0" dirty="0" err="1">
                <a:solidFill>
                  <a:schemeClr val="bg1">
                    <a:lumMod val="65000"/>
                  </a:schemeClr>
                </a:solidFill>
              </a:rPr>
              <a:t>pocity</a:t>
            </a:r>
            <a:r>
              <a:rPr lang="en-GB" altLang="en-US" sz="2000" b="0" dirty="0">
                <a:solidFill>
                  <a:schemeClr val="bg1">
                    <a:lumMod val="65000"/>
                  </a:schemeClr>
                </a:solidFill>
              </a:rPr>
              <a:t> </a:t>
            </a:r>
            <a:endParaRPr lang="cs-CZ" altLang="en-US" sz="2000" b="0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spcAft>
                <a:spcPts val="800"/>
              </a:spcAft>
              <a:defRPr/>
            </a:pPr>
            <a:r>
              <a:rPr lang="en-GB" altLang="en-US" sz="2000" b="0" dirty="0">
                <a:solidFill>
                  <a:schemeClr val="bg1">
                    <a:lumMod val="65000"/>
                  </a:schemeClr>
                </a:solidFill>
              </a:rPr>
              <a:t>z </a:t>
            </a:r>
            <a:r>
              <a:rPr lang="en-GB" altLang="en-US" sz="2000" b="0" dirty="0" err="1">
                <a:solidFill>
                  <a:schemeClr val="bg1">
                    <a:lumMod val="65000"/>
                  </a:schemeClr>
                </a:solidFill>
              </a:rPr>
              <a:t>přečteného</a:t>
            </a:r>
            <a:r>
              <a:rPr lang="en-GB" altLang="en-US" sz="2000" b="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altLang="en-US" sz="2000" b="0" dirty="0" err="1" smtClean="0">
                <a:solidFill>
                  <a:schemeClr val="bg1">
                    <a:lumMod val="65000"/>
                  </a:schemeClr>
                </a:solidFill>
              </a:rPr>
              <a:t>textu</a:t>
            </a:r>
            <a:r>
              <a:rPr lang="cs-CZ" altLang="en-US" sz="2000" b="0" dirty="0" smtClean="0">
                <a:solidFill>
                  <a:schemeClr val="bg1">
                    <a:lumMod val="65000"/>
                  </a:schemeClr>
                </a:solidFill>
              </a:rPr>
              <a:t>;</a:t>
            </a:r>
            <a:endParaRPr lang="en-GB" altLang="en-US" sz="2000" b="0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spcAft>
                <a:spcPts val="800"/>
              </a:spcAft>
              <a:defRPr/>
            </a:pPr>
            <a:r>
              <a:rPr lang="cs-CZ" altLang="en-US" sz="2000" b="0" dirty="0">
                <a:solidFill>
                  <a:schemeClr val="bg1">
                    <a:lumMod val="65000"/>
                  </a:schemeClr>
                </a:solidFill>
              </a:rPr>
              <a:t>- </a:t>
            </a:r>
            <a:r>
              <a:rPr lang="en-GB" altLang="en-US" sz="2000" b="0" dirty="0" err="1">
                <a:solidFill>
                  <a:schemeClr val="bg1">
                    <a:lumMod val="65000"/>
                  </a:schemeClr>
                </a:solidFill>
              </a:rPr>
              <a:t>rozlišuje</a:t>
            </a:r>
            <a:r>
              <a:rPr lang="en-GB" altLang="en-US" sz="2000" b="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altLang="en-US" sz="2000" b="0" dirty="0" err="1">
                <a:solidFill>
                  <a:schemeClr val="bg1">
                    <a:lumMod val="65000"/>
                  </a:schemeClr>
                </a:solidFill>
              </a:rPr>
              <a:t>prózu</a:t>
            </a:r>
            <a:r>
              <a:rPr lang="en-GB" altLang="en-US" sz="2000" b="0" dirty="0">
                <a:solidFill>
                  <a:schemeClr val="bg1">
                    <a:lumMod val="65000"/>
                  </a:schemeClr>
                </a:solidFill>
              </a:rPr>
              <a:t> a </a:t>
            </a:r>
            <a:r>
              <a:rPr lang="en-GB" altLang="en-US" sz="2000" b="0" dirty="0" err="1">
                <a:solidFill>
                  <a:schemeClr val="bg1">
                    <a:lumMod val="65000"/>
                  </a:schemeClr>
                </a:solidFill>
              </a:rPr>
              <a:t>verš</a:t>
            </a:r>
            <a:endParaRPr lang="en-GB" altLang="en-US" sz="2000" b="0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spcAft>
                <a:spcPts val="800"/>
              </a:spcAft>
              <a:defRPr/>
            </a:pPr>
            <a:r>
              <a:rPr lang="cs-CZ" altLang="en-US" sz="2000" b="0" dirty="0">
                <a:solidFill>
                  <a:schemeClr val="bg1">
                    <a:lumMod val="65000"/>
                  </a:schemeClr>
                </a:solidFill>
              </a:rPr>
              <a:t>- </a:t>
            </a:r>
            <a:r>
              <a:rPr lang="en-GB" altLang="en-US" sz="2000" b="0" dirty="0" err="1">
                <a:solidFill>
                  <a:schemeClr val="bg1">
                    <a:lumMod val="65000"/>
                  </a:schemeClr>
                </a:solidFill>
              </a:rPr>
              <a:t>rozlišuje</a:t>
            </a:r>
            <a:r>
              <a:rPr lang="en-GB" altLang="en-US" sz="2000" b="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altLang="en-US" sz="2000" b="0" dirty="0" err="1" smtClean="0">
                <a:solidFill>
                  <a:schemeClr val="bg1">
                    <a:lumMod val="65000"/>
                  </a:schemeClr>
                </a:solidFill>
              </a:rPr>
              <a:t>pohádku</a:t>
            </a:r>
            <a:r>
              <a:rPr lang="cs-CZ" altLang="en-US" sz="2000" b="0" dirty="0" smtClean="0">
                <a:solidFill>
                  <a:schemeClr val="bg1">
                    <a:lumMod val="65000"/>
                  </a:schemeClr>
                </a:solidFill>
              </a:rPr>
              <a:t>;</a:t>
            </a:r>
            <a:r>
              <a:rPr lang="en-GB" altLang="en-US" sz="2000" b="0" dirty="0" smtClean="0">
                <a:solidFill>
                  <a:schemeClr val="bg1">
                    <a:lumMod val="65000"/>
                  </a:schemeClr>
                </a:solidFill>
              </a:rPr>
              <a:t>  </a:t>
            </a:r>
            <a:endParaRPr lang="en-GB" altLang="en-US" sz="2000" b="0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spcAft>
                <a:spcPts val="800"/>
              </a:spcAft>
              <a:defRPr/>
            </a:pPr>
            <a:r>
              <a:rPr lang="cs-CZ" altLang="en-US" sz="2000" b="0" dirty="0">
                <a:solidFill>
                  <a:schemeClr val="bg1">
                    <a:lumMod val="65000"/>
                  </a:schemeClr>
                </a:solidFill>
              </a:rPr>
              <a:t>- </a:t>
            </a:r>
            <a:r>
              <a:rPr lang="en-GB" altLang="en-US" sz="2000" b="0" dirty="0" err="1">
                <a:solidFill>
                  <a:schemeClr val="bg1">
                    <a:lumMod val="65000"/>
                  </a:schemeClr>
                </a:solidFill>
              </a:rPr>
              <a:t>pracuje</a:t>
            </a:r>
            <a:r>
              <a:rPr lang="en-GB" altLang="en-US" sz="2000" b="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altLang="en-US" sz="2000" b="0" dirty="0" err="1">
                <a:solidFill>
                  <a:schemeClr val="bg1">
                    <a:lumMod val="65000"/>
                  </a:schemeClr>
                </a:solidFill>
              </a:rPr>
              <a:t>tvořivě</a:t>
            </a:r>
            <a:r>
              <a:rPr lang="en-GB" altLang="en-US" sz="2000" b="0" dirty="0">
                <a:solidFill>
                  <a:schemeClr val="bg1">
                    <a:lumMod val="65000"/>
                  </a:schemeClr>
                </a:solidFill>
              </a:rPr>
              <a:t> s </a:t>
            </a:r>
            <a:r>
              <a:rPr lang="en-GB" altLang="en-US" sz="2000" b="0" dirty="0" err="1">
                <a:solidFill>
                  <a:schemeClr val="bg1">
                    <a:lumMod val="65000"/>
                  </a:schemeClr>
                </a:solidFill>
              </a:rPr>
              <a:t>liter</a:t>
            </a:r>
            <a:r>
              <a:rPr lang="en-GB" altLang="en-US" sz="2000" b="0" dirty="0">
                <a:solidFill>
                  <a:schemeClr val="bg1">
                    <a:lumMod val="65000"/>
                  </a:schemeClr>
                </a:solidFill>
              </a:rPr>
              <a:t>.</a:t>
            </a:r>
            <a:r>
              <a:rPr lang="cs-CZ" altLang="en-US" sz="2000" b="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altLang="en-US" sz="2000" b="0" dirty="0" err="1">
                <a:solidFill>
                  <a:schemeClr val="bg1">
                    <a:lumMod val="65000"/>
                  </a:schemeClr>
                </a:solidFill>
              </a:rPr>
              <a:t>textem</a:t>
            </a:r>
            <a:r>
              <a:rPr lang="cs-CZ" altLang="en-US" sz="2000" b="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altLang="en-US" sz="2000" b="0" dirty="0" err="1">
                <a:solidFill>
                  <a:schemeClr val="bg1">
                    <a:lumMod val="65000"/>
                  </a:schemeClr>
                </a:solidFill>
              </a:rPr>
              <a:t>podle</a:t>
            </a:r>
            <a:r>
              <a:rPr lang="en-GB" altLang="en-US" sz="2000" b="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altLang="en-US" sz="2000" b="0" dirty="0" err="1">
                <a:solidFill>
                  <a:schemeClr val="bg1">
                    <a:lumMod val="65000"/>
                  </a:schemeClr>
                </a:solidFill>
              </a:rPr>
              <a:t>pokynů</a:t>
            </a:r>
            <a:r>
              <a:rPr lang="en-GB" altLang="en-US" sz="2000" b="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altLang="en-US" sz="2000" b="0" dirty="0" err="1">
                <a:solidFill>
                  <a:schemeClr val="bg1">
                    <a:lumMod val="65000"/>
                  </a:schemeClr>
                </a:solidFill>
              </a:rPr>
              <a:t>učitele</a:t>
            </a:r>
            <a:r>
              <a:rPr lang="cs-CZ" altLang="en-US" sz="2000" b="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altLang="en-US" sz="2000" b="0" dirty="0">
                <a:solidFill>
                  <a:schemeClr val="bg1">
                    <a:lumMod val="65000"/>
                  </a:schemeClr>
                </a:solidFill>
              </a:rPr>
              <a:t>a </a:t>
            </a:r>
            <a:r>
              <a:rPr lang="en-GB" altLang="en-US" sz="2000" b="0" dirty="0" err="1">
                <a:solidFill>
                  <a:schemeClr val="bg1">
                    <a:lumMod val="65000"/>
                  </a:schemeClr>
                </a:solidFill>
              </a:rPr>
              <a:t>podle</a:t>
            </a:r>
            <a:r>
              <a:rPr lang="en-GB" altLang="en-US" sz="2000" b="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altLang="en-US" sz="2000" b="0" dirty="0" err="1">
                <a:solidFill>
                  <a:schemeClr val="bg1">
                    <a:lumMod val="65000"/>
                  </a:schemeClr>
                </a:solidFill>
              </a:rPr>
              <a:t>svých</a:t>
            </a:r>
            <a:r>
              <a:rPr lang="en-GB" altLang="en-US" sz="2000" b="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altLang="en-US" sz="2000" b="0" dirty="0" err="1" smtClean="0">
                <a:solidFill>
                  <a:schemeClr val="bg1">
                    <a:lumMod val="65000"/>
                  </a:schemeClr>
                </a:solidFill>
              </a:rPr>
              <a:t>schopností</a:t>
            </a:r>
            <a:r>
              <a:rPr lang="cs-CZ" altLang="en-US" sz="2000" b="0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en-GB" altLang="en-US" sz="20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437" name="Obdélník 5"/>
          <p:cNvSpPr>
            <a:spLocks noChangeArrowheads="1"/>
          </p:cNvSpPr>
          <p:nvPr/>
        </p:nvSpPr>
        <p:spPr bwMode="auto">
          <a:xfrm>
            <a:off x="1287463" y="404813"/>
            <a:ext cx="648176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cs-CZ" altLang="cs-CZ" sz="2400">
                <a:solidFill>
                  <a:srgbClr val="FF0000"/>
                </a:solidFill>
              </a:rPr>
              <a:t>LITERÁRNÍ VÝCHOVA</a:t>
            </a:r>
          </a:p>
          <a:p>
            <a:pPr algn="ctr" eaLnBrk="1" hangingPunct="1">
              <a:lnSpc>
                <a:spcPct val="90000"/>
              </a:lnSpc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cs-CZ" altLang="cs-CZ" sz="2400">
                <a:solidFill>
                  <a:srgbClr val="FF0000"/>
                </a:solidFill>
              </a:rPr>
              <a:t>výstupy období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323528" y="1340768"/>
          <a:ext cx="864096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459" name="Obdélník 5"/>
          <p:cNvSpPr>
            <a:spLocks noChangeArrowheads="1"/>
          </p:cNvSpPr>
          <p:nvPr/>
        </p:nvSpPr>
        <p:spPr bwMode="auto">
          <a:xfrm>
            <a:off x="250825" y="442913"/>
            <a:ext cx="6481763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cs-CZ" altLang="cs-CZ" sz="2400">
                <a:solidFill>
                  <a:srgbClr val="FF0000"/>
                </a:solidFill>
              </a:rPr>
              <a:t>KLÍČOVÉ KOMPETENCE  </a:t>
            </a:r>
          </a:p>
        </p:txBody>
      </p:sp>
      <p:sp>
        <p:nvSpPr>
          <p:cNvPr id="7" name="Obdélník 6"/>
          <p:cNvSpPr/>
          <p:nvPr/>
        </p:nvSpPr>
        <p:spPr>
          <a:xfrm rot="20889325">
            <a:off x="1658938" y="1897063"/>
            <a:ext cx="6650037" cy="3649662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5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cs-CZ" sz="2200" dirty="0">
                <a:solidFill>
                  <a:srgbClr val="000000"/>
                </a:solidFill>
              </a:rPr>
              <a:t>  Kompetence k učení </a:t>
            </a:r>
          </a:p>
          <a:p>
            <a:pPr eaLnBrk="1" hangingPunct="1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cs-CZ" sz="2200" dirty="0">
                <a:solidFill>
                  <a:srgbClr val="000000"/>
                </a:solidFill>
              </a:rPr>
              <a:t>  Kompetence k řešení problémů</a:t>
            </a:r>
          </a:p>
          <a:p>
            <a:pPr eaLnBrk="1" hangingPunct="1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cs-CZ" sz="2200" dirty="0">
                <a:solidFill>
                  <a:srgbClr val="FF0000"/>
                </a:solidFill>
              </a:rPr>
              <a:t>  </a:t>
            </a:r>
            <a:r>
              <a:rPr lang="cs-CZ" sz="2200" dirty="0">
                <a:solidFill>
                  <a:schemeClr val="tx1"/>
                </a:solidFill>
              </a:rPr>
              <a:t>Kompetence komunikativní</a:t>
            </a:r>
          </a:p>
          <a:p>
            <a:pPr eaLnBrk="1" hangingPunct="1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cs-CZ" sz="2200" dirty="0">
                <a:solidFill>
                  <a:srgbClr val="000000"/>
                </a:solidFill>
              </a:rPr>
              <a:t>  Kompetence sociální a personální </a:t>
            </a:r>
          </a:p>
          <a:p>
            <a:pPr eaLnBrk="1" hangingPunct="1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cs-CZ" sz="2200" dirty="0">
                <a:solidFill>
                  <a:srgbClr val="000000"/>
                </a:solidFill>
              </a:rPr>
              <a:t>  Kompetence občanské </a:t>
            </a:r>
          </a:p>
          <a:p>
            <a:pPr eaLnBrk="1" hangingPunct="1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cs-CZ" sz="2200" dirty="0">
                <a:solidFill>
                  <a:srgbClr val="000000"/>
                </a:solidFill>
              </a:rPr>
              <a:t>  Kompetence pracovní</a:t>
            </a:r>
          </a:p>
          <a:p>
            <a:pPr eaLnBrk="1" hangingPunct="1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cs-CZ" sz="2200" dirty="0">
                <a:solidFill>
                  <a:srgbClr val="000000"/>
                </a:solidFill>
              </a:rPr>
              <a:t>   R</a:t>
            </a:r>
            <a:r>
              <a:rPr lang="en-GB" sz="2200" dirty="0" err="1">
                <a:solidFill>
                  <a:srgbClr val="000000"/>
                </a:solidFill>
              </a:rPr>
              <a:t>ozvoj</a:t>
            </a:r>
            <a:r>
              <a:rPr lang="en-GB" sz="2200" dirty="0">
                <a:solidFill>
                  <a:srgbClr val="000000"/>
                </a:solidFill>
              </a:rPr>
              <a:t> </a:t>
            </a:r>
            <a:r>
              <a:rPr lang="en-GB" sz="2200" dirty="0" err="1">
                <a:solidFill>
                  <a:srgbClr val="000000"/>
                </a:solidFill>
              </a:rPr>
              <a:t>digitální</a:t>
            </a:r>
            <a:r>
              <a:rPr lang="en-GB" sz="2200" dirty="0">
                <a:solidFill>
                  <a:srgbClr val="000000"/>
                </a:solidFill>
              </a:rPr>
              <a:t> </a:t>
            </a:r>
            <a:r>
              <a:rPr lang="en-GB" sz="2200" dirty="0" err="1">
                <a:solidFill>
                  <a:srgbClr val="000000"/>
                </a:solidFill>
              </a:rPr>
              <a:t>gramotnosti</a:t>
            </a:r>
            <a:endParaRPr lang="cs-CZ" sz="2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323528" y="1340768"/>
          <a:ext cx="864096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483" name="Obdélník 5"/>
          <p:cNvSpPr>
            <a:spLocks noChangeArrowheads="1"/>
          </p:cNvSpPr>
          <p:nvPr/>
        </p:nvSpPr>
        <p:spPr bwMode="auto">
          <a:xfrm>
            <a:off x="1258888" y="638175"/>
            <a:ext cx="6481762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cs-CZ" altLang="cs-CZ" sz="2400">
                <a:solidFill>
                  <a:srgbClr val="FF0000"/>
                </a:solidFill>
              </a:rPr>
              <a:t>KLÍČOVÁ KOMPETENCE KOMUNIKATIVNÍ  </a:t>
            </a:r>
          </a:p>
        </p:txBody>
      </p:sp>
      <p:sp>
        <p:nvSpPr>
          <p:cNvPr id="7" name="Obdélník 6"/>
          <p:cNvSpPr/>
          <p:nvPr/>
        </p:nvSpPr>
        <p:spPr>
          <a:xfrm rot="20889325">
            <a:off x="1658938" y="2241550"/>
            <a:ext cx="6650037" cy="2960688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cs-CZ" sz="1900" dirty="0">
                <a:solidFill>
                  <a:schemeClr val="bg1">
                    <a:lumMod val="50000"/>
                  </a:schemeClr>
                </a:solidFill>
              </a:rPr>
              <a:t>Kompetence k učení 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cs-CZ" sz="1900" dirty="0">
                <a:solidFill>
                  <a:schemeClr val="bg1">
                    <a:lumMod val="50000"/>
                  </a:schemeClr>
                </a:solidFill>
              </a:rPr>
              <a:t>kompetence k řešení  problémů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cs-CZ" sz="1900" dirty="0">
                <a:solidFill>
                  <a:schemeClr val="bg1">
                    <a:lumMod val="85000"/>
                  </a:schemeClr>
                </a:solidFill>
              </a:rPr>
              <a:t>Kompetence komunikativní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cs-CZ" sz="1900" dirty="0">
                <a:solidFill>
                  <a:schemeClr val="bg1">
                    <a:lumMod val="85000"/>
                  </a:schemeClr>
                </a:solidFill>
              </a:rPr>
              <a:t>Kompetence sociální a personální 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cs-CZ" sz="1900" dirty="0">
                <a:solidFill>
                  <a:schemeClr val="bg1">
                    <a:lumMod val="85000"/>
                  </a:schemeClr>
                </a:solidFill>
              </a:rPr>
              <a:t>Kompetence občanské 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cs-CZ" sz="1900" dirty="0">
                <a:solidFill>
                  <a:schemeClr val="bg1">
                    <a:lumMod val="85000"/>
                  </a:schemeClr>
                </a:solidFill>
              </a:rPr>
              <a:t>Kompetence pracovní</a:t>
            </a:r>
            <a:r>
              <a:rPr lang="cs-CZ" sz="19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" name="Obdélník 7"/>
          <p:cNvSpPr/>
          <p:nvPr/>
        </p:nvSpPr>
        <p:spPr>
          <a:xfrm rot="728021">
            <a:off x="1327150" y="1943100"/>
            <a:ext cx="6650038" cy="3014663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5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cs-CZ" sz="1900" b="0" dirty="0">
                <a:solidFill>
                  <a:schemeClr val="tx1"/>
                </a:solidFill>
              </a:rPr>
              <a:t>Žák</a:t>
            </a:r>
          </a:p>
          <a:p>
            <a:pPr marL="285750" indent="-28575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cs-CZ" sz="1900" b="0" dirty="0">
                <a:solidFill>
                  <a:schemeClr val="tx1"/>
                </a:solidFill>
              </a:rPr>
              <a:t>formuluje a vyjadřuje logicky své myšlenky a názory;</a:t>
            </a:r>
          </a:p>
          <a:p>
            <a:pPr marL="285750" indent="-28575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cs-CZ" sz="1900" b="0" dirty="0">
                <a:solidFill>
                  <a:schemeClr val="tx1"/>
                </a:solidFill>
              </a:rPr>
              <a:t>naslouchá promluvám druhých lidí, porozumí jim, vhodně na ně reaguje; </a:t>
            </a:r>
          </a:p>
          <a:p>
            <a:pPr marL="285750" indent="-28575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cs-CZ" sz="1900" b="0" dirty="0">
                <a:solidFill>
                  <a:schemeClr val="tx1"/>
                </a:solidFill>
              </a:rPr>
              <a:t>rozumí různým typům textů a záznamů; </a:t>
            </a:r>
          </a:p>
          <a:p>
            <a:pPr marL="285750" indent="-28575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cs-CZ" sz="1900" b="0" dirty="0">
                <a:solidFill>
                  <a:schemeClr val="tx1"/>
                </a:solidFill>
              </a:rPr>
              <a:t>využívá informační a komunikační prostředky a technologie; </a:t>
            </a:r>
          </a:p>
          <a:p>
            <a:pPr marL="285750" indent="-28575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cs-CZ" sz="1900" b="0" dirty="0">
                <a:solidFill>
                  <a:schemeClr val="tx1"/>
                </a:solidFill>
              </a:rPr>
              <a:t>využívá  komunikativní dovednosti k vytváření vztahů mezi lidmi.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Obdélník 1"/>
          <p:cNvSpPr>
            <a:spLocks noChangeArrowheads="1"/>
          </p:cNvSpPr>
          <p:nvPr/>
        </p:nvSpPr>
        <p:spPr bwMode="auto">
          <a:xfrm>
            <a:off x="3665538" y="3198813"/>
            <a:ext cx="2890837" cy="184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rgbClr val="FFFF00"/>
                </a:solidFill>
                <a:latin typeface="Arial" charset="0"/>
              </a:defRPr>
            </a:lvl1pPr>
            <a:lvl2pPr marL="742950" indent="-285750">
              <a:defRPr sz="2400" b="1">
                <a:solidFill>
                  <a:srgbClr val="FFFF00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rgbClr val="FFFF00"/>
                </a:solidFill>
                <a:latin typeface="Arial" charset="0"/>
              </a:defRPr>
            </a:lvl3pPr>
            <a:lvl4pPr marL="1600200" indent="-228600">
              <a:defRPr sz="2400" b="1">
                <a:solidFill>
                  <a:srgbClr val="FFFF00"/>
                </a:solidFill>
                <a:latin typeface="Arial" charset="0"/>
              </a:defRPr>
            </a:lvl4pPr>
            <a:lvl5pPr marL="2057400" indent="-228600">
              <a:defRPr sz="2400" b="1">
                <a:solidFill>
                  <a:srgbClr val="FFFF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Arial" charset="0"/>
              </a:defRPr>
            </a:lvl9pPr>
          </a:lstStyle>
          <a:p>
            <a:r>
              <a:rPr lang="cs-CZ" altLang="en-US" b="0">
                <a:solidFill>
                  <a:schemeClr val="tx1"/>
                </a:solidFill>
              </a:rPr>
              <a:t>Děkuji za pozornost</a:t>
            </a:r>
          </a:p>
          <a:p>
            <a:endParaRPr lang="cs-CZ" altLang="en-US" b="0">
              <a:solidFill>
                <a:schemeClr val="tx1"/>
              </a:solidFill>
            </a:endParaRPr>
          </a:p>
          <a:p>
            <a:r>
              <a:rPr lang="cs-CZ" altLang="en-US" b="0">
                <a:solidFill>
                  <a:schemeClr val="tx1"/>
                </a:solidFill>
              </a:rPr>
              <a:t>Věra Vykoukalová</a:t>
            </a:r>
          </a:p>
          <a:p>
            <a:endParaRPr lang="cs-CZ" altLang="en-US" b="0">
              <a:solidFill>
                <a:schemeClr val="tx1"/>
              </a:solidFill>
            </a:endParaRPr>
          </a:p>
          <a:p>
            <a:r>
              <a:rPr lang="cs-CZ" altLang="en-US" sz="1800" b="0">
                <a:solidFill>
                  <a:schemeClr val="tx1"/>
                </a:solidFill>
              </a:rPr>
              <a:t>vera.vykoukalova@tul.cz</a:t>
            </a:r>
            <a:r>
              <a:rPr lang="en-GB" altLang="en-US" sz="1800" b="0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4221163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dirty="0" smtClean="0"/>
              <a:t> </a:t>
            </a:r>
          </a:p>
        </p:txBody>
      </p:sp>
      <p:sp>
        <p:nvSpPr>
          <p:cNvPr id="4" name="Obdélník 3"/>
          <p:cNvSpPr/>
          <p:nvPr/>
        </p:nvSpPr>
        <p:spPr>
          <a:xfrm>
            <a:off x="1187450" y="549275"/>
            <a:ext cx="7129463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altLang="cs-CZ" sz="3600" dirty="0">
                <a:latin typeface="+mj-lt"/>
                <a:ea typeface="+mj-ea"/>
                <a:cs typeface="+mj-cs"/>
              </a:rPr>
              <a:t>Závazné učební dokumenty</a:t>
            </a:r>
            <a:endParaRPr lang="cs-CZ" sz="3600" dirty="0">
              <a:latin typeface="+mj-lt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195513" y="1557338"/>
            <a:ext cx="5472112" cy="298608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ctr" eaLnBrk="1" hangingPunct="1">
              <a:spcBef>
                <a:spcPct val="20000"/>
              </a:spcBef>
              <a:buFont typeface="Wingdings" panose="05000000000000000000" pitchFamily="2" charset="2"/>
              <a:buNone/>
              <a:defRPr/>
            </a:pPr>
            <a:r>
              <a:rPr lang="cs-CZ" altLang="cs-CZ" sz="2000" kern="0" dirty="0">
                <a:solidFill>
                  <a:schemeClr val="tx1"/>
                </a:solidFill>
                <a:latin typeface="Arial"/>
              </a:rPr>
              <a:t>Národní program vzdělávání </a:t>
            </a:r>
          </a:p>
          <a:p>
            <a:pPr marL="342900" indent="-342900" algn="ctr" eaLnBrk="1" hangingPunct="1">
              <a:spcBef>
                <a:spcPct val="20000"/>
              </a:spcBef>
              <a:buFont typeface="Wingdings" panose="05000000000000000000" pitchFamily="2" charset="2"/>
              <a:buNone/>
              <a:defRPr/>
            </a:pPr>
            <a:r>
              <a:rPr lang="cs-CZ" altLang="cs-CZ" sz="2000" kern="0" dirty="0">
                <a:latin typeface="Arial"/>
              </a:rPr>
              <a:t> BÍLÁ KNIHA (2002)</a:t>
            </a:r>
            <a:r>
              <a:rPr lang="cs-CZ" altLang="cs-CZ" sz="2000" kern="0" dirty="0">
                <a:solidFill>
                  <a:srgbClr val="2F1311"/>
                </a:solidFill>
                <a:latin typeface="Arial"/>
              </a:rPr>
              <a:t> </a:t>
            </a:r>
          </a:p>
          <a:p>
            <a:pPr marL="342900" indent="-342900" algn="ctr" eaLnBrk="1" hangingPunct="1">
              <a:spcBef>
                <a:spcPct val="20000"/>
              </a:spcBef>
              <a:buFont typeface="Wingdings" panose="05000000000000000000" pitchFamily="2" charset="2"/>
              <a:buNone/>
              <a:defRPr/>
            </a:pPr>
            <a:endParaRPr lang="cs-CZ" altLang="cs-CZ" sz="2000" kern="0" dirty="0">
              <a:solidFill>
                <a:srgbClr val="2F1311"/>
              </a:solidFill>
              <a:latin typeface="Arial"/>
            </a:endParaRPr>
          </a:p>
          <a:p>
            <a:pPr marL="342900" indent="-342900" algn="ctr" eaLnBrk="1" hangingPunct="1">
              <a:spcBef>
                <a:spcPct val="20000"/>
              </a:spcBef>
              <a:buFont typeface="Wingdings" panose="05000000000000000000" pitchFamily="2" charset="2"/>
              <a:buNone/>
              <a:defRPr/>
            </a:pPr>
            <a:r>
              <a:rPr lang="cs-CZ" altLang="cs-CZ" sz="2000" kern="0" dirty="0">
                <a:solidFill>
                  <a:schemeClr val="tx1"/>
                </a:solidFill>
                <a:latin typeface="Arial"/>
              </a:rPr>
              <a:t>Rámcové vzdělávací programy </a:t>
            </a:r>
          </a:p>
          <a:p>
            <a:pPr marL="342900" indent="-342900" algn="ctr" eaLnBrk="1" hangingPunct="1">
              <a:spcBef>
                <a:spcPct val="20000"/>
              </a:spcBef>
              <a:buFont typeface="Wingdings" panose="05000000000000000000" pitchFamily="2" charset="2"/>
              <a:buNone/>
              <a:defRPr/>
            </a:pPr>
            <a:r>
              <a:rPr lang="cs-CZ" altLang="cs-CZ" sz="2000" kern="0" dirty="0">
                <a:latin typeface="Arial"/>
              </a:rPr>
              <a:t> RVP (od 2005,  nejnovější r. 2021) </a:t>
            </a:r>
          </a:p>
          <a:p>
            <a:pPr marL="342900" indent="-342900" algn="ctr" eaLnBrk="1" hangingPunct="1">
              <a:spcBef>
                <a:spcPct val="20000"/>
              </a:spcBef>
              <a:buFont typeface="Wingdings" panose="05000000000000000000" pitchFamily="2" charset="2"/>
              <a:buNone/>
              <a:defRPr/>
            </a:pPr>
            <a:endParaRPr lang="cs-CZ" altLang="cs-CZ" sz="2000" b="0" kern="0" dirty="0">
              <a:solidFill>
                <a:srgbClr val="2F1311"/>
              </a:solidFill>
              <a:latin typeface="Arial"/>
            </a:endParaRPr>
          </a:p>
          <a:p>
            <a:pPr marL="342900" indent="-342900" algn="ctr" eaLnBrk="1" hangingPunct="1">
              <a:spcBef>
                <a:spcPct val="20000"/>
              </a:spcBef>
              <a:buFont typeface="Wingdings" panose="05000000000000000000" pitchFamily="2" charset="2"/>
              <a:buNone/>
              <a:defRPr/>
            </a:pPr>
            <a:r>
              <a:rPr lang="cs-CZ" altLang="cs-CZ" sz="2000" kern="0" dirty="0">
                <a:solidFill>
                  <a:schemeClr val="tx1"/>
                </a:solidFill>
                <a:latin typeface="Arial"/>
              </a:rPr>
              <a:t>Školní  vzdělávací programy </a:t>
            </a:r>
          </a:p>
          <a:p>
            <a:pPr marL="342900" indent="-342900" algn="ctr" eaLnBrk="1" hangingPunct="1">
              <a:spcBef>
                <a:spcPct val="20000"/>
              </a:spcBef>
              <a:buFont typeface="Wingdings" panose="05000000000000000000" pitchFamily="2" charset="2"/>
              <a:buNone/>
              <a:defRPr/>
            </a:pPr>
            <a:r>
              <a:rPr lang="cs-CZ" altLang="cs-CZ" sz="2000" kern="0" dirty="0">
                <a:latin typeface="Arial"/>
              </a:rPr>
              <a:t> ŠVP (od 1. 9. 2007 v 1. a 6. ročnících)</a:t>
            </a:r>
          </a:p>
        </p:txBody>
      </p:sp>
      <p:sp>
        <p:nvSpPr>
          <p:cNvPr id="6149" name="Obdélník 4"/>
          <p:cNvSpPr>
            <a:spLocks noChangeArrowheads="1"/>
          </p:cNvSpPr>
          <p:nvPr/>
        </p:nvSpPr>
        <p:spPr bwMode="auto">
          <a:xfrm>
            <a:off x="3635375" y="5557838"/>
            <a:ext cx="388937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1400">
                <a:solidFill>
                  <a:srgbClr val="FFFFFF"/>
                </a:solidFill>
              </a:rPr>
              <a:t>MŠMT, EDU, NPI: přehled všech změn RVP ZV od roku 2005 do současnosti, metodická podpora pro učitele ZŠ a SŠ.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1400">
                <a:solidFill>
                  <a:srgbClr val="FFFFFF"/>
                </a:solidFill>
              </a:rPr>
              <a:t> ŠVP spuštěno povinně 1. 9. 2007 v 1. a 6. r.  </a:t>
            </a:r>
          </a:p>
        </p:txBody>
      </p:sp>
      <p:pic>
        <p:nvPicPr>
          <p:cNvPr id="6150" name="Picture 6" descr="j043053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4724400"/>
            <a:ext cx="3492500" cy="212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39750" y="406400"/>
            <a:ext cx="8188325" cy="37861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60000"/>
              </a:lnSpc>
              <a:defRPr/>
            </a:pPr>
            <a:r>
              <a:rPr lang="cs-CZ" sz="2500" b="0" dirty="0">
                <a:solidFill>
                  <a:schemeClr val="accent6">
                    <a:lumMod val="50000"/>
                  </a:schemeClr>
                </a:solidFill>
              </a:rPr>
              <a:t>NEJNOVĚJŠÍ </a:t>
            </a:r>
            <a:r>
              <a:rPr lang="en-GB" sz="2500" b="0" dirty="0" err="1">
                <a:solidFill>
                  <a:schemeClr val="accent6">
                    <a:lumMod val="50000"/>
                  </a:schemeClr>
                </a:solidFill>
              </a:rPr>
              <a:t>revidovaný</a:t>
            </a:r>
            <a:r>
              <a:rPr lang="en-GB" sz="2500" b="0" dirty="0">
                <a:solidFill>
                  <a:schemeClr val="accent6">
                    <a:lumMod val="50000"/>
                  </a:schemeClr>
                </a:solidFill>
              </a:rPr>
              <a:t> R</a:t>
            </a:r>
            <a:r>
              <a:rPr lang="cs-CZ" sz="2500" b="0" dirty="0">
                <a:solidFill>
                  <a:schemeClr val="accent6">
                    <a:lumMod val="50000"/>
                  </a:schemeClr>
                </a:solidFill>
              </a:rPr>
              <a:t>VP ZV </a:t>
            </a:r>
            <a:r>
              <a:rPr lang="en-GB" sz="2500" b="0" dirty="0" err="1">
                <a:solidFill>
                  <a:schemeClr val="accent6">
                    <a:lumMod val="50000"/>
                  </a:schemeClr>
                </a:solidFill>
              </a:rPr>
              <a:t>vydalo</a:t>
            </a:r>
            <a:r>
              <a:rPr lang="en-GB" sz="2500" b="0" dirty="0">
                <a:solidFill>
                  <a:schemeClr val="accent6">
                    <a:lumMod val="50000"/>
                  </a:schemeClr>
                </a:solidFill>
              </a:rPr>
              <a:t> M</a:t>
            </a:r>
            <a:r>
              <a:rPr lang="cs-CZ" sz="2500" b="0" dirty="0">
                <a:solidFill>
                  <a:schemeClr val="accent6">
                    <a:lumMod val="50000"/>
                  </a:schemeClr>
                </a:solidFill>
              </a:rPr>
              <a:t>ŠMT </a:t>
            </a:r>
            <a:r>
              <a:rPr lang="en-GB" sz="2500" b="0" dirty="0">
                <a:solidFill>
                  <a:schemeClr val="accent6">
                    <a:lumMod val="50000"/>
                  </a:schemeClr>
                </a:solidFill>
              </a:rPr>
              <a:t>r</a:t>
            </a:r>
            <a:r>
              <a:rPr lang="cs-CZ" sz="2500" b="0" dirty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en-GB" sz="2500" b="0" dirty="0">
                <a:solidFill>
                  <a:schemeClr val="accent6">
                    <a:lumMod val="50000"/>
                  </a:schemeClr>
                </a:solidFill>
              </a:rPr>
              <a:t>2021</a:t>
            </a:r>
            <a:r>
              <a:rPr lang="cs-CZ" sz="2500" b="0" dirty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>
              <a:lnSpc>
                <a:spcPct val="160000"/>
              </a:lnSpc>
              <a:defRPr/>
            </a:pPr>
            <a:r>
              <a:rPr lang="cs-CZ" sz="2500" b="0" i="1" dirty="0">
                <a:solidFill>
                  <a:schemeClr val="accent6">
                    <a:lumMod val="50000"/>
                  </a:schemeClr>
                </a:solidFill>
              </a:rPr>
              <a:t>„</a:t>
            </a:r>
            <a:r>
              <a:rPr lang="en-GB" sz="2500" b="0" i="1" dirty="0" err="1">
                <a:solidFill>
                  <a:schemeClr val="accent6">
                    <a:lumMod val="50000"/>
                  </a:schemeClr>
                </a:solidFill>
              </a:rPr>
              <a:t>Cílem</a:t>
            </a:r>
            <a:r>
              <a:rPr lang="en-GB" sz="2500" b="0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2500" b="0" i="1" dirty="0" err="1">
                <a:solidFill>
                  <a:schemeClr val="accent6">
                    <a:lumMod val="50000"/>
                  </a:schemeClr>
                </a:solidFill>
              </a:rPr>
              <a:t>revize</a:t>
            </a:r>
            <a:r>
              <a:rPr lang="en-GB" sz="2500" b="0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2500" b="0" i="1" dirty="0" err="1">
                <a:solidFill>
                  <a:schemeClr val="accent6">
                    <a:lumMod val="50000"/>
                  </a:schemeClr>
                </a:solidFill>
              </a:rPr>
              <a:t>bylo</a:t>
            </a:r>
            <a:r>
              <a:rPr lang="en-GB" sz="2500" b="0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2500" b="0" i="1" dirty="0" err="1">
                <a:solidFill>
                  <a:schemeClr val="accent6">
                    <a:lumMod val="50000"/>
                  </a:schemeClr>
                </a:solidFill>
              </a:rPr>
              <a:t>modernizovat</a:t>
            </a:r>
            <a:r>
              <a:rPr lang="en-GB" sz="2500" b="0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2500" b="0" i="1" dirty="0" err="1">
                <a:solidFill>
                  <a:schemeClr val="accent6">
                    <a:lumMod val="50000"/>
                  </a:schemeClr>
                </a:solidFill>
              </a:rPr>
              <a:t>obsah</a:t>
            </a:r>
            <a:r>
              <a:rPr lang="en-GB" sz="2500" b="0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2500" b="0" i="1" dirty="0" err="1">
                <a:solidFill>
                  <a:schemeClr val="accent6">
                    <a:lumMod val="50000"/>
                  </a:schemeClr>
                </a:solidFill>
              </a:rPr>
              <a:t>vzdělávání</a:t>
            </a:r>
            <a:r>
              <a:rPr lang="en-GB" sz="2500" b="0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2500" b="0" i="1" dirty="0" err="1">
                <a:solidFill>
                  <a:schemeClr val="accent6">
                    <a:lumMod val="50000"/>
                  </a:schemeClr>
                </a:solidFill>
              </a:rPr>
              <a:t>tak</a:t>
            </a:r>
            <a:r>
              <a:rPr lang="en-GB" sz="2500" b="0" i="1" dirty="0">
                <a:solidFill>
                  <a:schemeClr val="accent6">
                    <a:lumMod val="50000"/>
                  </a:schemeClr>
                </a:solidFill>
              </a:rPr>
              <a:t>, aby </a:t>
            </a:r>
            <a:r>
              <a:rPr lang="en-GB" sz="2500" b="0" i="1" dirty="0" err="1">
                <a:solidFill>
                  <a:schemeClr val="accent6">
                    <a:lumMod val="50000"/>
                  </a:schemeClr>
                </a:solidFill>
              </a:rPr>
              <a:t>odpovídalo</a:t>
            </a:r>
            <a:r>
              <a:rPr lang="en-GB" sz="2500" b="0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2500" b="0" i="1" dirty="0" err="1">
                <a:solidFill>
                  <a:schemeClr val="accent6">
                    <a:lumMod val="50000"/>
                  </a:schemeClr>
                </a:solidFill>
              </a:rPr>
              <a:t>dynamice</a:t>
            </a:r>
            <a:r>
              <a:rPr lang="en-GB" sz="2500" b="0" i="1" dirty="0">
                <a:solidFill>
                  <a:schemeClr val="accent6">
                    <a:lumMod val="50000"/>
                  </a:schemeClr>
                </a:solidFill>
              </a:rPr>
              <a:t> a </a:t>
            </a:r>
            <a:r>
              <a:rPr lang="en-GB" sz="2500" b="0" i="1" dirty="0" err="1">
                <a:solidFill>
                  <a:schemeClr val="accent6">
                    <a:lumMod val="50000"/>
                  </a:schemeClr>
                </a:solidFill>
              </a:rPr>
              <a:t>potřebám</a:t>
            </a:r>
            <a:r>
              <a:rPr lang="en-GB" sz="2500" b="0" i="1" dirty="0">
                <a:solidFill>
                  <a:schemeClr val="accent6">
                    <a:lumMod val="50000"/>
                  </a:schemeClr>
                </a:solidFill>
              </a:rPr>
              <a:t> 21. </a:t>
            </a:r>
            <a:r>
              <a:rPr lang="en-GB" sz="2500" b="0" i="1" dirty="0" err="1">
                <a:solidFill>
                  <a:schemeClr val="accent6">
                    <a:lumMod val="50000"/>
                  </a:schemeClr>
                </a:solidFill>
              </a:rPr>
              <a:t>století</a:t>
            </a:r>
            <a:r>
              <a:rPr lang="en-GB" sz="2500" b="0" i="1" dirty="0">
                <a:solidFill>
                  <a:schemeClr val="accent6">
                    <a:lumMod val="50000"/>
                  </a:schemeClr>
                </a:solidFill>
              </a:rPr>
              <a:t>.</a:t>
            </a:r>
            <a:r>
              <a:rPr lang="cs-CZ" sz="2500" b="0" i="1" dirty="0">
                <a:solidFill>
                  <a:schemeClr val="accent6">
                    <a:lumMod val="50000"/>
                  </a:schemeClr>
                </a:solidFill>
              </a:rPr>
              <a:t>“</a:t>
            </a:r>
            <a:r>
              <a:rPr lang="en-GB" sz="2500" b="0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cs-CZ" sz="2500" b="0" i="1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60000"/>
              </a:lnSpc>
              <a:defRPr/>
            </a:pPr>
            <a:r>
              <a:rPr lang="en-GB" sz="2500" b="0" dirty="0" err="1">
                <a:solidFill>
                  <a:schemeClr val="accent6">
                    <a:lumMod val="50000"/>
                  </a:schemeClr>
                </a:solidFill>
              </a:rPr>
              <a:t>Nový</a:t>
            </a:r>
            <a:r>
              <a:rPr lang="en-GB" sz="2500" b="0" dirty="0">
                <a:solidFill>
                  <a:schemeClr val="accent6">
                    <a:lumMod val="50000"/>
                  </a:schemeClr>
                </a:solidFill>
              </a:rPr>
              <a:t> RVP ZV </a:t>
            </a:r>
            <a:r>
              <a:rPr lang="en-GB" sz="2500" b="0" dirty="0" err="1">
                <a:solidFill>
                  <a:schemeClr val="accent6">
                    <a:lumMod val="50000"/>
                  </a:schemeClr>
                </a:solidFill>
              </a:rPr>
              <a:t>zavádí</a:t>
            </a:r>
            <a:r>
              <a:rPr lang="en-GB" sz="2500" b="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2500" b="0" dirty="0" err="1">
                <a:solidFill>
                  <a:schemeClr val="accent6">
                    <a:lumMod val="50000"/>
                  </a:schemeClr>
                </a:solidFill>
              </a:rPr>
              <a:t>vzdělávací</a:t>
            </a:r>
            <a:r>
              <a:rPr lang="en-GB" sz="2500" b="0" dirty="0">
                <a:solidFill>
                  <a:schemeClr val="accent6">
                    <a:lumMod val="50000"/>
                  </a:schemeClr>
                </a:solidFill>
              </a:rPr>
              <a:t> oblast </a:t>
            </a:r>
            <a:r>
              <a:rPr lang="en-GB" sz="2500" dirty="0" err="1">
                <a:solidFill>
                  <a:schemeClr val="accent6">
                    <a:lumMod val="50000"/>
                  </a:schemeClr>
                </a:solidFill>
              </a:rPr>
              <a:t>Informatika</a:t>
            </a:r>
            <a:r>
              <a:rPr lang="cs-CZ" sz="2500" dirty="0">
                <a:solidFill>
                  <a:schemeClr val="accent6">
                    <a:lumMod val="50000"/>
                  </a:schemeClr>
                </a:solidFill>
              </a:rPr>
              <a:t>. </a:t>
            </a:r>
          </a:p>
          <a:p>
            <a:pPr>
              <a:lnSpc>
                <a:spcPct val="160000"/>
              </a:lnSpc>
              <a:defRPr/>
            </a:pPr>
            <a:r>
              <a:rPr lang="cs-CZ" sz="2500" dirty="0">
                <a:solidFill>
                  <a:schemeClr val="accent6">
                    <a:lumMod val="50000"/>
                  </a:schemeClr>
                </a:solidFill>
              </a:rPr>
              <a:t>R</a:t>
            </a:r>
            <a:r>
              <a:rPr lang="en-GB" sz="2500" dirty="0" err="1">
                <a:solidFill>
                  <a:schemeClr val="accent6">
                    <a:lumMod val="50000"/>
                  </a:schemeClr>
                </a:solidFill>
              </a:rPr>
              <a:t>ozvoj</a:t>
            </a:r>
            <a:r>
              <a:rPr lang="en-GB" sz="25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2500" dirty="0" err="1">
                <a:solidFill>
                  <a:schemeClr val="accent6">
                    <a:lumMod val="50000"/>
                  </a:schemeClr>
                </a:solidFill>
              </a:rPr>
              <a:t>digitální</a:t>
            </a:r>
            <a:r>
              <a:rPr lang="en-GB" sz="25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2500" dirty="0" err="1">
                <a:solidFill>
                  <a:schemeClr val="accent6">
                    <a:lumMod val="50000"/>
                  </a:schemeClr>
                </a:solidFill>
              </a:rPr>
              <a:t>gramotnosti</a:t>
            </a:r>
            <a:r>
              <a:rPr lang="en-GB" sz="25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2500" b="0" dirty="0" err="1">
                <a:solidFill>
                  <a:schemeClr val="accent6">
                    <a:lumMod val="50000"/>
                  </a:schemeClr>
                </a:solidFill>
              </a:rPr>
              <a:t>žáků</a:t>
            </a:r>
            <a:r>
              <a:rPr lang="en-GB" sz="2500" b="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2500" b="0" dirty="0" err="1">
                <a:solidFill>
                  <a:schemeClr val="accent6">
                    <a:lumMod val="50000"/>
                  </a:schemeClr>
                </a:solidFill>
              </a:rPr>
              <a:t>zařazuje</a:t>
            </a:r>
            <a:r>
              <a:rPr lang="en-GB" sz="2500" b="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2500" b="0" dirty="0" err="1">
                <a:solidFill>
                  <a:schemeClr val="accent6">
                    <a:lumMod val="50000"/>
                  </a:schemeClr>
                </a:solidFill>
              </a:rPr>
              <a:t>na</a:t>
            </a:r>
            <a:r>
              <a:rPr lang="en-GB" sz="2500" b="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2500" b="0" dirty="0" err="1">
                <a:solidFill>
                  <a:schemeClr val="accent6">
                    <a:lumMod val="50000"/>
                  </a:schemeClr>
                </a:solidFill>
              </a:rPr>
              <a:t>úroveň</a:t>
            </a:r>
            <a:r>
              <a:rPr lang="en-GB" sz="2500" b="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2500" b="0" dirty="0" err="1">
                <a:solidFill>
                  <a:schemeClr val="accent6">
                    <a:lumMod val="50000"/>
                  </a:schemeClr>
                </a:solidFill>
              </a:rPr>
              <a:t>klíčové</a:t>
            </a:r>
            <a:r>
              <a:rPr lang="en-GB" sz="2500" b="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2500" b="0" dirty="0" err="1">
                <a:solidFill>
                  <a:schemeClr val="accent6">
                    <a:lumMod val="50000"/>
                  </a:schemeClr>
                </a:solidFill>
              </a:rPr>
              <a:t>kompetence</a:t>
            </a:r>
            <a:r>
              <a:rPr lang="en-GB" sz="2500" b="0" dirty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39750" y="406400"/>
            <a:ext cx="8188325" cy="37861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60000"/>
              </a:lnSpc>
              <a:defRPr/>
            </a:pPr>
            <a:r>
              <a:rPr lang="cs-CZ" sz="2500" b="0" dirty="0">
                <a:solidFill>
                  <a:schemeClr val="accent6">
                    <a:lumMod val="50000"/>
                  </a:schemeClr>
                </a:solidFill>
              </a:rPr>
              <a:t>NEJNOVĚJŠÍ </a:t>
            </a:r>
            <a:r>
              <a:rPr lang="en-GB" sz="2500" b="0" dirty="0" err="1">
                <a:solidFill>
                  <a:schemeClr val="accent6">
                    <a:lumMod val="50000"/>
                  </a:schemeClr>
                </a:solidFill>
              </a:rPr>
              <a:t>revidovaný</a:t>
            </a:r>
            <a:r>
              <a:rPr lang="en-GB" sz="2500" b="0" dirty="0">
                <a:solidFill>
                  <a:schemeClr val="accent6">
                    <a:lumMod val="50000"/>
                  </a:schemeClr>
                </a:solidFill>
              </a:rPr>
              <a:t> R</a:t>
            </a:r>
            <a:r>
              <a:rPr lang="cs-CZ" sz="2500" b="0" dirty="0">
                <a:solidFill>
                  <a:schemeClr val="accent6">
                    <a:lumMod val="50000"/>
                  </a:schemeClr>
                </a:solidFill>
              </a:rPr>
              <a:t>VP ZV </a:t>
            </a:r>
            <a:r>
              <a:rPr lang="en-GB" sz="2500" b="0" dirty="0" err="1">
                <a:solidFill>
                  <a:schemeClr val="accent6">
                    <a:lumMod val="50000"/>
                  </a:schemeClr>
                </a:solidFill>
              </a:rPr>
              <a:t>vydalo</a:t>
            </a:r>
            <a:r>
              <a:rPr lang="en-GB" sz="2500" b="0" dirty="0">
                <a:solidFill>
                  <a:schemeClr val="accent6">
                    <a:lumMod val="50000"/>
                  </a:schemeClr>
                </a:solidFill>
              </a:rPr>
              <a:t> M</a:t>
            </a:r>
            <a:r>
              <a:rPr lang="cs-CZ" sz="2500" b="0" dirty="0">
                <a:solidFill>
                  <a:schemeClr val="accent6">
                    <a:lumMod val="50000"/>
                  </a:schemeClr>
                </a:solidFill>
              </a:rPr>
              <a:t>ŠMT </a:t>
            </a:r>
            <a:r>
              <a:rPr lang="en-GB" sz="2500" b="0" dirty="0">
                <a:solidFill>
                  <a:schemeClr val="accent6">
                    <a:lumMod val="50000"/>
                  </a:schemeClr>
                </a:solidFill>
              </a:rPr>
              <a:t>r</a:t>
            </a:r>
            <a:r>
              <a:rPr lang="cs-CZ" sz="2500" b="0" dirty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en-GB" sz="2500" b="0" dirty="0">
                <a:solidFill>
                  <a:schemeClr val="accent6">
                    <a:lumMod val="50000"/>
                  </a:schemeClr>
                </a:solidFill>
              </a:rPr>
              <a:t>2021</a:t>
            </a:r>
            <a:r>
              <a:rPr lang="cs-CZ" sz="2500" b="0" dirty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>
              <a:lnSpc>
                <a:spcPct val="160000"/>
              </a:lnSpc>
              <a:defRPr/>
            </a:pPr>
            <a:r>
              <a:rPr lang="cs-CZ" sz="2500" b="0" i="1" dirty="0">
                <a:solidFill>
                  <a:schemeClr val="accent6">
                    <a:lumMod val="50000"/>
                  </a:schemeClr>
                </a:solidFill>
              </a:rPr>
              <a:t>„</a:t>
            </a:r>
            <a:r>
              <a:rPr lang="en-GB" sz="2500" b="0" i="1" dirty="0" err="1">
                <a:solidFill>
                  <a:schemeClr val="accent6">
                    <a:lumMod val="50000"/>
                  </a:schemeClr>
                </a:solidFill>
              </a:rPr>
              <a:t>Cílem</a:t>
            </a:r>
            <a:r>
              <a:rPr lang="en-GB" sz="2500" b="0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2500" b="0" i="1" dirty="0" err="1">
                <a:solidFill>
                  <a:schemeClr val="accent6">
                    <a:lumMod val="50000"/>
                  </a:schemeClr>
                </a:solidFill>
              </a:rPr>
              <a:t>revize</a:t>
            </a:r>
            <a:r>
              <a:rPr lang="en-GB" sz="2500" b="0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2500" b="0" i="1" dirty="0" err="1">
                <a:solidFill>
                  <a:schemeClr val="accent6">
                    <a:lumMod val="50000"/>
                  </a:schemeClr>
                </a:solidFill>
              </a:rPr>
              <a:t>bylo</a:t>
            </a:r>
            <a:r>
              <a:rPr lang="en-GB" sz="2500" b="0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2500" b="0" i="1" dirty="0" err="1">
                <a:solidFill>
                  <a:schemeClr val="accent6">
                    <a:lumMod val="50000"/>
                  </a:schemeClr>
                </a:solidFill>
              </a:rPr>
              <a:t>modernizovat</a:t>
            </a:r>
            <a:r>
              <a:rPr lang="en-GB" sz="2500" b="0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2500" b="0" i="1" dirty="0" err="1">
                <a:solidFill>
                  <a:schemeClr val="accent6">
                    <a:lumMod val="50000"/>
                  </a:schemeClr>
                </a:solidFill>
              </a:rPr>
              <a:t>obsah</a:t>
            </a:r>
            <a:r>
              <a:rPr lang="en-GB" sz="2500" b="0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2500" b="0" i="1" dirty="0" err="1">
                <a:solidFill>
                  <a:schemeClr val="accent6">
                    <a:lumMod val="50000"/>
                  </a:schemeClr>
                </a:solidFill>
              </a:rPr>
              <a:t>vzdělávání</a:t>
            </a:r>
            <a:r>
              <a:rPr lang="en-GB" sz="2500" b="0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2500" b="0" i="1" dirty="0" err="1">
                <a:solidFill>
                  <a:schemeClr val="accent6">
                    <a:lumMod val="50000"/>
                  </a:schemeClr>
                </a:solidFill>
              </a:rPr>
              <a:t>tak</a:t>
            </a:r>
            <a:r>
              <a:rPr lang="en-GB" sz="2500" b="0" i="1" dirty="0">
                <a:solidFill>
                  <a:schemeClr val="accent6">
                    <a:lumMod val="50000"/>
                  </a:schemeClr>
                </a:solidFill>
              </a:rPr>
              <a:t>, aby </a:t>
            </a:r>
            <a:r>
              <a:rPr lang="en-GB" sz="2500" b="0" i="1" dirty="0" err="1">
                <a:solidFill>
                  <a:schemeClr val="accent6">
                    <a:lumMod val="50000"/>
                  </a:schemeClr>
                </a:solidFill>
              </a:rPr>
              <a:t>odpovídalo</a:t>
            </a:r>
            <a:r>
              <a:rPr lang="en-GB" sz="2500" b="0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2500" b="0" i="1" dirty="0" err="1">
                <a:solidFill>
                  <a:schemeClr val="accent6">
                    <a:lumMod val="50000"/>
                  </a:schemeClr>
                </a:solidFill>
              </a:rPr>
              <a:t>dynamice</a:t>
            </a:r>
            <a:r>
              <a:rPr lang="en-GB" sz="2500" b="0" i="1" dirty="0">
                <a:solidFill>
                  <a:schemeClr val="accent6">
                    <a:lumMod val="50000"/>
                  </a:schemeClr>
                </a:solidFill>
              </a:rPr>
              <a:t> a </a:t>
            </a:r>
            <a:r>
              <a:rPr lang="en-GB" sz="2500" b="0" i="1" dirty="0" err="1">
                <a:solidFill>
                  <a:schemeClr val="accent6">
                    <a:lumMod val="50000"/>
                  </a:schemeClr>
                </a:solidFill>
              </a:rPr>
              <a:t>potřebám</a:t>
            </a:r>
            <a:r>
              <a:rPr lang="en-GB" sz="2500" b="0" i="1" dirty="0">
                <a:solidFill>
                  <a:schemeClr val="accent6">
                    <a:lumMod val="50000"/>
                  </a:schemeClr>
                </a:solidFill>
              </a:rPr>
              <a:t> 21. </a:t>
            </a:r>
            <a:r>
              <a:rPr lang="en-GB" sz="2500" b="0" i="1" dirty="0" err="1">
                <a:solidFill>
                  <a:schemeClr val="accent6">
                    <a:lumMod val="50000"/>
                  </a:schemeClr>
                </a:solidFill>
              </a:rPr>
              <a:t>století</a:t>
            </a:r>
            <a:r>
              <a:rPr lang="en-GB" sz="2500" b="0" i="1" dirty="0">
                <a:solidFill>
                  <a:schemeClr val="accent6">
                    <a:lumMod val="50000"/>
                  </a:schemeClr>
                </a:solidFill>
              </a:rPr>
              <a:t>.</a:t>
            </a:r>
            <a:r>
              <a:rPr lang="cs-CZ" sz="2500" b="0" i="1" dirty="0">
                <a:solidFill>
                  <a:schemeClr val="accent6">
                    <a:lumMod val="50000"/>
                  </a:schemeClr>
                </a:solidFill>
              </a:rPr>
              <a:t>“</a:t>
            </a:r>
            <a:r>
              <a:rPr lang="en-GB" sz="2500" b="0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cs-CZ" sz="2500" b="0" i="1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60000"/>
              </a:lnSpc>
              <a:defRPr/>
            </a:pPr>
            <a:r>
              <a:rPr lang="en-GB" sz="2500" b="0" dirty="0" err="1">
                <a:solidFill>
                  <a:schemeClr val="accent6">
                    <a:lumMod val="50000"/>
                  </a:schemeClr>
                </a:solidFill>
              </a:rPr>
              <a:t>Nový</a:t>
            </a:r>
            <a:r>
              <a:rPr lang="en-GB" sz="2500" b="0" dirty="0">
                <a:solidFill>
                  <a:schemeClr val="accent6">
                    <a:lumMod val="50000"/>
                  </a:schemeClr>
                </a:solidFill>
              </a:rPr>
              <a:t> RVP ZV </a:t>
            </a:r>
            <a:r>
              <a:rPr lang="en-GB" sz="2500" b="0" dirty="0" err="1">
                <a:solidFill>
                  <a:schemeClr val="accent6">
                    <a:lumMod val="50000"/>
                  </a:schemeClr>
                </a:solidFill>
              </a:rPr>
              <a:t>zavádí</a:t>
            </a:r>
            <a:r>
              <a:rPr lang="en-GB" sz="2500" b="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2500" b="0" dirty="0" err="1">
                <a:solidFill>
                  <a:schemeClr val="accent6">
                    <a:lumMod val="50000"/>
                  </a:schemeClr>
                </a:solidFill>
              </a:rPr>
              <a:t>vzdělávací</a:t>
            </a:r>
            <a:r>
              <a:rPr lang="en-GB" sz="2500" b="0" dirty="0">
                <a:solidFill>
                  <a:schemeClr val="accent6">
                    <a:lumMod val="50000"/>
                  </a:schemeClr>
                </a:solidFill>
              </a:rPr>
              <a:t> oblast </a:t>
            </a:r>
            <a:r>
              <a:rPr lang="en-GB" sz="2500" dirty="0" err="1">
                <a:solidFill>
                  <a:schemeClr val="accent6">
                    <a:lumMod val="50000"/>
                  </a:schemeClr>
                </a:solidFill>
              </a:rPr>
              <a:t>Informatika</a:t>
            </a:r>
            <a:r>
              <a:rPr lang="cs-CZ" sz="2500" dirty="0">
                <a:solidFill>
                  <a:schemeClr val="accent6">
                    <a:lumMod val="50000"/>
                  </a:schemeClr>
                </a:solidFill>
              </a:rPr>
              <a:t>. </a:t>
            </a:r>
          </a:p>
          <a:p>
            <a:pPr>
              <a:lnSpc>
                <a:spcPct val="160000"/>
              </a:lnSpc>
              <a:defRPr/>
            </a:pPr>
            <a:r>
              <a:rPr lang="cs-CZ" sz="2500" dirty="0">
                <a:solidFill>
                  <a:schemeClr val="accent6">
                    <a:lumMod val="50000"/>
                  </a:schemeClr>
                </a:solidFill>
              </a:rPr>
              <a:t>R</a:t>
            </a:r>
            <a:r>
              <a:rPr lang="en-GB" sz="2500" dirty="0" err="1">
                <a:solidFill>
                  <a:schemeClr val="accent6">
                    <a:lumMod val="50000"/>
                  </a:schemeClr>
                </a:solidFill>
              </a:rPr>
              <a:t>ozvoj</a:t>
            </a:r>
            <a:r>
              <a:rPr lang="en-GB" sz="25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2500" dirty="0" err="1">
                <a:solidFill>
                  <a:schemeClr val="accent6">
                    <a:lumMod val="50000"/>
                  </a:schemeClr>
                </a:solidFill>
              </a:rPr>
              <a:t>digitální</a:t>
            </a:r>
            <a:r>
              <a:rPr lang="en-GB" sz="25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2500" dirty="0" err="1">
                <a:solidFill>
                  <a:schemeClr val="accent6">
                    <a:lumMod val="50000"/>
                  </a:schemeClr>
                </a:solidFill>
              </a:rPr>
              <a:t>gramotnosti</a:t>
            </a:r>
            <a:r>
              <a:rPr lang="en-GB" sz="25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2500" b="0" dirty="0" err="1">
                <a:solidFill>
                  <a:schemeClr val="accent6">
                    <a:lumMod val="50000"/>
                  </a:schemeClr>
                </a:solidFill>
              </a:rPr>
              <a:t>žáků</a:t>
            </a:r>
            <a:r>
              <a:rPr lang="en-GB" sz="2500" b="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2500" b="0" dirty="0" err="1">
                <a:solidFill>
                  <a:schemeClr val="accent6">
                    <a:lumMod val="50000"/>
                  </a:schemeClr>
                </a:solidFill>
              </a:rPr>
              <a:t>zařazuje</a:t>
            </a:r>
            <a:r>
              <a:rPr lang="en-GB" sz="2500" b="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2500" b="0" dirty="0" err="1">
                <a:solidFill>
                  <a:schemeClr val="accent6">
                    <a:lumMod val="50000"/>
                  </a:schemeClr>
                </a:solidFill>
              </a:rPr>
              <a:t>na</a:t>
            </a:r>
            <a:r>
              <a:rPr lang="en-GB" sz="2500" b="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2500" b="0" dirty="0" err="1">
                <a:solidFill>
                  <a:schemeClr val="accent6">
                    <a:lumMod val="50000"/>
                  </a:schemeClr>
                </a:solidFill>
              </a:rPr>
              <a:t>úroveň</a:t>
            </a:r>
            <a:r>
              <a:rPr lang="en-GB" sz="2500" b="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2500" b="0" dirty="0" err="1">
                <a:solidFill>
                  <a:schemeClr val="accent6">
                    <a:lumMod val="50000"/>
                  </a:schemeClr>
                </a:solidFill>
              </a:rPr>
              <a:t>klíčové</a:t>
            </a:r>
            <a:r>
              <a:rPr lang="en-GB" sz="2500" b="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2500" b="0" dirty="0" err="1">
                <a:solidFill>
                  <a:schemeClr val="accent6">
                    <a:lumMod val="50000"/>
                  </a:schemeClr>
                </a:solidFill>
              </a:rPr>
              <a:t>kompetence</a:t>
            </a:r>
            <a:r>
              <a:rPr lang="en-GB" sz="2500" b="0" dirty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8195" name="Obdélník 1"/>
          <p:cNvSpPr>
            <a:spLocks noChangeArrowheads="1"/>
          </p:cNvSpPr>
          <p:nvPr/>
        </p:nvSpPr>
        <p:spPr bwMode="auto">
          <a:xfrm>
            <a:off x="3203575" y="4287838"/>
            <a:ext cx="5524500" cy="968375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900" b="0">
                <a:solidFill>
                  <a:srgbClr val="FF0000"/>
                </a:solidFill>
              </a:rPr>
              <a:t>Školy musí zahájit výuku</a:t>
            </a:r>
            <a:r>
              <a:rPr lang="cs-CZ" altLang="en-US" sz="1900" b="0">
                <a:solidFill>
                  <a:srgbClr val="FF0000"/>
                </a:solidFill>
              </a:rPr>
              <a:t> dle tohoto RVP</a:t>
            </a:r>
            <a:r>
              <a:rPr lang="en-GB" altLang="en-US" sz="1900" b="0">
                <a:solidFill>
                  <a:srgbClr val="FF0000"/>
                </a:solidFill>
              </a:rPr>
              <a:t> </a:t>
            </a:r>
            <a:endParaRPr lang="cs-CZ" altLang="en-US" sz="1900" b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900" b="0">
                <a:solidFill>
                  <a:srgbClr val="FF0000"/>
                </a:solidFill>
              </a:rPr>
              <a:t>1. </a:t>
            </a:r>
            <a:r>
              <a:rPr lang="en-GB" altLang="en-US" sz="1900" b="0">
                <a:solidFill>
                  <a:srgbClr val="FF0000"/>
                </a:solidFill>
              </a:rPr>
              <a:t>září 2023 ve všech ročnících prvního stupně</a:t>
            </a:r>
            <a:r>
              <a:rPr lang="cs-CZ" altLang="en-US" sz="1900" b="0">
                <a:solidFill>
                  <a:srgbClr val="FF0000"/>
                </a:solidFill>
              </a:rPr>
              <a:t>,</a:t>
            </a:r>
            <a:r>
              <a:rPr lang="en-GB" altLang="en-US" sz="1900" b="0">
                <a:solidFill>
                  <a:srgbClr val="FF0000"/>
                </a:solidFill>
              </a:rPr>
              <a:t> </a:t>
            </a:r>
            <a:endParaRPr lang="cs-CZ" altLang="en-US" sz="1900" b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900" b="0">
                <a:solidFill>
                  <a:srgbClr val="FF0000"/>
                </a:solidFill>
              </a:rPr>
              <a:t>1. září 2024 ve všech ročnících druhého stupně.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981075"/>
            <a:ext cx="8207375" cy="5616575"/>
          </a:xfrm>
          <a:solidFill>
            <a:schemeClr val="tx2">
              <a:lumMod val="25000"/>
            </a:schemeClr>
          </a:solidFill>
          <a:ln w="25400">
            <a:solidFill>
              <a:srgbClr val="FFFF00"/>
            </a:solidFill>
          </a:ln>
        </p:spPr>
        <p:txBody>
          <a:bodyPr/>
          <a:lstStyle/>
          <a:p>
            <a:pPr eaLnBrk="1" hangingPunct="1">
              <a:lnSpc>
                <a:spcPct val="13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cs-CZ" sz="1800" b="1" u="sng" dirty="0" smtClean="0">
                <a:effectLst/>
              </a:rPr>
              <a:t>Vzdělávací oblasti </a:t>
            </a:r>
            <a:r>
              <a:rPr lang="cs-CZ" sz="1800" b="1" u="sng" dirty="0">
                <a:effectLst/>
              </a:rPr>
              <a:t> </a:t>
            </a:r>
            <a:r>
              <a:rPr lang="cs-CZ" sz="1800" b="1" u="sng" dirty="0" smtClean="0">
                <a:effectLst/>
              </a:rPr>
              <a:t>(vzdělávací obory)	 	1. stupeň	2. st.</a:t>
            </a:r>
            <a:endParaRPr lang="cs-CZ" sz="1800" u="sng" dirty="0" smtClean="0">
              <a:effectLst/>
            </a:endParaRPr>
          </a:p>
          <a:p>
            <a:pPr eaLnBrk="1" hangingPunct="1">
              <a:lnSpc>
                <a:spcPct val="13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srgbClr val="FFFF00"/>
                </a:solidFill>
                <a:effectLst/>
              </a:rPr>
              <a:t>Jazyk a </a:t>
            </a:r>
            <a:r>
              <a:rPr lang="cs-CZ" sz="1800" b="1" dirty="0" err="1" smtClean="0">
                <a:solidFill>
                  <a:srgbClr val="FFFF00"/>
                </a:solidFill>
                <a:effectLst/>
              </a:rPr>
              <a:t>jaz.kom</a:t>
            </a:r>
            <a:r>
              <a:rPr lang="cs-CZ" sz="1800" b="1" dirty="0" smtClean="0">
                <a:solidFill>
                  <a:srgbClr val="FFFF00"/>
                </a:solidFill>
                <a:effectLst/>
              </a:rPr>
              <a:t>.	(čes. </a:t>
            </a:r>
            <a:r>
              <a:rPr lang="cs-CZ" sz="1800" b="1" dirty="0" err="1" smtClean="0">
                <a:solidFill>
                  <a:srgbClr val="FFFF00"/>
                </a:solidFill>
                <a:effectLst/>
              </a:rPr>
              <a:t>jaz</a:t>
            </a:r>
            <a:r>
              <a:rPr lang="cs-CZ" sz="1800" b="1" dirty="0" smtClean="0">
                <a:solidFill>
                  <a:srgbClr val="FFFF00"/>
                </a:solidFill>
                <a:effectLst/>
              </a:rPr>
              <a:t>. a lit.	                  	33 (př.7,7,7,6,6)    15</a:t>
            </a:r>
          </a:p>
          <a:p>
            <a:pPr lvl="4" eaLnBrk="1" hangingPunct="1">
              <a:lnSpc>
                <a:spcPct val="130000"/>
              </a:lnSpc>
              <a:spcBef>
                <a:spcPts val="0"/>
              </a:spcBef>
              <a:buFontTx/>
              <a:buNone/>
              <a:defRPr/>
            </a:pPr>
            <a:r>
              <a:rPr lang="cs-CZ" sz="1800" b="1" dirty="0" smtClean="0">
                <a:solidFill>
                  <a:srgbClr val="FFFF00"/>
                </a:solidFill>
                <a:effectLst/>
              </a:rPr>
              <a:t>cizí jazyk </a:t>
            </a:r>
            <a:r>
              <a:rPr lang="cs-CZ" sz="1800" b="1" dirty="0" smtClean="0">
                <a:effectLst/>
              </a:rPr>
              <a:t>		    	</a:t>
            </a:r>
            <a:r>
              <a:rPr lang="cs-CZ" sz="1800" b="1" dirty="0" smtClean="0">
                <a:solidFill>
                  <a:srgbClr val="FFFF00"/>
                </a:solidFill>
                <a:effectLst/>
              </a:rPr>
              <a:t>9</a:t>
            </a:r>
            <a:r>
              <a:rPr lang="cs-CZ" sz="1800" b="1" dirty="0" smtClean="0">
                <a:effectLst/>
              </a:rPr>
              <a:t>		  12</a:t>
            </a:r>
          </a:p>
          <a:p>
            <a:pPr lvl="4" eaLnBrk="1" hangingPunct="1">
              <a:lnSpc>
                <a:spcPct val="130000"/>
              </a:lnSpc>
              <a:spcBef>
                <a:spcPts val="0"/>
              </a:spcBef>
              <a:buFontTx/>
              <a:buNone/>
              <a:defRPr/>
            </a:pPr>
            <a:r>
              <a:rPr lang="cs-CZ" sz="1800" b="1" dirty="0" smtClean="0">
                <a:effectLst/>
              </a:rPr>
              <a:t>druhý cizí jazyk                               -                              6</a:t>
            </a:r>
          </a:p>
          <a:p>
            <a:pPr eaLnBrk="1" hangingPunct="1">
              <a:lnSpc>
                <a:spcPct val="13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srgbClr val="FFFF00"/>
                </a:solidFill>
                <a:effectLst/>
              </a:rPr>
              <a:t>Matematika a její aplikace 		 	20		  15</a:t>
            </a:r>
          </a:p>
          <a:p>
            <a:pPr eaLnBrk="1" hangingPunct="1">
              <a:lnSpc>
                <a:spcPct val="13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srgbClr val="FFFF00"/>
                </a:solidFill>
                <a:effectLst/>
              </a:rPr>
              <a:t>Informatika  </a:t>
            </a:r>
            <a:r>
              <a:rPr lang="cs-CZ" sz="1800" b="1" dirty="0" smtClean="0">
                <a:effectLst/>
              </a:rPr>
              <a:t> 					</a:t>
            </a:r>
            <a:r>
              <a:rPr lang="cs-CZ" sz="1800" b="1" dirty="0" smtClean="0">
                <a:solidFill>
                  <a:srgbClr val="FFFF00"/>
                </a:solidFill>
                <a:effectLst/>
              </a:rPr>
              <a:t>2</a:t>
            </a:r>
            <a:r>
              <a:rPr lang="cs-CZ" sz="1800" b="1" dirty="0" smtClean="0">
                <a:effectLst/>
              </a:rPr>
              <a:t>                             4</a:t>
            </a:r>
          </a:p>
          <a:p>
            <a:pPr eaLnBrk="1" hangingPunct="1">
              <a:lnSpc>
                <a:spcPct val="13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srgbClr val="FFFF00"/>
                </a:solidFill>
                <a:effectLst/>
              </a:rPr>
              <a:t>Člověk a jeho svět </a:t>
            </a:r>
            <a:r>
              <a:rPr lang="cs-CZ" sz="1800" b="1" dirty="0" smtClean="0">
                <a:effectLst/>
              </a:rPr>
              <a:t>			  	</a:t>
            </a:r>
            <a:r>
              <a:rPr lang="cs-CZ" sz="1800" b="1" dirty="0" smtClean="0">
                <a:solidFill>
                  <a:srgbClr val="FFFF00"/>
                </a:solidFill>
                <a:effectLst/>
              </a:rPr>
              <a:t>11</a:t>
            </a:r>
            <a:r>
              <a:rPr lang="cs-CZ" sz="1800" b="1" dirty="0" smtClean="0">
                <a:effectLst/>
              </a:rPr>
              <a:t>		   -</a:t>
            </a:r>
          </a:p>
          <a:p>
            <a:pPr eaLnBrk="1" hangingPunct="1">
              <a:lnSpc>
                <a:spcPct val="13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cs-CZ" sz="1800" b="1" dirty="0" smtClean="0">
                <a:effectLst/>
              </a:rPr>
              <a:t>Člověk a společnost  </a:t>
            </a:r>
            <a:r>
              <a:rPr lang="cs-CZ" sz="1700" b="1" dirty="0" smtClean="0">
                <a:effectLst/>
              </a:rPr>
              <a:t>(dějepis, výchova k občanství)</a:t>
            </a:r>
            <a:r>
              <a:rPr lang="cs-CZ" sz="1800" b="1" dirty="0" smtClean="0">
                <a:effectLst/>
              </a:rPr>
              <a:t>	  -		  10</a:t>
            </a:r>
          </a:p>
          <a:p>
            <a:pPr eaLnBrk="1" hangingPunct="1">
              <a:lnSpc>
                <a:spcPct val="13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cs-CZ" sz="1800" b="1" dirty="0" smtClean="0">
                <a:effectLst/>
              </a:rPr>
              <a:t>Člověk a příroda </a:t>
            </a:r>
            <a:r>
              <a:rPr lang="cs-CZ" sz="1700" dirty="0" smtClean="0">
                <a:effectLst/>
              </a:rPr>
              <a:t>(</a:t>
            </a:r>
            <a:r>
              <a:rPr lang="cs-CZ" sz="1700" b="1" dirty="0" smtClean="0">
                <a:effectLst/>
              </a:rPr>
              <a:t>fyzika, chemie, přírodopis, zeměpis</a:t>
            </a:r>
            <a:r>
              <a:rPr lang="cs-CZ" sz="1700" dirty="0" smtClean="0">
                <a:effectLst/>
              </a:rPr>
              <a:t>) </a:t>
            </a:r>
            <a:r>
              <a:rPr lang="cs-CZ" sz="1800" b="1" dirty="0" smtClean="0">
                <a:effectLst/>
              </a:rPr>
              <a:t>-	                  20</a:t>
            </a:r>
          </a:p>
          <a:p>
            <a:pPr eaLnBrk="1" hangingPunct="1">
              <a:lnSpc>
                <a:spcPct val="13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srgbClr val="FFFF00"/>
                </a:solidFill>
                <a:effectLst/>
              </a:rPr>
              <a:t>Umění a kultura</a:t>
            </a:r>
            <a:r>
              <a:rPr lang="cs-CZ" sz="1800" b="1" dirty="0" smtClean="0">
                <a:effectLst/>
              </a:rPr>
              <a:t>	</a:t>
            </a:r>
            <a:r>
              <a:rPr lang="cs-CZ" sz="1800" b="1" dirty="0" smtClean="0">
                <a:solidFill>
                  <a:srgbClr val="FFFF00"/>
                </a:solidFill>
                <a:effectLst/>
              </a:rPr>
              <a:t>(hudební </a:t>
            </a:r>
            <a:r>
              <a:rPr lang="cs-CZ" sz="1800" b="1" dirty="0" err="1" smtClean="0">
                <a:solidFill>
                  <a:srgbClr val="FFFF00"/>
                </a:solidFill>
                <a:effectLst/>
              </a:rPr>
              <a:t>vých</a:t>
            </a:r>
            <a:r>
              <a:rPr lang="cs-CZ" sz="1800" b="1" dirty="0" smtClean="0">
                <a:solidFill>
                  <a:srgbClr val="FFFF00"/>
                </a:solidFill>
                <a:effectLst/>
              </a:rPr>
              <a:t>., výtvarná </a:t>
            </a:r>
            <a:r>
              <a:rPr lang="cs-CZ" sz="1800" b="1" dirty="0" err="1" smtClean="0">
                <a:solidFill>
                  <a:srgbClr val="FFFF00"/>
                </a:solidFill>
                <a:effectLst/>
              </a:rPr>
              <a:t>vých</a:t>
            </a:r>
            <a:r>
              <a:rPr lang="cs-CZ" sz="1800" b="1" dirty="0" smtClean="0">
                <a:solidFill>
                  <a:srgbClr val="FFFF00"/>
                </a:solidFill>
                <a:effectLst/>
              </a:rPr>
              <a:t>.)</a:t>
            </a:r>
            <a:r>
              <a:rPr lang="cs-CZ" sz="1800" b="1" dirty="0" smtClean="0">
                <a:effectLst/>
              </a:rPr>
              <a:t>	</a:t>
            </a:r>
            <a:r>
              <a:rPr lang="cs-CZ" sz="1800" b="1" dirty="0" smtClean="0">
                <a:solidFill>
                  <a:srgbClr val="FFFF00"/>
                </a:solidFill>
                <a:effectLst/>
              </a:rPr>
              <a:t>12</a:t>
            </a:r>
            <a:r>
              <a:rPr lang="cs-CZ" sz="1800" b="1" dirty="0" smtClean="0">
                <a:effectLst/>
              </a:rPr>
              <a:t>		     9</a:t>
            </a:r>
          </a:p>
          <a:p>
            <a:pPr eaLnBrk="1" hangingPunct="1">
              <a:lnSpc>
                <a:spcPct val="13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cs-CZ" sz="1800" b="1" dirty="0" smtClean="0">
                <a:effectLst/>
              </a:rPr>
              <a:t>Člověk a zdraví	(</a:t>
            </a:r>
            <a:r>
              <a:rPr lang="cs-CZ" sz="1800" b="1" dirty="0">
                <a:solidFill>
                  <a:srgbClr val="FFFF00"/>
                </a:solidFill>
                <a:effectLst/>
              </a:rPr>
              <a:t>tělesná </a:t>
            </a:r>
            <a:r>
              <a:rPr lang="cs-CZ" sz="1800" b="1" dirty="0" err="1">
                <a:solidFill>
                  <a:srgbClr val="FFFF00"/>
                </a:solidFill>
                <a:effectLst/>
              </a:rPr>
              <a:t>vých</a:t>
            </a:r>
            <a:r>
              <a:rPr lang="cs-CZ" sz="1800" b="1" dirty="0" smtClean="0">
                <a:solidFill>
                  <a:srgbClr val="FFFF00"/>
                </a:solidFill>
                <a:effectLst/>
              </a:rPr>
              <a:t>., </a:t>
            </a:r>
            <a:r>
              <a:rPr lang="cs-CZ" sz="1800" b="1" dirty="0" err="1" smtClean="0">
                <a:effectLst/>
              </a:rPr>
              <a:t>vých</a:t>
            </a:r>
            <a:r>
              <a:rPr lang="cs-CZ" sz="1800" b="1" dirty="0" smtClean="0">
                <a:effectLst/>
              </a:rPr>
              <a:t>. ke zdraví)	</a:t>
            </a:r>
            <a:r>
              <a:rPr lang="cs-CZ" sz="1800" b="1" dirty="0" smtClean="0">
                <a:solidFill>
                  <a:srgbClr val="FFFF00"/>
                </a:solidFill>
                <a:effectLst/>
              </a:rPr>
              <a:t>10</a:t>
            </a:r>
            <a:r>
              <a:rPr lang="cs-CZ" sz="1800" b="1" dirty="0" smtClean="0">
                <a:effectLst/>
              </a:rPr>
              <a:t>		   10</a:t>
            </a:r>
          </a:p>
          <a:p>
            <a:pPr eaLnBrk="1" hangingPunct="1">
              <a:lnSpc>
                <a:spcPct val="13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srgbClr val="FFFF00"/>
                </a:solidFill>
                <a:effectLst/>
              </a:rPr>
              <a:t>Člověk a svět práce</a:t>
            </a:r>
            <a:r>
              <a:rPr lang="cs-CZ" sz="1800" b="1" dirty="0" smtClean="0">
                <a:effectLst/>
              </a:rPr>
              <a:t>			    	</a:t>
            </a:r>
            <a:r>
              <a:rPr lang="cs-CZ" sz="1800" b="1" dirty="0" smtClean="0">
                <a:solidFill>
                  <a:srgbClr val="FFFF00"/>
                </a:solidFill>
                <a:effectLst/>
              </a:rPr>
              <a:t>5</a:t>
            </a:r>
            <a:r>
              <a:rPr lang="cs-CZ" sz="1800" b="1" dirty="0" smtClean="0">
                <a:effectLst/>
              </a:rPr>
              <a:t>		   3</a:t>
            </a:r>
          </a:p>
          <a:p>
            <a:pPr eaLnBrk="1" hangingPunct="1">
              <a:lnSpc>
                <a:spcPct val="13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cs-CZ" sz="1800" b="1" dirty="0" smtClean="0">
                <a:effectLst/>
              </a:rPr>
              <a:t>Průřezová témata				 P		   P</a:t>
            </a:r>
          </a:p>
          <a:p>
            <a:pPr eaLnBrk="1" hangingPunct="1">
              <a:lnSpc>
                <a:spcPct val="13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srgbClr val="FFCC00"/>
                </a:solidFill>
                <a:effectLst/>
              </a:rPr>
              <a:t>Disponibilní časová dotace		  	16		   18</a:t>
            </a:r>
          </a:p>
          <a:p>
            <a:pPr eaLnBrk="1" hangingPunct="1">
              <a:lnSpc>
                <a:spcPct val="13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cs-CZ" sz="1800" b="1" u="sng" dirty="0" smtClean="0">
                <a:solidFill>
                  <a:srgbClr val="FFCC00"/>
                </a:solidFill>
                <a:effectLst/>
              </a:rPr>
              <a:t>Celková povinná časová dotace		             </a:t>
            </a:r>
            <a:r>
              <a:rPr lang="cs-CZ" sz="2000" b="1" u="sng" dirty="0" smtClean="0">
                <a:solidFill>
                  <a:srgbClr val="FFFF00"/>
                </a:solidFill>
                <a:effectLst/>
              </a:rPr>
              <a:t>118		  12</a:t>
            </a:r>
            <a:r>
              <a:rPr lang="cs-CZ" sz="2000" b="1" u="sng" dirty="0" smtClean="0">
                <a:solidFill>
                  <a:srgbClr val="FFFF00"/>
                </a:solidFill>
              </a:rPr>
              <a:t>2</a:t>
            </a:r>
          </a:p>
        </p:txBody>
      </p:sp>
      <p:pic>
        <p:nvPicPr>
          <p:cNvPr id="9219" name="Picture 5" descr="j039668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3141663"/>
            <a:ext cx="1685925" cy="324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847725"/>
          </a:xfrm>
        </p:spPr>
        <p:txBody>
          <a:bodyPr/>
          <a:lstStyle/>
          <a:p>
            <a:pPr eaLnBrk="1" hangingPunct="1">
              <a:defRPr/>
            </a:pPr>
            <a:r>
              <a:rPr lang="cs-CZ" sz="3600" b="1" dirty="0" smtClean="0">
                <a:solidFill>
                  <a:schemeClr val="tx1"/>
                </a:solidFill>
              </a:rPr>
              <a:t>Hodinové dotace určené RVP </a:t>
            </a:r>
            <a:r>
              <a:rPr lang="cs-CZ" sz="2000" b="1" dirty="0">
                <a:solidFill>
                  <a:schemeClr val="tx1"/>
                </a:solidFill>
              </a:rPr>
              <a:t>(</a:t>
            </a:r>
            <a:r>
              <a:rPr lang="cs-CZ" sz="2000" b="1" dirty="0" smtClean="0">
                <a:solidFill>
                  <a:schemeClr val="tx1"/>
                </a:solidFill>
              </a:rPr>
              <a:t>1.st. /týden)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981075"/>
            <a:ext cx="8207375" cy="5616575"/>
          </a:xfrm>
          <a:solidFill>
            <a:schemeClr val="tx2">
              <a:lumMod val="25000"/>
            </a:schemeClr>
          </a:solidFill>
          <a:ln w="25400">
            <a:solidFill>
              <a:srgbClr val="FFFF00"/>
            </a:solidFill>
          </a:ln>
        </p:spPr>
        <p:txBody>
          <a:bodyPr/>
          <a:lstStyle/>
          <a:p>
            <a:pPr eaLnBrk="1" hangingPunct="1">
              <a:lnSpc>
                <a:spcPct val="13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cs-CZ" sz="1800" b="1" u="sng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>Vzdělávací oblasti </a:t>
            </a:r>
            <a:r>
              <a:rPr lang="cs-CZ" sz="1800" u="sng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>	</a:t>
            </a:r>
            <a:r>
              <a:rPr lang="cs-CZ" sz="1800" b="1" u="sng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>Vzdělávací obory 	1. stupeň	2. st.</a:t>
            </a:r>
            <a:endParaRPr lang="cs-CZ" sz="1800" u="sng" dirty="0" smtClean="0">
              <a:solidFill>
                <a:schemeClr val="accent5">
                  <a:lumMod val="50000"/>
                </a:schemeClr>
              </a:solidFill>
              <a:effectLst/>
            </a:endParaRPr>
          </a:p>
          <a:p>
            <a:pPr eaLnBrk="1" hangingPunct="1">
              <a:lnSpc>
                <a:spcPct val="13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>Jazyk a </a:t>
            </a:r>
            <a:r>
              <a:rPr lang="cs-CZ" sz="1800" b="1" dirty="0" err="1" smtClean="0">
                <a:solidFill>
                  <a:schemeClr val="accent5">
                    <a:lumMod val="50000"/>
                  </a:schemeClr>
                </a:solidFill>
                <a:effectLst/>
              </a:rPr>
              <a:t>jaz.kom</a:t>
            </a:r>
            <a:r>
              <a:rPr lang="cs-CZ" sz="1800" b="1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>.	čes. </a:t>
            </a:r>
            <a:r>
              <a:rPr lang="cs-CZ" sz="1800" b="1" dirty="0" err="1" smtClean="0">
                <a:solidFill>
                  <a:schemeClr val="accent5">
                    <a:lumMod val="50000"/>
                  </a:schemeClr>
                </a:solidFill>
                <a:effectLst/>
              </a:rPr>
              <a:t>Jaz</a:t>
            </a:r>
            <a:r>
              <a:rPr lang="cs-CZ" sz="1800" b="1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>. a lit.	                  	33 (př.7,7,7,6,6)    15</a:t>
            </a:r>
          </a:p>
          <a:p>
            <a:pPr lvl="4" eaLnBrk="1" hangingPunct="1">
              <a:lnSpc>
                <a:spcPct val="130000"/>
              </a:lnSpc>
              <a:spcBef>
                <a:spcPts val="0"/>
              </a:spcBef>
              <a:buFontTx/>
              <a:buNone/>
              <a:defRPr/>
            </a:pPr>
            <a:r>
              <a:rPr lang="cs-CZ" sz="1800" b="1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>cizí jazyk 		    	9		  12</a:t>
            </a:r>
          </a:p>
          <a:p>
            <a:pPr lvl="4" eaLnBrk="1" hangingPunct="1">
              <a:lnSpc>
                <a:spcPct val="130000"/>
              </a:lnSpc>
              <a:spcBef>
                <a:spcPts val="0"/>
              </a:spcBef>
              <a:buFontTx/>
              <a:buNone/>
              <a:defRPr/>
            </a:pPr>
            <a:r>
              <a:rPr lang="cs-CZ" sz="1800" b="1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>druhý cizí jazyk                               -                              6</a:t>
            </a:r>
          </a:p>
          <a:p>
            <a:pPr eaLnBrk="1" hangingPunct="1">
              <a:lnSpc>
                <a:spcPct val="13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>Matematika a její aplikace 		 	20		  15</a:t>
            </a:r>
          </a:p>
          <a:p>
            <a:pPr eaLnBrk="1" hangingPunct="1">
              <a:lnSpc>
                <a:spcPct val="13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>Informatika   			1		 2                             4</a:t>
            </a:r>
          </a:p>
          <a:p>
            <a:pPr eaLnBrk="1" hangingPunct="1">
              <a:lnSpc>
                <a:spcPct val="13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>Člověk a jeho svět 			  	11		   -</a:t>
            </a:r>
          </a:p>
          <a:p>
            <a:pPr eaLnBrk="1" hangingPunct="1">
              <a:lnSpc>
                <a:spcPct val="13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>Člověk a společnost  </a:t>
            </a:r>
            <a:r>
              <a:rPr lang="cs-CZ" sz="1700" b="1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>(dějepis, výchova k občanství)</a:t>
            </a:r>
            <a:r>
              <a:rPr lang="cs-CZ" sz="1800" b="1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>	  -		  10</a:t>
            </a:r>
          </a:p>
          <a:p>
            <a:pPr eaLnBrk="1" hangingPunct="1">
              <a:lnSpc>
                <a:spcPct val="13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>Člověk a příroda </a:t>
            </a:r>
            <a:r>
              <a:rPr lang="cs-CZ" sz="1700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>(</a:t>
            </a:r>
            <a:r>
              <a:rPr lang="cs-CZ" sz="1700" b="1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>fyzika, chemie, přírodopis, zeměpis</a:t>
            </a:r>
            <a:r>
              <a:rPr lang="cs-CZ" sz="1700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>) </a:t>
            </a:r>
            <a:r>
              <a:rPr lang="cs-CZ" sz="1800" b="1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>-	                  20</a:t>
            </a:r>
          </a:p>
          <a:p>
            <a:pPr eaLnBrk="1" hangingPunct="1">
              <a:lnSpc>
                <a:spcPct val="13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>Umění a kultura	(hudební </a:t>
            </a:r>
            <a:r>
              <a:rPr lang="cs-CZ" sz="1800" b="1" dirty="0" err="1" smtClean="0">
                <a:solidFill>
                  <a:schemeClr val="accent5">
                    <a:lumMod val="50000"/>
                  </a:schemeClr>
                </a:solidFill>
                <a:effectLst/>
              </a:rPr>
              <a:t>vých</a:t>
            </a:r>
            <a:r>
              <a:rPr lang="cs-CZ" sz="1800" b="1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>., výtvarná </a:t>
            </a:r>
            <a:r>
              <a:rPr lang="cs-CZ" sz="1800" b="1" dirty="0" err="1" smtClean="0">
                <a:solidFill>
                  <a:schemeClr val="accent5">
                    <a:lumMod val="50000"/>
                  </a:schemeClr>
                </a:solidFill>
                <a:effectLst/>
              </a:rPr>
              <a:t>v.ých</a:t>
            </a:r>
            <a:r>
              <a:rPr lang="cs-CZ" sz="1800" b="1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>)	12		     9</a:t>
            </a:r>
          </a:p>
          <a:p>
            <a:pPr eaLnBrk="1" hangingPunct="1">
              <a:lnSpc>
                <a:spcPct val="13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>Člověk a zdraví	(</a:t>
            </a:r>
            <a:r>
              <a:rPr lang="cs-CZ" sz="1800" b="1" dirty="0">
                <a:solidFill>
                  <a:schemeClr val="accent5">
                    <a:lumMod val="50000"/>
                  </a:schemeClr>
                </a:solidFill>
                <a:effectLst/>
              </a:rPr>
              <a:t>tělesná </a:t>
            </a:r>
            <a:r>
              <a:rPr lang="cs-CZ" sz="1800" b="1" dirty="0" err="1">
                <a:solidFill>
                  <a:schemeClr val="accent5">
                    <a:lumMod val="50000"/>
                  </a:schemeClr>
                </a:solidFill>
                <a:effectLst/>
              </a:rPr>
              <a:t>vých</a:t>
            </a:r>
            <a:r>
              <a:rPr lang="cs-CZ" sz="1800" b="1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>., </a:t>
            </a:r>
            <a:r>
              <a:rPr lang="cs-CZ" sz="1800" b="1" dirty="0" err="1" smtClean="0">
                <a:solidFill>
                  <a:schemeClr val="accent5">
                    <a:lumMod val="50000"/>
                  </a:schemeClr>
                </a:solidFill>
                <a:effectLst/>
              </a:rPr>
              <a:t>vých</a:t>
            </a:r>
            <a:r>
              <a:rPr lang="cs-CZ" sz="1800" b="1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>. ke zdraví)	10		   10</a:t>
            </a:r>
          </a:p>
          <a:p>
            <a:pPr eaLnBrk="1" hangingPunct="1">
              <a:lnSpc>
                <a:spcPct val="13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>Člověk a svět práce			    	5		   3</a:t>
            </a:r>
          </a:p>
          <a:p>
            <a:pPr eaLnBrk="1" hangingPunct="1">
              <a:lnSpc>
                <a:spcPct val="13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>Průřezová témata				 P		   P</a:t>
            </a:r>
          </a:p>
          <a:p>
            <a:pPr eaLnBrk="1" hangingPunct="1">
              <a:lnSpc>
                <a:spcPct val="13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>Disponibilní časová dotace		  	16		   18</a:t>
            </a:r>
          </a:p>
          <a:p>
            <a:pPr eaLnBrk="1" hangingPunct="1">
              <a:lnSpc>
                <a:spcPct val="13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cs-CZ" sz="1800" b="1" u="sng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>Celková povinná časová dotace		             </a:t>
            </a:r>
            <a:r>
              <a:rPr lang="cs-CZ" sz="2000" b="1" u="sng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>118		  12</a:t>
            </a:r>
            <a:r>
              <a:rPr lang="cs-CZ" sz="2000" b="1" u="sng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</a:p>
        </p:txBody>
      </p:sp>
      <p:pic>
        <p:nvPicPr>
          <p:cNvPr id="10243" name="Picture 5" descr="j039668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3141663"/>
            <a:ext cx="1685925" cy="324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847725"/>
          </a:xfrm>
        </p:spPr>
        <p:txBody>
          <a:bodyPr/>
          <a:lstStyle/>
          <a:p>
            <a:pPr eaLnBrk="1" hangingPunct="1">
              <a:defRPr/>
            </a:pPr>
            <a:r>
              <a:rPr lang="cs-CZ" sz="3600" b="1" dirty="0" smtClean="0">
                <a:solidFill>
                  <a:schemeClr val="tx1"/>
                </a:solidFill>
              </a:rPr>
              <a:t>Hodinové dotace určené RVP </a:t>
            </a:r>
            <a:r>
              <a:rPr lang="cs-CZ" sz="2000" b="1" dirty="0">
                <a:solidFill>
                  <a:schemeClr val="tx1"/>
                </a:solidFill>
              </a:rPr>
              <a:t>(</a:t>
            </a:r>
            <a:r>
              <a:rPr lang="cs-CZ" sz="2000" b="1" dirty="0" smtClean="0">
                <a:solidFill>
                  <a:schemeClr val="tx1"/>
                </a:solidFill>
              </a:rPr>
              <a:t>1.st. /týden)</a:t>
            </a:r>
          </a:p>
        </p:txBody>
      </p:sp>
      <p:sp>
        <p:nvSpPr>
          <p:cNvPr id="5" name="Obdélník 4"/>
          <p:cNvSpPr/>
          <p:nvPr/>
        </p:nvSpPr>
        <p:spPr>
          <a:xfrm rot="20698980">
            <a:off x="1763713" y="1565275"/>
            <a:ext cx="5805487" cy="3786188"/>
          </a:xfrm>
          <a:prstGeom prst="rect">
            <a:avLst/>
          </a:prstGeom>
          <a:solidFill>
            <a:schemeClr val="tx1"/>
          </a:solidFill>
          <a:ln w="76200">
            <a:solidFill>
              <a:srgbClr val="FFFF00"/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kern="0" dirty="0">
                <a:solidFill>
                  <a:srgbClr val="007BCF">
                    <a:lumMod val="50000"/>
                  </a:srgbClr>
                </a:solidFill>
              </a:rPr>
              <a:t>PRŮŘEZOVÁ TÉMATA</a:t>
            </a:r>
            <a:r>
              <a:rPr lang="cs-CZ" sz="2000" kern="0" dirty="0">
                <a:solidFill>
                  <a:srgbClr val="007BCF">
                    <a:lumMod val="50000"/>
                  </a:srgbClr>
                </a:solidFill>
              </a:rPr>
              <a:t> </a:t>
            </a:r>
            <a:r>
              <a:rPr lang="en-GB" sz="2000" kern="0" dirty="0">
                <a:solidFill>
                  <a:srgbClr val="007BCF">
                    <a:lumMod val="50000"/>
                  </a:srgbClr>
                </a:solidFill>
              </a:rPr>
              <a:t>	</a:t>
            </a:r>
            <a:r>
              <a:rPr lang="cs-CZ" sz="2000" kern="0" dirty="0">
                <a:solidFill>
                  <a:srgbClr val="007BCF">
                    <a:lumMod val="50000"/>
                  </a:srgbClr>
                </a:solidFill>
              </a:rPr>
              <a:t> </a:t>
            </a:r>
            <a:endParaRPr lang="en-GB" sz="2000" kern="0" dirty="0">
              <a:solidFill>
                <a:srgbClr val="007BCF">
                  <a:lumMod val="50000"/>
                </a:srgbClr>
              </a:solidFill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000" b="0" kern="0" dirty="0" err="1">
                <a:solidFill>
                  <a:srgbClr val="007BCF">
                    <a:lumMod val="50000"/>
                  </a:srgbClr>
                </a:solidFill>
              </a:rPr>
              <a:t>osobnostní</a:t>
            </a:r>
            <a:r>
              <a:rPr lang="en-GB" sz="2000" b="0" kern="0" dirty="0">
                <a:solidFill>
                  <a:srgbClr val="007BCF">
                    <a:lumMod val="50000"/>
                  </a:srgbClr>
                </a:solidFill>
              </a:rPr>
              <a:t> a </a:t>
            </a:r>
            <a:r>
              <a:rPr lang="en-GB" sz="2000" b="0" kern="0" dirty="0" err="1">
                <a:solidFill>
                  <a:srgbClr val="007BCF">
                    <a:lumMod val="50000"/>
                  </a:srgbClr>
                </a:solidFill>
              </a:rPr>
              <a:t>sociální</a:t>
            </a:r>
            <a:r>
              <a:rPr lang="en-GB" sz="2000" b="0" kern="0" dirty="0">
                <a:solidFill>
                  <a:srgbClr val="007BCF">
                    <a:lumMod val="50000"/>
                  </a:srgbClr>
                </a:solidFill>
              </a:rPr>
              <a:t> </a:t>
            </a:r>
            <a:r>
              <a:rPr lang="en-GB" sz="2000" b="0" kern="0" dirty="0" err="1">
                <a:solidFill>
                  <a:srgbClr val="007BCF">
                    <a:lumMod val="50000"/>
                  </a:srgbClr>
                </a:solidFill>
              </a:rPr>
              <a:t>výchova</a:t>
            </a:r>
            <a:r>
              <a:rPr lang="cs-CZ" sz="2000" b="0" kern="0" dirty="0">
                <a:solidFill>
                  <a:srgbClr val="007BCF">
                    <a:lumMod val="50000"/>
                  </a:srgbClr>
                </a:solidFill>
              </a:rPr>
              <a:t> </a:t>
            </a:r>
            <a:endParaRPr lang="en-GB" sz="2000" b="0" kern="0" dirty="0">
              <a:solidFill>
                <a:srgbClr val="007BCF">
                  <a:lumMod val="50000"/>
                </a:srgbClr>
              </a:solidFill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000" b="0" kern="0" dirty="0" err="1">
                <a:solidFill>
                  <a:srgbClr val="007BCF">
                    <a:lumMod val="50000"/>
                  </a:srgbClr>
                </a:solidFill>
              </a:rPr>
              <a:t>výchova</a:t>
            </a:r>
            <a:r>
              <a:rPr lang="en-GB" sz="2000" b="0" kern="0" dirty="0">
                <a:solidFill>
                  <a:srgbClr val="007BCF">
                    <a:lumMod val="50000"/>
                  </a:srgbClr>
                </a:solidFill>
              </a:rPr>
              <a:t> </a:t>
            </a:r>
            <a:r>
              <a:rPr lang="en-GB" sz="2000" b="0" kern="0" dirty="0" err="1">
                <a:solidFill>
                  <a:srgbClr val="007BCF">
                    <a:lumMod val="50000"/>
                  </a:srgbClr>
                </a:solidFill>
              </a:rPr>
              <a:t>demokratického</a:t>
            </a:r>
            <a:r>
              <a:rPr lang="en-GB" sz="2000" b="0" kern="0" dirty="0">
                <a:solidFill>
                  <a:srgbClr val="007BCF">
                    <a:lumMod val="50000"/>
                  </a:srgbClr>
                </a:solidFill>
              </a:rPr>
              <a:t> </a:t>
            </a:r>
            <a:r>
              <a:rPr lang="en-GB" sz="2000" b="0" kern="0" dirty="0" err="1">
                <a:solidFill>
                  <a:srgbClr val="007BCF">
                    <a:lumMod val="50000"/>
                  </a:srgbClr>
                </a:solidFill>
              </a:rPr>
              <a:t>občana</a:t>
            </a:r>
            <a:r>
              <a:rPr lang="en-GB" sz="2000" b="0" kern="0" dirty="0">
                <a:solidFill>
                  <a:srgbClr val="007BCF">
                    <a:lumMod val="50000"/>
                  </a:srgbClr>
                </a:solidFill>
              </a:rPr>
              <a:t>	</a:t>
            </a:r>
            <a:r>
              <a:rPr lang="cs-CZ" sz="2000" b="0" kern="0" dirty="0">
                <a:solidFill>
                  <a:srgbClr val="007BCF">
                    <a:lumMod val="50000"/>
                  </a:srgbClr>
                </a:solidFill>
              </a:rPr>
              <a:t> </a:t>
            </a:r>
            <a:endParaRPr lang="en-GB" sz="2000" b="0" kern="0" dirty="0">
              <a:solidFill>
                <a:srgbClr val="007BCF">
                  <a:lumMod val="50000"/>
                </a:srgbClr>
              </a:solidFill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000" b="0" kern="0" dirty="0" err="1">
                <a:solidFill>
                  <a:srgbClr val="007BCF">
                    <a:lumMod val="50000"/>
                  </a:srgbClr>
                </a:solidFill>
              </a:rPr>
              <a:t>výchova</a:t>
            </a:r>
            <a:r>
              <a:rPr lang="en-GB" sz="2000" b="0" kern="0" dirty="0">
                <a:solidFill>
                  <a:srgbClr val="007BCF">
                    <a:lumMod val="50000"/>
                  </a:srgbClr>
                </a:solidFill>
              </a:rPr>
              <a:t> k </a:t>
            </a:r>
            <a:r>
              <a:rPr lang="en-GB" sz="2000" b="0" kern="0" dirty="0" err="1">
                <a:solidFill>
                  <a:srgbClr val="007BCF">
                    <a:lumMod val="50000"/>
                  </a:srgbClr>
                </a:solidFill>
              </a:rPr>
              <a:t>myšlení</a:t>
            </a:r>
            <a:r>
              <a:rPr lang="en-GB" sz="2000" b="0" kern="0" dirty="0">
                <a:solidFill>
                  <a:srgbClr val="007BCF">
                    <a:lumMod val="50000"/>
                  </a:srgbClr>
                </a:solidFill>
              </a:rPr>
              <a:t> v </a:t>
            </a:r>
            <a:r>
              <a:rPr lang="en-GB" sz="2000" b="0" kern="0" dirty="0" err="1">
                <a:solidFill>
                  <a:srgbClr val="007BCF">
                    <a:lumMod val="50000"/>
                  </a:srgbClr>
                </a:solidFill>
              </a:rPr>
              <a:t>evropských</a:t>
            </a:r>
            <a:r>
              <a:rPr lang="en-GB" sz="2000" b="0" kern="0" dirty="0">
                <a:solidFill>
                  <a:srgbClr val="007BCF">
                    <a:lumMod val="50000"/>
                  </a:srgbClr>
                </a:solidFill>
              </a:rPr>
              <a:t> </a:t>
            </a:r>
            <a:r>
              <a:rPr lang="cs-CZ" sz="2000" b="0" kern="0" dirty="0">
                <a:solidFill>
                  <a:srgbClr val="007BCF">
                    <a:lumMod val="50000"/>
                  </a:srgbClr>
                </a:solidFill>
              </a:rPr>
              <a:t>		 		</a:t>
            </a:r>
            <a:r>
              <a:rPr lang="en-GB" sz="2000" b="0" kern="0" dirty="0">
                <a:solidFill>
                  <a:srgbClr val="007BCF">
                    <a:lumMod val="50000"/>
                  </a:srgbClr>
                </a:solidFill>
              </a:rPr>
              <a:t>a </a:t>
            </a:r>
            <a:r>
              <a:rPr lang="en-GB" sz="2000" b="0" kern="0" dirty="0" err="1">
                <a:solidFill>
                  <a:srgbClr val="007BCF">
                    <a:lumMod val="50000"/>
                  </a:srgbClr>
                </a:solidFill>
              </a:rPr>
              <a:t>globálních</a:t>
            </a:r>
            <a:r>
              <a:rPr lang="en-GB" sz="2000" b="0" kern="0" dirty="0">
                <a:solidFill>
                  <a:srgbClr val="007BCF">
                    <a:lumMod val="50000"/>
                  </a:srgbClr>
                </a:solidFill>
              </a:rPr>
              <a:t> </a:t>
            </a:r>
            <a:r>
              <a:rPr lang="en-GB" sz="2000" b="0" kern="0" dirty="0" err="1">
                <a:solidFill>
                  <a:srgbClr val="007BCF">
                    <a:lumMod val="50000"/>
                  </a:srgbClr>
                </a:solidFill>
              </a:rPr>
              <a:t>souvislostech</a:t>
            </a:r>
            <a:r>
              <a:rPr lang="en-GB" sz="2000" b="0" kern="0" dirty="0">
                <a:solidFill>
                  <a:srgbClr val="007BCF">
                    <a:lumMod val="50000"/>
                  </a:srgbClr>
                </a:solidFill>
              </a:rPr>
              <a:t>	</a:t>
            </a:r>
            <a:r>
              <a:rPr lang="cs-CZ" sz="2000" b="0" kern="0" dirty="0">
                <a:solidFill>
                  <a:srgbClr val="007BCF">
                    <a:lumMod val="50000"/>
                  </a:srgbClr>
                </a:solidFill>
              </a:rPr>
              <a:t> </a:t>
            </a:r>
            <a:endParaRPr lang="en-GB" sz="2000" b="0" kern="0" dirty="0">
              <a:solidFill>
                <a:srgbClr val="007BCF">
                  <a:lumMod val="50000"/>
                </a:srgbClr>
              </a:solidFill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000" b="0" kern="0" dirty="0" err="1">
                <a:solidFill>
                  <a:srgbClr val="007BCF">
                    <a:lumMod val="50000"/>
                  </a:srgbClr>
                </a:solidFill>
              </a:rPr>
              <a:t>multikulturní</a:t>
            </a:r>
            <a:r>
              <a:rPr lang="en-GB" sz="2000" b="0" kern="0" dirty="0">
                <a:solidFill>
                  <a:srgbClr val="007BCF">
                    <a:lumMod val="50000"/>
                  </a:srgbClr>
                </a:solidFill>
              </a:rPr>
              <a:t> </a:t>
            </a:r>
            <a:r>
              <a:rPr lang="en-GB" sz="2000" b="0" kern="0" dirty="0" err="1">
                <a:solidFill>
                  <a:srgbClr val="007BCF">
                    <a:lumMod val="50000"/>
                  </a:srgbClr>
                </a:solidFill>
              </a:rPr>
              <a:t>výchova</a:t>
            </a:r>
            <a:r>
              <a:rPr lang="cs-CZ" sz="2000" b="0" kern="0" dirty="0">
                <a:solidFill>
                  <a:srgbClr val="007BCF">
                    <a:lumMod val="50000"/>
                  </a:srgbClr>
                </a:solidFill>
              </a:rPr>
              <a:t> </a:t>
            </a:r>
            <a:endParaRPr lang="en-GB" sz="2000" b="0" kern="0" dirty="0">
              <a:solidFill>
                <a:srgbClr val="007BCF">
                  <a:lumMod val="50000"/>
                </a:srgbClr>
              </a:solidFill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000" b="0" kern="0" dirty="0" err="1">
                <a:solidFill>
                  <a:srgbClr val="007BCF">
                    <a:lumMod val="50000"/>
                  </a:srgbClr>
                </a:solidFill>
              </a:rPr>
              <a:t>environmentální</a:t>
            </a:r>
            <a:r>
              <a:rPr lang="en-GB" sz="2000" b="0" kern="0" dirty="0">
                <a:solidFill>
                  <a:srgbClr val="007BCF">
                    <a:lumMod val="50000"/>
                  </a:srgbClr>
                </a:solidFill>
              </a:rPr>
              <a:t> </a:t>
            </a:r>
            <a:r>
              <a:rPr lang="en-GB" sz="2000" b="0" kern="0" dirty="0" err="1">
                <a:solidFill>
                  <a:srgbClr val="007BCF">
                    <a:lumMod val="50000"/>
                  </a:srgbClr>
                </a:solidFill>
              </a:rPr>
              <a:t>výchova</a:t>
            </a:r>
            <a:r>
              <a:rPr lang="cs-CZ" sz="2000" b="0" kern="0" dirty="0">
                <a:solidFill>
                  <a:srgbClr val="007BCF">
                    <a:lumMod val="50000"/>
                  </a:srgbClr>
                </a:solidFill>
              </a:rPr>
              <a:t> </a:t>
            </a:r>
            <a:endParaRPr lang="en-GB" sz="2000" b="0" kern="0" dirty="0">
              <a:solidFill>
                <a:srgbClr val="007BCF">
                  <a:lumMod val="50000"/>
                </a:srgbClr>
              </a:solidFill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000" b="0" kern="0" dirty="0" err="1">
                <a:solidFill>
                  <a:srgbClr val="007BCF">
                    <a:lumMod val="50000"/>
                  </a:srgbClr>
                </a:solidFill>
              </a:rPr>
              <a:t>mediální</a:t>
            </a:r>
            <a:r>
              <a:rPr lang="en-GB" sz="2000" b="0" kern="0" dirty="0">
                <a:solidFill>
                  <a:srgbClr val="007BCF">
                    <a:lumMod val="50000"/>
                  </a:srgbClr>
                </a:solidFill>
              </a:rPr>
              <a:t> </a:t>
            </a:r>
            <a:r>
              <a:rPr lang="en-GB" sz="2000" b="0" kern="0" dirty="0" err="1">
                <a:solidFill>
                  <a:srgbClr val="007BCF">
                    <a:lumMod val="50000"/>
                  </a:srgbClr>
                </a:solidFill>
              </a:rPr>
              <a:t>výchova</a:t>
            </a:r>
            <a:r>
              <a:rPr lang="cs-CZ" sz="2000" b="0" kern="0" dirty="0">
                <a:solidFill>
                  <a:srgbClr val="007BCF">
                    <a:lumMod val="50000"/>
                  </a:srgbClr>
                </a:solidFill>
              </a:rPr>
              <a:t> </a:t>
            </a:r>
            <a:endParaRPr lang="en-GB" sz="2000" b="0" kern="0" dirty="0">
              <a:solidFill>
                <a:srgbClr val="007BCF">
                  <a:lumMod val="50000"/>
                </a:srgbClr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2000" kern="0" dirty="0">
              <a:solidFill>
                <a:srgbClr val="007BCF">
                  <a:lumMod val="50000"/>
                </a:srgbClr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kern="0" dirty="0">
                <a:solidFill>
                  <a:srgbClr val="007BCF">
                    <a:lumMod val="50000"/>
                  </a:srgbClr>
                </a:solidFill>
              </a:rPr>
              <a:t>DOPLŇUJÍCÍ VZDĚLÁVACÍ OBORY</a:t>
            </a:r>
            <a:r>
              <a:rPr lang="cs-CZ" sz="2000" kern="0" dirty="0">
                <a:solidFill>
                  <a:srgbClr val="007BCF">
                    <a:lumMod val="50000"/>
                  </a:srgbClr>
                </a:solidFill>
              </a:rPr>
              <a:t>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b="0" kern="0" dirty="0">
                <a:solidFill>
                  <a:srgbClr val="007BCF">
                    <a:lumMod val="50000"/>
                  </a:srgbClr>
                </a:solidFill>
              </a:rPr>
              <a:t>d</a:t>
            </a:r>
            <a:r>
              <a:rPr lang="en-GB" sz="2000" b="0" kern="0" dirty="0" err="1">
                <a:solidFill>
                  <a:srgbClr val="007BCF">
                    <a:lumMod val="50000"/>
                  </a:srgbClr>
                </a:solidFill>
              </a:rPr>
              <a:t>ramatická</a:t>
            </a:r>
            <a:r>
              <a:rPr lang="cs-CZ" sz="2000" b="0" kern="0" dirty="0">
                <a:solidFill>
                  <a:srgbClr val="007BCF">
                    <a:lumMod val="50000"/>
                  </a:srgbClr>
                </a:solidFill>
              </a:rPr>
              <a:t> v., </a:t>
            </a:r>
            <a:r>
              <a:rPr lang="en-GB" sz="2000" b="0" kern="0" dirty="0" err="1">
                <a:solidFill>
                  <a:srgbClr val="007BCF">
                    <a:lumMod val="50000"/>
                  </a:srgbClr>
                </a:solidFill>
              </a:rPr>
              <a:t>etická</a:t>
            </a:r>
            <a:r>
              <a:rPr lang="cs-CZ" sz="2000" b="0" kern="0" dirty="0">
                <a:solidFill>
                  <a:srgbClr val="007BCF">
                    <a:lumMod val="50000"/>
                  </a:srgbClr>
                </a:solidFill>
              </a:rPr>
              <a:t> v.,</a:t>
            </a:r>
            <a:r>
              <a:rPr lang="en-GB" sz="2000" b="0" kern="0" dirty="0">
                <a:solidFill>
                  <a:srgbClr val="007BCF">
                    <a:lumMod val="50000"/>
                  </a:srgbClr>
                </a:solidFill>
              </a:rPr>
              <a:t> </a:t>
            </a:r>
            <a:r>
              <a:rPr lang="en-GB" sz="2000" b="0" kern="0" dirty="0" err="1">
                <a:solidFill>
                  <a:srgbClr val="007BCF">
                    <a:lumMod val="50000"/>
                  </a:srgbClr>
                </a:solidFill>
              </a:rPr>
              <a:t>filmová</a:t>
            </a:r>
            <a:r>
              <a:rPr lang="cs-CZ" sz="2000" b="0" kern="0" dirty="0">
                <a:solidFill>
                  <a:srgbClr val="007BCF">
                    <a:lumMod val="50000"/>
                  </a:srgbClr>
                </a:solidFill>
              </a:rPr>
              <a:t> </a:t>
            </a:r>
            <a:r>
              <a:rPr lang="en-GB" sz="2000" b="0" kern="0" dirty="0">
                <a:solidFill>
                  <a:srgbClr val="007BCF">
                    <a:lumMod val="50000"/>
                  </a:srgbClr>
                </a:solidFill>
              </a:rPr>
              <a:t>/</a:t>
            </a:r>
            <a:r>
              <a:rPr lang="cs-CZ" sz="2000" b="0" kern="0" dirty="0">
                <a:solidFill>
                  <a:srgbClr val="007BCF">
                    <a:lumMod val="50000"/>
                  </a:srgbClr>
                </a:solidFill>
              </a:rPr>
              <a:t> </a:t>
            </a:r>
            <a:r>
              <a:rPr lang="en-GB" sz="2000" b="0" kern="0" dirty="0" err="1">
                <a:solidFill>
                  <a:srgbClr val="007BCF">
                    <a:lumMod val="50000"/>
                  </a:srgbClr>
                </a:solidFill>
              </a:rPr>
              <a:t>audiovizuální</a:t>
            </a:r>
            <a:r>
              <a:rPr lang="cs-CZ" sz="2000" b="0" kern="0" dirty="0">
                <a:solidFill>
                  <a:srgbClr val="007BCF">
                    <a:lumMod val="50000"/>
                  </a:srgbClr>
                </a:solidFill>
              </a:rPr>
              <a:t> v., </a:t>
            </a:r>
            <a:r>
              <a:rPr lang="en-GB" sz="2000" b="0" kern="0" dirty="0" err="1">
                <a:solidFill>
                  <a:srgbClr val="007BCF">
                    <a:lumMod val="50000"/>
                  </a:srgbClr>
                </a:solidFill>
              </a:rPr>
              <a:t>taneční</a:t>
            </a:r>
            <a:r>
              <a:rPr lang="en-GB" sz="2000" b="0" kern="0" dirty="0">
                <a:solidFill>
                  <a:srgbClr val="007BCF">
                    <a:lumMod val="50000"/>
                  </a:srgbClr>
                </a:solidFill>
              </a:rPr>
              <a:t> a </a:t>
            </a:r>
            <a:r>
              <a:rPr lang="en-GB" sz="2000" b="0" kern="0" dirty="0" err="1">
                <a:solidFill>
                  <a:srgbClr val="007BCF">
                    <a:lumMod val="50000"/>
                  </a:srgbClr>
                </a:solidFill>
              </a:rPr>
              <a:t>pohybová</a:t>
            </a:r>
            <a:r>
              <a:rPr lang="en-GB" sz="2000" b="0" kern="0" dirty="0">
                <a:solidFill>
                  <a:srgbClr val="007BCF">
                    <a:lumMod val="50000"/>
                  </a:srgbClr>
                </a:solidFill>
              </a:rPr>
              <a:t> v</a:t>
            </a:r>
            <a:r>
              <a:rPr lang="cs-CZ" sz="2000" b="0" kern="0" dirty="0">
                <a:solidFill>
                  <a:srgbClr val="007BCF">
                    <a:lumMod val="50000"/>
                  </a:srgbClr>
                </a:solidFill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b="1" dirty="0" smtClean="0"/>
              <a:t>SLOŽKY PŘEDMĚTU ČESKÝ JAYZK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cs-CZ" altLang="cs-CZ" sz="3600" b="1" dirty="0" smtClean="0">
                <a:solidFill>
                  <a:srgbClr val="FFFF00"/>
                </a:solidFill>
                <a:effectLst/>
              </a:rPr>
              <a:t>A) Komunikační a slohová výchova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altLang="cs-CZ" sz="3000" b="1" dirty="0" smtClean="0">
                <a:effectLst/>
              </a:rPr>
              <a:t>B) Jazyková výchova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altLang="cs-CZ" sz="3000" b="1" dirty="0" smtClean="0">
                <a:effectLst/>
              </a:rPr>
              <a:t>C) Literární výchova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altLang="cs-CZ" dirty="0" smtClean="0">
              <a:solidFill>
                <a:srgbClr val="000000"/>
              </a:solidFill>
              <a:effectLst/>
            </a:endParaRPr>
          </a:p>
          <a:p>
            <a:pPr algn="ctr" eaLnBrk="1" hangingPunct="1">
              <a:defRPr/>
            </a:pPr>
            <a:r>
              <a:rPr lang="cs-CZ" altLang="cs-CZ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</a:rPr>
              <a:t>1. období (1. — 3. ročník)</a:t>
            </a:r>
          </a:p>
          <a:p>
            <a:pPr algn="ctr" eaLnBrk="1" hangingPunct="1">
              <a:defRPr/>
            </a:pPr>
            <a:r>
              <a:rPr lang="cs-CZ" altLang="cs-CZ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</a:rPr>
              <a:t>2. období (4. + 5. ročník)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altLang="cs-CZ" sz="3600" dirty="0" smtClean="0">
                <a:solidFill>
                  <a:srgbClr val="000000"/>
                </a:solidFill>
                <a:effectLst/>
              </a:rPr>
              <a:t>							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836613"/>
          </a:xfrm>
        </p:spPr>
        <p:txBody>
          <a:bodyPr/>
          <a:lstStyle/>
          <a:p>
            <a:pPr eaLnBrk="1" hangingPunct="1"/>
            <a:r>
              <a:rPr lang="cs-CZ" altLang="cs-CZ" sz="2900" b="1" smtClean="0">
                <a:solidFill>
                  <a:srgbClr val="000000"/>
                </a:solidFill>
              </a:rPr>
              <a:t>Vzdělávací obor Český jazyk a literatura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87900" y="1247775"/>
            <a:ext cx="4244975" cy="5445125"/>
          </a:xfrm>
        </p:spPr>
        <p:txBody>
          <a:bodyPr/>
          <a:lstStyle/>
          <a:p>
            <a:pPr>
              <a:defRPr/>
            </a:pPr>
            <a:r>
              <a:rPr lang="cs-CZ" altLang="en-US" sz="1700" b="1" dirty="0" smtClean="0">
                <a:solidFill>
                  <a:schemeClr val="bg1">
                    <a:lumMod val="65000"/>
                  </a:schemeClr>
                </a:solidFill>
              </a:rPr>
              <a:t>V </a:t>
            </a:r>
            <a:r>
              <a:rPr lang="cs-CZ" altLang="en-US" sz="1700" b="1" i="1" dirty="0" smtClean="0">
                <a:solidFill>
                  <a:schemeClr val="bg1">
                    <a:lumMod val="65000"/>
                  </a:schemeClr>
                </a:solidFill>
              </a:rPr>
              <a:t>Jazykové výchově</a:t>
            </a:r>
            <a:r>
              <a:rPr lang="cs-CZ" altLang="en-US" sz="1700" b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en-US" sz="1700" dirty="0" smtClean="0">
                <a:solidFill>
                  <a:schemeClr val="bg1">
                    <a:lumMod val="65000"/>
                  </a:schemeClr>
                </a:solidFill>
              </a:rPr>
              <a:t>žáci získávají vědomosti a dovednosti potřebné k osvojování spisovné podoby českého jazyka. Učí se poznávat a rozlišovat jeho další formy. Jazyková výchova vede žáky k logickému myšlení a tím k jasnému, přehlednému a srozumitelnému vyjadřování.   </a:t>
            </a:r>
            <a:endParaRPr lang="en-GB" altLang="en-US" sz="1700" dirty="0" smtClean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cs-CZ" altLang="cs-CZ" sz="1700" b="1" dirty="0" smtClean="0">
              <a:solidFill>
                <a:schemeClr val="bg1">
                  <a:lumMod val="65000"/>
                </a:schemeClr>
              </a:solidFill>
            </a:endParaRPr>
          </a:p>
          <a:p>
            <a:pPr>
              <a:defRPr/>
            </a:pPr>
            <a:r>
              <a:rPr lang="cs-CZ" altLang="en-US" sz="1700" b="1" dirty="0" smtClean="0">
                <a:solidFill>
                  <a:schemeClr val="bg1">
                    <a:lumMod val="65000"/>
                  </a:schemeClr>
                </a:solidFill>
              </a:rPr>
              <a:t>V </a:t>
            </a:r>
            <a:r>
              <a:rPr lang="cs-CZ" altLang="en-US" sz="1700" b="1" i="1" dirty="0" smtClean="0">
                <a:solidFill>
                  <a:schemeClr val="bg1">
                    <a:lumMod val="65000"/>
                  </a:schemeClr>
                </a:solidFill>
              </a:rPr>
              <a:t>Literární výchově </a:t>
            </a:r>
            <a:r>
              <a:rPr lang="cs-CZ" altLang="en-US" sz="1700" dirty="0" smtClean="0">
                <a:solidFill>
                  <a:schemeClr val="bg1">
                    <a:lumMod val="65000"/>
                  </a:schemeClr>
                </a:solidFill>
              </a:rPr>
              <a:t>žáci poznávají prostřednictvím četby základní literární druhy, jejich specifické znaky, postihovat umělecké záměry autora a formulovat vlastní názory o přečteném díle. Učí se také rozlišovat literární fikci od skutečnosti. Postupně získávají a rozvíjejí základní čtenářské návyky i schopnosti tvořivé recepce, interpretace a produkce literárního textu.  </a:t>
            </a:r>
            <a:endParaRPr lang="en-GB" altLang="en-US" sz="1700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539750" y="1268413"/>
            <a:ext cx="4572000" cy="52006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/>
            </a:pPr>
            <a:r>
              <a:rPr lang="en-GB" sz="2300" dirty="0">
                <a:solidFill>
                  <a:srgbClr val="FF0000"/>
                </a:solidFill>
                <a:latin typeface="+mn-lt"/>
              </a:rPr>
              <a:t>V </a:t>
            </a:r>
            <a:r>
              <a:rPr lang="en-GB" sz="2300" dirty="0" err="1">
                <a:solidFill>
                  <a:srgbClr val="FF0000"/>
                </a:solidFill>
                <a:latin typeface="+mn-lt"/>
              </a:rPr>
              <a:t>Komunikační</a:t>
            </a:r>
            <a:r>
              <a:rPr lang="en-GB" sz="2300" dirty="0">
                <a:solidFill>
                  <a:srgbClr val="FF0000"/>
                </a:solidFill>
                <a:latin typeface="+mn-lt"/>
              </a:rPr>
              <a:t> a </a:t>
            </a:r>
            <a:r>
              <a:rPr lang="en-GB" sz="2300" dirty="0" err="1">
                <a:solidFill>
                  <a:srgbClr val="FF0000"/>
                </a:solidFill>
                <a:latin typeface="+mn-lt"/>
              </a:rPr>
              <a:t>slohové</a:t>
            </a:r>
            <a:r>
              <a:rPr lang="en-GB" sz="23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GB" sz="2300" dirty="0" err="1">
                <a:solidFill>
                  <a:srgbClr val="FF0000"/>
                </a:solidFill>
                <a:latin typeface="+mn-lt"/>
              </a:rPr>
              <a:t>výchově</a:t>
            </a:r>
            <a:r>
              <a:rPr lang="en-GB" sz="23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GB" sz="2300" b="0" dirty="0">
                <a:solidFill>
                  <a:schemeClr val="tx1"/>
                </a:solidFill>
                <a:latin typeface="+mn-lt"/>
              </a:rPr>
              <a:t>se </a:t>
            </a:r>
            <a:r>
              <a:rPr lang="en-GB" sz="2300" b="0" dirty="0" err="1">
                <a:solidFill>
                  <a:schemeClr val="tx1"/>
                </a:solidFill>
                <a:latin typeface="+mn-lt"/>
              </a:rPr>
              <a:t>žáci</a:t>
            </a:r>
            <a:r>
              <a:rPr lang="en-GB" sz="23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GB" sz="2300" b="0" dirty="0" err="1">
                <a:solidFill>
                  <a:schemeClr val="tx1"/>
                </a:solidFill>
                <a:latin typeface="+mn-lt"/>
              </a:rPr>
              <a:t>učí</a:t>
            </a:r>
            <a:r>
              <a:rPr lang="cs-CZ" sz="2300" b="0" dirty="0">
                <a:solidFill>
                  <a:schemeClr val="tx1"/>
                </a:solidFill>
                <a:latin typeface="+mn-lt"/>
              </a:rPr>
              <a:t>:</a:t>
            </a:r>
            <a:r>
              <a:rPr lang="en-GB" sz="2300" b="0" dirty="0">
                <a:solidFill>
                  <a:schemeClr val="tx1"/>
                </a:solidFill>
                <a:latin typeface="+mn-lt"/>
              </a:rPr>
              <a:t> </a:t>
            </a:r>
            <a:endParaRPr lang="cs-CZ" sz="2300" b="0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/>
            </a:pPr>
            <a:r>
              <a:rPr lang="en-GB" sz="2300" b="0" dirty="0" err="1">
                <a:solidFill>
                  <a:schemeClr val="tx1"/>
                </a:solidFill>
                <a:latin typeface="+mn-lt"/>
              </a:rPr>
              <a:t>vnímat</a:t>
            </a:r>
            <a:r>
              <a:rPr lang="en-GB" sz="2300" b="0" dirty="0">
                <a:solidFill>
                  <a:schemeClr val="tx1"/>
                </a:solidFill>
                <a:latin typeface="+mn-lt"/>
              </a:rPr>
              <a:t> a </a:t>
            </a:r>
            <a:r>
              <a:rPr lang="en-GB" sz="2300" b="0" dirty="0" err="1">
                <a:solidFill>
                  <a:schemeClr val="tx1"/>
                </a:solidFill>
                <a:latin typeface="+mn-lt"/>
              </a:rPr>
              <a:t>chápat</a:t>
            </a:r>
            <a:r>
              <a:rPr lang="en-GB" sz="23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GB" sz="2300" b="0" dirty="0" err="1">
                <a:solidFill>
                  <a:schemeClr val="tx1"/>
                </a:solidFill>
                <a:latin typeface="+mn-lt"/>
              </a:rPr>
              <a:t>různá</a:t>
            </a:r>
            <a:r>
              <a:rPr lang="en-GB" sz="23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GB" sz="2300" b="0" dirty="0" err="1">
                <a:solidFill>
                  <a:schemeClr val="tx1"/>
                </a:solidFill>
                <a:latin typeface="+mn-lt"/>
              </a:rPr>
              <a:t>jazyková</a:t>
            </a:r>
            <a:r>
              <a:rPr lang="en-GB" sz="23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GB" sz="2300" b="0" dirty="0" err="1">
                <a:solidFill>
                  <a:schemeClr val="tx1"/>
                </a:solidFill>
                <a:latin typeface="+mn-lt"/>
              </a:rPr>
              <a:t>sdělení</a:t>
            </a:r>
            <a:r>
              <a:rPr lang="cs-CZ" sz="2300" b="0" dirty="0">
                <a:solidFill>
                  <a:schemeClr val="tx1"/>
                </a:solidFill>
                <a:latin typeface="+mn-lt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/>
            </a:pPr>
            <a:r>
              <a:rPr lang="en-GB" sz="2300" b="0" dirty="0" err="1">
                <a:solidFill>
                  <a:schemeClr val="tx1"/>
                </a:solidFill>
                <a:latin typeface="+mn-lt"/>
              </a:rPr>
              <a:t>číst</a:t>
            </a:r>
            <a:r>
              <a:rPr lang="en-GB" sz="2300" b="0" dirty="0">
                <a:solidFill>
                  <a:schemeClr val="tx1"/>
                </a:solidFill>
                <a:latin typeface="+mn-lt"/>
              </a:rPr>
              <a:t> s </a:t>
            </a:r>
            <a:r>
              <a:rPr lang="en-GB" sz="2300" b="0" dirty="0" err="1">
                <a:solidFill>
                  <a:schemeClr val="tx1"/>
                </a:solidFill>
                <a:latin typeface="+mn-lt"/>
              </a:rPr>
              <a:t>porozuměním</a:t>
            </a:r>
            <a:r>
              <a:rPr lang="cs-CZ" sz="2300" b="0" dirty="0">
                <a:solidFill>
                  <a:schemeClr val="tx1"/>
                </a:solidFill>
                <a:latin typeface="+mn-lt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/>
            </a:pPr>
            <a:r>
              <a:rPr lang="en-GB" sz="2300" b="0" dirty="0" err="1">
                <a:solidFill>
                  <a:schemeClr val="tx1"/>
                </a:solidFill>
                <a:latin typeface="+mn-lt"/>
              </a:rPr>
              <a:t>kultivovaně</a:t>
            </a:r>
            <a:r>
              <a:rPr lang="en-GB" sz="23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GB" sz="2300" b="0" dirty="0" err="1">
                <a:solidFill>
                  <a:schemeClr val="tx1"/>
                </a:solidFill>
                <a:latin typeface="+mn-lt"/>
              </a:rPr>
              <a:t>psát</a:t>
            </a:r>
            <a:r>
              <a:rPr lang="cs-CZ" sz="2300" b="0" dirty="0">
                <a:solidFill>
                  <a:schemeClr val="tx1"/>
                </a:solidFill>
                <a:latin typeface="+mn-lt"/>
              </a:rPr>
              <a:t> a</a:t>
            </a:r>
            <a:r>
              <a:rPr lang="en-GB" sz="23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GB" sz="2300" b="0" dirty="0" err="1">
                <a:solidFill>
                  <a:schemeClr val="tx1"/>
                </a:solidFill>
                <a:latin typeface="+mn-lt"/>
              </a:rPr>
              <a:t>mluvit</a:t>
            </a:r>
            <a:r>
              <a:rPr lang="cs-CZ" sz="2300" b="0" dirty="0">
                <a:solidFill>
                  <a:schemeClr val="tx1"/>
                </a:solidFill>
                <a:latin typeface="+mn-lt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/>
            </a:pPr>
            <a:r>
              <a:rPr lang="en-GB" sz="2300" b="0" dirty="0" err="1">
                <a:solidFill>
                  <a:schemeClr val="tx1"/>
                </a:solidFill>
                <a:latin typeface="+mn-lt"/>
              </a:rPr>
              <a:t>rozhodovat</a:t>
            </a:r>
            <a:r>
              <a:rPr lang="en-GB" sz="2300" b="0" dirty="0">
                <a:solidFill>
                  <a:schemeClr val="tx1"/>
                </a:solidFill>
                <a:latin typeface="+mn-lt"/>
              </a:rPr>
              <a:t> se </a:t>
            </a:r>
            <a:r>
              <a:rPr lang="en-GB" sz="2300" b="0" dirty="0" err="1">
                <a:solidFill>
                  <a:schemeClr val="tx1"/>
                </a:solidFill>
                <a:latin typeface="+mn-lt"/>
              </a:rPr>
              <a:t>na</a:t>
            </a:r>
            <a:r>
              <a:rPr lang="en-GB" sz="23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GB" sz="2300" b="0" dirty="0" err="1">
                <a:solidFill>
                  <a:schemeClr val="tx1"/>
                </a:solidFill>
                <a:latin typeface="+mn-lt"/>
              </a:rPr>
              <a:t>základě</a:t>
            </a:r>
            <a:r>
              <a:rPr lang="en-GB" sz="23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GB" sz="2300" b="0" dirty="0" err="1">
                <a:solidFill>
                  <a:schemeClr val="tx1"/>
                </a:solidFill>
                <a:latin typeface="+mn-lt"/>
              </a:rPr>
              <a:t>přečteného</a:t>
            </a:r>
            <a:r>
              <a:rPr lang="en-GB" sz="23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GB" sz="2300" b="0" dirty="0" err="1">
                <a:solidFill>
                  <a:schemeClr val="tx1"/>
                </a:solidFill>
                <a:latin typeface="+mn-lt"/>
              </a:rPr>
              <a:t>nebo</a:t>
            </a:r>
            <a:r>
              <a:rPr lang="en-GB" sz="23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GB" sz="2300" b="0" dirty="0" err="1">
                <a:solidFill>
                  <a:schemeClr val="tx1"/>
                </a:solidFill>
                <a:latin typeface="+mn-lt"/>
              </a:rPr>
              <a:t>slyšeného</a:t>
            </a:r>
            <a:r>
              <a:rPr lang="en-GB" sz="23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GB" sz="2300" b="0" dirty="0" err="1">
                <a:solidFill>
                  <a:schemeClr val="tx1"/>
                </a:solidFill>
                <a:latin typeface="+mn-lt"/>
              </a:rPr>
              <a:t>textu</a:t>
            </a:r>
            <a:r>
              <a:rPr lang="en-GB" sz="23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GB" sz="2300" b="0" dirty="0" err="1">
                <a:solidFill>
                  <a:schemeClr val="tx1"/>
                </a:solidFill>
                <a:latin typeface="+mn-lt"/>
              </a:rPr>
              <a:t>různého</a:t>
            </a:r>
            <a:r>
              <a:rPr lang="en-GB" sz="23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GB" sz="2300" b="0" dirty="0" err="1">
                <a:solidFill>
                  <a:schemeClr val="tx1"/>
                </a:solidFill>
                <a:latin typeface="+mn-lt"/>
              </a:rPr>
              <a:t>typu</a:t>
            </a:r>
            <a:r>
              <a:rPr lang="en-GB" sz="23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GB" sz="2300" b="0" dirty="0" err="1">
                <a:solidFill>
                  <a:schemeClr val="tx1"/>
                </a:solidFill>
                <a:latin typeface="+mn-lt"/>
              </a:rPr>
              <a:t>vztahujícího</a:t>
            </a:r>
            <a:r>
              <a:rPr lang="en-GB" sz="2300" b="0" dirty="0">
                <a:solidFill>
                  <a:schemeClr val="tx1"/>
                </a:solidFill>
                <a:latin typeface="+mn-lt"/>
              </a:rPr>
              <a:t> se k </a:t>
            </a:r>
            <a:r>
              <a:rPr lang="en-GB" sz="2300" b="0" dirty="0" err="1">
                <a:solidFill>
                  <a:schemeClr val="tx1"/>
                </a:solidFill>
                <a:latin typeface="+mn-lt"/>
              </a:rPr>
              <a:t>nejrůznějším</a:t>
            </a:r>
            <a:r>
              <a:rPr lang="en-GB" sz="23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GB" sz="2300" b="0" dirty="0" err="1">
                <a:solidFill>
                  <a:schemeClr val="tx1"/>
                </a:solidFill>
                <a:latin typeface="+mn-lt"/>
              </a:rPr>
              <a:t>situacím</a:t>
            </a:r>
            <a:r>
              <a:rPr lang="cs-CZ" sz="2300" b="0" dirty="0">
                <a:solidFill>
                  <a:schemeClr val="tx1"/>
                </a:solidFill>
                <a:latin typeface="+mn-lt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/>
            </a:pPr>
            <a:r>
              <a:rPr lang="en-GB" sz="2300" b="0" dirty="0" err="1">
                <a:solidFill>
                  <a:schemeClr val="tx1"/>
                </a:solidFill>
                <a:latin typeface="+mn-lt"/>
              </a:rPr>
              <a:t>analyzovat</a:t>
            </a:r>
            <a:r>
              <a:rPr lang="en-GB" sz="23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cs-CZ" sz="2300" b="0" dirty="0">
                <a:solidFill>
                  <a:schemeClr val="tx1"/>
                </a:solidFill>
                <a:latin typeface="+mn-lt"/>
              </a:rPr>
              <a:t>text </a:t>
            </a:r>
            <a:r>
              <a:rPr lang="en-GB" sz="2300" b="0" dirty="0">
                <a:solidFill>
                  <a:schemeClr val="tx1"/>
                </a:solidFill>
                <a:latin typeface="+mn-lt"/>
              </a:rPr>
              <a:t>a </a:t>
            </a:r>
            <a:r>
              <a:rPr lang="en-GB" sz="2300" b="0" dirty="0" err="1">
                <a:solidFill>
                  <a:schemeClr val="tx1"/>
                </a:solidFill>
                <a:latin typeface="+mn-lt"/>
              </a:rPr>
              <a:t>kriticky</a:t>
            </a:r>
            <a:r>
              <a:rPr lang="en-GB" sz="23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GB" sz="2300" b="0" dirty="0" err="1">
                <a:solidFill>
                  <a:schemeClr val="tx1"/>
                </a:solidFill>
                <a:latin typeface="+mn-lt"/>
              </a:rPr>
              <a:t>posoudit</a:t>
            </a:r>
            <a:r>
              <a:rPr lang="en-GB" sz="23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GB" sz="2300" b="0" dirty="0" err="1">
                <a:solidFill>
                  <a:schemeClr val="tx1"/>
                </a:solidFill>
                <a:latin typeface="+mn-lt"/>
              </a:rPr>
              <a:t>jeho</a:t>
            </a:r>
            <a:r>
              <a:rPr lang="en-GB" sz="23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GB" sz="2300" b="0" dirty="0" err="1">
                <a:solidFill>
                  <a:schemeClr val="tx1"/>
                </a:solidFill>
                <a:latin typeface="+mn-lt"/>
              </a:rPr>
              <a:t>obsah</a:t>
            </a:r>
            <a:r>
              <a:rPr lang="en-GB" sz="2300" b="0" dirty="0">
                <a:solidFill>
                  <a:schemeClr val="tx1"/>
                </a:solidFill>
                <a:latin typeface="+mn-lt"/>
              </a:rPr>
              <a:t>. </a:t>
            </a:r>
            <a:endParaRPr lang="cs-CZ" sz="2300" b="0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/>
            </a:pPr>
            <a:r>
              <a:rPr lang="en-GB" sz="1500" b="0" dirty="0" err="1">
                <a:solidFill>
                  <a:schemeClr val="tx1"/>
                </a:solidFill>
                <a:latin typeface="+mn-lt"/>
              </a:rPr>
              <a:t>Ve</a:t>
            </a:r>
            <a:r>
              <a:rPr lang="en-GB" sz="15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GB" sz="1500" b="0" dirty="0" err="1">
                <a:solidFill>
                  <a:schemeClr val="tx1"/>
                </a:solidFill>
                <a:latin typeface="+mn-lt"/>
              </a:rPr>
              <a:t>vyšších</a:t>
            </a:r>
            <a:r>
              <a:rPr lang="en-GB" sz="15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GB" sz="1500" b="0" dirty="0" err="1">
                <a:solidFill>
                  <a:schemeClr val="tx1"/>
                </a:solidFill>
                <a:latin typeface="+mn-lt"/>
              </a:rPr>
              <a:t>ročnících</a:t>
            </a:r>
            <a:r>
              <a:rPr lang="en-GB" sz="1500" b="0" dirty="0">
                <a:solidFill>
                  <a:schemeClr val="tx1"/>
                </a:solidFill>
                <a:latin typeface="+mn-lt"/>
              </a:rPr>
              <a:t> se </a:t>
            </a:r>
            <a:r>
              <a:rPr lang="en-GB" sz="1500" b="0" dirty="0" err="1">
                <a:solidFill>
                  <a:schemeClr val="tx1"/>
                </a:solidFill>
                <a:latin typeface="+mn-lt"/>
              </a:rPr>
              <a:t>učí</a:t>
            </a:r>
            <a:r>
              <a:rPr lang="en-GB" sz="15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GB" sz="1500" b="0" dirty="0" err="1">
                <a:solidFill>
                  <a:schemeClr val="tx1"/>
                </a:solidFill>
                <a:latin typeface="+mn-lt"/>
              </a:rPr>
              <a:t>posuzovat</a:t>
            </a:r>
            <a:r>
              <a:rPr lang="en-GB" sz="15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GB" sz="1500" b="0" dirty="0" err="1">
                <a:solidFill>
                  <a:schemeClr val="tx1"/>
                </a:solidFill>
                <a:latin typeface="+mn-lt"/>
              </a:rPr>
              <a:t>také</a:t>
            </a:r>
            <a:r>
              <a:rPr lang="en-GB" sz="15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GB" sz="1500" b="0" dirty="0" err="1">
                <a:solidFill>
                  <a:schemeClr val="tx1"/>
                </a:solidFill>
                <a:latin typeface="+mn-lt"/>
              </a:rPr>
              <a:t>formální</a:t>
            </a:r>
            <a:r>
              <a:rPr lang="en-GB" sz="15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GB" sz="1500" b="0" dirty="0" err="1">
                <a:solidFill>
                  <a:schemeClr val="tx1"/>
                </a:solidFill>
                <a:latin typeface="+mn-lt"/>
              </a:rPr>
              <a:t>stránku</a:t>
            </a:r>
            <a:r>
              <a:rPr lang="en-GB" sz="15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GB" sz="1500" b="0" dirty="0" err="1">
                <a:solidFill>
                  <a:schemeClr val="tx1"/>
                </a:solidFill>
                <a:latin typeface="+mn-lt"/>
              </a:rPr>
              <a:t>textu</a:t>
            </a:r>
            <a:r>
              <a:rPr lang="en-GB" sz="1500" b="0" dirty="0">
                <a:solidFill>
                  <a:schemeClr val="tx1"/>
                </a:solidFill>
                <a:latin typeface="+mn-lt"/>
              </a:rPr>
              <a:t> a </a:t>
            </a:r>
            <a:r>
              <a:rPr lang="en-GB" sz="1500" b="0" dirty="0" err="1">
                <a:solidFill>
                  <a:schemeClr val="tx1"/>
                </a:solidFill>
                <a:latin typeface="+mn-lt"/>
              </a:rPr>
              <a:t>jeho</a:t>
            </a:r>
            <a:r>
              <a:rPr lang="en-GB" sz="15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GB" sz="1500" b="0" dirty="0" err="1">
                <a:solidFill>
                  <a:schemeClr val="tx1"/>
                </a:solidFill>
                <a:latin typeface="+mn-lt"/>
              </a:rPr>
              <a:t>výstavbu</a:t>
            </a:r>
            <a:r>
              <a:rPr lang="en-GB" sz="1500" b="0" dirty="0">
                <a:solidFill>
                  <a:schemeClr val="tx1"/>
                </a:solidFill>
                <a:latin typeface="+mn-lt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323528" y="1340768"/>
          <a:ext cx="864096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315" name="Obdélník 5"/>
          <p:cNvSpPr>
            <a:spLocks noChangeArrowheads="1"/>
          </p:cNvSpPr>
          <p:nvPr/>
        </p:nvSpPr>
        <p:spPr bwMode="auto">
          <a:xfrm>
            <a:off x="1258888" y="476250"/>
            <a:ext cx="6481762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cs-CZ" altLang="cs-CZ" sz="2400">
                <a:solidFill>
                  <a:srgbClr val="FF0000"/>
                </a:solidFill>
              </a:rPr>
              <a:t>KOMUNIKAČNÍ A SLOHOVÁ VÝCHOVA: výstupy období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ruhy na vodě">
  <a:themeElements>
    <a:clrScheme name="Kruhy na vodě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Kruhy na vodě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80000"/>
          <a:buFont typeface="Wingdings" pitchFamily="2" charset="2"/>
          <a:buNone/>
          <a:tabLst/>
          <a:defRPr kumimoji="0" lang="cs-CZ" sz="2400" b="1" i="0" u="none" strike="noStrike" cap="none" normalizeH="0" baseline="0" smtClean="0">
            <a:ln>
              <a:noFill/>
            </a:ln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80000"/>
          <a:buFont typeface="Wingdings" pitchFamily="2" charset="2"/>
          <a:buNone/>
          <a:tabLst/>
          <a:defRPr kumimoji="0" lang="cs-CZ" sz="2400" b="1" i="0" u="none" strike="noStrike" cap="none" normalizeH="0" baseline="0" smtClean="0">
            <a:ln>
              <a:noFill/>
            </a:ln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Kruhy na vodě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ruhy na vodě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Vodotisk">
  <a:themeElements>
    <a:clrScheme name="Vodotis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Vodotis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80000"/>
          <a:buFont typeface="Wingdings" pitchFamily="2" charset="2"/>
          <a:buNone/>
          <a:tabLst/>
          <a:defRPr kumimoji="0" lang="cs-CZ" sz="2400" b="1" i="0" u="none" strike="noStrike" cap="none" normalizeH="0" baseline="0" smtClean="0">
            <a:ln>
              <a:noFill/>
            </a:ln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80000"/>
          <a:buFont typeface="Wingdings" pitchFamily="2" charset="2"/>
          <a:buNone/>
          <a:tabLst/>
          <a:defRPr kumimoji="0" lang="cs-CZ" sz="2400" b="1" i="0" u="none" strike="noStrike" cap="none" normalizeH="0" baseline="0" smtClean="0">
            <a:ln>
              <a:noFill/>
            </a:ln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Vodotis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dotis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dotis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dotis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dotis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dotis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dotis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dotis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dotis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826</TotalTime>
  <Words>1417</Words>
  <Application>Microsoft Office PowerPoint</Application>
  <PresentationFormat>Předvádění na obrazovce (4:3)</PresentationFormat>
  <Paragraphs>255</Paragraphs>
  <Slides>17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17</vt:i4>
      </vt:variant>
    </vt:vector>
  </HeadingPairs>
  <TitlesOfParts>
    <vt:vector size="23" baseType="lpstr">
      <vt:lpstr>Arial</vt:lpstr>
      <vt:lpstr>Wingdings</vt:lpstr>
      <vt:lpstr>Calibri</vt:lpstr>
      <vt:lpstr>Times New Roman</vt:lpstr>
      <vt:lpstr>Kruhy na vodě</vt:lpstr>
      <vt:lpstr>Vodotisk</vt:lpstr>
      <vt:lpstr>Vzdělávací  systém ČR</vt:lpstr>
      <vt:lpstr>Prezentace aplikace PowerPoint</vt:lpstr>
      <vt:lpstr>Prezentace aplikace PowerPoint</vt:lpstr>
      <vt:lpstr>Prezentace aplikace PowerPoint</vt:lpstr>
      <vt:lpstr>Hodinové dotace určené RVP (1.st. /týden)</vt:lpstr>
      <vt:lpstr>Hodinové dotace určené RVP (1.st. /týden)</vt:lpstr>
      <vt:lpstr>SLOŽKY PŘEDMĚTU ČESKÝ JAYZK</vt:lpstr>
      <vt:lpstr>Vzdělávací obor Český jazyk a literatura</vt:lpstr>
      <vt:lpstr>Prezentace aplikace PowerPoint</vt:lpstr>
      <vt:lpstr>Prezentace aplikace PowerPoint</vt:lpstr>
      <vt:lpstr>SLOŽKY PŘEDMĚTU ČESKÝ JAYZK</vt:lpstr>
      <vt:lpstr>Vzdělávací obor Český jazyk a literatura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Rámcový vzdělávací program (RVP)</dc:title>
  <dc:creator>JV</dc:creator>
  <cp:lastModifiedBy>Vykoukalovi</cp:lastModifiedBy>
  <cp:revision>53</cp:revision>
  <dcterms:created xsi:type="dcterms:W3CDTF">2009-03-10T09:29:42Z</dcterms:created>
  <dcterms:modified xsi:type="dcterms:W3CDTF">2023-03-14T12:32:16Z</dcterms:modified>
</cp:coreProperties>
</file>