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8402-996B-4CF9-A8F6-CDE8EB1A0D51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546-4EC8-4CEE-B701-30CCA1CE92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56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8402-996B-4CF9-A8F6-CDE8EB1A0D51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5546-4EC8-4CEE-B701-30CCA1CE92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6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218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2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03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1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Okupované Japonsko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2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8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smtClean="0"/>
              <a:t>Zbytky T-34 v den útoku - 25. června 1950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0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Mírová jednání 1951-1953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8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Dwight D. Eisenhower (1890-1969) 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6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184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„Vyslanec míru“ – Convair B-36 „Peacemaker“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Prameny a literatura </a:t>
            </a:r>
            <a:endParaRPr lang="cs-CZ" sz="40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Francouzský letecký výsadek u Dien Bien Phu – listopad 1953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5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3600" b="1" smtClean="0"/>
              <a:t>Vo </a:t>
            </a:r>
            <a:r>
              <a:rPr lang="en-US" altLang="cs-CZ" sz="3600" b="1" i="1" smtClean="0"/>
              <a:t>Nguyen</a:t>
            </a:r>
            <a:r>
              <a:rPr lang="en-US" altLang="cs-CZ" sz="3600" b="1" smtClean="0"/>
              <a:t> Giap</a:t>
            </a:r>
            <a:r>
              <a:rPr lang="cs-CZ" altLang="cs-CZ" sz="3600" b="1" smtClean="0"/>
              <a:t> (1911-2013)</a:t>
            </a:r>
            <a:endParaRPr lang="en-US" altLang="cs-CZ" sz="3600" b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9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Válka ve Vietnamu</a:t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2. Americký pokus o zadržování komunismu v Indočíně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703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Jean Baptiste Ngo Dinh Diem (1901-1963) 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547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S</a:t>
            </a:r>
            <a:r>
              <a:rPr lang="cs-CZ" altLang="cs-CZ" sz="3600" smtClean="0"/>
              <a:t>aigonská loutka v rukou imperialisty</a:t>
            </a:r>
            <a:endParaRPr lang="cs-CZ" altLang="cs-CZ" sz="36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118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mtClean="0"/>
              <a:t>Thomas Anthony Dooley III (1927-1961) 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9965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mtClean="0"/>
              <a:t>Madame Nhu s prezidentem Lyndonem Johnsonem - 1961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81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110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Buddhistický mnich protestuje proti náboženskému útlaku (1963)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8260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Tonkinský incident (1964)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120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Helikoptéra UH-1B</a:t>
            </a:r>
            <a:br>
              <a:rPr lang="cs-CZ" altLang="cs-CZ" smtClean="0"/>
            </a:br>
            <a:r>
              <a:rPr lang="cs-CZ" altLang="cs-CZ" smtClean="0"/>
              <a:t>- symbol války ve Vietnamu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447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1968 - Masakr v My Lai a My Khe – 504 mrtvých civilistů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67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William Laws Calley (1943-)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3888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smtClean="0"/>
              <a:t>Slavné osobnosti proti válce ve Vietnamu – Norman Mailer,  M. L. King</a:t>
            </a:r>
            <a:endParaRPr lang="cs-CZ" altLang="cs-CZ" sz="36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812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Saigonský výjev z období ofenzívy Tet - 1968 </a:t>
            </a:r>
            <a:endParaRPr lang="cs-CZ" altLang="cs-CZ" sz="36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Masakr na univerzitě Kent State - 1970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00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93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E. Murrow – Harvest of Shame - 1960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643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Lyndon B. Johnson (1908-1973)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76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49263"/>
            <a:r>
              <a:rPr lang="cs-CZ" smtClean="0"/>
              <a:t>Volby 1964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2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Johnson navštěvuje chudinskou čtvrť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57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Velká společnost očima Američanů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0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Lincoln zneklidněně sleduje směr Johnsonovy politiky 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7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900" smtClean="0"/>
              <a:t>Richard Nixon bojovníkem proti komunismu</a:t>
            </a:r>
            <a:endParaRPr lang="cs-CZ" altLang="cs-CZ" sz="39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27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„Zvolte si Nixona za svého kongresmana“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6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77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83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121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87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8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Vše „atomové“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Atomová přítomnost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05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Širokoúhlá obrazovka</PresentationFormat>
  <Paragraphs>33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Vše „atomové“</vt:lpstr>
      <vt:lpstr>Atomová přítomnost</vt:lpstr>
      <vt:lpstr>Prezentace aplikace PowerPoint</vt:lpstr>
      <vt:lpstr>Prezentace aplikace PowerPoint</vt:lpstr>
      <vt:lpstr>Prezentace aplikace PowerPoint</vt:lpstr>
      <vt:lpstr>Okupované Japonsko</vt:lpstr>
      <vt:lpstr>Prezentace aplikace PowerPoint</vt:lpstr>
      <vt:lpstr>Zbytky T-34 v den útoku - 25. června 1950</vt:lpstr>
      <vt:lpstr>Prezentace aplikace PowerPoint</vt:lpstr>
      <vt:lpstr>Prezentace aplikace PowerPoint</vt:lpstr>
      <vt:lpstr>Mírová jednání 1951-1953</vt:lpstr>
      <vt:lpstr>Dwight D. Eisenhower (1890-1969) </vt:lpstr>
      <vt:lpstr>„Vyslanec míru“ – Convair B-36 „Peacemaker“</vt:lpstr>
      <vt:lpstr>Prameny a literatura </vt:lpstr>
      <vt:lpstr>Prezentace aplikace PowerPoint</vt:lpstr>
      <vt:lpstr>Francouzský letecký výsadek u Dien Bien Phu – listopad 1953</vt:lpstr>
      <vt:lpstr>Vo Nguyen Giap (1911-2013)</vt:lpstr>
      <vt:lpstr>Válka ve Vietnamu  2. Americký pokus o zadržování komunismu v Indočíně</vt:lpstr>
      <vt:lpstr>Jean Baptiste Ngo Dinh Diem (1901-1963) </vt:lpstr>
      <vt:lpstr>Saigonská loutka v rukou imperialisty</vt:lpstr>
      <vt:lpstr>Thomas Anthony Dooley III (1927-1961) </vt:lpstr>
      <vt:lpstr>Madame Nhu s prezidentem Lyndonem Johnsonem - 1961</vt:lpstr>
      <vt:lpstr>Buddhistický mnich protestuje proti náboženskému útlaku (1963)</vt:lpstr>
      <vt:lpstr>Tonkinský incident (1964)</vt:lpstr>
      <vt:lpstr>Helikoptéra UH-1B - symbol války ve Vietnamu</vt:lpstr>
      <vt:lpstr>1968 - Masakr v My Lai a My Khe – 504 mrtvých civilistů</vt:lpstr>
      <vt:lpstr>William Laws Calley (1943-)</vt:lpstr>
      <vt:lpstr>Slavné osobnosti proti válce ve Vietnamu – Norman Mailer,  M. L. King</vt:lpstr>
      <vt:lpstr>Saigonský výjev z období ofenzívy Tet - 1968 </vt:lpstr>
      <vt:lpstr>Masakr na univerzitě Kent State - 1970</vt:lpstr>
      <vt:lpstr>Prezentace aplikace PowerPoint</vt:lpstr>
      <vt:lpstr>E. Murrow – Harvest of Shame - 1960</vt:lpstr>
      <vt:lpstr>Lyndon B. Johnson (1908-1973)</vt:lpstr>
      <vt:lpstr>Volby 1964</vt:lpstr>
      <vt:lpstr>Johnson navštěvuje chudinskou čtvrť</vt:lpstr>
      <vt:lpstr>Velká společnost očima Američanů</vt:lpstr>
      <vt:lpstr>Lincoln zneklidněně sleduje směr Johnsonovy politiky </vt:lpstr>
      <vt:lpstr>Richard Nixon bojovníkem proti komunismu</vt:lpstr>
      <vt:lpstr>„Zvolte si Nixona za svého kongresmana“</vt:lpstr>
      <vt:lpstr> </vt:lpstr>
      <vt:lpstr>Prezentace aplikace PowerPoint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TUL-S0-23</dc:creator>
  <cp:lastModifiedBy>TUL-S0-23</cp:lastModifiedBy>
  <cp:revision>1</cp:revision>
  <dcterms:created xsi:type="dcterms:W3CDTF">2018-09-06T20:38:43Z</dcterms:created>
  <dcterms:modified xsi:type="dcterms:W3CDTF">2018-09-06T20:38:43Z</dcterms:modified>
</cp:coreProperties>
</file>