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4" r:id="rId1"/>
  </p:sldMasterIdLst>
  <p:notesMasterIdLst>
    <p:notesMasterId r:id="rId7"/>
  </p:notesMasterIdLst>
  <p:sldIdLst>
    <p:sldId id="258" r:id="rId2"/>
    <p:sldId id="260" r:id="rId3"/>
    <p:sldId id="256" r:id="rId4"/>
    <p:sldId id="261" r:id="rId5"/>
    <p:sldId id="257" r:id="rId6"/>
  </p:sldIdLst>
  <p:sldSz cx="13716000" cy="11430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28">
          <p15:clr>
            <a:srgbClr val="A4A3A4"/>
          </p15:clr>
        </p15:guide>
        <p15:guide id="2" pos="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0000"/>
    <a:srgbClr val="339933"/>
    <a:srgbClr val="FD4133"/>
    <a:srgbClr val="3D6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6323" autoAdjust="0"/>
  </p:normalViewPr>
  <p:slideViewPr>
    <p:cSldViewPr snapToGrid="0">
      <p:cViewPr varScale="1">
        <p:scale>
          <a:sx n="66" d="100"/>
          <a:sy n="66" d="100"/>
        </p:scale>
        <p:origin x="1842" y="84"/>
      </p:cViewPr>
      <p:guideLst>
        <p:guide orient="horz" pos="3828"/>
        <p:guide pos="512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0476F33-D8DA-4B6C-ADE8-86420A69FB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AF0EE2-849B-4F48-82A0-2C2C24A08A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31F731-D899-4166-96A7-E688181801FF}" type="datetimeFigureOut">
              <a:rPr lang="cs-CZ"/>
              <a:pPr>
                <a:defRPr/>
              </a:pPr>
              <a:t>10.05.2024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FE931D-7666-4F2E-95B7-2FC847842D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85800"/>
            <a:ext cx="4114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DC84A714-7B8C-4D62-A299-6AA7AEE4F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0AA401-6F7E-46E7-BAC8-910835FE9D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BB9D9A-70BF-48E4-B403-210A91A8A5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BBED43-FD73-4247-84D1-3A428981D86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E43FD7F9-9E38-4253-AD30-ED592D9CC5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51AF54BE-84E0-4423-B23D-6F57721854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0217CDD1-857C-4B81-A1C2-A64CB82619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95F10-C5F4-4773-B6F4-B4BC58EC89BB}" type="slidenum">
              <a:rPr lang="cs-CZ" altLang="cs-CZ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D223B4A3-005D-4343-9727-924F47DD76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8AE8E935-F913-4C05-B3F7-6D5206A2E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FAA85B3F-5B16-4015-A2AF-76576329B2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EA33EF-6614-40EE-A020-AD2C1CCFC110}" type="slidenum">
              <a:rPr lang="cs-CZ" altLang="cs-CZ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E4B72-A28B-4CEB-A287-4A0ECCF81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870605"/>
            <a:ext cx="10287000" cy="39793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755726-EE5C-4337-881E-717B14A1B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6003397"/>
            <a:ext cx="10287000" cy="275960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ACDE82-B576-41CF-B7B8-749EA1D4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D1053-60B4-4372-BB4B-EB22B014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F3A99E-3D57-415F-85AB-E009C612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0EA4-6689-499F-B244-7EDCC2C8990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857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61C0D-3BC3-4CCE-B7CA-C5EA6133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54C798-823F-4804-A585-8DDBE9226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0C05BC-F453-4731-83E6-D86D7E22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57950-D70F-4FD1-8E3A-5AE43B4C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57C978-D19A-4864-A88D-6BFA1D9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774A-02FC-4B84-AAB2-302691DFB1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287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323AE59-F4ED-4BBE-8903-3D453054D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15512" y="608542"/>
            <a:ext cx="2957513" cy="968639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FA21B2-ECFC-4225-B743-3B24E0110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2975" y="608542"/>
            <a:ext cx="8701088" cy="968639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495F78-D2CD-4CCD-BB01-FB78C1E5B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031B43-D780-4DF6-B7F1-640BE0F2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7159BA-432A-4C4C-9277-9F1DD42D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8EE8-8AEB-487A-9EB6-A214057764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891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EFB11-5B82-459D-AC73-08FFA29C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A83AD-9BD3-46B7-A5EF-9693C1B4F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93A988-80B0-4A0B-B6F1-FF4ABB4D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A5B761-EACC-4B16-AA97-E32D6A7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8F80AB-E904-41C0-8476-D701F1F9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8D65-D20B-40F7-895F-874E5612764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140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5E131-685E-4D53-901B-009D267C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31" y="2849564"/>
            <a:ext cx="11830050" cy="475456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ED3A3E-AB77-4DBA-B72E-2E972473E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831" y="7649106"/>
            <a:ext cx="11830050" cy="25003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8823C4-B97A-4E15-BFBA-451DBF52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E4457C-73CF-4D69-BF36-9DC95C25A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9BFD8-FB73-4263-999A-18F37BF6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91C-945A-4944-BAA4-1C1022F20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83C37-00BA-41D9-8904-8B5F8326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9119D-A437-478B-93D7-ED386DA18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975" y="3042708"/>
            <a:ext cx="5829300" cy="725223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E2F08D-F20D-413F-BDAF-87A194FF5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725" y="3042708"/>
            <a:ext cx="5829300" cy="725223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7BAF33-1ECF-43C2-8644-B6FACADD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2DA19B-B357-47E2-9762-57FFC8AEA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C465B9-3AC9-420C-940D-EC914F43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F897-E037-4357-AEC3-787460049F3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835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73D07-4E3D-47D4-A28D-1C34917B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608542"/>
            <a:ext cx="11830050" cy="22092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9CA9FF-9060-49B0-836A-D0A58ADAE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762" y="2801938"/>
            <a:ext cx="5802510" cy="137318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6D335A-06C2-4D3F-B394-854783D21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4762" y="4175125"/>
            <a:ext cx="5802510" cy="614098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65DD08-0E2C-4AB8-B44E-3C461E54D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3725" y="2801938"/>
            <a:ext cx="5831087" cy="137318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89B17E2-D2E9-4E05-B57F-A3C99EE22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3725" y="4175125"/>
            <a:ext cx="5831087" cy="614098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1E3EC6F-76CB-41D6-A07D-1D5A4E3E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DCFBA9D-0EE8-4DA7-BD94-E4C3B70D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72AFCC-3A9D-4B5F-8F58-D0E62A10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57CA-DE2F-4DD9-B77E-EB069C5A72D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29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6ADC4-4C5F-4C10-B8A7-EDFC6469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AD4E5C-2585-4816-BBE9-39AA05BB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A663CD-54F5-4D04-A4E7-26BA2ECB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8D242A-531A-4CC4-AEEB-32F18A1A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91C-945A-4944-BAA4-1C1022F20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77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20C9C8B-15FD-4654-99C7-75D603DC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C0C4DC-A45C-40CB-B235-118EAD43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1E6C5E0-2D1F-4391-A696-14931F0E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3902-53D9-44A3-9E5F-813FE5C7FAE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257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89A89-3E55-4AD6-B401-419BD4F2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762000"/>
            <a:ext cx="4423767" cy="26670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CD9CD-C758-483A-8DFE-DD1E9607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087" y="1645709"/>
            <a:ext cx="6943725" cy="812270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07BA81-2F30-4CF4-8AC8-C3DD9BB5C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2" y="3429000"/>
            <a:ext cx="4423767" cy="6352647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B6EA69-8D75-4172-9C64-AB25D8CD5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99BCD6-1511-485D-BD37-8FF112E1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425660-A95A-496F-8758-28B44F93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E35-9306-4143-9827-AF009D1D1A3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52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1DA26-EF24-4724-B368-F11CD2F3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762000"/>
            <a:ext cx="4423767" cy="26670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46BED2-EB1A-4764-94BD-A01B5AC60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1087" y="1645709"/>
            <a:ext cx="6943725" cy="812270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1A5311-A242-46CE-81AB-612E1B3E2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2" y="3429000"/>
            <a:ext cx="4423767" cy="6352647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123D30-EAE5-4DF6-BE96-C3FE015A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C13CA5-AD6F-4022-8756-F4B39B82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28AAAB-9517-4175-A774-C409B1DB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FC9D-5DF5-4B4F-81FF-13D6325A329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888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43A2D-667D-49F9-9EB0-BE62AF39D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608542"/>
            <a:ext cx="11830050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73E19E-1ED0-41E2-B8CF-97E3446B5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975" y="3042708"/>
            <a:ext cx="11830050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9023B6-73C3-4EFD-9BAE-7D5B5DDE7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2975" y="10593917"/>
            <a:ext cx="308610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B5C207-F2B2-46A0-822E-ADB469AA5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43425" y="10593917"/>
            <a:ext cx="462915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D6D505-DD06-4297-9684-D2D1C80A6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86925" y="10593917"/>
            <a:ext cx="308610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491C-945A-4944-BAA4-1C1022F20C6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A82A6C11-EC16-41AB-9C46-42509A5D47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11125200"/>
            <a:ext cx="129397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cs-CZ" altLang="cs-CZ" sz="1200" b="1" dirty="0">
                <a:solidFill>
                  <a:srgbClr val="221E1F"/>
                </a:solidFill>
                <a:latin typeface="Arial" charset="0"/>
                <a:cs typeface="Calibri" pitchFamily="34" charset="0"/>
              </a:rPr>
              <a:t>Technická univerzita v Liberci</a:t>
            </a:r>
            <a:r>
              <a:rPr lang="cs-CZ" altLang="cs-CZ" sz="1200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 </a:t>
            </a:r>
            <a:r>
              <a:rPr lang="cs-CZ" altLang="cs-CZ" sz="1200" b="1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Textilní fakulta</a:t>
            </a:r>
            <a:r>
              <a:rPr lang="cs-CZ" altLang="cs-CZ" sz="1200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</a:t>
            </a:r>
            <a:r>
              <a:rPr lang="cs-CZ" altLang="cs-CZ" sz="1200" dirty="0">
                <a:solidFill>
                  <a:srgbClr val="B3721C"/>
                </a:solidFill>
                <a:latin typeface="Arial" charset="0"/>
              </a:rPr>
              <a:t> </a:t>
            </a:r>
            <a:r>
              <a:rPr lang="cs-CZ" altLang="cs-CZ" sz="1200" b="1" dirty="0">
                <a:latin typeface="Arial" charset="0"/>
                <a:cs typeface="Tahoma" pitchFamily="34" charset="0"/>
              </a:rPr>
              <a:t>Katedra oděvnictví</a:t>
            </a:r>
            <a:endParaRPr lang="cs-CZ" altLang="cs-CZ" sz="1200" dirty="0">
              <a:latin typeface="Arial" charset="0"/>
            </a:endParaRPr>
          </a:p>
        </p:txBody>
      </p:sp>
      <p:pic>
        <p:nvPicPr>
          <p:cNvPr id="8" name="Picture 22" descr="TUL-word_Stránka_06">
            <a:extLst>
              <a:ext uri="{FF2B5EF4-FFF2-40B4-BE49-F238E27FC236}">
                <a16:creationId xmlns:a16="http://schemas.microsoft.com/office/drawing/2014/main" id="{4A47F2DE-BDDE-49C4-AE0E-3C1752DAFE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63" r="10657" b="44829"/>
          <a:stretch>
            <a:fillRect/>
          </a:stretch>
        </p:blipFill>
        <p:spPr bwMode="auto">
          <a:xfrm>
            <a:off x="150813" y="92075"/>
            <a:ext cx="7493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3">
            <a:extLst>
              <a:ext uri="{FF2B5EF4-FFF2-40B4-BE49-F238E27FC236}">
                <a16:creationId xmlns:a16="http://schemas.microsoft.com/office/drawing/2014/main" id="{F825652F-24BC-4B08-9F1E-5D0A556168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3775" y="258763"/>
            <a:ext cx="12403138" cy="307975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altLang="cs-CZ" sz="1400" b="1">
                <a:solidFill>
                  <a:srgbClr val="B3721C"/>
                </a:solidFill>
                <a:latin typeface="Arial" charset="0"/>
                <a:cs typeface="Calibri" pitchFamily="34" charset="0"/>
              </a:rPr>
              <a:t>Střihová konstrukce pánské košile</a:t>
            </a: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C9328038-F29A-460D-8B15-24B898D734D4}"/>
              </a:ext>
            </a:extLst>
          </p:cNvPr>
          <p:cNvSpPr>
            <a:spLocks/>
          </p:cNvSpPr>
          <p:nvPr userDrawn="1"/>
        </p:nvSpPr>
        <p:spPr bwMode="auto">
          <a:xfrm>
            <a:off x="384175" y="11060113"/>
            <a:ext cx="13052425" cy="46037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07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Skupina 396">
            <a:extLst>
              <a:ext uri="{FF2B5EF4-FFF2-40B4-BE49-F238E27FC236}">
                <a16:creationId xmlns:a16="http://schemas.microsoft.com/office/drawing/2014/main" id="{F5083A3D-3376-48A4-BB57-AEB6377C42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6913" y="2305638"/>
            <a:ext cx="8926512" cy="5508625"/>
            <a:chOff x="1057" y="3937"/>
            <a:chExt cx="9876" cy="6097"/>
          </a:xfrm>
        </p:grpSpPr>
        <p:sp>
          <p:nvSpPr>
            <p:cNvPr id="13385" name="Freeform 3">
              <a:extLst>
                <a:ext uri="{FF2B5EF4-FFF2-40B4-BE49-F238E27FC236}">
                  <a16:creationId xmlns:a16="http://schemas.microsoft.com/office/drawing/2014/main" id="{C81B8FBB-7F3F-46D5-B020-B1ECA21F60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44" y="7755"/>
              <a:ext cx="3769" cy="2279"/>
            </a:xfrm>
            <a:custGeom>
              <a:avLst/>
              <a:gdLst>
                <a:gd name="T0" fmla="*/ 6 w 6438"/>
                <a:gd name="T1" fmla="*/ 64 h 3894"/>
                <a:gd name="T2" fmla="*/ 0 w 6438"/>
                <a:gd name="T3" fmla="*/ 42 h 3894"/>
                <a:gd name="T4" fmla="*/ 21 w 6438"/>
                <a:gd name="T5" fmla="*/ 11 h 3894"/>
                <a:gd name="T6" fmla="*/ 51 w 6438"/>
                <a:gd name="T7" fmla="*/ 4 h 3894"/>
                <a:gd name="T8" fmla="*/ 54 w 6438"/>
                <a:gd name="T9" fmla="*/ 0 h 3894"/>
                <a:gd name="T10" fmla="*/ 64 w 6438"/>
                <a:gd name="T11" fmla="*/ 0 h 3894"/>
                <a:gd name="T12" fmla="*/ 67 w 6438"/>
                <a:gd name="T13" fmla="*/ 4 h 3894"/>
                <a:gd name="T14" fmla="*/ 85 w 6438"/>
                <a:gd name="T15" fmla="*/ 9 h 3894"/>
                <a:gd name="T16" fmla="*/ 145 w 6438"/>
                <a:gd name="T17" fmla="*/ 25 h 3894"/>
                <a:gd name="T18" fmla="*/ 152 w 6438"/>
                <a:gd name="T19" fmla="*/ 25 h 3894"/>
                <a:gd name="T20" fmla="*/ 152 w 6438"/>
                <a:gd name="T21" fmla="*/ 37 h 3894"/>
                <a:gd name="T22" fmla="*/ 145 w 6438"/>
                <a:gd name="T23" fmla="*/ 37 h 3894"/>
                <a:gd name="T24" fmla="*/ 91 w 6438"/>
                <a:gd name="T25" fmla="*/ 37 h 3894"/>
                <a:gd name="T26" fmla="*/ 91 w 6438"/>
                <a:gd name="T27" fmla="*/ 83 h 3894"/>
                <a:gd name="T28" fmla="*/ 76 w 6438"/>
                <a:gd name="T29" fmla="*/ 91 h 3894"/>
                <a:gd name="T30" fmla="*/ 39 w 6438"/>
                <a:gd name="T31" fmla="*/ 91 h 3894"/>
                <a:gd name="T32" fmla="*/ 23 w 6438"/>
                <a:gd name="T33" fmla="*/ 82 h 3894"/>
                <a:gd name="T34" fmla="*/ 25 w 6438"/>
                <a:gd name="T35" fmla="*/ 36 h 3894"/>
                <a:gd name="T36" fmla="*/ 20 w 6438"/>
                <a:gd name="T37" fmla="*/ 37 h 3894"/>
                <a:gd name="T38" fmla="*/ 18 w 6438"/>
                <a:gd name="T39" fmla="*/ 64 h 3894"/>
                <a:gd name="T40" fmla="*/ 18 w 6438"/>
                <a:gd name="T41" fmla="*/ 71 h 3894"/>
                <a:gd name="T42" fmla="*/ 6 w 6438"/>
                <a:gd name="T43" fmla="*/ 71 h 3894"/>
                <a:gd name="T44" fmla="*/ 6 w 6438"/>
                <a:gd name="T45" fmla="*/ 64 h 38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438" h="3894">
                  <a:moveTo>
                    <a:pt x="252" y="2739"/>
                  </a:moveTo>
                  <a:lnTo>
                    <a:pt x="0" y="1763"/>
                  </a:lnTo>
                  <a:lnTo>
                    <a:pt x="901" y="466"/>
                  </a:lnTo>
                  <a:lnTo>
                    <a:pt x="2153" y="150"/>
                  </a:lnTo>
                  <a:lnTo>
                    <a:pt x="2281" y="0"/>
                  </a:lnTo>
                  <a:lnTo>
                    <a:pt x="2724" y="0"/>
                  </a:lnTo>
                  <a:lnTo>
                    <a:pt x="2822" y="150"/>
                  </a:lnTo>
                  <a:lnTo>
                    <a:pt x="3624" y="368"/>
                  </a:lnTo>
                  <a:cubicBezTo>
                    <a:pt x="4183" y="514"/>
                    <a:pt x="5699" y="919"/>
                    <a:pt x="6168" y="1029"/>
                  </a:cubicBezTo>
                  <a:lnTo>
                    <a:pt x="6437" y="1029"/>
                  </a:lnTo>
                  <a:lnTo>
                    <a:pt x="6438" y="1553"/>
                  </a:lnTo>
                  <a:lnTo>
                    <a:pt x="6162" y="1553"/>
                  </a:lnTo>
                  <a:cubicBezTo>
                    <a:pt x="5898" y="1613"/>
                    <a:pt x="3872" y="1583"/>
                    <a:pt x="3872" y="1583"/>
                  </a:cubicBezTo>
                  <a:cubicBezTo>
                    <a:pt x="3872" y="1583"/>
                    <a:pt x="3856" y="2547"/>
                    <a:pt x="3842" y="3512"/>
                  </a:cubicBezTo>
                  <a:cubicBezTo>
                    <a:pt x="3550" y="3512"/>
                    <a:pt x="3550" y="3872"/>
                    <a:pt x="3204" y="3894"/>
                  </a:cubicBezTo>
                  <a:cubicBezTo>
                    <a:pt x="2428" y="3894"/>
                    <a:pt x="1651" y="3894"/>
                    <a:pt x="1651" y="3894"/>
                  </a:cubicBezTo>
                  <a:cubicBezTo>
                    <a:pt x="1329" y="3820"/>
                    <a:pt x="1359" y="3474"/>
                    <a:pt x="1005" y="3490"/>
                  </a:cubicBezTo>
                  <a:cubicBezTo>
                    <a:pt x="1027" y="2517"/>
                    <a:pt x="1051" y="1547"/>
                    <a:pt x="1051" y="1547"/>
                  </a:cubicBezTo>
                  <a:lnTo>
                    <a:pt x="879" y="1561"/>
                  </a:lnTo>
                  <a:cubicBezTo>
                    <a:pt x="879" y="1561"/>
                    <a:pt x="783" y="2504"/>
                    <a:pt x="764" y="2747"/>
                  </a:cubicBezTo>
                  <a:lnTo>
                    <a:pt x="764" y="3018"/>
                  </a:lnTo>
                  <a:lnTo>
                    <a:pt x="248" y="3018"/>
                  </a:lnTo>
                  <a:lnTo>
                    <a:pt x="252" y="2739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86" name="Freeform 4">
              <a:extLst>
                <a:ext uri="{FF2B5EF4-FFF2-40B4-BE49-F238E27FC236}">
                  <a16:creationId xmlns:a16="http://schemas.microsoft.com/office/drawing/2014/main" id="{29117B46-BEBB-49C8-AD48-07945D04A8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92" y="9365"/>
              <a:ext cx="299" cy="1"/>
            </a:xfrm>
            <a:custGeom>
              <a:avLst/>
              <a:gdLst>
                <a:gd name="T0" fmla="*/ 0 w 512"/>
                <a:gd name="T1" fmla="*/ 0 h 1"/>
                <a:gd name="T2" fmla="*/ 12 w 51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2" h="1">
                  <a:moveTo>
                    <a:pt x="0" y="0"/>
                  </a:moveTo>
                  <a:lnTo>
                    <a:pt x="512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87" name="Freeform 5">
              <a:extLst>
                <a:ext uri="{FF2B5EF4-FFF2-40B4-BE49-F238E27FC236}">
                  <a16:creationId xmlns:a16="http://schemas.microsoft.com/office/drawing/2014/main" id="{F54BEE3B-B1E1-4E41-9215-391641DDC5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920" y="8111"/>
              <a:ext cx="1328" cy="0"/>
            </a:xfrm>
            <a:custGeom>
              <a:avLst/>
              <a:gdLst>
                <a:gd name="T0" fmla="*/ 0 w 2269"/>
                <a:gd name="T1" fmla="*/ 1 h 1"/>
                <a:gd name="T2" fmla="*/ 53 w 2269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69" h="1">
                  <a:moveTo>
                    <a:pt x="0" y="1"/>
                  </a:moveTo>
                  <a:lnTo>
                    <a:pt x="2269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388" name="Line 6">
              <a:extLst>
                <a:ext uri="{FF2B5EF4-FFF2-40B4-BE49-F238E27FC236}">
                  <a16:creationId xmlns:a16="http://schemas.microsoft.com/office/drawing/2014/main" id="{958C0376-D95E-4A26-ADB3-EED4A729A6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587" y="9204"/>
              <a:ext cx="0" cy="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89" name="Freeform 7">
              <a:extLst>
                <a:ext uri="{FF2B5EF4-FFF2-40B4-BE49-F238E27FC236}">
                  <a16:creationId xmlns:a16="http://schemas.microsoft.com/office/drawing/2014/main" id="{A380E08E-A90F-422D-A54B-11FF847487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4" y="8355"/>
              <a:ext cx="0" cy="308"/>
            </a:xfrm>
            <a:custGeom>
              <a:avLst/>
              <a:gdLst>
                <a:gd name="T0" fmla="*/ 0 w 1"/>
                <a:gd name="T1" fmla="*/ 0 h 525"/>
                <a:gd name="T2" fmla="*/ 0 w 1"/>
                <a:gd name="T3" fmla="*/ 12 h 5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5">
                  <a:moveTo>
                    <a:pt x="0" y="0"/>
                  </a:moveTo>
                  <a:lnTo>
                    <a:pt x="0" y="525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90" name="Freeform 8">
              <a:extLst>
                <a:ext uri="{FF2B5EF4-FFF2-40B4-BE49-F238E27FC236}">
                  <a16:creationId xmlns:a16="http://schemas.microsoft.com/office/drawing/2014/main" id="{A5344857-C2E7-433A-BD42-CEE4B1324C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44" y="8669"/>
              <a:ext cx="515" cy="122"/>
            </a:xfrm>
            <a:custGeom>
              <a:avLst/>
              <a:gdLst>
                <a:gd name="T0" fmla="*/ 0 w 439"/>
                <a:gd name="T1" fmla="*/ 301 h 105"/>
                <a:gd name="T2" fmla="*/ 1343 w 439"/>
                <a:gd name="T3" fmla="*/ 0 h 10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9" h="105">
                  <a:moveTo>
                    <a:pt x="0" y="105"/>
                  </a:moveTo>
                  <a:cubicBezTo>
                    <a:pt x="45" y="53"/>
                    <a:pt x="439" y="0"/>
                    <a:pt x="439" y="0"/>
                  </a:cubicBez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91" name="Freeform 9">
              <a:extLst>
                <a:ext uri="{FF2B5EF4-FFF2-40B4-BE49-F238E27FC236}">
                  <a16:creationId xmlns:a16="http://schemas.microsoft.com/office/drawing/2014/main" id="{BBF3489A-75F7-40CB-BBCB-67A354EA020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56" y="7968"/>
              <a:ext cx="205" cy="702"/>
            </a:xfrm>
            <a:custGeom>
              <a:avLst/>
              <a:gdLst>
                <a:gd name="T0" fmla="*/ 0 w 175"/>
                <a:gd name="T1" fmla="*/ 1820 h 599"/>
                <a:gd name="T2" fmla="*/ 402 w 175"/>
                <a:gd name="T3" fmla="*/ 0 h 59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5" h="599">
                  <a:moveTo>
                    <a:pt x="0" y="599"/>
                  </a:moveTo>
                  <a:cubicBezTo>
                    <a:pt x="175" y="519"/>
                    <a:pt x="142" y="163"/>
                    <a:pt x="132" y="0"/>
                  </a:cubicBez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92" name="Freeform 10">
              <a:extLst>
                <a:ext uri="{FF2B5EF4-FFF2-40B4-BE49-F238E27FC236}">
                  <a16:creationId xmlns:a16="http://schemas.microsoft.com/office/drawing/2014/main" id="{DFD69160-6E0D-44BA-A4C5-9214ACE1AB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03" y="7971"/>
              <a:ext cx="205" cy="712"/>
            </a:xfrm>
            <a:custGeom>
              <a:avLst/>
              <a:gdLst>
                <a:gd name="T0" fmla="*/ 8 w 350"/>
                <a:gd name="T1" fmla="*/ 29 h 1216"/>
                <a:gd name="T2" fmla="*/ 2 w 350"/>
                <a:gd name="T3" fmla="*/ 0 h 12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0" h="1216">
                  <a:moveTo>
                    <a:pt x="350" y="1216"/>
                  </a:moveTo>
                  <a:cubicBezTo>
                    <a:pt x="0" y="1056"/>
                    <a:pt x="70" y="326"/>
                    <a:pt x="90" y="0"/>
                  </a:cubicBez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93" name="Freeform 11">
              <a:extLst>
                <a:ext uri="{FF2B5EF4-FFF2-40B4-BE49-F238E27FC236}">
                  <a16:creationId xmlns:a16="http://schemas.microsoft.com/office/drawing/2014/main" id="{4D70AA16-BD89-40DE-884F-A0F3B47020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02" y="7840"/>
              <a:ext cx="390" cy="1"/>
            </a:xfrm>
            <a:custGeom>
              <a:avLst/>
              <a:gdLst>
                <a:gd name="T0" fmla="*/ 0 w 667"/>
                <a:gd name="T1" fmla="*/ 0 h 1"/>
                <a:gd name="T2" fmla="*/ 16 w 667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67" h="1">
                  <a:moveTo>
                    <a:pt x="0" y="0"/>
                  </a:moveTo>
                  <a:lnTo>
                    <a:pt x="667" y="1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94" name="Freeform 12">
              <a:extLst>
                <a:ext uri="{FF2B5EF4-FFF2-40B4-BE49-F238E27FC236}">
                  <a16:creationId xmlns:a16="http://schemas.microsoft.com/office/drawing/2014/main" id="{56E30954-75C4-4EAB-A5B6-4EB9D84D06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327" y="8450"/>
              <a:ext cx="606" cy="64"/>
            </a:xfrm>
            <a:custGeom>
              <a:avLst/>
              <a:gdLst>
                <a:gd name="T0" fmla="*/ 23 w 1036"/>
                <a:gd name="T1" fmla="*/ 1 h 109"/>
                <a:gd name="T2" fmla="*/ 22 w 1036"/>
                <a:gd name="T3" fmla="*/ 3 h 109"/>
                <a:gd name="T4" fmla="*/ 1 w 1036"/>
                <a:gd name="T5" fmla="*/ 3 h 109"/>
                <a:gd name="T6" fmla="*/ 0 w 1036"/>
                <a:gd name="T7" fmla="*/ 1 h 109"/>
                <a:gd name="T8" fmla="*/ 1 w 1036"/>
                <a:gd name="T9" fmla="*/ 1 h 109"/>
                <a:gd name="T10" fmla="*/ 17 w 1036"/>
                <a:gd name="T11" fmla="*/ 0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6" h="109">
                  <a:moveTo>
                    <a:pt x="1000" y="6"/>
                  </a:moveTo>
                  <a:cubicBezTo>
                    <a:pt x="986" y="23"/>
                    <a:pt x="1036" y="108"/>
                    <a:pt x="919" y="109"/>
                  </a:cubicBezTo>
                  <a:cubicBezTo>
                    <a:pt x="482" y="109"/>
                    <a:pt x="48" y="109"/>
                    <a:pt x="48" y="109"/>
                  </a:cubicBezTo>
                  <a:lnTo>
                    <a:pt x="0" y="55"/>
                  </a:lnTo>
                  <a:lnTo>
                    <a:pt x="48" y="1"/>
                  </a:lnTo>
                  <a:lnTo>
                    <a:pt x="724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95" name="Oval 13">
              <a:extLst>
                <a:ext uri="{FF2B5EF4-FFF2-40B4-BE49-F238E27FC236}">
                  <a16:creationId xmlns:a16="http://schemas.microsoft.com/office/drawing/2014/main" id="{1024123B-6C46-42A5-A749-252B27AD3B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21" y="8459"/>
              <a:ext cx="20" cy="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396" name="Oval 14">
              <a:extLst>
                <a:ext uri="{FF2B5EF4-FFF2-40B4-BE49-F238E27FC236}">
                  <a16:creationId xmlns:a16="http://schemas.microsoft.com/office/drawing/2014/main" id="{83957EC0-7CD5-4CEC-A939-1B5019B8D8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0821" y="8566"/>
              <a:ext cx="20" cy="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397" name="Oval 15">
              <a:extLst>
                <a:ext uri="{FF2B5EF4-FFF2-40B4-BE49-F238E27FC236}">
                  <a16:creationId xmlns:a16="http://schemas.microsoft.com/office/drawing/2014/main" id="{D14C13CB-54E6-4098-9D16-DBF92F4E5B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0579" y="8473"/>
              <a:ext cx="20" cy="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cxnSp>
          <p:nvCxnSpPr>
            <p:cNvPr id="13398" name="Line 16">
              <a:extLst>
                <a:ext uri="{FF2B5EF4-FFF2-40B4-BE49-F238E27FC236}">
                  <a16:creationId xmlns:a16="http://schemas.microsoft.com/office/drawing/2014/main" id="{3403DBB4-F9C2-4915-A6F1-6BB784FFF7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0579" y="8382"/>
              <a:ext cx="1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99" name="Freeform 17">
              <a:extLst>
                <a:ext uri="{FF2B5EF4-FFF2-40B4-BE49-F238E27FC236}">
                  <a16:creationId xmlns:a16="http://schemas.microsoft.com/office/drawing/2014/main" id="{E8AEEB35-FC1C-435B-B509-75B505BEF7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918" y="8089"/>
              <a:ext cx="1330" cy="1"/>
            </a:xfrm>
            <a:custGeom>
              <a:avLst/>
              <a:gdLst>
                <a:gd name="T0" fmla="*/ 0 w 2272"/>
                <a:gd name="T1" fmla="*/ 0 h 2"/>
                <a:gd name="T2" fmla="*/ 53 w 2272"/>
                <a:gd name="T3" fmla="*/ 1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72" h="2">
                  <a:moveTo>
                    <a:pt x="0" y="0"/>
                  </a:moveTo>
                  <a:lnTo>
                    <a:pt x="2272" y="2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0" name="Freeform 18">
              <a:extLst>
                <a:ext uri="{FF2B5EF4-FFF2-40B4-BE49-F238E27FC236}">
                  <a16:creationId xmlns:a16="http://schemas.microsoft.com/office/drawing/2014/main" id="{639AAD30-4AA2-4ED4-B486-0F2FC801E4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89" y="9502"/>
              <a:ext cx="306" cy="1"/>
            </a:xfrm>
            <a:custGeom>
              <a:avLst/>
              <a:gdLst>
                <a:gd name="T0" fmla="*/ 0 w 522"/>
                <a:gd name="T1" fmla="*/ 0 h 1"/>
                <a:gd name="T2" fmla="*/ 12 w 52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2" h="1">
                  <a:moveTo>
                    <a:pt x="0" y="0"/>
                  </a:moveTo>
                  <a:lnTo>
                    <a:pt x="522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1" name="Freeform 19">
              <a:extLst>
                <a:ext uri="{FF2B5EF4-FFF2-40B4-BE49-F238E27FC236}">
                  <a16:creationId xmlns:a16="http://schemas.microsoft.com/office/drawing/2014/main" id="{4D6D416E-354C-4700-9EBA-5F4A2D7762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92" y="9384"/>
              <a:ext cx="299" cy="1"/>
            </a:xfrm>
            <a:custGeom>
              <a:avLst/>
              <a:gdLst>
                <a:gd name="T0" fmla="*/ 0 w 512"/>
                <a:gd name="T1" fmla="*/ 1 h 1"/>
                <a:gd name="T2" fmla="*/ 12 w 51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2" h="1">
                  <a:moveTo>
                    <a:pt x="0" y="1"/>
                  </a:moveTo>
                  <a:lnTo>
                    <a:pt x="512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2" name="Freeform 20">
              <a:extLst>
                <a:ext uri="{FF2B5EF4-FFF2-40B4-BE49-F238E27FC236}">
                  <a16:creationId xmlns:a16="http://schemas.microsoft.com/office/drawing/2014/main" id="{7E9A3721-39F9-4AB1-ACF2-C67AF417DA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33" y="9772"/>
              <a:ext cx="1660" cy="241"/>
            </a:xfrm>
            <a:custGeom>
              <a:avLst/>
              <a:gdLst>
                <a:gd name="T0" fmla="*/ 0 w 2835"/>
                <a:gd name="T1" fmla="*/ 0 h 411"/>
                <a:gd name="T2" fmla="*/ 15 w 2835"/>
                <a:gd name="T3" fmla="*/ 10 h 411"/>
                <a:gd name="T4" fmla="*/ 52 w 2835"/>
                <a:gd name="T5" fmla="*/ 10 h 411"/>
                <a:gd name="T6" fmla="*/ 67 w 2835"/>
                <a:gd name="T7" fmla="*/ 1 h 4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35" h="411">
                  <a:moveTo>
                    <a:pt x="0" y="0"/>
                  </a:moveTo>
                  <a:cubicBezTo>
                    <a:pt x="426" y="27"/>
                    <a:pt x="348" y="333"/>
                    <a:pt x="651" y="411"/>
                  </a:cubicBezTo>
                  <a:cubicBezTo>
                    <a:pt x="1432" y="411"/>
                    <a:pt x="2202" y="411"/>
                    <a:pt x="2202" y="411"/>
                  </a:cubicBezTo>
                  <a:cubicBezTo>
                    <a:pt x="2553" y="348"/>
                    <a:pt x="2529" y="3"/>
                    <a:pt x="2835" y="21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3" name="Freeform 21">
              <a:extLst>
                <a:ext uri="{FF2B5EF4-FFF2-40B4-BE49-F238E27FC236}">
                  <a16:creationId xmlns:a16="http://schemas.microsoft.com/office/drawing/2014/main" id="{1BDB7FA1-E725-438B-BDFE-00747CC6BE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348" y="8357"/>
              <a:ext cx="562" cy="143"/>
            </a:xfrm>
            <a:custGeom>
              <a:avLst/>
              <a:gdLst>
                <a:gd name="T0" fmla="*/ 22 w 960"/>
                <a:gd name="T1" fmla="*/ 0 h 244"/>
                <a:gd name="T2" fmla="*/ 20 w 960"/>
                <a:gd name="T3" fmla="*/ 6 h 244"/>
                <a:gd name="T4" fmla="*/ 1 w 960"/>
                <a:gd name="T5" fmla="*/ 6 h 244"/>
                <a:gd name="T6" fmla="*/ 0 w 960"/>
                <a:gd name="T7" fmla="*/ 5 h 244"/>
                <a:gd name="T8" fmla="*/ 1 w 960"/>
                <a:gd name="T9" fmla="*/ 5 h 244"/>
                <a:gd name="T10" fmla="*/ 16 w 960"/>
                <a:gd name="T11" fmla="*/ 5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244">
                  <a:moveTo>
                    <a:pt x="936" y="0"/>
                  </a:moveTo>
                  <a:cubicBezTo>
                    <a:pt x="933" y="240"/>
                    <a:pt x="960" y="240"/>
                    <a:pt x="859" y="244"/>
                  </a:cubicBezTo>
                  <a:lnTo>
                    <a:pt x="30" y="243"/>
                  </a:lnTo>
                  <a:lnTo>
                    <a:pt x="0" y="210"/>
                  </a:lnTo>
                  <a:lnTo>
                    <a:pt x="33" y="183"/>
                  </a:lnTo>
                  <a:lnTo>
                    <a:pt x="696" y="183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04" name="Line 22">
              <a:extLst>
                <a:ext uri="{FF2B5EF4-FFF2-40B4-BE49-F238E27FC236}">
                  <a16:creationId xmlns:a16="http://schemas.microsoft.com/office/drawing/2014/main" id="{1B6FFBC6-50D5-48E1-AA4A-10F40E6DCF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895" y="8514"/>
              <a:ext cx="0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05" name="Freeform 23">
              <a:extLst>
                <a:ext uri="{FF2B5EF4-FFF2-40B4-BE49-F238E27FC236}">
                  <a16:creationId xmlns:a16="http://schemas.microsoft.com/office/drawing/2014/main" id="{24AD54E3-C6D3-42FB-806D-266AA9265E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22" y="7825"/>
              <a:ext cx="360" cy="1"/>
            </a:xfrm>
            <a:custGeom>
              <a:avLst/>
              <a:gdLst>
                <a:gd name="T0" fmla="*/ 0 w 615"/>
                <a:gd name="T1" fmla="*/ 0 h 1"/>
                <a:gd name="T2" fmla="*/ 15 w 6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15" h="1">
                  <a:moveTo>
                    <a:pt x="0" y="0"/>
                  </a:moveTo>
                  <a:lnTo>
                    <a:pt x="615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6" name="Freeform 24">
              <a:extLst>
                <a:ext uri="{FF2B5EF4-FFF2-40B4-BE49-F238E27FC236}">
                  <a16:creationId xmlns:a16="http://schemas.microsoft.com/office/drawing/2014/main" id="{88406172-AA94-4585-AFF2-804005DEBB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62" y="7962"/>
              <a:ext cx="226" cy="732"/>
            </a:xfrm>
            <a:custGeom>
              <a:avLst/>
              <a:gdLst>
                <a:gd name="T0" fmla="*/ 0 w 387"/>
                <a:gd name="T1" fmla="*/ 29 h 1251"/>
                <a:gd name="T2" fmla="*/ 7 w 387"/>
                <a:gd name="T3" fmla="*/ 0 h 12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7" h="1251">
                  <a:moveTo>
                    <a:pt x="0" y="1251"/>
                  </a:moveTo>
                  <a:cubicBezTo>
                    <a:pt x="387" y="1116"/>
                    <a:pt x="317" y="326"/>
                    <a:pt x="297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7" name="Freeform 25">
              <a:extLst>
                <a:ext uri="{FF2B5EF4-FFF2-40B4-BE49-F238E27FC236}">
                  <a16:creationId xmlns:a16="http://schemas.microsoft.com/office/drawing/2014/main" id="{813E596A-EC56-4F79-B325-FDBB4FD8711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175" y="7962"/>
              <a:ext cx="234" cy="751"/>
            </a:xfrm>
            <a:custGeom>
              <a:avLst/>
              <a:gdLst>
                <a:gd name="T0" fmla="*/ 9 w 399"/>
                <a:gd name="T1" fmla="*/ 30 h 1283"/>
                <a:gd name="T2" fmla="*/ 2 w 399"/>
                <a:gd name="T3" fmla="*/ 0 h 12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9" h="1283">
                  <a:moveTo>
                    <a:pt x="399" y="1283"/>
                  </a:moveTo>
                  <a:cubicBezTo>
                    <a:pt x="0" y="1149"/>
                    <a:pt x="82" y="326"/>
                    <a:pt x="102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8" name="Freeform 26">
              <a:extLst>
                <a:ext uri="{FF2B5EF4-FFF2-40B4-BE49-F238E27FC236}">
                  <a16:creationId xmlns:a16="http://schemas.microsoft.com/office/drawing/2014/main" id="{2D1963F9-EC39-49D9-9D74-8782C4C89A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76" y="7972"/>
              <a:ext cx="3283" cy="480"/>
            </a:xfrm>
            <a:custGeom>
              <a:avLst/>
              <a:gdLst>
                <a:gd name="T0" fmla="*/ 0 w 2824"/>
                <a:gd name="T1" fmla="*/ 0 h 413"/>
                <a:gd name="T2" fmla="*/ 2470 w 2824"/>
                <a:gd name="T3" fmla="*/ 1167 h 413"/>
                <a:gd name="T4" fmla="*/ 5738 w 2824"/>
                <a:gd name="T5" fmla="*/ 1183 h 413"/>
                <a:gd name="T6" fmla="*/ 8104 w 2824"/>
                <a:gd name="T7" fmla="*/ 12 h 4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4" h="413">
                  <a:moveTo>
                    <a:pt x="0" y="0"/>
                  </a:moveTo>
                  <a:cubicBezTo>
                    <a:pt x="375" y="94"/>
                    <a:pt x="331" y="362"/>
                    <a:pt x="860" y="407"/>
                  </a:cubicBezTo>
                  <a:lnTo>
                    <a:pt x="1999" y="413"/>
                  </a:lnTo>
                  <a:cubicBezTo>
                    <a:pt x="2519" y="332"/>
                    <a:pt x="2520" y="109"/>
                    <a:pt x="2824" y="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09" name="Freeform 27">
              <a:extLst>
                <a:ext uri="{FF2B5EF4-FFF2-40B4-BE49-F238E27FC236}">
                  <a16:creationId xmlns:a16="http://schemas.microsoft.com/office/drawing/2014/main" id="{1CBEBEA7-44C3-406D-BC0E-DF5D096888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4119"/>
              <a:ext cx="7544" cy="4205"/>
            </a:xfrm>
            <a:custGeom>
              <a:avLst/>
              <a:gdLst>
                <a:gd name="T0" fmla="*/ 15939 w 6491"/>
                <a:gd name="T1" fmla="*/ 932 h 3618"/>
                <a:gd name="T2" fmla="*/ 16211 w 6491"/>
                <a:gd name="T3" fmla="*/ 7521 h 3618"/>
                <a:gd name="T4" fmla="*/ 16210 w 6491"/>
                <a:gd name="T5" fmla="*/ 8282 h 3618"/>
                <a:gd name="T6" fmla="*/ 17763 w 6491"/>
                <a:gd name="T7" fmla="*/ 8282 h 3618"/>
                <a:gd name="T8" fmla="*/ 17763 w 6491"/>
                <a:gd name="T9" fmla="*/ 7507 h 3618"/>
                <a:gd name="T10" fmla="*/ 18592 w 6491"/>
                <a:gd name="T11" fmla="*/ 4648 h 3618"/>
                <a:gd name="T12" fmla="*/ 15950 w 6491"/>
                <a:gd name="T13" fmla="*/ 932 h 3618"/>
                <a:gd name="T14" fmla="*/ 12447 w 6491"/>
                <a:gd name="T15" fmla="*/ 0 h 3618"/>
                <a:gd name="T16" fmla="*/ 12264 w 6491"/>
                <a:gd name="T17" fmla="*/ 2115 h 3618"/>
                <a:gd name="T18" fmla="*/ 11547 w 6491"/>
                <a:gd name="T19" fmla="*/ 1516 h 3618"/>
                <a:gd name="T20" fmla="*/ 10818 w 6491"/>
                <a:gd name="T21" fmla="*/ 2115 h 3618"/>
                <a:gd name="T22" fmla="*/ 10615 w 6491"/>
                <a:gd name="T23" fmla="*/ 31 h 3618"/>
                <a:gd name="T24" fmla="*/ 794 w 6491"/>
                <a:gd name="T25" fmla="*/ 2428 h 3618"/>
                <a:gd name="T26" fmla="*/ 0 w 6491"/>
                <a:gd name="T27" fmla="*/ 2523 h 3618"/>
                <a:gd name="T28" fmla="*/ 139 w 6491"/>
                <a:gd name="T29" fmla="*/ 3985 h 3618"/>
                <a:gd name="T30" fmla="*/ 946 w 6491"/>
                <a:gd name="T31" fmla="*/ 3939 h 3618"/>
                <a:gd name="T32" fmla="*/ 7421 w 6491"/>
                <a:gd name="T33" fmla="*/ 4014 h 3618"/>
                <a:gd name="T34" fmla="*/ 7421 w 6491"/>
                <a:gd name="T35" fmla="*/ 9571 h 3618"/>
                <a:gd name="T36" fmla="*/ 10011 w 6491"/>
                <a:gd name="T37" fmla="*/ 10365 h 3618"/>
                <a:gd name="T38" fmla="*/ 13231 w 6491"/>
                <a:gd name="T39" fmla="*/ 10365 h 3618"/>
                <a:gd name="T40" fmla="*/ 15524 w 6491"/>
                <a:gd name="T41" fmla="*/ 9606 h 3618"/>
                <a:gd name="T42" fmla="*/ 15522 w 6491"/>
                <a:gd name="T43" fmla="*/ 4027 h 3618"/>
                <a:gd name="T44" fmla="*/ 16014 w 6491"/>
                <a:gd name="T45" fmla="*/ 4103 h 36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491" h="3618">
                  <a:moveTo>
                    <a:pt x="5565" y="326"/>
                  </a:moveTo>
                  <a:cubicBezTo>
                    <a:pt x="5581" y="709"/>
                    <a:pt x="5563" y="1546"/>
                    <a:pt x="5660" y="2626"/>
                  </a:cubicBezTo>
                  <a:cubicBezTo>
                    <a:pt x="5658" y="2759"/>
                    <a:pt x="5659" y="2891"/>
                    <a:pt x="5659" y="2891"/>
                  </a:cubicBezTo>
                  <a:lnTo>
                    <a:pt x="6202" y="2891"/>
                  </a:lnTo>
                  <a:lnTo>
                    <a:pt x="6202" y="2621"/>
                  </a:lnTo>
                  <a:lnTo>
                    <a:pt x="6491" y="1623"/>
                  </a:lnTo>
                  <a:lnTo>
                    <a:pt x="5569" y="326"/>
                  </a:lnTo>
                  <a:lnTo>
                    <a:pt x="4346" y="0"/>
                  </a:lnTo>
                  <a:cubicBezTo>
                    <a:pt x="4346" y="0"/>
                    <a:pt x="4399" y="206"/>
                    <a:pt x="4282" y="738"/>
                  </a:cubicBezTo>
                  <a:cubicBezTo>
                    <a:pt x="4156" y="633"/>
                    <a:pt x="4031" y="528"/>
                    <a:pt x="4031" y="528"/>
                  </a:cubicBezTo>
                  <a:lnTo>
                    <a:pt x="3776" y="738"/>
                  </a:lnTo>
                  <a:cubicBezTo>
                    <a:pt x="3675" y="228"/>
                    <a:pt x="3705" y="11"/>
                    <a:pt x="3705" y="11"/>
                  </a:cubicBezTo>
                  <a:lnTo>
                    <a:pt x="277" y="847"/>
                  </a:lnTo>
                  <a:lnTo>
                    <a:pt x="0" y="881"/>
                  </a:lnTo>
                  <a:lnTo>
                    <a:pt x="49" y="1391"/>
                  </a:lnTo>
                  <a:lnTo>
                    <a:pt x="330" y="1376"/>
                  </a:lnTo>
                  <a:lnTo>
                    <a:pt x="2591" y="1402"/>
                  </a:lnTo>
                  <a:lnTo>
                    <a:pt x="2591" y="3341"/>
                  </a:lnTo>
                  <a:cubicBezTo>
                    <a:pt x="2966" y="3359"/>
                    <a:pt x="3105" y="3592"/>
                    <a:pt x="3495" y="3618"/>
                  </a:cubicBezTo>
                  <a:cubicBezTo>
                    <a:pt x="3495" y="3618"/>
                    <a:pt x="4057" y="3618"/>
                    <a:pt x="4620" y="3618"/>
                  </a:cubicBezTo>
                  <a:cubicBezTo>
                    <a:pt x="5010" y="3588"/>
                    <a:pt x="5210" y="3353"/>
                    <a:pt x="5420" y="3353"/>
                  </a:cubicBezTo>
                  <a:cubicBezTo>
                    <a:pt x="5418" y="2378"/>
                    <a:pt x="5419" y="1406"/>
                    <a:pt x="5419" y="1406"/>
                  </a:cubicBezTo>
                  <a:lnTo>
                    <a:pt x="5591" y="1432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410" name="Freeform 28">
              <a:extLst>
                <a:ext uri="{FF2B5EF4-FFF2-40B4-BE49-F238E27FC236}">
                  <a16:creationId xmlns:a16="http://schemas.microsoft.com/office/drawing/2014/main" id="{0F36928E-2F36-42E4-A64E-83796A5EBB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73" y="8011"/>
              <a:ext cx="3287" cy="483"/>
            </a:xfrm>
            <a:custGeom>
              <a:avLst/>
              <a:gdLst>
                <a:gd name="T0" fmla="*/ 0 w 2828"/>
                <a:gd name="T1" fmla="*/ 0 h 416"/>
                <a:gd name="T2" fmla="*/ 2420 w 2828"/>
                <a:gd name="T3" fmla="*/ 1183 h 416"/>
                <a:gd name="T4" fmla="*/ 5708 w 2828"/>
                <a:gd name="T5" fmla="*/ 1183 h 416"/>
                <a:gd name="T6" fmla="*/ 8105 w 2828"/>
                <a:gd name="T7" fmla="*/ 2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8" h="416">
                  <a:moveTo>
                    <a:pt x="0" y="0"/>
                  </a:moveTo>
                  <a:cubicBezTo>
                    <a:pt x="375" y="94"/>
                    <a:pt x="316" y="371"/>
                    <a:pt x="845" y="416"/>
                  </a:cubicBezTo>
                  <a:lnTo>
                    <a:pt x="1991" y="416"/>
                  </a:lnTo>
                  <a:cubicBezTo>
                    <a:pt x="2546" y="345"/>
                    <a:pt x="2524" y="107"/>
                    <a:pt x="2828" y="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11" name="Line 29">
              <a:extLst>
                <a:ext uri="{FF2B5EF4-FFF2-40B4-BE49-F238E27FC236}">
                  <a16:creationId xmlns:a16="http://schemas.microsoft.com/office/drawing/2014/main" id="{EDDF5BDA-6E39-4254-B931-1EA13BA78D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74" y="5105"/>
              <a:ext cx="63" cy="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12" name="Line 30">
              <a:extLst>
                <a:ext uri="{FF2B5EF4-FFF2-40B4-BE49-F238E27FC236}">
                  <a16:creationId xmlns:a16="http://schemas.microsoft.com/office/drawing/2014/main" id="{B44C7CCD-D44B-474B-AA8F-4780BFE9E8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19" y="5105"/>
              <a:ext cx="62" cy="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13" name="Freeform 31">
              <a:extLst>
                <a:ext uri="{FF2B5EF4-FFF2-40B4-BE49-F238E27FC236}">
                  <a16:creationId xmlns:a16="http://schemas.microsoft.com/office/drawing/2014/main" id="{0DA8DCBC-9B3D-40BD-8FEE-48354C3902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5" y="5140"/>
              <a:ext cx="57" cy="596"/>
            </a:xfrm>
            <a:custGeom>
              <a:avLst/>
              <a:gdLst>
                <a:gd name="T0" fmla="*/ 0 w 49"/>
                <a:gd name="T1" fmla="*/ 0 h 513"/>
                <a:gd name="T2" fmla="*/ 142 w 49"/>
                <a:gd name="T3" fmla="*/ 1465 h 5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" h="513">
                  <a:moveTo>
                    <a:pt x="0" y="0"/>
                  </a:moveTo>
                  <a:lnTo>
                    <a:pt x="49" y="513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14" name="Line 32">
              <a:extLst>
                <a:ext uri="{FF2B5EF4-FFF2-40B4-BE49-F238E27FC236}">
                  <a16:creationId xmlns:a16="http://schemas.microsoft.com/office/drawing/2014/main" id="{0E1D2570-013A-4F82-A089-B4EA876DF3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374" y="5077"/>
              <a:ext cx="398" cy="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15" name="Freeform 33">
              <a:extLst>
                <a:ext uri="{FF2B5EF4-FFF2-40B4-BE49-F238E27FC236}">
                  <a16:creationId xmlns:a16="http://schemas.microsoft.com/office/drawing/2014/main" id="{BAF249D5-FD29-488C-8664-AF92918FEB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68" y="4374"/>
              <a:ext cx="436" cy="1375"/>
            </a:xfrm>
            <a:custGeom>
              <a:avLst/>
              <a:gdLst>
                <a:gd name="T0" fmla="*/ 0 w 375"/>
                <a:gd name="T1" fmla="*/ 3388 h 1183"/>
                <a:gd name="T2" fmla="*/ 806 w 375"/>
                <a:gd name="T3" fmla="*/ 0 h 11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5" h="1183">
                  <a:moveTo>
                    <a:pt x="0" y="1183"/>
                  </a:moveTo>
                  <a:cubicBezTo>
                    <a:pt x="375" y="1101"/>
                    <a:pt x="280" y="0"/>
                    <a:pt x="2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6" name="Freeform 34">
              <a:extLst>
                <a:ext uri="{FF2B5EF4-FFF2-40B4-BE49-F238E27FC236}">
                  <a16:creationId xmlns:a16="http://schemas.microsoft.com/office/drawing/2014/main" id="{0D1DAAB3-C83A-4256-B99B-43EEB3FD14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62" y="4389"/>
              <a:ext cx="394" cy="1360"/>
            </a:xfrm>
            <a:custGeom>
              <a:avLst/>
              <a:gdLst>
                <a:gd name="T0" fmla="*/ 969 w 339"/>
                <a:gd name="T1" fmla="*/ 3355 h 1170"/>
                <a:gd name="T2" fmla="*/ 354 w 339"/>
                <a:gd name="T3" fmla="*/ 0 h 1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9" h="1170">
                  <a:moveTo>
                    <a:pt x="339" y="1170"/>
                  </a:moveTo>
                  <a:cubicBezTo>
                    <a:pt x="0" y="1031"/>
                    <a:pt x="124" y="0"/>
                    <a:pt x="12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7" name="Freeform 35">
              <a:extLst>
                <a:ext uri="{FF2B5EF4-FFF2-40B4-BE49-F238E27FC236}">
                  <a16:creationId xmlns:a16="http://schemas.microsoft.com/office/drawing/2014/main" id="{AE8B4A84-DE41-4FA8-82C7-210602E781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46" y="3937"/>
              <a:ext cx="810" cy="805"/>
            </a:xfrm>
            <a:custGeom>
              <a:avLst/>
              <a:gdLst>
                <a:gd name="T0" fmla="*/ 967 w 697"/>
                <a:gd name="T1" fmla="*/ 1978 h 693"/>
                <a:gd name="T2" fmla="*/ 160 w 697"/>
                <a:gd name="T3" fmla="*/ 362 h 693"/>
                <a:gd name="T4" fmla="*/ 1780 w 697"/>
                <a:gd name="T5" fmla="*/ 362 h 693"/>
                <a:gd name="T6" fmla="*/ 967 w 697"/>
                <a:gd name="T7" fmla="*/ 1978 h 6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7" h="693">
                  <a:moveTo>
                    <a:pt x="337" y="693"/>
                  </a:moveTo>
                  <a:cubicBezTo>
                    <a:pt x="266" y="640"/>
                    <a:pt x="0" y="239"/>
                    <a:pt x="56" y="127"/>
                  </a:cubicBezTo>
                  <a:cubicBezTo>
                    <a:pt x="112" y="15"/>
                    <a:pt x="547" y="0"/>
                    <a:pt x="622" y="127"/>
                  </a:cubicBezTo>
                  <a:cubicBezTo>
                    <a:pt x="697" y="254"/>
                    <a:pt x="431" y="633"/>
                    <a:pt x="337" y="693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8" name="Freeform 36">
              <a:extLst>
                <a:ext uri="{FF2B5EF4-FFF2-40B4-BE49-F238E27FC236}">
                  <a16:creationId xmlns:a16="http://schemas.microsoft.com/office/drawing/2014/main" id="{2C527602-B21C-45BF-96B0-BD0C02A7942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11" y="4072"/>
              <a:ext cx="658" cy="109"/>
            </a:xfrm>
            <a:custGeom>
              <a:avLst/>
              <a:gdLst>
                <a:gd name="T0" fmla="*/ 0 w 566"/>
                <a:gd name="T1" fmla="*/ 282 h 93"/>
                <a:gd name="T2" fmla="*/ 1624 w 566"/>
                <a:gd name="T3" fmla="*/ 25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6" h="93">
                  <a:moveTo>
                    <a:pt x="0" y="93"/>
                  </a:moveTo>
                  <a:cubicBezTo>
                    <a:pt x="304" y="0"/>
                    <a:pt x="473" y="78"/>
                    <a:pt x="566" y="8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9" name="Freeform 37">
              <a:extLst>
                <a:ext uri="{FF2B5EF4-FFF2-40B4-BE49-F238E27FC236}">
                  <a16:creationId xmlns:a16="http://schemas.microsoft.com/office/drawing/2014/main" id="{D4989E91-0C46-4403-9EE4-95D77B7726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70" y="4063"/>
              <a:ext cx="50" cy="59"/>
            </a:xfrm>
            <a:custGeom>
              <a:avLst/>
              <a:gdLst>
                <a:gd name="T0" fmla="*/ 0 w 43"/>
                <a:gd name="T1" fmla="*/ 140 h 51"/>
                <a:gd name="T2" fmla="*/ 123 w 43"/>
                <a:gd name="T3" fmla="*/ 0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51">
                  <a:moveTo>
                    <a:pt x="0" y="51"/>
                  </a:moveTo>
                  <a:lnTo>
                    <a:pt x="4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20" name="Freeform 38">
              <a:extLst>
                <a:ext uri="{FF2B5EF4-FFF2-40B4-BE49-F238E27FC236}">
                  <a16:creationId xmlns:a16="http://schemas.microsoft.com/office/drawing/2014/main" id="{65D8ADF3-26BE-4296-B38C-1436438325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0" y="4063"/>
              <a:ext cx="57" cy="65"/>
            </a:xfrm>
            <a:custGeom>
              <a:avLst/>
              <a:gdLst>
                <a:gd name="T0" fmla="*/ 0 w 49"/>
                <a:gd name="T1" fmla="*/ 0 h 56"/>
                <a:gd name="T2" fmla="*/ 142 w 49"/>
                <a:gd name="T3" fmla="*/ 158 h 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" h="56">
                  <a:moveTo>
                    <a:pt x="0" y="0"/>
                  </a:moveTo>
                  <a:lnTo>
                    <a:pt x="49" y="5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21" name="Line 39">
              <a:extLst>
                <a:ext uri="{FF2B5EF4-FFF2-40B4-BE49-F238E27FC236}">
                  <a16:creationId xmlns:a16="http://schemas.microsoft.com/office/drawing/2014/main" id="{C0F36934-B54A-4DC2-A84C-A7395A12F9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51" y="4491"/>
              <a:ext cx="3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22" name="Line 40">
              <a:extLst>
                <a:ext uri="{FF2B5EF4-FFF2-40B4-BE49-F238E27FC236}">
                  <a16:creationId xmlns:a16="http://schemas.microsoft.com/office/drawing/2014/main" id="{04C199FF-19E5-4356-9EF3-6471BCC0AC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01" y="4429"/>
              <a:ext cx="969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23" name="Line 41">
              <a:extLst>
                <a:ext uri="{FF2B5EF4-FFF2-40B4-BE49-F238E27FC236}">
                  <a16:creationId xmlns:a16="http://schemas.microsoft.com/office/drawing/2014/main" id="{10CAA057-CCF5-4885-AB5F-BF82B85DCD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117" y="4429"/>
              <a:ext cx="968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24" name="Line 42">
              <a:extLst>
                <a:ext uri="{FF2B5EF4-FFF2-40B4-BE49-F238E27FC236}">
                  <a16:creationId xmlns:a16="http://schemas.microsoft.com/office/drawing/2014/main" id="{E35F29E3-5429-434E-BA36-2AE5171DC2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01" y="4389"/>
              <a:ext cx="969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25" name="Line 43">
              <a:extLst>
                <a:ext uri="{FF2B5EF4-FFF2-40B4-BE49-F238E27FC236}">
                  <a16:creationId xmlns:a16="http://schemas.microsoft.com/office/drawing/2014/main" id="{C5A028C6-14A3-448D-B5B0-6E6F1D0106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117" y="4389"/>
              <a:ext cx="968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26" name="Freeform 44">
              <a:extLst>
                <a:ext uri="{FF2B5EF4-FFF2-40B4-BE49-F238E27FC236}">
                  <a16:creationId xmlns:a16="http://schemas.microsoft.com/office/drawing/2014/main" id="{FA00102E-19CC-47F1-9458-9301C4AEA08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73" y="4374"/>
              <a:ext cx="496" cy="1419"/>
            </a:xfrm>
            <a:custGeom>
              <a:avLst/>
              <a:gdLst>
                <a:gd name="T0" fmla="*/ 0 w 427"/>
                <a:gd name="T1" fmla="*/ 3496 h 1221"/>
                <a:gd name="T2" fmla="*/ 885 w 427"/>
                <a:gd name="T3" fmla="*/ 0 h 12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7" h="1221">
                  <a:moveTo>
                    <a:pt x="0" y="1221"/>
                  </a:moveTo>
                  <a:cubicBezTo>
                    <a:pt x="427" y="1142"/>
                    <a:pt x="310" y="0"/>
                    <a:pt x="310" y="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27" name="Freeform 45">
              <a:extLst>
                <a:ext uri="{FF2B5EF4-FFF2-40B4-BE49-F238E27FC236}">
                  <a16:creationId xmlns:a16="http://schemas.microsoft.com/office/drawing/2014/main" id="{507C0BFB-1FEF-41B9-AA8C-1054621511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97" y="4381"/>
              <a:ext cx="453" cy="1412"/>
            </a:xfrm>
            <a:custGeom>
              <a:avLst/>
              <a:gdLst>
                <a:gd name="T0" fmla="*/ 1113 w 390"/>
                <a:gd name="T1" fmla="*/ 3478 h 1215"/>
                <a:gd name="T2" fmla="*/ 407 w 390"/>
                <a:gd name="T3" fmla="*/ 0 h 12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0" h="1215">
                  <a:moveTo>
                    <a:pt x="390" y="1215"/>
                  </a:moveTo>
                  <a:cubicBezTo>
                    <a:pt x="0" y="1125"/>
                    <a:pt x="142" y="0"/>
                    <a:pt x="142" y="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28" name="Freeform 46">
              <a:extLst>
                <a:ext uri="{FF2B5EF4-FFF2-40B4-BE49-F238E27FC236}">
                  <a16:creationId xmlns:a16="http://schemas.microsoft.com/office/drawing/2014/main" id="{A2825D0F-D53E-456B-8227-1669D98086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48" y="5518"/>
              <a:ext cx="762" cy="811"/>
            </a:xfrm>
            <a:custGeom>
              <a:avLst/>
              <a:gdLst>
                <a:gd name="T0" fmla="*/ 0 w 656"/>
                <a:gd name="T1" fmla="*/ 0 h 698"/>
                <a:gd name="T2" fmla="*/ 1871 w 656"/>
                <a:gd name="T3" fmla="*/ 0 h 698"/>
                <a:gd name="T4" fmla="*/ 1871 w 656"/>
                <a:gd name="T5" fmla="*/ 1707 h 698"/>
                <a:gd name="T6" fmla="*/ 953 w 656"/>
                <a:gd name="T7" fmla="*/ 1995 h 698"/>
                <a:gd name="T8" fmla="*/ 0 w 656"/>
                <a:gd name="T9" fmla="*/ 1707 h 698"/>
                <a:gd name="T10" fmla="*/ 0 w 656"/>
                <a:gd name="T11" fmla="*/ 0 h 6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6" h="698">
                  <a:moveTo>
                    <a:pt x="0" y="0"/>
                  </a:moveTo>
                  <a:lnTo>
                    <a:pt x="656" y="0"/>
                  </a:lnTo>
                  <a:lnTo>
                    <a:pt x="656" y="597"/>
                  </a:lnTo>
                  <a:lnTo>
                    <a:pt x="333" y="698"/>
                  </a:lnTo>
                  <a:lnTo>
                    <a:pt x="0" y="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29" name="Freeform 47">
              <a:extLst>
                <a:ext uri="{FF2B5EF4-FFF2-40B4-BE49-F238E27FC236}">
                  <a16:creationId xmlns:a16="http://schemas.microsoft.com/office/drawing/2014/main" id="{84877A1D-CA50-43AE-A663-389FB5FB46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81" y="5552"/>
              <a:ext cx="694" cy="737"/>
            </a:xfrm>
            <a:custGeom>
              <a:avLst/>
              <a:gdLst>
                <a:gd name="T0" fmla="*/ 0 w 597"/>
                <a:gd name="T1" fmla="*/ 0 h 634"/>
                <a:gd name="T2" fmla="*/ 1712 w 597"/>
                <a:gd name="T3" fmla="*/ 12 h 634"/>
                <a:gd name="T4" fmla="*/ 1712 w 597"/>
                <a:gd name="T5" fmla="*/ 1559 h 634"/>
                <a:gd name="T6" fmla="*/ 863 w 597"/>
                <a:gd name="T7" fmla="*/ 1819 h 634"/>
                <a:gd name="T8" fmla="*/ 0 w 597"/>
                <a:gd name="T9" fmla="*/ 1554 h 634"/>
                <a:gd name="T10" fmla="*/ 0 w 597"/>
                <a:gd name="T11" fmla="*/ 0 h 6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7" h="634">
                  <a:moveTo>
                    <a:pt x="0" y="0"/>
                  </a:moveTo>
                  <a:lnTo>
                    <a:pt x="597" y="4"/>
                  </a:lnTo>
                  <a:lnTo>
                    <a:pt x="597" y="544"/>
                  </a:lnTo>
                  <a:lnTo>
                    <a:pt x="300" y="634"/>
                  </a:lnTo>
                  <a:lnTo>
                    <a:pt x="0" y="54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30" name="Line 48">
              <a:extLst>
                <a:ext uri="{FF2B5EF4-FFF2-40B4-BE49-F238E27FC236}">
                  <a16:creationId xmlns:a16="http://schemas.microsoft.com/office/drawing/2014/main" id="{75108F4A-90F1-4A3A-BB97-F683B9C152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48" y="5691"/>
              <a:ext cx="7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31" name="Freeform 49">
              <a:extLst>
                <a:ext uri="{FF2B5EF4-FFF2-40B4-BE49-F238E27FC236}">
                  <a16:creationId xmlns:a16="http://schemas.microsoft.com/office/drawing/2014/main" id="{B1B0637F-D5B3-4C0E-890E-AEB61BA977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72" y="4117"/>
              <a:ext cx="335" cy="809"/>
            </a:xfrm>
            <a:custGeom>
              <a:avLst/>
              <a:gdLst>
                <a:gd name="T0" fmla="*/ 26 w 288"/>
                <a:gd name="T1" fmla="*/ 0 h 696"/>
                <a:gd name="T2" fmla="*/ 224 w 288"/>
                <a:gd name="T3" fmla="*/ 1995 h 696"/>
                <a:gd name="T4" fmla="*/ 831 w 288"/>
                <a:gd name="T5" fmla="*/ 1488 h 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696">
                  <a:moveTo>
                    <a:pt x="9" y="0"/>
                  </a:moveTo>
                  <a:cubicBezTo>
                    <a:pt x="20" y="116"/>
                    <a:pt x="0" y="198"/>
                    <a:pt x="78" y="696"/>
                  </a:cubicBezTo>
                  <a:cubicBezTo>
                    <a:pt x="184" y="609"/>
                    <a:pt x="244" y="556"/>
                    <a:pt x="288" y="519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32" name="Freeform 50">
              <a:extLst>
                <a:ext uri="{FF2B5EF4-FFF2-40B4-BE49-F238E27FC236}">
                  <a16:creationId xmlns:a16="http://schemas.microsoft.com/office/drawing/2014/main" id="{85A00B09-E2FD-4898-91AA-33FF78445ABF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5774" y="4115"/>
              <a:ext cx="335" cy="809"/>
            </a:xfrm>
            <a:custGeom>
              <a:avLst/>
              <a:gdLst>
                <a:gd name="T0" fmla="*/ 26 w 288"/>
                <a:gd name="T1" fmla="*/ 0 h 696"/>
                <a:gd name="T2" fmla="*/ 224 w 288"/>
                <a:gd name="T3" fmla="*/ 1995 h 696"/>
                <a:gd name="T4" fmla="*/ 831 w 288"/>
                <a:gd name="T5" fmla="*/ 1488 h 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696">
                  <a:moveTo>
                    <a:pt x="9" y="0"/>
                  </a:moveTo>
                  <a:cubicBezTo>
                    <a:pt x="20" y="116"/>
                    <a:pt x="0" y="198"/>
                    <a:pt x="78" y="696"/>
                  </a:cubicBezTo>
                  <a:cubicBezTo>
                    <a:pt x="184" y="609"/>
                    <a:pt x="244" y="556"/>
                    <a:pt x="288" y="519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33" name="Line 51">
              <a:extLst>
                <a:ext uri="{FF2B5EF4-FFF2-40B4-BE49-F238E27FC236}">
                  <a16:creationId xmlns:a16="http://schemas.microsoft.com/office/drawing/2014/main" id="{2B405E4A-73C8-4D78-BCCC-71DDEDBDED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614" y="4826"/>
              <a:ext cx="2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34" name="Oval 52">
              <a:extLst>
                <a:ext uri="{FF2B5EF4-FFF2-40B4-BE49-F238E27FC236}">
                  <a16:creationId xmlns:a16="http://schemas.microsoft.com/office/drawing/2014/main" id="{CBDCE121-0AB2-4CD3-A642-F3A0E1DB58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12" y="4763"/>
              <a:ext cx="49" cy="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35" name="Oval 53">
              <a:extLst>
                <a:ext uri="{FF2B5EF4-FFF2-40B4-BE49-F238E27FC236}">
                  <a16:creationId xmlns:a16="http://schemas.microsoft.com/office/drawing/2014/main" id="{D674D0F5-CF98-4B51-98EA-2AF23D4D5D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5" y="5642"/>
              <a:ext cx="49" cy="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cxnSp>
          <p:nvCxnSpPr>
            <p:cNvPr id="13436" name="Line 54">
              <a:extLst>
                <a:ext uri="{FF2B5EF4-FFF2-40B4-BE49-F238E27FC236}">
                  <a16:creationId xmlns:a16="http://schemas.microsoft.com/office/drawing/2014/main" id="{B8DCA9D1-BCDB-461F-B33E-DE0375CFA8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621" y="4833"/>
              <a:ext cx="0" cy="34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37" name="Line 55">
              <a:extLst>
                <a:ext uri="{FF2B5EF4-FFF2-40B4-BE49-F238E27FC236}">
                  <a16:creationId xmlns:a16="http://schemas.microsoft.com/office/drawing/2014/main" id="{D4D6C293-1572-4C22-8F48-3E24712B5E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44" y="4833"/>
              <a:ext cx="0" cy="34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38" name="Oval 56">
              <a:extLst>
                <a:ext uri="{FF2B5EF4-FFF2-40B4-BE49-F238E27FC236}">
                  <a16:creationId xmlns:a16="http://schemas.microsoft.com/office/drawing/2014/main" id="{4EC00F17-D6AF-48EC-8989-BD9D7DB8F7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5" y="6165"/>
              <a:ext cx="49" cy="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39" name="Oval 57">
              <a:extLst>
                <a:ext uri="{FF2B5EF4-FFF2-40B4-BE49-F238E27FC236}">
                  <a16:creationId xmlns:a16="http://schemas.microsoft.com/office/drawing/2014/main" id="{2A4F2235-D684-4FF7-88D6-05504EE441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5" y="6709"/>
              <a:ext cx="49" cy="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40" name="Oval 58">
              <a:extLst>
                <a:ext uri="{FF2B5EF4-FFF2-40B4-BE49-F238E27FC236}">
                  <a16:creationId xmlns:a16="http://schemas.microsoft.com/office/drawing/2014/main" id="{47177A9F-7D07-4D29-98DE-67EAE4E5DC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5" y="7232"/>
              <a:ext cx="49" cy="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41" name="Oval 59">
              <a:extLst>
                <a:ext uri="{FF2B5EF4-FFF2-40B4-BE49-F238E27FC236}">
                  <a16:creationId xmlns:a16="http://schemas.microsoft.com/office/drawing/2014/main" id="{CC8DB92D-5A2F-4FFB-897D-9B114E902E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5" y="7776"/>
              <a:ext cx="49" cy="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42" name="Freeform 60">
              <a:extLst>
                <a:ext uri="{FF2B5EF4-FFF2-40B4-BE49-F238E27FC236}">
                  <a16:creationId xmlns:a16="http://schemas.microsoft.com/office/drawing/2014/main" id="{E4367906-7105-4323-896C-F6BC1A55CC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17" y="4849"/>
              <a:ext cx="2" cy="3475"/>
            </a:xfrm>
            <a:custGeom>
              <a:avLst/>
              <a:gdLst>
                <a:gd name="T0" fmla="*/ 0 w 1"/>
                <a:gd name="T1" fmla="*/ 0 h 2990"/>
                <a:gd name="T2" fmla="*/ 0 w 1"/>
                <a:gd name="T3" fmla="*/ 8563 h 29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90">
                  <a:moveTo>
                    <a:pt x="0" y="0"/>
                  </a:moveTo>
                  <a:lnTo>
                    <a:pt x="0" y="299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43" name="Freeform 61">
              <a:extLst>
                <a:ext uri="{FF2B5EF4-FFF2-40B4-BE49-F238E27FC236}">
                  <a16:creationId xmlns:a16="http://schemas.microsoft.com/office/drawing/2014/main" id="{FA30D32D-D14B-48B9-8E62-23E2993314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50" y="4853"/>
              <a:ext cx="1" cy="3471"/>
            </a:xfrm>
            <a:custGeom>
              <a:avLst/>
              <a:gdLst>
                <a:gd name="T0" fmla="*/ 0 w 1"/>
                <a:gd name="T1" fmla="*/ 0 h 2987"/>
                <a:gd name="T2" fmla="*/ 0 w 1"/>
                <a:gd name="T3" fmla="*/ 8543 h 29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87">
                  <a:moveTo>
                    <a:pt x="0" y="0"/>
                  </a:moveTo>
                  <a:lnTo>
                    <a:pt x="0" y="298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44" name="Freeform 62">
              <a:extLst>
                <a:ext uri="{FF2B5EF4-FFF2-40B4-BE49-F238E27FC236}">
                  <a16:creationId xmlns:a16="http://schemas.microsoft.com/office/drawing/2014/main" id="{5AE12B2F-9DA9-41E6-A1FD-5FB6BAD66D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00" y="4135"/>
              <a:ext cx="66" cy="42"/>
            </a:xfrm>
            <a:custGeom>
              <a:avLst/>
              <a:gdLst>
                <a:gd name="T0" fmla="*/ 0 w 57"/>
                <a:gd name="T1" fmla="*/ 11 h 36"/>
                <a:gd name="T2" fmla="*/ 0 w 57"/>
                <a:gd name="T3" fmla="*/ 106 h 36"/>
                <a:gd name="T4" fmla="*/ 159 w 57"/>
                <a:gd name="T5" fmla="*/ 106 h 36"/>
                <a:gd name="T6" fmla="*/ 159 w 57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6">
                  <a:moveTo>
                    <a:pt x="0" y="3"/>
                  </a:moveTo>
                  <a:lnTo>
                    <a:pt x="0" y="36"/>
                  </a:lnTo>
                  <a:lnTo>
                    <a:pt x="57" y="36"/>
                  </a:lnTo>
                  <a:lnTo>
                    <a:pt x="5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45" name="Line 63">
              <a:extLst>
                <a:ext uri="{FF2B5EF4-FFF2-40B4-BE49-F238E27FC236}">
                  <a16:creationId xmlns:a16="http://schemas.microsoft.com/office/drawing/2014/main" id="{267EEE09-04E1-4CD3-8B70-5E4E611893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6" y="7169"/>
              <a:ext cx="6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46" name="Line 64">
              <a:extLst>
                <a:ext uri="{FF2B5EF4-FFF2-40B4-BE49-F238E27FC236}">
                  <a16:creationId xmlns:a16="http://schemas.microsoft.com/office/drawing/2014/main" id="{1787E740-FE43-43D5-9FCC-DEB4127D46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6" y="7204"/>
              <a:ext cx="6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47" name="Line 65">
              <a:extLst>
                <a:ext uri="{FF2B5EF4-FFF2-40B4-BE49-F238E27FC236}">
                  <a16:creationId xmlns:a16="http://schemas.microsoft.com/office/drawing/2014/main" id="{0009812A-B5C9-4159-98F7-4738E6AAF1A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773" y="6774"/>
              <a:ext cx="0" cy="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48" name="Freeform 66">
              <a:extLst>
                <a:ext uri="{FF2B5EF4-FFF2-40B4-BE49-F238E27FC236}">
                  <a16:creationId xmlns:a16="http://schemas.microsoft.com/office/drawing/2014/main" id="{1C1848BA-111F-4E90-85A1-AC717504E7B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44" y="6275"/>
              <a:ext cx="136" cy="1200"/>
            </a:xfrm>
            <a:custGeom>
              <a:avLst/>
              <a:gdLst>
                <a:gd name="T0" fmla="*/ 1 w 117"/>
                <a:gd name="T1" fmla="*/ 2210 h 1032"/>
                <a:gd name="T2" fmla="*/ 0 w 117"/>
                <a:gd name="T3" fmla="*/ 122 h 1032"/>
                <a:gd name="T4" fmla="*/ 181 w 117"/>
                <a:gd name="T5" fmla="*/ 0 h 1032"/>
                <a:gd name="T6" fmla="*/ 336 w 117"/>
                <a:gd name="T7" fmla="*/ 122 h 1032"/>
                <a:gd name="T8" fmla="*/ 336 w 117"/>
                <a:gd name="T9" fmla="*/ 2829 h 1032"/>
                <a:gd name="T10" fmla="*/ 181 w 117"/>
                <a:gd name="T11" fmla="*/ 2965 h 10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1032">
                  <a:moveTo>
                    <a:pt x="1" y="769"/>
                  </a:moveTo>
                  <a:cubicBezTo>
                    <a:pt x="1" y="769"/>
                    <a:pt x="0" y="405"/>
                    <a:pt x="0" y="42"/>
                  </a:cubicBezTo>
                  <a:cubicBezTo>
                    <a:pt x="31" y="21"/>
                    <a:pt x="63" y="0"/>
                    <a:pt x="63" y="0"/>
                  </a:cubicBezTo>
                  <a:lnTo>
                    <a:pt x="117" y="42"/>
                  </a:lnTo>
                  <a:cubicBezTo>
                    <a:pt x="117" y="42"/>
                    <a:pt x="117" y="513"/>
                    <a:pt x="117" y="984"/>
                  </a:cubicBezTo>
                  <a:cubicBezTo>
                    <a:pt x="117" y="1023"/>
                    <a:pt x="63" y="1032"/>
                    <a:pt x="63" y="103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49" name="Oval 67">
              <a:extLst>
                <a:ext uri="{FF2B5EF4-FFF2-40B4-BE49-F238E27FC236}">
                  <a16:creationId xmlns:a16="http://schemas.microsoft.com/office/drawing/2014/main" id="{2BCB5B03-142B-46E6-8BE7-754DD2B73B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44" y="7309"/>
              <a:ext cx="49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50" name="Oval 68">
              <a:extLst>
                <a:ext uri="{FF2B5EF4-FFF2-40B4-BE49-F238E27FC236}">
                  <a16:creationId xmlns:a16="http://schemas.microsoft.com/office/drawing/2014/main" id="{DC1F1B55-E084-4989-BE49-4D74396840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06" y="7309"/>
              <a:ext cx="49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51" name="Oval 69">
              <a:extLst>
                <a:ext uri="{FF2B5EF4-FFF2-40B4-BE49-F238E27FC236}">
                  <a16:creationId xmlns:a16="http://schemas.microsoft.com/office/drawing/2014/main" id="{71D9D433-1CD0-444B-82CB-AF4B747DF6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93" y="6827"/>
              <a:ext cx="49" cy="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+mn-lt"/>
              </a:endParaRPr>
            </a:p>
          </p:txBody>
        </p:sp>
        <p:sp>
          <p:nvSpPr>
            <p:cNvPr id="13452" name="Freeform 70">
              <a:extLst>
                <a:ext uri="{FF2B5EF4-FFF2-40B4-BE49-F238E27FC236}">
                  <a16:creationId xmlns:a16="http://schemas.microsoft.com/office/drawing/2014/main" id="{FAAAF410-5A0B-4D6A-854A-51EF1922B9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966" y="7449"/>
              <a:ext cx="291" cy="1"/>
            </a:xfrm>
            <a:custGeom>
              <a:avLst/>
              <a:gdLst>
                <a:gd name="T0" fmla="*/ 0 w 250"/>
                <a:gd name="T1" fmla="*/ 1 h 1"/>
                <a:gd name="T2" fmla="*/ 725 w 25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1">
                  <a:moveTo>
                    <a:pt x="0" y="1"/>
                  </a:moveTo>
                  <a:lnTo>
                    <a:pt x="25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53" name="Freeform 71">
              <a:extLst>
                <a:ext uri="{FF2B5EF4-FFF2-40B4-BE49-F238E27FC236}">
                  <a16:creationId xmlns:a16="http://schemas.microsoft.com/office/drawing/2014/main" id="{369ECFD2-1A31-4F34-8700-4F04BF8DAE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72" y="6314"/>
              <a:ext cx="80" cy="1136"/>
            </a:xfrm>
            <a:custGeom>
              <a:avLst/>
              <a:gdLst>
                <a:gd name="T0" fmla="*/ 0 w 69"/>
                <a:gd name="T1" fmla="*/ 2086 h 978"/>
                <a:gd name="T2" fmla="*/ 0 w 69"/>
                <a:gd name="T3" fmla="*/ 59 h 978"/>
                <a:gd name="T4" fmla="*/ 109 w 69"/>
                <a:gd name="T5" fmla="*/ 0 h 978"/>
                <a:gd name="T6" fmla="*/ 195 w 69"/>
                <a:gd name="T7" fmla="*/ 59 h 978"/>
                <a:gd name="T8" fmla="*/ 195 w 69"/>
                <a:gd name="T9" fmla="*/ 2670 h 978"/>
                <a:gd name="T10" fmla="*/ 36 w 69"/>
                <a:gd name="T11" fmla="*/ 2791 h 9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" h="978">
                  <a:moveTo>
                    <a:pt x="0" y="732"/>
                  </a:moveTo>
                  <a:lnTo>
                    <a:pt x="0" y="21"/>
                  </a:lnTo>
                  <a:lnTo>
                    <a:pt x="39" y="0"/>
                  </a:lnTo>
                  <a:lnTo>
                    <a:pt x="69" y="21"/>
                  </a:lnTo>
                  <a:lnTo>
                    <a:pt x="69" y="936"/>
                  </a:lnTo>
                  <a:cubicBezTo>
                    <a:pt x="69" y="975"/>
                    <a:pt x="13" y="978"/>
                    <a:pt x="13" y="978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54" name="Freeform 72">
              <a:extLst>
                <a:ext uri="{FF2B5EF4-FFF2-40B4-BE49-F238E27FC236}">
                  <a16:creationId xmlns:a16="http://schemas.microsoft.com/office/drawing/2014/main" id="{6A0BAD6C-B763-4D87-9FCC-38232B3442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36" y="7450"/>
              <a:ext cx="261" cy="2"/>
            </a:xfrm>
            <a:custGeom>
              <a:avLst/>
              <a:gdLst>
                <a:gd name="T0" fmla="*/ 0 w 224"/>
                <a:gd name="T1" fmla="*/ 128 h 1"/>
                <a:gd name="T2" fmla="*/ 651 w 22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4" h="1">
                  <a:moveTo>
                    <a:pt x="0" y="1"/>
                  </a:moveTo>
                  <a:lnTo>
                    <a:pt x="224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55" name="Freeform 73">
              <a:extLst>
                <a:ext uri="{FF2B5EF4-FFF2-40B4-BE49-F238E27FC236}">
                  <a16:creationId xmlns:a16="http://schemas.microsoft.com/office/drawing/2014/main" id="{CD66924C-A8B0-400C-9EEB-012DB1C71D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94" y="5740"/>
              <a:ext cx="3217" cy="2548"/>
            </a:xfrm>
            <a:custGeom>
              <a:avLst/>
              <a:gdLst>
                <a:gd name="T0" fmla="*/ 0 w 2768"/>
                <a:gd name="T1" fmla="*/ 35 h 2193"/>
                <a:gd name="T2" fmla="*/ 22 w 2768"/>
                <a:gd name="T3" fmla="*/ 5438 h 2193"/>
                <a:gd name="T4" fmla="*/ 2403 w 2768"/>
                <a:gd name="T5" fmla="*/ 6257 h 2193"/>
                <a:gd name="T6" fmla="*/ 5779 w 2768"/>
                <a:gd name="T7" fmla="*/ 6266 h 2193"/>
                <a:gd name="T8" fmla="*/ 7929 w 2768"/>
                <a:gd name="T9" fmla="*/ 5453 h 2193"/>
                <a:gd name="T10" fmla="*/ 7929 w 2768"/>
                <a:gd name="T11" fmla="*/ 108 h 2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68" h="2193">
                  <a:moveTo>
                    <a:pt x="0" y="12"/>
                  </a:moveTo>
                  <a:cubicBezTo>
                    <a:pt x="26" y="0"/>
                    <a:pt x="8" y="955"/>
                    <a:pt x="8" y="1902"/>
                  </a:cubicBezTo>
                  <a:cubicBezTo>
                    <a:pt x="329" y="1929"/>
                    <a:pt x="500" y="2129"/>
                    <a:pt x="839" y="2189"/>
                  </a:cubicBezTo>
                  <a:cubicBezTo>
                    <a:pt x="1409" y="2193"/>
                    <a:pt x="2021" y="2183"/>
                    <a:pt x="2018" y="2192"/>
                  </a:cubicBezTo>
                  <a:cubicBezTo>
                    <a:pt x="2363" y="2138"/>
                    <a:pt x="2534" y="1991"/>
                    <a:pt x="2768" y="1907"/>
                  </a:cubicBezTo>
                  <a:lnTo>
                    <a:pt x="2768" y="38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3456" name="Line 74">
              <a:extLst>
                <a:ext uri="{FF2B5EF4-FFF2-40B4-BE49-F238E27FC236}">
                  <a16:creationId xmlns:a16="http://schemas.microsoft.com/office/drawing/2014/main" id="{C407780F-720C-4503-B57E-70B5DA94F4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614" y="4854"/>
              <a:ext cx="2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457" name="Group 75">
              <a:extLst>
                <a:ext uri="{FF2B5EF4-FFF2-40B4-BE49-F238E27FC236}">
                  <a16:creationId xmlns:a16="http://schemas.microsoft.com/office/drawing/2014/main" id="{3CEC4964-1F9A-4A07-AA9B-197BF8EF08C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707" y="5620"/>
              <a:ext cx="49" cy="92"/>
              <a:chOff x="8167" y="6361"/>
              <a:chExt cx="42" cy="79"/>
            </a:xfrm>
          </p:grpSpPr>
          <p:cxnSp>
            <p:nvCxnSpPr>
              <p:cNvPr id="13476" name="Line 76">
                <a:extLst>
                  <a:ext uri="{FF2B5EF4-FFF2-40B4-BE49-F238E27FC236}">
                    <a16:creationId xmlns:a16="http://schemas.microsoft.com/office/drawing/2014/main" id="{A6547168-9401-4561-A32E-10606160EB2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88" y="6361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77" name="Oval 77">
                <a:extLst>
                  <a:ext uri="{FF2B5EF4-FFF2-40B4-BE49-F238E27FC236}">
                    <a16:creationId xmlns:a16="http://schemas.microsoft.com/office/drawing/2014/main" id="{A404F87E-D840-43FF-ADA0-ED7422C4A7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" y="6379"/>
                <a:ext cx="42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>
                  <a:latin typeface="+mn-lt"/>
                </a:endParaRPr>
              </a:p>
            </p:txBody>
          </p:sp>
        </p:grpSp>
        <p:grpSp>
          <p:nvGrpSpPr>
            <p:cNvPr id="13458" name="Group 78">
              <a:extLst>
                <a:ext uri="{FF2B5EF4-FFF2-40B4-BE49-F238E27FC236}">
                  <a16:creationId xmlns:a16="http://schemas.microsoft.com/office/drawing/2014/main" id="{62C85CE1-3745-4B9D-AAF5-B5F157B232E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707" y="5091"/>
              <a:ext cx="49" cy="92"/>
              <a:chOff x="8167" y="6361"/>
              <a:chExt cx="42" cy="79"/>
            </a:xfrm>
          </p:grpSpPr>
          <p:cxnSp>
            <p:nvCxnSpPr>
              <p:cNvPr id="13474" name="Line 79">
                <a:extLst>
                  <a:ext uri="{FF2B5EF4-FFF2-40B4-BE49-F238E27FC236}">
                    <a16:creationId xmlns:a16="http://schemas.microsoft.com/office/drawing/2014/main" id="{8C9A64C0-478F-40DD-8228-AA23B64B110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88" y="6361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75" name="Oval 80">
                <a:extLst>
                  <a:ext uri="{FF2B5EF4-FFF2-40B4-BE49-F238E27FC236}">
                    <a16:creationId xmlns:a16="http://schemas.microsoft.com/office/drawing/2014/main" id="{4667984E-F604-4EF4-BE8E-061B64A24B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" y="6379"/>
                <a:ext cx="42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>
                  <a:latin typeface="+mn-lt"/>
                </a:endParaRPr>
              </a:p>
            </p:txBody>
          </p:sp>
        </p:grpSp>
        <p:grpSp>
          <p:nvGrpSpPr>
            <p:cNvPr id="13459" name="Group 81">
              <a:extLst>
                <a:ext uri="{FF2B5EF4-FFF2-40B4-BE49-F238E27FC236}">
                  <a16:creationId xmlns:a16="http://schemas.microsoft.com/office/drawing/2014/main" id="{F96B50A4-051C-410C-8564-3716B284F5D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707" y="6144"/>
              <a:ext cx="49" cy="92"/>
              <a:chOff x="8167" y="6361"/>
              <a:chExt cx="42" cy="79"/>
            </a:xfrm>
          </p:grpSpPr>
          <p:cxnSp>
            <p:nvCxnSpPr>
              <p:cNvPr id="13472" name="Line 82">
                <a:extLst>
                  <a:ext uri="{FF2B5EF4-FFF2-40B4-BE49-F238E27FC236}">
                    <a16:creationId xmlns:a16="http://schemas.microsoft.com/office/drawing/2014/main" id="{A592B18C-7B55-419A-B0B9-4898C1094C0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88" y="6361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73" name="Oval 83">
                <a:extLst>
                  <a:ext uri="{FF2B5EF4-FFF2-40B4-BE49-F238E27FC236}">
                    <a16:creationId xmlns:a16="http://schemas.microsoft.com/office/drawing/2014/main" id="{6C7831E3-747B-47DB-937F-5B10501513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" y="6379"/>
                <a:ext cx="42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>
                  <a:latin typeface="+mn-lt"/>
                </a:endParaRPr>
              </a:p>
            </p:txBody>
          </p:sp>
        </p:grpSp>
        <p:grpSp>
          <p:nvGrpSpPr>
            <p:cNvPr id="13460" name="Group 84">
              <a:extLst>
                <a:ext uri="{FF2B5EF4-FFF2-40B4-BE49-F238E27FC236}">
                  <a16:creationId xmlns:a16="http://schemas.microsoft.com/office/drawing/2014/main" id="{E5ABF475-7BD1-4105-85D2-0B30F724150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707" y="6688"/>
              <a:ext cx="49" cy="92"/>
              <a:chOff x="8167" y="6361"/>
              <a:chExt cx="42" cy="79"/>
            </a:xfrm>
          </p:grpSpPr>
          <p:cxnSp>
            <p:nvCxnSpPr>
              <p:cNvPr id="13470" name="Line 85">
                <a:extLst>
                  <a:ext uri="{FF2B5EF4-FFF2-40B4-BE49-F238E27FC236}">
                    <a16:creationId xmlns:a16="http://schemas.microsoft.com/office/drawing/2014/main" id="{E8719DB9-7480-48D3-990E-0163948D986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88" y="6361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71" name="Oval 86">
                <a:extLst>
                  <a:ext uri="{FF2B5EF4-FFF2-40B4-BE49-F238E27FC236}">
                    <a16:creationId xmlns:a16="http://schemas.microsoft.com/office/drawing/2014/main" id="{07A93816-2745-4EAD-B82D-7CD5E22A79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" y="6379"/>
                <a:ext cx="42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>
                  <a:latin typeface="+mn-lt"/>
                </a:endParaRPr>
              </a:p>
            </p:txBody>
          </p:sp>
        </p:grpSp>
        <p:grpSp>
          <p:nvGrpSpPr>
            <p:cNvPr id="13461" name="Group 87">
              <a:extLst>
                <a:ext uri="{FF2B5EF4-FFF2-40B4-BE49-F238E27FC236}">
                  <a16:creationId xmlns:a16="http://schemas.microsoft.com/office/drawing/2014/main" id="{DD6E874E-DF66-4D1C-A4E3-8B853BE70ED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705" y="7755"/>
              <a:ext cx="49" cy="92"/>
              <a:chOff x="8167" y="6361"/>
              <a:chExt cx="42" cy="79"/>
            </a:xfrm>
          </p:grpSpPr>
          <p:cxnSp>
            <p:nvCxnSpPr>
              <p:cNvPr id="13468" name="Line 88">
                <a:extLst>
                  <a:ext uri="{FF2B5EF4-FFF2-40B4-BE49-F238E27FC236}">
                    <a16:creationId xmlns:a16="http://schemas.microsoft.com/office/drawing/2014/main" id="{00336180-840C-492F-AD69-2A974FA9D89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88" y="6361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69" name="Oval 89">
                <a:extLst>
                  <a:ext uri="{FF2B5EF4-FFF2-40B4-BE49-F238E27FC236}">
                    <a16:creationId xmlns:a16="http://schemas.microsoft.com/office/drawing/2014/main" id="{3C0E378D-1393-4845-92FA-4C3DF553B8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" y="6379"/>
                <a:ext cx="42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>
                  <a:latin typeface="+mn-lt"/>
                </a:endParaRPr>
              </a:p>
            </p:txBody>
          </p:sp>
        </p:grpSp>
        <p:grpSp>
          <p:nvGrpSpPr>
            <p:cNvPr id="13462" name="Group 90">
              <a:extLst>
                <a:ext uri="{FF2B5EF4-FFF2-40B4-BE49-F238E27FC236}">
                  <a16:creationId xmlns:a16="http://schemas.microsoft.com/office/drawing/2014/main" id="{57CAD6A2-8D4D-4FD6-B1B8-229BBED3C35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897" y="6806"/>
              <a:ext cx="49" cy="92"/>
              <a:chOff x="8167" y="6361"/>
              <a:chExt cx="42" cy="79"/>
            </a:xfrm>
          </p:grpSpPr>
          <p:cxnSp>
            <p:nvCxnSpPr>
              <p:cNvPr id="13466" name="Line 91">
                <a:extLst>
                  <a:ext uri="{FF2B5EF4-FFF2-40B4-BE49-F238E27FC236}">
                    <a16:creationId xmlns:a16="http://schemas.microsoft.com/office/drawing/2014/main" id="{21E14BBF-25A4-4275-9522-95ABF10A482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88" y="6361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67" name="Oval 92">
                <a:extLst>
                  <a:ext uri="{FF2B5EF4-FFF2-40B4-BE49-F238E27FC236}">
                    <a16:creationId xmlns:a16="http://schemas.microsoft.com/office/drawing/2014/main" id="{562CAA2F-737E-495E-A2F5-4AF76EB3F15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" y="6379"/>
                <a:ext cx="42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>
                  <a:latin typeface="+mn-lt"/>
                </a:endParaRPr>
              </a:p>
            </p:txBody>
          </p:sp>
        </p:grpSp>
        <p:grpSp>
          <p:nvGrpSpPr>
            <p:cNvPr id="13463" name="Group 93">
              <a:extLst>
                <a:ext uri="{FF2B5EF4-FFF2-40B4-BE49-F238E27FC236}">
                  <a16:creationId xmlns:a16="http://schemas.microsoft.com/office/drawing/2014/main" id="{F6836FA1-0E90-40BC-995A-2978AC7088E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5400000">
              <a:off x="7842" y="7287"/>
              <a:ext cx="48" cy="92"/>
              <a:chOff x="8167" y="6361"/>
              <a:chExt cx="42" cy="79"/>
            </a:xfrm>
          </p:grpSpPr>
          <p:cxnSp>
            <p:nvCxnSpPr>
              <p:cNvPr id="13464" name="Line 94">
                <a:extLst>
                  <a:ext uri="{FF2B5EF4-FFF2-40B4-BE49-F238E27FC236}">
                    <a16:creationId xmlns:a16="http://schemas.microsoft.com/office/drawing/2014/main" id="{F6E124A3-3744-48DC-8269-1A3D1A2C986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88" y="6361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65" name="Oval 95">
                <a:extLst>
                  <a:ext uri="{FF2B5EF4-FFF2-40B4-BE49-F238E27FC236}">
                    <a16:creationId xmlns:a16="http://schemas.microsoft.com/office/drawing/2014/main" id="{3435CAF5-B672-4858-89E7-FDCE9AF57F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" y="6379"/>
                <a:ext cx="42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>
                  <a:latin typeface="+mn-lt"/>
                </a:endParaRPr>
              </a:p>
            </p:txBody>
          </p:sp>
        </p:grpSp>
      </p:grpSp>
      <p:sp>
        <p:nvSpPr>
          <p:cNvPr id="13315" name="Rectangle 99">
            <a:extLst>
              <a:ext uri="{FF2B5EF4-FFF2-40B4-BE49-F238E27FC236}">
                <a16:creationId xmlns:a16="http://schemas.microsoft.com/office/drawing/2014/main" id="{9CD45B35-2490-4CAB-B007-29D07AE7D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9363"/>
            <a:ext cx="1371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br>
              <a:rPr lang="cs-CZ" altLang="cs-CZ" sz="1200">
                <a:cs typeface="Times New Roman" panose="02020603050405020304" pitchFamily="18" charset="0"/>
              </a:rPr>
            </a:br>
            <a:endParaRPr lang="cs-CZ" altLang="cs-CZ"/>
          </a:p>
        </p:txBody>
      </p:sp>
      <p:sp>
        <p:nvSpPr>
          <p:cNvPr id="492" name="Text Box 97">
            <a:extLst>
              <a:ext uri="{FF2B5EF4-FFF2-40B4-BE49-F238E27FC236}">
                <a16:creationId xmlns:a16="http://schemas.microsoft.com/office/drawing/2014/main" id="{7BC0A7D9-7C35-4ECD-9EC4-D68B6F97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758" y="1337550"/>
            <a:ext cx="455136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cs-CZ" altLang="cs-CZ" b="1" dirty="0">
                <a:latin typeface="+mn-lt"/>
              </a:rPr>
              <a:t>Technický nákres</a:t>
            </a:r>
            <a:endParaRPr lang="en-GB" altLang="cs-CZ" b="1" dirty="0">
              <a:latin typeface="+mn-lt"/>
            </a:endParaRPr>
          </a:p>
        </p:txBody>
      </p:sp>
      <p:sp>
        <p:nvSpPr>
          <p:cNvPr id="13317" name="Text Box 98">
            <a:extLst>
              <a:ext uri="{FF2B5EF4-FFF2-40B4-BE49-F238E27FC236}">
                <a16:creationId xmlns:a16="http://schemas.microsoft.com/office/drawing/2014/main" id="{068A16E2-568B-49C0-A713-639E65A41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038" y="6620463"/>
            <a:ext cx="1804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800" i="1" dirty="0">
                <a:latin typeface="+mn-lt"/>
              </a:rPr>
              <a:t>Pohled zepředu</a:t>
            </a:r>
          </a:p>
        </p:txBody>
      </p:sp>
      <p:sp>
        <p:nvSpPr>
          <p:cNvPr id="13318" name="Text Box 99">
            <a:extLst>
              <a:ext uri="{FF2B5EF4-FFF2-40B4-BE49-F238E27FC236}">
                <a16:creationId xmlns:a16="http://schemas.microsoft.com/office/drawing/2014/main" id="{12E6A678-036A-48B1-A09C-EBB2881D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38" y="7843951"/>
            <a:ext cx="16430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800" i="1">
                <a:latin typeface="+mn-lt"/>
              </a:rPr>
              <a:t>Pohled zezadu</a:t>
            </a:r>
          </a:p>
        </p:txBody>
      </p:sp>
      <p:sp>
        <p:nvSpPr>
          <p:cNvPr id="495" name="TextovéPole 494">
            <a:extLst>
              <a:ext uri="{FF2B5EF4-FFF2-40B4-BE49-F238E27FC236}">
                <a16:creationId xmlns:a16="http://schemas.microsoft.com/office/drawing/2014/main" id="{2B5D2AEA-58F8-4797-A7AD-753EFAEC01A2}"/>
              </a:ext>
            </a:extLst>
          </p:cNvPr>
          <p:cNvSpPr txBox="1"/>
          <p:nvPr/>
        </p:nvSpPr>
        <p:spPr>
          <a:xfrm>
            <a:off x="353222" y="8456649"/>
            <a:ext cx="1273498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chemeClr val="tx2"/>
                </a:solidFill>
              </a:rPr>
              <a:t>Košile </a:t>
            </a:r>
            <a:r>
              <a:rPr lang="cs-CZ" dirty="0">
                <a:solidFill>
                  <a:schemeClr val="tx2"/>
                </a:solidFill>
              </a:rPr>
              <a:t>je oděv,  který má trupovou část, límec a dlouhé nebo krátké rukávy. Zhotovuje se z pracího materiálu. Podle zapínání rozlišujeme navlékací košili, která má v trupové části </a:t>
            </a:r>
            <a:r>
              <a:rPr lang="cs-CZ" dirty="0" err="1">
                <a:solidFill>
                  <a:schemeClr val="tx2"/>
                </a:solidFill>
              </a:rPr>
              <a:t>rozparkové</a:t>
            </a:r>
            <a:r>
              <a:rPr lang="cs-CZ" dirty="0">
                <a:solidFill>
                  <a:schemeClr val="tx2"/>
                </a:solidFill>
              </a:rPr>
              <a:t> zapínání, obyčejně od krku do pasu, takže se obléká navlékáním přes hlavu; rozevírací košile se vpředu zapíná po celé délce, čímž se střihově podobá kabátům.</a:t>
            </a:r>
          </a:p>
          <a:p>
            <a:pPr>
              <a:defRPr/>
            </a:pPr>
            <a:endParaRPr lang="cs-CZ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chemeClr val="tx2"/>
                </a:solidFill>
              </a:rPr>
              <a:t>Pánská košile </a:t>
            </a:r>
            <a:r>
              <a:rPr lang="cs-CZ" dirty="0">
                <a:solidFill>
                  <a:schemeClr val="tx2"/>
                </a:solidFill>
              </a:rPr>
              <a:t>je pro muže a mužskou mládež. Nosí se jako základní denní spodní, nebo vrchní oděv, v horní části ramen a přes šiji bývá zdvojená sedlem. Má </a:t>
            </a:r>
            <a:r>
              <a:rPr lang="cs-CZ" dirty="0" err="1">
                <a:solidFill>
                  <a:schemeClr val="tx2"/>
                </a:solidFill>
              </a:rPr>
              <a:t>nízkohlavicové</a:t>
            </a:r>
            <a:r>
              <a:rPr lang="cs-CZ" dirty="0">
                <a:solidFill>
                  <a:schemeClr val="tx2"/>
                </a:solidFill>
              </a:rPr>
              <a:t> rukávy, které umožňují pohyb. Dlouhé rukávy jsou s manžetami na zapínání. Manžety nebo límec pánské košile mohou někdy být 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i připínací. </a:t>
            </a:r>
          </a:p>
        </p:txBody>
      </p:sp>
      <p:sp>
        <p:nvSpPr>
          <p:cNvPr id="496" name="Text Box 3">
            <a:extLst>
              <a:ext uri="{FF2B5EF4-FFF2-40B4-BE49-F238E27FC236}">
                <a16:creationId xmlns:a16="http://schemas.microsoft.com/office/drawing/2014/main" id="{15A58C08-0FEB-4580-8B86-66E507116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47" y="165158"/>
            <a:ext cx="1314195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cs-CZ" altLang="cs-CZ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STŘIHOVÁ KONSTRUKCE  PÁNSKÉ KOŠILE</a:t>
            </a:r>
          </a:p>
        </p:txBody>
      </p:sp>
      <p:grpSp>
        <p:nvGrpSpPr>
          <p:cNvPr id="13321" name="Skupina 2051">
            <a:extLst>
              <a:ext uri="{FF2B5EF4-FFF2-40B4-BE49-F238E27FC236}">
                <a16:creationId xmlns:a16="http://schemas.microsoft.com/office/drawing/2014/main" id="{293DB8D4-9993-4D98-9C16-34A124F94B8E}"/>
              </a:ext>
            </a:extLst>
          </p:cNvPr>
          <p:cNvGrpSpPr>
            <a:grpSpLocks/>
          </p:cNvGrpSpPr>
          <p:nvPr/>
        </p:nvGrpSpPr>
        <p:grpSpPr bwMode="auto">
          <a:xfrm>
            <a:off x="5205413" y="2097679"/>
            <a:ext cx="1748916" cy="338554"/>
            <a:chOff x="5205208" y="2498515"/>
            <a:chExt cx="1749377" cy="338707"/>
          </a:xfrm>
        </p:grpSpPr>
        <p:sp>
          <p:nvSpPr>
            <p:cNvPr id="498" name="TextovéPole 497">
              <a:extLst>
                <a:ext uri="{FF2B5EF4-FFF2-40B4-BE49-F238E27FC236}">
                  <a16:creationId xmlns:a16="http://schemas.microsoft.com/office/drawing/2014/main" id="{331C5680-D368-46CC-869B-2D2993870EA6}"/>
                </a:ext>
              </a:extLst>
            </p:cNvPr>
            <p:cNvSpPr txBox="1"/>
            <p:nvPr/>
          </p:nvSpPr>
          <p:spPr bwMode="auto">
            <a:xfrm>
              <a:off x="5437044" y="2498515"/>
              <a:ext cx="1517541" cy="3387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cs-CZ" sz="1600" dirty="0">
                  <a:solidFill>
                    <a:schemeClr val="accent6">
                      <a:lumMod val="75000"/>
                    </a:schemeClr>
                  </a:solidFill>
                </a:rPr>
                <a:t>košilový límec</a:t>
              </a:r>
            </a:p>
          </p:txBody>
        </p:sp>
        <p:sp>
          <p:nvSpPr>
            <p:cNvPr id="499" name="Šipka doprava 498">
              <a:extLst>
                <a:ext uri="{FF2B5EF4-FFF2-40B4-BE49-F238E27FC236}">
                  <a16:creationId xmlns:a16="http://schemas.microsoft.com/office/drawing/2014/main" id="{9FEF4EF4-6B2C-4896-95BE-21F336E68292}"/>
                </a:ext>
              </a:extLst>
            </p:cNvPr>
            <p:cNvSpPr/>
            <p:nvPr/>
          </p:nvSpPr>
          <p:spPr bwMode="auto">
            <a:xfrm rot="-1620000" flipH="1">
              <a:off x="5205208" y="2689101"/>
              <a:ext cx="238188" cy="12705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200"/>
            </a:p>
          </p:txBody>
        </p:sp>
      </p:grpSp>
      <p:sp>
        <p:nvSpPr>
          <p:cNvPr id="502" name="TextovéPole 501">
            <a:extLst>
              <a:ext uri="{FF2B5EF4-FFF2-40B4-BE49-F238E27FC236}">
                <a16:creationId xmlns:a16="http://schemas.microsoft.com/office/drawing/2014/main" id="{23151B78-4E58-4031-B42D-DEC4DAB958DA}"/>
              </a:ext>
            </a:extLst>
          </p:cNvPr>
          <p:cNvSpPr txBox="1"/>
          <p:nvPr/>
        </p:nvSpPr>
        <p:spPr bwMode="auto">
          <a:xfrm>
            <a:off x="2068970" y="3195734"/>
            <a:ext cx="14944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</a:rPr>
              <a:t>nízkohlavicový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</a:rPr>
              <a:t> rukáv </a:t>
            </a:r>
          </a:p>
        </p:txBody>
      </p:sp>
      <p:grpSp>
        <p:nvGrpSpPr>
          <p:cNvPr id="13323" name="Skupina 2047">
            <a:extLst>
              <a:ext uri="{FF2B5EF4-FFF2-40B4-BE49-F238E27FC236}">
                <a16:creationId xmlns:a16="http://schemas.microsoft.com/office/drawing/2014/main" id="{3DB13E0B-994A-4183-85BD-14151AB22ECA}"/>
              </a:ext>
            </a:extLst>
          </p:cNvPr>
          <p:cNvGrpSpPr>
            <a:grpSpLocks/>
          </p:cNvGrpSpPr>
          <p:nvPr/>
        </p:nvGrpSpPr>
        <p:grpSpPr bwMode="auto">
          <a:xfrm>
            <a:off x="3678238" y="4493209"/>
            <a:ext cx="1225550" cy="338554"/>
            <a:chOff x="3539819" y="4101986"/>
            <a:chExt cx="1224992" cy="339503"/>
          </a:xfrm>
        </p:grpSpPr>
        <p:sp>
          <p:nvSpPr>
            <p:cNvPr id="504" name="Šipka doprava 503">
              <a:extLst>
                <a:ext uri="{FF2B5EF4-FFF2-40B4-BE49-F238E27FC236}">
                  <a16:creationId xmlns:a16="http://schemas.microsoft.com/office/drawing/2014/main" id="{83014E8C-DE42-4801-B1D0-667718124041}"/>
                </a:ext>
              </a:extLst>
            </p:cNvPr>
            <p:cNvSpPr/>
            <p:nvPr/>
          </p:nvSpPr>
          <p:spPr bwMode="auto">
            <a:xfrm>
              <a:off x="4526794" y="4168848"/>
              <a:ext cx="238017" cy="125763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600"/>
            </a:p>
          </p:txBody>
        </p:sp>
        <p:sp>
          <p:nvSpPr>
            <p:cNvPr id="505" name="TextovéPole 504">
              <a:extLst>
                <a:ext uri="{FF2B5EF4-FFF2-40B4-BE49-F238E27FC236}">
                  <a16:creationId xmlns:a16="http://schemas.microsoft.com/office/drawing/2014/main" id="{2A606C0B-4F1B-431C-B6D2-DCECA7ACC18F}"/>
                </a:ext>
              </a:extLst>
            </p:cNvPr>
            <p:cNvSpPr txBox="1"/>
            <p:nvPr/>
          </p:nvSpPr>
          <p:spPr bwMode="auto">
            <a:xfrm>
              <a:off x="3539819" y="4101986"/>
              <a:ext cx="1223405" cy="3395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sz="1600" dirty="0">
                  <a:solidFill>
                    <a:schemeClr val="accent6">
                      <a:lumMod val="75000"/>
                    </a:schemeClr>
                  </a:solidFill>
                </a:rPr>
                <a:t>léga</a:t>
              </a:r>
            </a:p>
          </p:txBody>
        </p:sp>
      </p:grpSp>
      <p:grpSp>
        <p:nvGrpSpPr>
          <p:cNvPr id="13324" name="Skupina 2050">
            <a:extLst>
              <a:ext uri="{FF2B5EF4-FFF2-40B4-BE49-F238E27FC236}">
                <a16:creationId xmlns:a16="http://schemas.microsoft.com/office/drawing/2014/main" id="{9CB197AE-270F-4E4F-A4EC-1F86452FD8BB}"/>
              </a:ext>
            </a:extLst>
          </p:cNvPr>
          <p:cNvGrpSpPr>
            <a:grpSpLocks/>
          </p:cNvGrpSpPr>
          <p:nvPr/>
        </p:nvGrpSpPr>
        <p:grpSpPr bwMode="auto">
          <a:xfrm>
            <a:off x="7219949" y="4991634"/>
            <a:ext cx="1273258" cy="584775"/>
            <a:chOff x="7940632" y="5848484"/>
            <a:chExt cx="1274041" cy="584399"/>
          </a:xfrm>
        </p:grpSpPr>
        <p:sp>
          <p:nvSpPr>
            <p:cNvPr id="507" name="Šipka doprava 506">
              <a:extLst>
                <a:ext uri="{FF2B5EF4-FFF2-40B4-BE49-F238E27FC236}">
                  <a16:creationId xmlns:a16="http://schemas.microsoft.com/office/drawing/2014/main" id="{6317786D-E2AC-4747-8E7E-FD09DBFC5D38}"/>
                </a:ext>
              </a:extLst>
            </p:cNvPr>
            <p:cNvSpPr>
              <a:spLocks noChangeAspect="1"/>
            </p:cNvSpPr>
            <p:nvPr/>
          </p:nvSpPr>
          <p:spPr bwMode="auto">
            <a:xfrm rot="-1560000" flipH="1">
              <a:off x="7940632" y="6143623"/>
              <a:ext cx="238271" cy="12691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sz="1600"/>
            </a:p>
          </p:txBody>
        </p:sp>
        <p:sp>
          <p:nvSpPr>
            <p:cNvPr id="508" name="TextovéPole 507">
              <a:extLst>
                <a:ext uri="{FF2B5EF4-FFF2-40B4-BE49-F238E27FC236}">
                  <a16:creationId xmlns:a16="http://schemas.microsoft.com/office/drawing/2014/main" id="{A0447204-C88E-4496-8E8B-091E3DD0E6CB}"/>
                </a:ext>
              </a:extLst>
            </p:cNvPr>
            <p:cNvSpPr txBox="1"/>
            <p:nvPr/>
          </p:nvSpPr>
          <p:spPr bwMode="auto">
            <a:xfrm>
              <a:off x="8096023" y="5848484"/>
              <a:ext cx="1118650" cy="5843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cs-CZ" sz="1600" dirty="0">
                  <a:solidFill>
                    <a:schemeClr val="accent6">
                      <a:lumMod val="75000"/>
                    </a:schemeClr>
                  </a:solidFill>
                </a:rPr>
                <a:t>rukávová manžeta</a:t>
              </a:r>
            </a:p>
          </p:txBody>
        </p:sp>
      </p:grpSp>
      <p:sp>
        <p:nvSpPr>
          <p:cNvPr id="549" name="Šipka doprava 548">
            <a:extLst>
              <a:ext uri="{FF2B5EF4-FFF2-40B4-BE49-F238E27FC236}">
                <a16:creationId xmlns:a16="http://schemas.microsoft.com/office/drawing/2014/main" id="{BE7399D5-73DD-4854-B79D-DE8E3EB0F368}"/>
              </a:ext>
            </a:extLst>
          </p:cNvPr>
          <p:cNvSpPr>
            <a:spLocks noChangeAspect="1"/>
          </p:cNvSpPr>
          <p:nvPr/>
        </p:nvSpPr>
        <p:spPr bwMode="auto">
          <a:xfrm rot="16200000" flipH="1">
            <a:off x="5434012" y="3755026"/>
            <a:ext cx="238125" cy="127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sz="1200"/>
          </a:p>
        </p:txBody>
      </p:sp>
      <p:sp>
        <p:nvSpPr>
          <p:cNvPr id="550" name="TextovéPole 549">
            <a:extLst>
              <a:ext uri="{FF2B5EF4-FFF2-40B4-BE49-F238E27FC236}">
                <a16:creationId xmlns:a16="http://schemas.microsoft.com/office/drawing/2014/main" id="{61333726-D5E8-4489-898A-0CCC282AFFFE}"/>
              </a:ext>
            </a:extLst>
          </p:cNvPr>
          <p:cNvSpPr txBox="1"/>
          <p:nvPr/>
        </p:nvSpPr>
        <p:spPr bwMode="auto">
          <a:xfrm>
            <a:off x="5047188" y="3202575"/>
            <a:ext cx="108364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cs-CZ" sz="1600" dirty="0">
                <a:solidFill>
                  <a:schemeClr val="accent6">
                    <a:lumMod val="75000"/>
                  </a:schemeClr>
                </a:solidFill>
              </a:rPr>
              <a:t>nakládaná kapsa</a:t>
            </a:r>
          </a:p>
        </p:txBody>
      </p:sp>
      <p:grpSp>
        <p:nvGrpSpPr>
          <p:cNvPr id="13327" name="Skupina 2058">
            <a:extLst>
              <a:ext uri="{FF2B5EF4-FFF2-40B4-BE49-F238E27FC236}">
                <a16:creationId xmlns:a16="http://schemas.microsoft.com/office/drawing/2014/main" id="{4DF8823E-3977-4637-9CF4-07D41CB303C6}"/>
              </a:ext>
            </a:extLst>
          </p:cNvPr>
          <p:cNvGrpSpPr>
            <a:grpSpLocks noChangeAspect="1"/>
          </p:cNvGrpSpPr>
          <p:nvPr/>
        </p:nvGrpSpPr>
        <p:grpSpPr bwMode="auto">
          <a:xfrm flipV="1">
            <a:off x="10461625" y="3199400"/>
            <a:ext cx="1389063" cy="2700338"/>
            <a:chOff x="10171362" y="3585076"/>
            <a:chExt cx="996223" cy="1936706"/>
          </a:xfrm>
        </p:grpSpPr>
        <p:grpSp>
          <p:nvGrpSpPr>
            <p:cNvPr id="13346" name="Skupina 2055">
              <a:extLst>
                <a:ext uri="{FF2B5EF4-FFF2-40B4-BE49-F238E27FC236}">
                  <a16:creationId xmlns:a16="http://schemas.microsoft.com/office/drawing/2014/main" id="{C6C31942-17CA-4602-8021-468DFB3E47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71362" y="3585076"/>
              <a:ext cx="996223" cy="1936706"/>
              <a:chOff x="10171362" y="3585076"/>
              <a:chExt cx="996223" cy="1936706"/>
            </a:xfrm>
          </p:grpSpPr>
          <p:grpSp>
            <p:nvGrpSpPr>
              <p:cNvPr id="13348" name="Group 440">
                <a:extLst>
                  <a:ext uri="{FF2B5EF4-FFF2-40B4-BE49-F238E27FC236}">
                    <a16:creationId xmlns:a16="http://schemas.microsoft.com/office/drawing/2014/main" id="{2BDE1BCE-1F31-495D-85E4-C90AAAC9D16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171362" y="3598128"/>
                <a:ext cx="996223" cy="1923654"/>
                <a:chOff x="5407" y="4761"/>
                <a:chExt cx="1574" cy="3039"/>
              </a:xfrm>
            </p:grpSpPr>
            <p:sp>
              <p:nvSpPr>
                <p:cNvPr id="13352" name="Freeform 441">
                  <a:extLst>
                    <a:ext uri="{FF2B5EF4-FFF2-40B4-BE49-F238E27FC236}">
                      <a16:creationId xmlns:a16="http://schemas.microsoft.com/office/drawing/2014/main" id="{C28E2C7D-9A94-452D-8C4F-CEFCAF52109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407" y="4962"/>
                  <a:ext cx="68" cy="2829"/>
                </a:xfrm>
                <a:custGeom>
                  <a:avLst/>
                  <a:gdLst>
                    <a:gd name="T0" fmla="*/ 13 w 80"/>
                    <a:gd name="T1" fmla="*/ 0 h 3430"/>
                    <a:gd name="T2" fmla="*/ 22 w 80"/>
                    <a:gd name="T3" fmla="*/ 142 h 3430"/>
                    <a:gd name="T4" fmla="*/ 0 w 80"/>
                    <a:gd name="T5" fmla="*/ 285 h 3430"/>
                    <a:gd name="T6" fmla="*/ 0 w 80"/>
                    <a:gd name="T7" fmla="*/ 353 h 3430"/>
                    <a:gd name="T8" fmla="*/ 26 w 80"/>
                    <a:gd name="T9" fmla="*/ 447 h 3430"/>
                    <a:gd name="T10" fmla="*/ 13 w 80"/>
                    <a:gd name="T11" fmla="*/ 581 h 3430"/>
                    <a:gd name="T12" fmla="*/ 13 w 80"/>
                    <a:gd name="T13" fmla="*/ 745 h 3430"/>
                    <a:gd name="T14" fmla="*/ 16 w 80"/>
                    <a:gd name="T15" fmla="*/ 891 h 34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80" h="3430">
                      <a:moveTo>
                        <a:pt x="40" y="0"/>
                      </a:moveTo>
                      <a:lnTo>
                        <a:pt x="70" y="550"/>
                      </a:lnTo>
                      <a:lnTo>
                        <a:pt x="0" y="1100"/>
                      </a:lnTo>
                      <a:lnTo>
                        <a:pt x="0" y="1360"/>
                      </a:lnTo>
                      <a:lnTo>
                        <a:pt x="80" y="1720"/>
                      </a:lnTo>
                      <a:lnTo>
                        <a:pt x="40" y="2240"/>
                      </a:lnTo>
                      <a:lnTo>
                        <a:pt x="40" y="2870"/>
                      </a:lnTo>
                      <a:lnTo>
                        <a:pt x="50" y="3430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3353" name="Line 442">
                  <a:extLst>
                    <a:ext uri="{FF2B5EF4-FFF2-40B4-BE49-F238E27FC236}">
                      <a16:creationId xmlns:a16="http://schemas.microsoft.com/office/drawing/2014/main" id="{499DD597-1ECB-4042-BC83-F0C4EE8F405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456" y="7793"/>
                  <a:ext cx="145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54" name="Freeform 443">
                  <a:extLst>
                    <a:ext uri="{FF2B5EF4-FFF2-40B4-BE49-F238E27FC236}">
                      <a16:creationId xmlns:a16="http://schemas.microsoft.com/office/drawing/2014/main" id="{A327CADF-4DE0-4179-968E-6BD11C4A34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888" y="4818"/>
                  <a:ext cx="93" cy="2982"/>
                </a:xfrm>
                <a:custGeom>
                  <a:avLst/>
                  <a:gdLst>
                    <a:gd name="T0" fmla="*/ 9 w 110"/>
                    <a:gd name="T1" fmla="*/ 1266 h 3440"/>
                    <a:gd name="T2" fmla="*/ 13 w 110"/>
                    <a:gd name="T3" fmla="*/ 1097 h 3440"/>
                    <a:gd name="T4" fmla="*/ 0 w 110"/>
                    <a:gd name="T5" fmla="*/ 934 h 3440"/>
                    <a:gd name="T6" fmla="*/ 21 w 110"/>
                    <a:gd name="T7" fmla="*/ 717 h 3440"/>
                    <a:gd name="T8" fmla="*/ 6 w 110"/>
                    <a:gd name="T9" fmla="*/ 409 h 3440"/>
                    <a:gd name="T10" fmla="*/ 6 w 110"/>
                    <a:gd name="T11" fmla="*/ 350 h 3440"/>
                    <a:gd name="T12" fmla="*/ 35 w 110"/>
                    <a:gd name="T13" fmla="*/ 159 h 3440"/>
                    <a:gd name="T14" fmla="*/ 31 w 110"/>
                    <a:gd name="T15" fmla="*/ 44 h 3440"/>
                    <a:gd name="T16" fmla="*/ 18 w 110"/>
                    <a:gd name="T17" fmla="*/ 0 h 34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0" h="3440">
                      <a:moveTo>
                        <a:pt x="30" y="3440"/>
                      </a:moveTo>
                      <a:lnTo>
                        <a:pt x="40" y="2980"/>
                      </a:lnTo>
                      <a:lnTo>
                        <a:pt x="0" y="2540"/>
                      </a:lnTo>
                      <a:lnTo>
                        <a:pt x="70" y="1950"/>
                      </a:lnTo>
                      <a:lnTo>
                        <a:pt x="20" y="1110"/>
                      </a:lnTo>
                      <a:lnTo>
                        <a:pt x="20" y="950"/>
                      </a:lnTo>
                      <a:lnTo>
                        <a:pt x="110" y="430"/>
                      </a:lnTo>
                      <a:lnTo>
                        <a:pt x="100" y="120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5" name="Freeform 444">
                  <a:extLst>
                    <a:ext uri="{FF2B5EF4-FFF2-40B4-BE49-F238E27FC236}">
                      <a16:creationId xmlns:a16="http://schemas.microsoft.com/office/drawing/2014/main" id="{2C072B93-0911-4789-A3FA-15D2D063B98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449" y="4968"/>
                  <a:ext cx="706" cy="39"/>
                </a:xfrm>
                <a:custGeom>
                  <a:avLst/>
                  <a:gdLst>
                    <a:gd name="T0" fmla="*/ 0 w 832"/>
                    <a:gd name="T1" fmla="*/ 0 h 45"/>
                    <a:gd name="T2" fmla="*/ 262 w 832"/>
                    <a:gd name="T3" fmla="*/ 0 h 45"/>
                    <a:gd name="T4" fmla="*/ 264 w 832"/>
                    <a:gd name="T5" fmla="*/ 16 h 4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832" h="45">
                      <a:moveTo>
                        <a:pt x="0" y="0"/>
                      </a:moveTo>
                      <a:lnTo>
                        <a:pt x="826" y="0"/>
                      </a:lnTo>
                      <a:lnTo>
                        <a:pt x="832" y="45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6" name="Freeform 445">
                  <a:extLst>
                    <a:ext uri="{FF2B5EF4-FFF2-40B4-BE49-F238E27FC236}">
                      <a16:creationId xmlns:a16="http://schemas.microsoft.com/office/drawing/2014/main" id="{73260E09-2F2F-446F-B459-5C856BBC892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56" y="4820"/>
                  <a:ext cx="675" cy="28"/>
                </a:xfrm>
                <a:custGeom>
                  <a:avLst/>
                  <a:gdLst>
                    <a:gd name="T0" fmla="*/ 251 w 796"/>
                    <a:gd name="T1" fmla="*/ 0 h 33"/>
                    <a:gd name="T2" fmla="*/ 0 w 796"/>
                    <a:gd name="T3" fmla="*/ 0 h 33"/>
                    <a:gd name="T4" fmla="*/ 0 w 796"/>
                    <a:gd name="T5" fmla="*/ 10 h 3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96" h="33">
                      <a:moveTo>
                        <a:pt x="796" y="0"/>
                      </a:moveTo>
                      <a:lnTo>
                        <a:pt x="0" y="0"/>
                      </a:lnTo>
                      <a:lnTo>
                        <a:pt x="0" y="33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3357" name="Line 446">
                  <a:extLst>
                    <a:ext uri="{FF2B5EF4-FFF2-40B4-BE49-F238E27FC236}">
                      <a16:creationId xmlns:a16="http://schemas.microsoft.com/office/drawing/2014/main" id="{0AE918C2-88B2-4731-A422-64CC6EC8174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006" y="5003"/>
                  <a:ext cx="0" cy="18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58" name="Freeform 447">
                  <a:extLst>
                    <a:ext uri="{FF2B5EF4-FFF2-40B4-BE49-F238E27FC236}">
                      <a16:creationId xmlns:a16="http://schemas.microsoft.com/office/drawing/2014/main" id="{E69E6BE1-6370-4A7B-BECA-4E75E2D96B6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351" y="4964"/>
                  <a:ext cx="2" cy="1881"/>
                </a:xfrm>
                <a:custGeom>
                  <a:avLst/>
                  <a:gdLst>
                    <a:gd name="T0" fmla="*/ 0 w 2"/>
                    <a:gd name="T1" fmla="*/ 0 h 2220"/>
                    <a:gd name="T2" fmla="*/ 2 w 2"/>
                    <a:gd name="T3" fmla="*/ 696 h 222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" h="2220">
                      <a:moveTo>
                        <a:pt x="0" y="0"/>
                      </a:moveTo>
                      <a:lnTo>
                        <a:pt x="2" y="222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9" name="Oval 449">
                  <a:extLst>
                    <a:ext uri="{FF2B5EF4-FFF2-40B4-BE49-F238E27FC236}">
                      <a16:creationId xmlns:a16="http://schemas.microsoft.com/office/drawing/2014/main" id="{64EE9BBF-7948-4E68-950E-EAD6A22F221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16" y="5894"/>
                  <a:ext cx="122" cy="121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cxnSp>
              <p:nvCxnSpPr>
                <p:cNvPr id="13360" name="Line 452">
                  <a:extLst>
                    <a:ext uri="{FF2B5EF4-FFF2-40B4-BE49-F238E27FC236}">
                      <a16:creationId xmlns:a16="http://schemas.microsoft.com/office/drawing/2014/main" id="{087375AD-BC2C-4AA0-84DC-8698C69B9E9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75" y="6020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361" name="Line 454">
                  <a:extLst>
                    <a:ext uri="{FF2B5EF4-FFF2-40B4-BE49-F238E27FC236}">
                      <a16:creationId xmlns:a16="http://schemas.microsoft.com/office/drawing/2014/main" id="{4206504A-D895-4CC5-821B-ADDB586135A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006" y="6848"/>
                  <a:ext cx="170" cy="17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362" name="Line 455">
                  <a:extLst>
                    <a:ext uri="{FF2B5EF4-FFF2-40B4-BE49-F238E27FC236}">
                      <a16:creationId xmlns:a16="http://schemas.microsoft.com/office/drawing/2014/main" id="{AFEC40B6-BB2F-4473-B89F-779D1984B0E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6177" y="6858"/>
                  <a:ext cx="163" cy="16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63" name="Freeform 456">
                  <a:extLst>
                    <a:ext uri="{FF2B5EF4-FFF2-40B4-BE49-F238E27FC236}">
                      <a16:creationId xmlns:a16="http://schemas.microsoft.com/office/drawing/2014/main" id="{2EA63C06-877D-45C2-9286-108E125E8A8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2" y="5004"/>
                  <a:ext cx="303" cy="1"/>
                </a:xfrm>
                <a:custGeom>
                  <a:avLst/>
                  <a:gdLst>
                    <a:gd name="T0" fmla="*/ 0 w 357"/>
                    <a:gd name="T1" fmla="*/ 0 h 1"/>
                    <a:gd name="T2" fmla="*/ 113 w 357"/>
                    <a:gd name="T3" fmla="*/ 1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57" h="1">
                      <a:moveTo>
                        <a:pt x="0" y="0"/>
                      </a:moveTo>
                      <a:lnTo>
                        <a:pt x="357" y="1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64" name="Freeform 457">
                  <a:extLst>
                    <a:ext uri="{FF2B5EF4-FFF2-40B4-BE49-F238E27FC236}">
                      <a16:creationId xmlns:a16="http://schemas.microsoft.com/office/drawing/2014/main" id="{C98F9B5F-F7BF-41BE-95EA-A5B7D431F7E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991" y="4977"/>
                  <a:ext cx="133" cy="32"/>
                </a:xfrm>
                <a:custGeom>
                  <a:avLst/>
                  <a:gdLst>
                    <a:gd name="T0" fmla="*/ 24 w 157"/>
                    <a:gd name="T1" fmla="*/ 10 h 38"/>
                    <a:gd name="T2" fmla="*/ 6 w 157"/>
                    <a:gd name="T3" fmla="*/ 10 h 38"/>
                    <a:gd name="T4" fmla="*/ 6 w 157"/>
                    <a:gd name="T5" fmla="*/ 0 h 38"/>
                    <a:gd name="T6" fmla="*/ 42 w 157"/>
                    <a:gd name="T7" fmla="*/ 3 h 38"/>
                    <a:gd name="T8" fmla="*/ 46 w 157"/>
                    <a:gd name="T9" fmla="*/ 8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57" h="38">
                      <a:moveTo>
                        <a:pt x="76" y="33"/>
                      </a:moveTo>
                      <a:cubicBezTo>
                        <a:pt x="52" y="35"/>
                        <a:pt x="28" y="38"/>
                        <a:pt x="19" y="33"/>
                      </a:cubicBezTo>
                      <a:cubicBezTo>
                        <a:pt x="10" y="28"/>
                        <a:pt x="0" y="5"/>
                        <a:pt x="19" y="0"/>
                      </a:cubicBezTo>
                      <a:lnTo>
                        <a:pt x="136" y="4"/>
                      </a:lnTo>
                      <a:cubicBezTo>
                        <a:pt x="157" y="8"/>
                        <a:pt x="143" y="21"/>
                        <a:pt x="145" y="25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65" name="Freeform 458">
                  <a:extLst>
                    <a:ext uri="{FF2B5EF4-FFF2-40B4-BE49-F238E27FC236}">
                      <a16:creationId xmlns:a16="http://schemas.microsoft.com/office/drawing/2014/main" id="{E253BFFA-BF0F-41AD-84EA-E569E18D441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988" y="4907"/>
                  <a:ext cx="130" cy="33"/>
                </a:xfrm>
                <a:custGeom>
                  <a:avLst/>
                  <a:gdLst>
                    <a:gd name="T0" fmla="*/ 25 w 153"/>
                    <a:gd name="T1" fmla="*/ 3 h 38"/>
                    <a:gd name="T2" fmla="*/ 6 w 153"/>
                    <a:gd name="T3" fmla="*/ 3 h 38"/>
                    <a:gd name="T4" fmla="*/ 6 w 153"/>
                    <a:gd name="T5" fmla="*/ 15 h 38"/>
                    <a:gd name="T6" fmla="*/ 42 w 153"/>
                    <a:gd name="T7" fmla="*/ 15 h 38"/>
                    <a:gd name="T8" fmla="*/ 46 w 153"/>
                    <a:gd name="T9" fmla="*/ 5 h 38"/>
                    <a:gd name="T10" fmla="*/ 44 w 153"/>
                    <a:gd name="T11" fmla="*/ 14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53" h="38">
                      <a:moveTo>
                        <a:pt x="76" y="5"/>
                      </a:moveTo>
                      <a:cubicBezTo>
                        <a:pt x="52" y="3"/>
                        <a:pt x="28" y="0"/>
                        <a:pt x="19" y="5"/>
                      </a:cubicBezTo>
                      <a:cubicBezTo>
                        <a:pt x="10" y="10"/>
                        <a:pt x="0" y="33"/>
                        <a:pt x="19" y="38"/>
                      </a:cubicBezTo>
                      <a:lnTo>
                        <a:pt x="133" y="38"/>
                      </a:lnTo>
                      <a:cubicBezTo>
                        <a:pt x="153" y="34"/>
                        <a:pt x="141" y="13"/>
                        <a:pt x="142" y="13"/>
                      </a:cubicBezTo>
                      <a:cubicBezTo>
                        <a:pt x="143" y="13"/>
                        <a:pt x="140" y="32"/>
                        <a:pt x="139" y="37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3366" name="Line 459">
                  <a:extLst>
                    <a:ext uri="{FF2B5EF4-FFF2-40B4-BE49-F238E27FC236}">
                      <a16:creationId xmlns:a16="http://schemas.microsoft.com/office/drawing/2014/main" id="{5262952A-0A7B-42F9-8647-1104D9701C7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041" y="4903"/>
                  <a:ext cx="21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67" name="Freeform 460">
                  <a:extLst>
                    <a:ext uri="{FF2B5EF4-FFF2-40B4-BE49-F238E27FC236}">
                      <a16:creationId xmlns:a16="http://schemas.microsoft.com/office/drawing/2014/main" id="{2970B870-6AE1-4757-9D29-02B879DA599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55" y="4907"/>
                  <a:ext cx="193" cy="94"/>
                </a:xfrm>
                <a:custGeom>
                  <a:avLst/>
                  <a:gdLst>
                    <a:gd name="T0" fmla="*/ 22 w 228"/>
                    <a:gd name="T1" fmla="*/ 3 h 111"/>
                    <a:gd name="T2" fmla="*/ 52 w 228"/>
                    <a:gd name="T3" fmla="*/ 3 h 111"/>
                    <a:gd name="T4" fmla="*/ 69 w 228"/>
                    <a:gd name="T5" fmla="*/ 13 h 111"/>
                    <a:gd name="T6" fmla="*/ 60 w 228"/>
                    <a:gd name="T7" fmla="*/ 33 h 111"/>
                    <a:gd name="T8" fmla="*/ 0 w 228"/>
                    <a:gd name="T9" fmla="*/ 35 h 1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8" h="111">
                      <a:moveTo>
                        <a:pt x="72" y="6"/>
                      </a:moveTo>
                      <a:cubicBezTo>
                        <a:pt x="108" y="2"/>
                        <a:pt x="144" y="0"/>
                        <a:pt x="168" y="6"/>
                      </a:cubicBezTo>
                      <a:cubicBezTo>
                        <a:pt x="192" y="12"/>
                        <a:pt x="215" y="26"/>
                        <a:pt x="219" y="42"/>
                      </a:cubicBezTo>
                      <a:cubicBezTo>
                        <a:pt x="223" y="58"/>
                        <a:pt x="228" y="94"/>
                        <a:pt x="192" y="105"/>
                      </a:cubicBezTo>
                      <a:lnTo>
                        <a:pt x="0" y="111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3368" name="Line 461">
                  <a:extLst>
                    <a:ext uri="{FF2B5EF4-FFF2-40B4-BE49-F238E27FC236}">
                      <a16:creationId xmlns:a16="http://schemas.microsoft.com/office/drawing/2014/main" id="{09A576EB-6DF6-4CFA-9B0E-55ECB87F029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040" y="4947"/>
                  <a:ext cx="0" cy="187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369" name="Line 462">
                  <a:extLst>
                    <a:ext uri="{FF2B5EF4-FFF2-40B4-BE49-F238E27FC236}">
                      <a16:creationId xmlns:a16="http://schemas.microsoft.com/office/drawing/2014/main" id="{5DA931F9-EBCF-46CA-9ACD-03D5C157DE7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034" y="6824"/>
                  <a:ext cx="140" cy="15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370" name="Line 463">
                  <a:extLst>
                    <a:ext uri="{FF2B5EF4-FFF2-40B4-BE49-F238E27FC236}">
                      <a16:creationId xmlns:a16="http://schemas.microsoft.com/office/drawing/2014/main" id="{A0A6A74A-D82E-46D7-AEED-568B7D8619C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320" y="4910"/>
                  <a:ext cx="0" cy="193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371" name="Line 464">
                  <a:extLst>
                    <a:ext uri="{FF2B5EF4-FFF2-40B4-BE49-F238E27FC236}">
                      <a16:creationId xmlns:a16="http://schemas.microsoft.com/office/drawing/2014/main" id="{C29739C2-8D4F-4D39-B204-4815FA24C70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6180" y="6825"/>
                  <a:ext cx="135" cy="14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72" name="Freeform 465">
                  <a:extLst>
                    <a:ext uri="{FF2B5EF4-FFF2-40B4-BE49-F238E27FC236}">
                      <a16:creationId xmlns:a16="http://schemas.microsoft.com/office/drawing/2014/main" id="{95430505-7B8F-4371-A959-9D3E453C16A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340" y="6836"/>
                  <a:ext cx="26" cy="13"/>
                </a:xfrm>
                <a:custGeom>
                  <a:avLst/>
                  <a:gdLst>
                    <a:gd name="T0" fmla="*/ 0 w 30"/>
                    <a:gd name="T1" fmla="*/ 4 h 16"/>
                    <a:gd name="T2" fmla="*/ 11 w 30"/>
                    <a:gd name="T3" fmla="*/ 0 h 1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0" h="16">
                      <a:moveTo>
                        <a:pt x="0" y="16"/>
                      </a:moveTo>
                      <a:lnTo>
                        <a:pt x="30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73" name="Freeform 468">
                  <a:extLst>
                    <a:ext uri="{FF2B5EF4-FFF2-40B4-BE49-F238E27FC236}">
                      <a16:creationId xmlns:a16="http://schemas.microsoft.com/office/drawing/2014/main" id="{5311EC2F-D85B-43DD-92A3-5D8CC34C7F5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56" y="4765"/>
                  <a:ext cx="59" cy="32"/>
                </a:xfrm>
                <a:custGeom>
                  <a:avLst/>
                  <a:gdLst>
                    <a:gd name="T0" fmla="*/ 3 w 70"/>
                    <a:gd name="T1" fmla="*/ 3 h 38"/>
                    <a:gd name="T2" fmla="*/ 18 w 70"/>
                    <a:gd name="T3" fmla="*/ 3 h 38"/>
                    <a:gd name="T4" fmla="*/ 18 w 70"/>
                    <a:gd name="T5" fmla="*/ 11 h 38"/>
                    <a:gd name="T6" fmla="*/ 0 w 70"/>
                    <a:gd name="T7" fmla="*/ 10 h 3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0" h="38">
                      <a:moveTo>
                        <a:pt x="3" y="5"/>
                      </a:moveTo>
                      <a:cubicBezTo>
                        <a:pt x="27" y="3"/>
                        <a:pt x="51" y="0"/>
                        <a:pt x="60" y="5"/>
                      </a:cubicBezTo>
                      <a:cubicBezTo>
                        <a:pt x="69" y="10"/>
                        <a:pt x="70" y="33"/>
                        <a:pt x="60" y="38"/>
                      </a:cubicBezTo>
                      <a:lnTo>
                        <a:pt x="0" y="34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3374" name="Line 469">
                  <a:extLst>
                    <a:ext uri="{FF2B5EF4-FFF2-40B4-BE49-F238E27FC236}">
                      <a16:creationId xmlns:a16="http://schemas.microsoft.com/office/drawing/2014/main" id="{A5572B5E-BD95-41AD-B2FA-A289B411330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6143" y="4761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75" name="Freeform 470">
                  <a:extLst>
                    <a:ext uri="{FF2B5EF4-FFF2-40B4-BE49-F238E27FC236}">
                      <a16:creationId xmlns:a16="http://schemas.microsoft.com/office/drawing/2014/main" id="{5A428A18-F2A4-4A58-B1EF-CA03C19088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016" y="4765"/>
                  <a:ext cx="243" cy="88"/>
                </a:xfrm>
                <a:custGeom>
                  <a:avLst/>
                  <a:gdLst>
                    <a:gd name="T0" fmla="*/ 113 w 228"/>
                    <a:gd name="T1" fmla="*/ 2 h 111"/>
                    <a:gd name="T2" fmla="*/ 262 w 228"/>
                    <a:gd name="T3" fmla="*/ 2 h 111"/>
                    <a:gd name="T4" fmla="*/ 340 w 228"/>
                    <a:gd name="T5" fmla="*/ 8 h 111"/>
                    <a:gd name="T6" fmla="*/ 298 w 228"/>
                    <a:gd name="T7" fmla="*/ 21 h 111"/>
                    <a:gd name="T8" fmla="*/ 0 w 228"/>
                    <a:gd name="T9" fmla="*/ 22 h 1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8" h="111">
                      <a:moveTo>
                        <a:pt x="72" y="6"/>
                      </a:moveTo>
                      <a:cubicBezTo>
                        <a:pt x="108" y="2"/>
                        <a:pt x="144" y="0"/>
                        <a:pt x="168" y="6"/>
                      </a:cubicBezTo>
                      <a:cubicBezTo>
                        <a:pt x="192" y="12"/>
                        <a:pt x="215" y="26"/>
                        <a:pt x="219" y="42"/>
                      </a:cubicBezTo>
                      <a:cubicBezTo>
                        <a:pt x="223" y="58"/>
                        <a:pt x="228" y="94"/>
                        <a:pt x="192" y="105"/>
                      </a:cubicBezTo>
                      <a:lnTo>
                        <a:pt x="0" y="111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3376" name="Line 471">
                  <a:extLst>
                    <a:ext uri="{FF2B5EF4-FFF2-40B4-BE49-F238E27FC236}">
                      <a16:creationId xmlns:a16="http://schemas.microsoft.com/office/drawing/2014/main" id="{72FC6770-F836-4723-A4C6-2AB316C97BC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027" y="4822"/>
                  <a:ext cx="0" cy="8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77" name="Freeform 472">
                  <a:extLst>
                    <a:ext uri="{FF2B5EF4-FFF2-40B4-BE49-F238E27FC236}">
                      <a16:creationId xmlns:a16="http://schemas.microsoft.com/office/drawing/2014/main" id="{28629E6E-5D53-443D-BF4E-ADC0DA795F0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310" y="4795"/>
                  <a:ext cx="2" cy="20"/>
                </a:xfrm>
                <a:custGeom>
                  <a:avLst/>
                  <a:gdLst>
                    <a:gd name="T0" fmla="*/ 0 w 3"/>
                    <a:gd name="T1" fmla="*/ 0 h 24"/>
                    <a:gd name="T2" fmla="*/ 1 w 3"/>
                    <a:gd name="T3" fmla="*/ 7 h 2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" h="24">
                      <a:moveTo>
                        <a:pt x="0" y="0"/>
                      </a:moveTo>
                      <a:lnTo>
                        <a:pt x="3" y="24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78" name="Freeform 473">
                  <a:extLst>
                    <a:ext uri="{FF2B5EF4-FFF2-40B4-BE49-F238E27FC236}">
                      <a16:creationId xmlns:a16="http://schemas.microsoft.com/office/drawing/2014/main" id="{689B23EF-9605-4699-9040-F466791D3B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996" y="4925"/>
                  <a:ext cx="5" cy="31"/>
                </a:xfrm>
                <a:custGeom>
                  <a:avLst/>
                  <a:gdLst>
                    <a:gd name="T0" fmla="*/ 3 w 6"/>
                    <a:gd name="T1" fmla="*/ 0 h 36"/>
                    <a:gd name="T2" fmla="*/ 0 w 6"/>
                    <a:gd name="T3" fmla="*/ 13 h 3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6" h="36">
                      <a:moveTo>
                        <a:pt x="6" y="0"/>
                      </a:moveTo>
                      <a:lnTo>
                        <a:pt x="0" y="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3349" name="Skupina 2054">
                <a:extLst>
                  <a:ext uri="{FF2B5EF4-FFF2-40B4-BE49-F238E27FC236}">
                    <a16:creationId xmlns:a16="http://schemas.microsoft.com/office/drawing/2014/main" id="{8DCCC5D9-4355-4020-B74C-BA7AF4F240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705866" y="3585076"/>
                <a:ext cx="36299" cy="108000"/>
                <a:chOff x="8972326" y="4746509"/>
                <a:chExt cx="36299" cy="108000"/>
              </a:xfrm>
            </p:grpSpPr>
            <p:cxnSp>
              <p:nvCxnSpPr>
                <p:cNvPr id="13350" name="Line 469">
                  <a:extLst>
                    <a:ext uri="{FF2B5EF4-FFF2-40B4-BE49-F238E27FC236}">
                      <a16:creationId xmlns:a16="http://schemas.microsoft.com/office/drawing/2014/main" id="{6F08FEEE-0CA2-4D56-B8F9-2A69D92F8C0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8929159" y="4800509"/>
                  <a:ext cx="10800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51" name="Freeform 468">
                  <a:extLst>
                    <a:ext uri="{FF2B5EF4-FFF2-40B4-BE49-F238E27FC236}">
                      <a16:creationId xmlns:a16="http://schemas.microsoft.com/office/drawing/2014/main" id="{D24D0154-6DAB-4E23-A306-B99B2E5EEFE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972326" y="4804586"/>
                  <a:ext cx="36299" cy="19689"/>
                </a:xfrm>
                <a:custGeom>
                  <a:avLst/>
                  <a:gdLst>
                    <a:gd name="T0" fmla="*/ 2147483647 w 70"/>
                    <a:gd name="T1" fmla="*/ 2147483647 h 38"/>
                    <a:gd name="T2" fmla="*/ 2147483647 w 70"/>
                    <a:gd name="T3" fmla="*/ 2147483647 h 38"/>
                    <a:gd name="T4" fmla="*/ 2147483647 w 70"/>
                    <a:gd name="T5" fmla="*/ 2147483647 h 38"/>
                    <a:gd name="T6" fmla="*/ 0 w 70"/>
                    <a:gd name="T7" fmla="*/ 2147483647 h 3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0" h="38">
                      <a:moveTo>
                        <a:pt x="3" y="5"/>
                      </a:moveTo>
                      <a:cubicBezTo>
                        <a:pt x="27" y="3"/>
                        <a:pt x="51" y="0"/>
                        <a:pt x="60" y="5"/>
                      </a:cubicBezTo>
                      <a:cubicBezTo>
                        <a:pt x="69" y="10"/>
                        <a:pt x="70" y="33"/>
                        <a:pt x="60" y="38"/>
                      </a:cubicBezTo>
                      <a:lnTo>
                        <a:pt x="0" y="34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cxnSp>
          <p:nvCxnSpPr>
            <p:cNvPr id="13347" name="Přímá spojnice 2057">
              <a:extLst>
                <a:ext uri="{FF2B5EF4-FFF2-40B4-BE49-F238E27FC236}">
                  <a16:creationId xmlns:a16="http://schemas.microsoft.com/office/drawing/2014/main" id="{67402C10-D054-40EE-842E-6C13E3D45D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0739821" y="3645744"/>
              <a:ext cx="2182" cy="480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3328" name="Text Box 99">
            <a:extLst>
              <a:ext uri="{FF2B5EF4-FFF2-40B4-BE49-F238E27FC236}">
                <a16:creationId xmlns:a16="http://schemas.microsoft.com/office/drawing/2014/main" id="{F955FF5F-FB2D-4DF7-97B1-E430DDA12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11" y="6054855"/>
            <a:ext cx="22163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800" i="1" dirty="0" err="1">
                <a:latin typeface="+mn-lt"/>
              </a:rPr>
              <a:t>Deatail</a:t>
            </a:r>
            <a:r>
              <a:rPr lang="cs-CZ" altLang="cs-CZ" sz="1800" i="1" dirty="0">
                <a:latin typeface="+mn-lt"/>
              </a:rPr>
              <a:t> </a:t>
            </a:r>
            <a:r>
              <a:rPr lang="cs-CZ" altLang="cs-CZ" sz="1800" i="1" dirty="0" err="1">
                <a:latin typeface="+mn-lt"/>
              </a:rPr>
              <a:t>překrytového</a:t>
            </a:r>
            <a:r>
              <a:rPr lang="cs-CZ" altLang="cs-CZ" sz="1800" i="1" dirty="0">
                <a:latin typeface="+mn-lt"/>
              </a:rPr>
              <a:t> rukávového rozparku</a:t>
            </a:r>
          </a:p>
        </p:txBody>
      </p:sp>
      <p:sp>
        <p:nvSpPr>
          <p:cNvPr id="678" name="Šipka doprava 677">
            <a:extLst>
              <a:ext uri="{FF2B5EF4-FFF2-40B4-BE49-F238E27FC236}">
                <a16:creationId xmlns:a16="http://schemas.microsoft.com/office/drawing/2014/main" id="{7F7BD5B9-A6BD-4B40-AAE3-80972693B3DF}"/>
              </a:ext>
            </a:extLst>
          </p:cNvPr>
          <p:cNvSpPr/>
          <p:nvPr/>
        </p:nvSpPr>
        <p:spPr bwMode="auto">
          <a:xfrm rot="16200000">
            <a:off x="7383462" y="6053726"/>
            <a:ext cx="238125" cy="127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sz="1200"/>
          </a:p>
        </p:txBody>
      </p:sp>
      <p:sp>
        <p:nvSpPr>
          <p:cNvPr id="679" name="TextovéPole 678">
            <a:extLst>
              <a:ext uri="{FF2B5EF4-FFF2-40B4-BE49-F238E27FC236}">
                <a16:creationId xmlns:a16="http://schemas.microsoft.com/office/drawing/2014/main" id="{A63F1F62-9D5E-494E-8C2A-4A93E7DB4922}"/>
              </a:ext>
            </a:extLst>
          </p:cNvPr>
          <p:cNvSpPr txBox="1"/>
          <p:nvPr/>
        </p:nvSpPr>
        <p:spPr bwMode="auto">
          <a:xfrm>
            <a:off x="6961188" y="6290263"/>
            <a:ext cx="1223962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dirty="0">
                <a:solidFill>
                  <a:schemeClr val="accent6">
                    <a:lumMod val="75000"/>
                  </a:schemeClr>
                </a:solidFill>
              </a:rPr>
              <a:t>sedlo ZD</a:t>
            </a:r>
          </a:p>
        </p:txBody>
      </p:sp>
      <p:cxnSp>
        <p:nvCxnSpPr>
          <p:cNvPr id="13331" name="Line 65">
            <a:extLst>
              <a:ext uri="{FF2B5EF4-FFF2-40B4-BE49-F238E27FC236}">
                <a16:creationId xmlns:a16="http://schemas.microsoft.com/office/drawing/2014/main" id="{0EC025C0-A99B-42A0-855F-1F0AD5B8C9F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711950" y="4880563"/>
            <a:ext cx="0" cy="333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332" name="Skupina 2047">
            <a:extLst>
              <a:ext uri="{FF2B5EF4-FFF2-40B4-BE49-F238E27FC236}">
                <a16:creationId xmlns:a16="http://schemas.microsoft.com/office/drawing/2014/main" id="{316E13B0-7323-4190-820A-5A8513764A3B}"/>
              </a:ext>
            </a:extLst>
          </p:cNvPr>
          <p:cNvGrpSpPr>
            <a:grpSpLocks/>
          </p:cNvGrpSpPr>
          <p:nvPr/>
        </p:nvGrpSpPr>
        <p:grpSpPr bwMode="auto">
          <a:xfrm>
            <a:off x="5425306" y="4887641"/>
            <a:ext cx="1289818" cy="338554"/>
            <a:chOff x="3474784" y="4050186"/>
            <a:chExt cx="1290027" cy="339503"/>
          </a:xfrm>
        </p:grpSpPr>
        <p:sp>
          <p:nvSpPr>
            <p:cNvPr id="156" name="Šipka doprava 155">
              <a:extLst>
                <a:ext uri="{FF2B5EF4-FFF2-40B4-BE49-F238E27FC236}">
                  <a16:creationId xmlns:a16="http://schemas.microsoft.com/office/drawing/2014/main" id="{74DABB5B-0130-4CFC-9AC8-D1A62FC6B272}"/>
                </a:ext>
              </a:extLst>
            </p:cNvPr>
            <p:cNvSpPr/>
            <p:nvPr/>
          </p:nvSpPr>
          <p:spPr bwMode="auto">
            <a:xfrm>
              <a:off x="4526647" y="4168848"/>
              <a:ext cx="238164" cy="12576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600"/>
            </a:p>
          </p:txBody>
        </p:sp>
        <p:sp>
          <p:nvSpPr>
            <p:cNvPr id="157" name="TextovéPole 156">
              <a:extLst>
                <a:ext uri="{FF2B5EF4-FFF2-40B4-BE49-F238E27FC236}">
                  <a16:creationId xmlns:a16="http://schemas.microsoft.com/office/drawing/2014/main" id="{39FE217E-063F-4E51-B359-B46238871854}"/>
                </a:ext>
              </a:extLst>
            </p:cNvPr>
            <p:cNvSpPr txBox="1"/>
            <p:nvPr/>
          </p:nvSpPr>
          <p:spPr bwMode="auto">
            <a:xfrm>
              <a:off x="3474784" y="4050186"/>
              <a:ext cx="1224160" cy="3395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sz="1600" dirty="0">
                  <a:solidFill>
                    <a:schemeClr val="accent6">
                      <a:lumMod val="75000"/>
                    </a:schemeClr>
                  </a:solidFill>
                </a:rPr>
                <a:t>záhyby</a:t>
              </a:r>
            </a:p>
          </p:txBody>
        </p:sp>
      </p:grpSp>
      <p:grpSp>
        <p:nvGrpSpPr>
          <p:cNvPr id="13333" name="Skupina 2050">
            <a:extLst>
              <a:ext uri="{FF2B5EF4-FFF2-40B4-BE49-F238E27FC236}">
                <a16:creationId xmlns:a16="http://schemas.microsoft.com/office/drawing/2014/main" id="{7FDE7E4D-F543-4BCE-9499-526AB6844713}"/>
              </a:ext>
            </a:extLst>
          </p:cNvPr>
          <p:cNvGrpSpPr>
            <a:grpSpLocks/>
          </p:cNvGrpSpPr>
          <p:nvPr/>
        </p:nvGrpSpPr>
        <p:grpSpPr bwMode="auto">
          <a:xfrm>
            <a:off x="6878638" y="4256371"/>
            <a:ext cx="1287999" cy="584775"/>
            <a:chOff x="7940632" y="5820845"/>
            <a:chExt cx="1288791" cy="586036"/>
          </a:xfrm>
        </p:grpSpPr>
        <p:sp>
          <p:nvSpPr>
            <p:cNvPr id="159" name="Šipka doprava 158">
              <a:extLst>
                <a:ext uri="{FF2B5EF4-FFF2-40B4-BE49-F238E27FC236}">
                  <a16:creationId xmlns:a16="http://schemas.microsoft.com/office/drawing/2014/main" id="{BEAB2BDC-F0CB-468C-A239-4A22BC72407E}"/>
                </a:ext>
              </a:extLst>
            </p:cNvPr>
            <p:cNvSpPr>
              <a:spLocks noChangeAspect="1"/>
            </p:cNvSpPr>
            <p:nvPr/>
          </p:nvSpPr>
          <p:spPr bwMode="auto">
            <a:xfrm rot="-1560000" flipH="1">
              <a:off x="7940632" y="6144112"/>
              <a:ext cx="238271" cy="125683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sz="1600"/>
            </a:p>
          </p:txBody>
        </p:sp>
        <p:sp>
          <p:nvSpPr>
            <p:cNvPr id="160" name="TextovéPole 159">
              <a:extLst>
                <a:ext uri="{FF2B5EF4-FFF2-40B4-BE49-F238E27FC236}">
                  <a16:creationId xmlns:a16="http://schemas.microsoft.com/office/drawing/2014/main" id="{23C66712-5A8D-4022-946E-BA62021770B9}"/>
                </a:ext>
              </a:extLst>
            </p:cNvPr>
            <p:cNvSpPr txBox="1"/>
            <p:nvPr/>
          </p:nvSpPr>
          <p:spPr bwMode="auto">
            <a:xfrm>
              <a:off x="8078214" y="5820845"/>
              <a:ext cx="1151209" cy="5860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cs-CZ" sz="1600" dirty="0">
                  <a:solidFill>
                    <a:schemeClr val="accent6">
                      <a:lumMod val="75000"/>
                    </a:schemeClr>
                  </a:solidFill>
                </a:rPr>
                <a:t>rukávový rozparek</a:t>
              </a:r>
            </a:p>
          </p:txBody>
        </p:sp>
      </p:grpSp>
      <p:grpSp>
        <p:nvGrpSpPr>
          <p:cNvPr id="13334" name="Skupina 5">
            <a:extLst>
              <a:ext uri="{FF2B5EF4-FFF2-40B4-BE49-F238E27FC236}">
                <a16:creationId xmlns:a16="http://schemas.microsoft.com/office/drawing/2014/main" id="{71C7F905-3B9E-4D57-874D-337E8E5E3C9B}"/>
              </a:ext>
            </a:extLst>
          </p:cNvPr>
          <p:cNvGrpSpPr>
            <a:grpSpLocks/>
          </p:cNvGrpSpPr>
          <p:nvPr/>
        </p:nvGrpSpPr>
        <p:grpSpPr bwMode="auto">
          <a:xfrm>
            <a:off x="371475" y="3364496"/>
            <a:ext cx="1716088" cy="535531"/>
            <a:chOff x="372140" y="3764929"/>
            <a:chExt cx="1714868" cy="536132"/>
          </a:xfrm>
        </p:grpSpPr>
        <p:grpSp>
          <p:nvGrpSpPr>
            <p:cNvPr id="13338" name="Skupina 4">
              <a:extLst>
                <a:ext uri="{FF2B5EF4-FFF2-40B4-BE49-F238E27FC236}">
                  <a16:creationId xmlns:a16="http://schemas.microsoft.com/office/drawing/2014/main" id="{42A24518-C87F-4F43-B306-C3FC41009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140" y="4042509"/>
              <a:ext cx="998887" cy="11669"/>
              <a:chOff x="372140" y="4042509"/>
              <a:chExt cx="998887" cy="11669"/>
            </a:xfrm>
          </p:grpSpPr>
          <p:cxnSp>
            <p:nvCxnSpPr>
              <p:cNvPr id="4" name="Přímá spojnice se šipkou 3">
                <a:extLst>
                  <a:ext uri="{FF2B5EF4-FFF2-40B4-BE49-F238E27FC236}">
                    <a16:creationId xmlns:a16="http://schemas.microsoft.com/office/drawing/2014/main" id="{44306271-3B03-402D-981F-9D7A946FF116}"/>
                  </a:ext>
                </a:extLst>
              </p:cNvPr>
              <p:cNvCxnSpPr/>
              <p:nvPr/>
            </p:nvCxnSpPr>
            <p:spPr>
              <a:xfrm>
                <a:off x="372140" y="4054178"/>
                <a:ext cx="358520" cy="0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Přímá spojnice se šipkou 160">
                <a:extLst>
                  <a:ext uri="{FF2B5EF4-FFF2-40B4-BE49-F238E27FC236}">
                    <a16:creationId xmlns:a16="http://schemas.microsoft.com/office/drawing/2014/main" id="{1C7DA436-9092-4D1B-9686-DE9093C61104}"/>
                  </a:ext>
                </a:extLst>
              </p:cNvPr>
              <p:cNvCxnSpPr/>
              <p:nvPr/>
            </p:nvCxnSpPr>
            <p:spPr>
              <a:xfrm flipH="1">
                <a:off x="1013034" y="4043054"/>
                <a:ext cx="358520" cy="0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2" name="TextovéPole 161">
              <a:extLst>
                <a:ext uri="{FF2B5EF4-FFF2-40B4-BE49-F238E27FC236}">
                  <a16:creationId xmlns:a16="http://schemas.microsoft.com/office/drawing/2014/main" id="{12459770-2561-4AFA-9213-0FFF1830D523}"/>
                </a:ext>
              </a:extLst>
            </p:cNvPr>
            <p:cNvSpPr txBox="1"/>
            <p:nvPr/>
          </p:nvSpPr>
          <p:spPr bwMode="auto">
            <a:xfrm>
              <a:off x="862329" y="3764929"/>
              <a:ext cx="1224679" cy="5361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cs-CZ" sz="1600" dirty="0">
                  <a:solidFill>
                    <a:schemeClr val="accent6">
                      <a:lumMod val="75000"/>
                    </a:schemeClr>
                  </a:solidFill>
                </a:rPr>
                <a:t>šířka manžety</a:t>
              </a:r>
            </a:p>
          </p:txBody>
        </p:sp>
      </p:grpSp>
      <p:grpSp>
        <p:nvGrpSpPr>
          <p:cNvPr id="13335" name="Skupina 2051">
            <a:extLst>
              <a:ext uri="{FF2B5EF4-FFF2-40B4-BE49-F238E27FC236}">
                <a16:creationId xmlns:a16="http://schemas.microsoft.com/office/drawing/2014/main" id="{EE1CA658-82CD-4ED5-ACC6-AF396233EF1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816847" y="2227430"/>
            <a:ext cx="1575765" cy="403639"/>
            <a:chOff x="5205208" y="2412336"/>
            <a:chExt cx="1576180" cy="403823"/>
          </a:xfrm>
        </p:grpSpPr>
        <p:sp>
          <p:nvSpPr>
            <p:cNvPr id="164" name="TextovéPole 163">
              <a:extLst>
                <a:ext uri="{FF2B5EF4-FFF2-40B4-BE49-F238E27FC236}">
                  <a16:creationId xmlns:a16="http://schemas.microsoft.com/office/drawing/2014/main" id="{09B88629-0BF8-4D8A-AE9C-EBEB8BB2E8EB}"/>
                </a:ext>
              </a:extLst>
            </p:cNvPr>
            <p:cNvSpPr txBox="1"/>
            <p:nvPr/>
          </p:nvSpPr>
          <p:spPr bwMode="auto">
            <a:xfrm>
              <a:off x="5457064" y="2412336"/>
              <a:ext cx="1324324" cy="3387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cs-CZ" sz="1600" dirty="0">
                  <a:solidFill>
                    <a:schemeClr val="accent6">
                      <a:lumMod val="75000"/>
                    </a:schemeClr>
                  </a:solidFill>
                </a:rPr>
                <a:t>sedlo </a:t>
              </a:r>
              <a:r>
                <a:rPr lang="cs-CZ" sz="1600" dirty="0" err="1">
                  <a:solidFill>
                    <a:schemeClr val="accent6">
                      <a:lumMod val="75000"/>
                    </a:schemeClr>
                  </a:solidFill>
                </a:rPr>
                <a:t>PD</a:t>
              </a:r>
              <a:endParaRPr lang="cs-CZ" sz="1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5" name="Šipka doprava 164">
              <a:extLst>
                <a:ext uri="{FF2B5EF4-FFF2-40B4-BE49-F238E27FC236}">
                  <a16:creationId xmlns:a16="http://schemas.microsoft.com/office/drawing/2014/main" id="{9A87A7EB-7A58-44D5-A27E-86218130A8EE}"/>
                </a:ext>
              </a:extLst>
            </p:cNvPr>
            <p:cNvSpPr/>
            <p:nvPr/>
          </p:nvSpPr>
          <p:spPr bwMode="auto">
            <a:xfrm rot="-1620000" flipH="1">
              <a:off x="5205208" y="2689101"/>
              <a:ext cx="238188" cy="12705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200"/>
            </a:p>
          </p:txBody>
        </p:sp>
      </p:grpSp>
      <p:sp>
        <p:nvSpPr>
          <p:cNvPr id="167" name="TextovéPole 166">
            <a:extLst>
              <a:ext uri="{FF2B5EF4-FFF2-40B4-BE49-F238E27FC236}">
                <a16:creationId xmlns:a16="http://schemas.microsoft.com/office/drawing/2014/main" id="{0DFF7FF5-8555-40D2-9979-CC3DD5C05DBF}"/>
              </a:ext>
            </a:extLst>
          </p:cNvPr>
          <p:cNvSpPr txBox="1"/>
          <p:nvPr/>
        </p:nvSpPr>
        <p:spPr>
          <a:xfrm>
            <a:off x="3903496" y="10994565"/>
            <a:ext cx="444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UL Mono" pitchFamily="50" charset="0"/>
                <a:cs typeface="TUL Mono" pitchFamily="50" charset="0"/>
              </a:rPr>
              <a:t>Katedra oděvnictví</a:t>
            </a:r>
          </a:p>
        </p:txBody>
      </p:sp>
      <p:pic>
        <p:nvPicPr>
          <p:cNvPr id="168" name="Obrázek 167">
            <a:extLst>
              <a:ext uri="{FF2B5EF4-FFF2-40B4-BE49-F238E27FC236}">
                <a16:creationId xmlns:a16="http://schemas.microsoft.com/office/drawing/2014/main" id="{1DB73615-3FFC-465F-81A4-7914FE5627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6" t="42584" r="19687" b="42016"/>
          <a:stretch/>
        </p:blipFill>
        <p:spPr>
          <a:xfrm>
            <a:off x="307975" y="10920568"/>
            <a:ext cx="3405836" cy="486548"/>
          </a:xfrm>
          <a:prstGeom prst="rect">
            <a:avLst/>
          </a:prstGeom>
        </p:spPr>
      </p:pic>
      <p:cxnSp>
        <p:nvCxnSpPr>
          <p:cNvPr id="169" name="Přímá spojnice 168">
            <a:extLst>
              <a:ext uri="{FF2B5EF4-FFF2-40B4-BE49-F238E27FC236}">
                <a16:creationId xmlns:a16="http://schemas.microsoft.com/office/drawing/2014/main" id="{8A15974D-3FC9-45F1-934A-71504C452391}"/>
              </a:ext>
            </a:extLst>
          </p:cNvPr>
          <p:cNvCxnSpPr>
            <a:cxnSpLocks/>
          </p:cNvCxnSpPr>
          <p:nvPr/>
        </p:nvCxnSpPr>
        <p:spPr>
          <a:xfrm>
            <a:off x="0" y="10807906"/>
            <a:ext cx="1371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A02D58A-E2D8-4FB4-8636-B95119A0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6925" y="10771341"/>
            <a:ext cx="3086100" cy="608542"/>
          </a:xfrm>
        </p:spPr>
        <p:txBody>
          <a:bodyPr/>
          <a:lstStyle/>
          <a:p>
            <a:fld id="{F3DC3902-53D9-44A3-9E5F-813FE5C7FAE9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171" name="Text Box 3">
            <a:extLst>
              <a:ext uri="{FF2B5EF4-FFF2-40B4-BE49-F238E27FC236}">
                <a16:creationId xmlns:a16="http://schemas.microsoft.com/office/drawing/2014/main" id="{FC57C71A-845D-4A87-A5C7-DAF28A4E8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4365" y="1665451"/>
            <a:ext cx="444947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cs-CZ" alt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ZADNÍ DÍL, PŘEDNÍ DÍL </a:t>
            </a:r>
            <a:br>
              <a:rPr lang="cs-CZ" alt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r>
              <a:rPr lang="cs-CZ" alt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 RUKÁV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>
            <a:extLst>
              <a:ext uri="{FF2B5EF4-FFF2-40B4-BE49-F238E27FC236}">
                <a16:creationId xmlns:a16="http://schemas.microsoft.com/office/drawing/2014/main" id="{4495DB01-DA04-4292-996B-EB82C941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681" y="331788"/>
            <a:ext cx="10828337" cy="6007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cs-CZ" altLang="cs-CZ" sz="3200" b="1" dirty="0">
                <a:latin typeface="+mn-lt"/>
              </a:rPr>
              <a:t>Vstupní parametry pro konstrukci střihu pánské košile</a:t>
            </a:r>
          </a:p>
        </p:txBody>
      </p:sp>
      <p:sp>
        <p:nvSpPr>
          <p:cNvPr id="14339" name="TextovéPole 6">
            <a:extLst>
              <a:ext uri="{FF2B5EF4-FFF2-40B4-BE49-F238E27FC236}">
                <a16:creationId xmlns:a16="http://schemas.microsoft.com/office/drawing/2014/main" id="{153DC421-3142-4DDF-AA74-93FBBC003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788" y="1272044"/>
            <a:ext cx="404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i="1" u="sng" dirty="0">
                <a:solidFill>
                  <a:srgbClr val="FF0000"/>
                </a:solidFill>
                <a:latin typeface="+mn-lt"/>
              </a:rPr>
              <a:t>Tělesné rozměry:</a:t>
            </a:r>
          </a:p>
        </p:txBody>
      </p:sp>
      <p:grpSp>
        <p:nvGrpSpPr>
          <p:cNvPr id="14340" name="Skupina 24">
            <a:extLst>
              <a:ext uri="{FF2B5EF4-FFF2-40B4-BE49-F238E27FC236}">
                <a16:creationId xmlns:a16="http://schemas.microsoft.com/office/drawing/2014/main" id="{160852B3-1A15-4A42-BE3C-40C18CF70BB1}"/>
              </a:ext>
            </a:extLst>
          </p:cNvPr>
          <p:cNvGrpSpPr>
            <a:grpSpLocks/>
          </p:cNvGrpSpPr>
          <p:nvPr/>
        </p:nvGrpSpPr>
        <p:grpSpPr bwMode="auto">
          <a:xfrm>
            <a:off x="571500" y="1414463"/>
            <a:ext cx="2587625" cy="7092950"/>
            <a:chOff x="1297882" y="3601224"/>
            <a:chExt cx="2588572" cy="7092000"/>
          </a:xfrm>
        </p:grpSpPr>
        <p:pic>
          <p:nvPicPr>
            <p:cNvPr id="14363" name="Picture 291">
              <a:extLst>
                <a:ext uri="{FF2B5EF4-FFF2-40B4-BE49-F238E27FC236}">
                  <a16:creationId xmlns:a16="http://schemas.microsoft.com/office/drawing/2014/main" id="{19AD5407-24E9-4AA6-B4AF-FFCEBF1735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030" r="45152" b="3566"/>
            <a:stretch>
              <a:fillRect/>
            </a:stretch>
          </p:blipFill>
          <p:spPr bwMode="auto">
            <a:xfrm>
              <a:off x="1297882" y="3601224"/>
              <a:ext cx="2155034" cy="70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4" name="Freeform 292">
              <a:extLst>
                <a:ext uri="{FF2B5EF4-FFF2-40B4-BE49-F238E27FC236}">
                  <a16:creationId xmlns:a16="http://schemas.microsoft.com/office/drawing/2014/main" id="{7841BAF3-CBF3-4CAE-A1D8-FBF5962B1C6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03555" y="3933214"/>
              <a:ext cx="0" cy="6539637"/>
            </a:xfrm>
            <a:custGeom>
              <a:avLst/>
              <a:gdLst>
                <a:gd name="T0" fmla="*/ 0 w 1"/>
                <a:gd name="T1" fmla="*/ 2147483647 h 5947"/>
                <a:gd name="T2" fmla="*/ 0 w 1"/>
                <a:gd name="T3" fmla="*/ 0 h 594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947">
                  <a:moveTo>
                    <a:pt x="0" y="5947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5" name="Freeform 293">
              <a:extLst>
                <a:ext uri="{FF2B5EF4-FFF2-40B4-BE49-F238E27FC236}">
                  <a16:creationId xmlns:a16="http://schemas.microsoft.com/office/drawing/2014/main" id="{FC280C08-3A1C-437F-98E7-9DF7838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4072" y="3947524"/>
              <a:ext cx="759483" cy="2862"/>
            </a:xfrm>
            <a:custGeom>
              <a:avLst/>
              <a:gdLst>
                <a:gd name="T0" fmla="*/ 2147483647 w 825"/>
                <a:gd name="T1" fmla="*/ 2147483647 h 45"/>
                <a:gd name="T2" fmla="*/ 0 w 825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5" h="45">
                  <a:moveTo>
                    <a:pt x="825" y="45"/>
                  </a:move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80808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6" name="Text Box 294">
              <a:extLst>
                <a:ext uri="{FF2B5EF4-FFF2-40B4-BE49-F238E27FC236}">
                  <a16:creationId xmlns:a16="http://schemas.microsoft.com/office/drawing/2014/main" id="{6E0EE724-C557-4F07-9888-B5A50D0319E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19377" y="6674996"/>
              <a:ext cx="867077" cy="331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sz="1800">
                  <a:solidFill>
                    <a:srgbClr val="FF0000"/>
                  </a:solidFill>
                </a:rPr>
                <a:t>vp</a:t>
              </a:r>
            </a:p>
          </p:txBody>
        </p:sp>
      </p:grpSp>
      <p:sp>
        <p:nvSpPr>
          <p:cNvPr id="14341" name="Rectangle 7">
            <a:extLst>
              <a:ext uri="{FF2B5EF4-FFF2-40B4-BE49-F238E27FC236}">
                <a16:creationId xmlns:a16="http://schemas.microsoft.com/office/drawing/2014/main" id="{66104E2A-C4D2-4068-BE38-4EBDA091D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850" y="1870531"/>
            <a:ext cx="563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2000" b="1" i="1" dirty="0" err="1">
                <a:solidFill>
                  <a:srgbClr val="FF0000"/>
                </a:solidFill>
                <a:latin typeface="+mn-lt"/>
              </a:rPr>
              <a:t>vp</a:t>
            </a:r>
            <a:r>
              <a:rPr lang="cs-CZ" altLang="cs-CZ" sz="2000" b="1" i="1" dirty="0">
                <a:solidFill>
                  <a:srgbClr val="FF0000"/>
                </a:solidFill>
                <a:latin typeface="+mn-lt"/>
              </a:rPr>
              <a:t>	– výška postavy</a:t>
            </a:r>
            <a:r>
              <a:rPr lang="cs-CZ" altLang="cs-CZ" sz="2000" dirty="0">
                <a:latin typeface="+mn-lt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+mn-lt"/>
              </a:rPr>
              <a:t>		měří se od základní roviny k temennímu bodu </a:t>
            </a:r>
          </a:p>
        </p:txBody>
      </p:sp>
      <p:grpSp>
        <p:nvGrpSpPr>
          <p:cNvPr id="14342" name="Skupina 2">
            <a:extLst>
              <a:ext uri="{FF2B5EF4-FFF2-40B4-BE49-F238E27FC236}">
                <a16:creationId xmlns:a16="http://schemas.microsoft.com/office/drawing/2014/main" id="{04DFD1DD-1BAC-499C-B1B3-41F4C1A8E404}"/>
              </a:ext>
            </a:extLst>
          </p:cNvPr>
          <p:cNvGrpSpPr>
            <a:grpSpLocks/>
          </p:cNvGrpSpPr>
          <p:nvPr/>
        </p:nvGrpSpPr>
        <p:grpSpPr bwMode="auto">
          <a:xfrm>
            <a:off x="3184525" y="2457450"/>
            <a:ext cx="2860675" cy="3128963"/>
            <a:chOff x="3713163" y="5226298"/>
            <a:chExt cx="2860675" cy="2916237"/>
          </a:xfrm>
        </p:grpSpPr>
        <p:sp>
          <p:nvSpPr>
            <p:cNvPr id="14350" name="Freeform 18">
              <a:extLst>
                <a:ext uri="{FF2B5EF4-FFF2-40B4-BE49-F238E27FC236}">
                  <a16:creationId xmlns:a16="http://schemas.microsoft.com/office/drawing/2014/main" id="{441DA661-CEB7-435A-AC90-82BCDB5A9A3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87913" y="6087725"/>
              <a:ext cx="88900" cy="1587"/>
            </a:xfrm>
            <a:custGeom>
              <a:avLst/>
              <a:gdLst>
                <a:gd name="T0" fmla="*/ 2147483647 w 48"/>
                <a:gd name="T1" fmla="*/ 0 h 1"/>
                <a:gd name="T2" fmla="*/ 0 w 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1">
                  <a:moveTo>
                    <a:pt x="48" y="0"/>
                  </a:moveTo>
                  <a:cubicBezTo>
                    <a:pt x="40" y="1"/>
                    <a:pt x="10" y="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4351" name="Skupina 27">
              <a:extLst>
                <a:ext uri="{FF2B5EF4-FFF2-40B4-BE49-F238E27FC236}">
                  <a16:creationId xmlns:a16="http://schemas.microsoft.com/office/drawing/2014/main" id="{00FFC38A-5696-491D-B896-113135977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3163" y="5226298"/>
              <a:ext cx="2860675" cy="2916237"/>
              <a:chOff x="3713042" y="4649422"/>
              <a:chExt cx="2860913" cy="2916000"/>
            </a:xfrm>
          </p:grpSpPr>
          <p:pic>
            <p:nvPicPr>
              <p:cNvPr id="14352" name="Picture 10">
                <a:extLst>
                  <a:ext uri="{FF2B5EF4-FFF2-40B4-BE49-F238E27FC236}">
                    <a16:creationId xmlns:a16="http://schemas.microsoft.com/office/drawing/2014/main" id="{7D30AC3C-BFC2-4E90-BA14-5DAED5333D7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3042" y="4649422"/>
                <a:ext cx="2860913" cy="29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3" name="Text Box 13">
                <a:extLst>
                  <a:ext uri="{FF2B5EF4-FFF2-40B4-BE49-F238E27FC236}">
                    <a16:creationId xmlns:a16="http://schemas.microsoft.com/office/drawing/2014/main" id="{5E897640-1D65-4021-9A3B-2846889ECFD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908399" y="6142048"/>
                <a:ext cx="661058" cy="277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cs-CZ" altLang="cs-CZ" sz="1800">
                    <a:solidFill>
                      <a:srgbClr val="FF0000"/>
                    </a:solidFill>
                  </a:rPr>
                  <a:t>op</a:t>
                </a:r>
              </a:p>
            </p:txBody>
          </p:sp>
          <p:sp>
            <p:nvSpPr>
              <p:cNvPr id="14354" name="Text Box 14">
                <a:extLst>
                  <a:ext uri="{FF2B5EF4-FFF2-40B4-BE49-F238E27FC236}">
                    <a16:creationId xmlns:a16="http://schemas.microsoft.com/office/drawing/2014/main" id="{F3B45D4B-1033-4DEB-AED1-FDF899FBE8C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792560" y="6787272"/>
                <a:ext cx="556391" cy="330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cs-CZ" altLang="cs-CZ" sz="1800">
                    <a:solidFill>
                      <a:srgbClr val="FF0000"/>
                    </a:solidFill>
                  </a:rPr>
                  <a:t>os</a:t>
                </a:r>
              </a:p>
            </p:txBody>
          </p:sp>
          <p:sp>
            <p:nvSpPr>
              <p:cNvPr id="14355" name="Freeform 15">
                <a:extLst>
                  <a:ext uri="{FF2B5EF4-FFF2-40B4-BE49-F238E27FC236}">
                    <a16:creationId xmlns:a16="http://schemas.microsoft.com/office/drawing/2014/main" id="{24F76E44-9332-40BF-B1DD-0785DC5C36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197818" y="4848497"/>
                <a:ext cx="484776" cy="146902"/>
              </a:xfrm>
              <a:custGeom>
                <a:avLst/>
                <a:gdLst>
                  <a:gd name="T0" fmla="*/ 2147483647 w 264"/>
                  <a:gd name="T1" fmla="*/ 2147483647 h 80"/>
                  <a:gd name="T2" fmla="*/ 0 w 264"/>
                  <a:gd name="T3" fmla="*/ 0 h 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4" h="80">
                    <a:moveTo>
                      <a:pt x="264" y="80"/>
                    </a:moveTo>
                    <a:cubicBezTo>
                      <a:pt x="217" y="69"/>
                      <a:pt x="72" y="4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>
                <a:prstShdw prst="shdw17" dist="17961" dir="2700000">
                  <a:srgbClr val="99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6" name="Text Box 16">
                <a:extLst>
                  <a:ext uri="{FF2B5EF4-FFF2-40B4-BE49-F238E27FC236}">
                    <a16:creationId xmlns:a16="http://schemas.microsoft.com/office/drawing/2014/main" id="{27974F71-2BAD-48C6-93D4-CF4F947C367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692047" y="4803595"/>
                <a:ext cx="661058" cy="277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cs-CZ" altLang="cs-CZ" sz="1800">
                    <a:solidFill>
                      <a:srgbClr val="FF0000"/>
                    </a:solidFill>
                  </a:rPr>
                  <a:t>ok</a:t>
                </a:r>
              </a:p>
            </p:txBody>
          </p:sp>
          <p:sp>
            <p:nvSpPr>
              <p:cNvPr id="14357" name="Freeform 17">
                <a:extLst>
                  <a:ext uri="{FF2B5EF4-FFF2-40B4-BE49-F238E27FC236}">
                    <a16:creationId xmlns:a16="http://schemas.microsoft.com/office/drawing/2014/main" id="{057ADAA0-6936-4F9F-AA8A-38B813EEB7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021536" y="5568316"/>
                <a:ext cx="411325" cy="29380"/>
              </a:xfrm>
              <a:custGeom>
                <a:avLst/>
                <a:gdLst>
                  <a:gd name="T0" fmla="*/ 2147483647 w 224"/>
                  <a:gd name="T1" fmla="*/ 2147483647 h 16"/>
                  <a:gd name="T2" fmla="*/ 0 w 224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4" h="16">
                    <a:moveTo>
                      <a:pt x="224" y="16"/>
                    </a:moveTo>
                    <a:cubicBezTo>
                      <a:pt x="187" y="15"/>
                      <a:pt x="47" y="3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>
                <a:prstShdw prst="shdw17" dist="17961" dir="2700000">
                  <a:srgbClr val="99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8" name="Text Box 19">
                <a:extLst>
                  <a:ext uri="{FF2B5EF4-FFF2-40B4-BE49-F238E27FC236}">
                    <a16:creationId xmlns:a16="http://schemas.microsoft.com/office/drawing/2014/main" id="{267C612F-E838-4B13-A8FE-E627BB899E6A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947017" y="5213244"/>
                <a:ext cx="661058" cy="277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cs-CZ" altLang="cs-CZ" sz="1800">
                    <a:solidFill>
                      <a:srgbClr val="FF0000"/>
                    </a:solidFill>
                  </a:rPr>
                  <a:t>oh</a:t>
                </a:r>
              </a:p>
            </p:txBody>
          </p:sp>
          <p:cxnSp>
            <p:nvCxnSpPr>
              <p:cNvPr id="14359" name="Přímá spojnice 22">
                <a:extLst>
                  <a:ext uri="{FF2B5EF4-FFF2-40B4-BE49-F238E27FC236}">
                    <a16:creationId xmlns:a16="http://schemas.microsoft.com/office/drawing/2014/main" id="{B3B6A36F-C656-4768-B970-1780C900057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134019" y="6342181"/>
                <a:ext cx="75600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prstShdw prst="shdw17" dist="17961" dir="2700000">
                  <a:srgbClr val="99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60" name="Přímá spojnice 23">
                <a:extLst>
                  <a:ext uri="{FF2B5EF4-FFF2-40B4-BE49-F238E27FC236}">
                    <a16:creationId xmlns:a16="http://schemas.microsoft.com/office/drawing/2014/main" id="{6397C1F1-371F-49D3-AEDD-1FD1F9FA91A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1341" y="6911709"/>
                <a:ext cx="86400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prstShdw prst="shdw17" dist="17961" dir="2700000">
                  <a:srgbClr val="99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1" name="Freeform 281">
                <a:extLst>
                  <a:ext uri="{FF2B5EF4-FFF2-40B4-BE49-F238E27FC236}">
                    <a16:creationId xmlns:a16="http://schemas.microsoft.com/office/drawing/2014/main" id="{73A2A4B0-8556-4553-A4D0-6BB415ECDF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67280" y="4987818"/>
                <a:ext cx="1564701" cy="957557"/>
              </a:xfrm>
              <a:custGeom>
                <a:avLst/>
                <a:gdLst>
                  <a:gd name="T0" fmla="*/ 2147483647 w 15796"/>
                  <a:gd name="T1" fmla="*/ 2147483647 h 12161"/>
                  <a:gd name="T2" fmla="*/ 2147483647 w 15796"/>
                  <a:gd name="T3" fmla="*/ 2147483647 h 12161"/>
                  <a:gd name="T4" fmla="*/ 0 w 15796"/>
                  <a:gd name="T5" fmla="*/ 0 h 1216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796" h="12161">
                    <a:moveTo>
                      <a:pt x="15796" y="10735"/>
                    </a:moveTo>
                    <a:cubicBezTo>
                      <a:pt x="12847" y="11460"/>
                      <a:pt x="9262" y="11919"/>
                      <a:pt x="6698" y="12161"/>
                    </a:cubicBezTo>
                    <a:cubicBezTo>
                      <a:pt x="5032" y="10709"/>
                      <a:pt x="948" y="2083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>
                <a:prstShdw prst="shdw17" dist="17961" dir="2700000">
                  <a:srgbClr val="99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62" name="Text Box 14">
                <a:extLst>
                  <a:ext uri="{FF2B5EF4-FFF2-40B4-BE49-F238E27FC236}">
                    <a16:creationId xmlns:a16="http://schemas.microsoft.com/office/drawing/2014/main" id="{93A596EA-F9E1-44EC-92EC-D25BF9A785E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747084" y="5880539"/>
                <a:ext cx="556391" cy="330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cs-CZ" altLang="cs-CZ" sz="1800">
                    <a:solidFill>
                      <a:srgbClr val="FF0000"/>
                    </a:solidFill>
                  </a:rPr>
                  <a:t>dp</a:t>
                </a:r>
              </a:p>
            </p:txBody>
          </p:sp>
        </p:grpSp>
      </p:grpSp>
      <p:sp>
        <p:nvSpPr>
          <p:cNvPr id="29" name="Rectangle 2">
            <a:extLst>
              <a:ext uri="{FF2B5EF4-FFF2-40B4-BE49-F238E27FC236}">
                <a16:creationId xmlns:a16="http://schemas.microsoft.com/office/drawing/2014/main" id="{38A0BBC0-C194-4D6F-B9E8-9A72F3A11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8350" y="2653169"/>
            <a:ext cx="6097588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5397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8400" indent="-4508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400">
                <a:solidFill>
                  <a:schemeClr val="tx1"/>
                </a:solidFill>
                <a:latin typeface="+mn-lt"/>
              </a:defRPr>
            </a:lvl2pPr>
            <a:lvl3pPr marL="17970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</a:defRPr>
            </a:lvl3pPr>
            <a:lvl4pPr marL="251460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32321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5pPr>
            <a:lvl6pPr marL="36893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6pPr>
            <a:lvl7pPr marL="41465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7pPr>
            <a:lvl8pPr marL="46037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8pPr>
            <a:lvl9pPr marL="50609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i="1" kern="0" dirty="0">
                <a:solidFill>
                  <a:srgbClr val="FF0000"/>
                </a:solidFill>
              </a:rPr>
              <a:t>ok – obvod kořene krku</a:t>
            </a:r>
            <a:r>
              <a:rPr lang="cs-CZ" altLang="cs-CZ" sz="2000" kern="0" dirty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kern="0" dirty="0"/>
              <a:t>	měří se po kořeni krku. Spodní okraj měřící pásky  prochází zadním krčním bodem </a:t>
            </a:r>
            <a:br>
              <a:rPr lang="cs-CZ" altLang="cs-CZ" sz="2000" kern="0" dirty="0"/>
            </a:br>
            <a:r>
              <a:rPr lang="cs-CZ" altLang="cs-CZ" sz="2000" kern="0" dirty="0"/>
              <a:t>(nad 7. krčním obratlem), </a:t>
            </a:r>
            <a:br>
              <a:rPr lang="cs-CZ" altLang="cs-CZ" sz="2000" kern="0" dirty="0"/>
            </a:br>
            <a:r>
              <a:rPr lang="cs-CZ" altLang="cs-CZ" sz="2000" kern="0" dirty="0"/>
              <a:t>bočními krčními body a vpředu se spojuje těsně </a:t>
            </a:r>
            <a:br>
              <a:rPr lang="cs-CZ" altLang="cs-CZ" sz="2000" kern="0" dirty="0"/>
            </a:br>
            <a:r>
              <a:rPr lang="cs-CZ" altLang="cs-CZ" sz="2000" kern="0" dirty="0"/>
              <a:t>nad krční jamkou. </a:t>
            </a:r>
            <a:br>
              <a:rPr lang="cs-CZ" altLang="cs-CZ" sz="2000" kern="0" dirty="0"/>
            </a:br>
            <a:r>
              <a:rPr lang="cs-CZ" altLang="cs-CZ" sz="2000" kern="0" dirty="0"/>
              <a:t>Rozměr se čte na spodním okraji měřící pásky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705457EC-F212-48C3-8F7F-7F83D741E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4748669"/>
            <a:ext cx="63500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5397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8400" indent="-4508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400">
                <a:solidFill>
                  <a:schemeClr val="tx1"/>
                </a:solidFill>
                <a:latin typeface="+mn-lt"/>
              </a:defRPr>
            </a:lvl2pPr>
            <a:lvl3pPr marL="17970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</a:defRPr>
            </a:lvl3pPr>
            <a:lvl4pPr marL="251460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32321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5pPr>
            <a:lvl6pPr marL="36893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6pPr>
            <a:lvl7pPr marL="41465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7pPr>
            <a:lvl8pPr marL="46037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8pPr>
            <a:lvl9pPr marL="50609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i="1" kern="0" dirty="0" err="1">
                <a:solidFill>
                  <a:srgbClr val="FF0000"/>
                </a:solidFill>
              </a:rPr>
              <a:t>oh</a:t>
            </a:r>
            <a:r>
              <a:rPr lang="cs-CZ" altLang="cs-CZ" sz="2000" b="1" i="1" kern="0" dirty="0">
                <a:solidFill>
                  <a:srgbClr val="FF0000"/>
                </a:solidFill>
              </a:rPr>
              <a:t> – obvod hrudníku </a:t>
            </a:r>
          </a:p>
          <a:p>
            <a:pPr marL="531813" indent="-531813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kern="0" dirty="0"/>
              <a:t>	 měří se zepředu dozadu při normálním dýchání   </a:t>
            </a:r>
            <a:br>
              <a:rPr lang="cs-CZ" altLang="cs-CZ" sz="2000" kern="0" dirty="0"/>
            </a:br>
            <a:r>
              <a:rPr lang="cs-CZ" altLang="cs-CZ" sz="2000" kern="0" dirty="0"/>
              <a:t> vodorovně kolem hrudníku. Měřící páska se vede  </a:t>
            </a:r>
            <a:br>
              <a:rPr lang="cs-CZ" altLang="cs-CZ" sz="2000" kern="0" dirty="0"/>
            </a:br>
            <a:r>
              <a:rPr lang="cs-CZ" altLang="cs-CZ" sz="2000" kern="0" dirty="0"/>
              <a:t> vpředu přes prsní body (prsní bradavky, </a:t>
            </a:r>
            <a:br>
              <a:rPr lang="cs-CZ" altLang="cs-CZ" sz="2000" kern="0" dirty="0"/>
            </a:br>
            <a:r>
              <a:rPr lang="cs-CZ" altLang="cs-CZ" sz="2000" kern="0" dirty="0"/>
              <a:t> přes nejvystouplejší místa prsů) </a:t>
            </a:r>
            <a:br>
              <a:rPr lang="cs-CZ" altLang="cs-CZ" sz="2000" kern="0" dirty="0"/>
            </a:br>
            <a:r>
              <a:rPr lang="cs-CZ" altLang="cs-CZ" sz="2000" kern="0" dirty="0"/>
              <a:t> a spojuje se vzadu na pravé straně těla</a:t>
            </a:r>
          </a:p>
          <a:p>
            <a:pPr marL="531813" indent="-531813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cs-CZ" altLang="cs-CZ" sz="2000" kern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cs-CZ" altLang="cs-CZ" sz="2000" kern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cs-CZ" altLang="cs-CZ" sz="2000" kern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cs-CZ" altLang="cs-CZ" sz="2000" kern="0" dirty="0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C7C12474-EB56-4DA7-B547-487D0313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6560006"/>
            <a:ext cx="6245225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5397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8400" indent="-4508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400">
                <a:solidFill>
                  <a:schemeClr val="tx1"/>
                </a:solidFill>
                <a:latin typeface="+mn-lt"/>
              </a:defRPr>
            </a:lvl2pPr>
            <a:lvl3pPr marL="17970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</a:defRPr>
            </a:lvl3pPr>
            <a:lvl4pPr marL="251460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32321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5pPr>
            <a:lvl6pPr marL="36893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6pPr>
            <a:lvl7pPr marL="41465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7pPr>
            <a:lvl8pPr marL="46037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8pPr>
            <a:lvl9pPr marL="50609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i="1" kern="0" dirty="0">
                <a:solidFill>
                  <a:srgbClr val="FF0000"/>
                </a:solidFill>
              </a:rPr>
              <a:t>op – obvod pasu</a:t>
            </a:r>
            <a:r>
              <a:rPr lang="cs-CZ" altLang="cs-CZ" sz="2000" kern="0" dirty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kern="0" dirty="0"/>
              <a:t>	měří se kolem trupu v úrovni bočních pasových bodů mezi hřebeny kyčelních kostí žeberními oblouky. </a:t>
            </a:r>
            <a:br>
              <a:rPr lang="cs-CZ" altLang="cs-CZ" sz="2000" kern="0" dirty="0"/>
            </a:br>
            <a:r>
              <a:rPr lang="cs-CZ" altLang="cs-CZ" sz="2000" kern="0" dirty="0"/>
              <a:t>Postava má nezatažené břicho a normálně dýchá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D923AD08-DF9D-453C-83DB-C8400DC4D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7698244"/>
            <a:ext cx="6348413" cy="139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5397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8400" indent="-4508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400">
                <a:solidFill>
                  <a:schemeClr val="tx1"/>
                </a:solidFill>
                <a:latin typeface="+mn-lt"/>
              </a:defRPr>
            </a:lvl2pPr>
            <a:lvl3pPr marL="17970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</a:defRPr>
            </a:lvl3pPr>
            <a:lvl4pPr marL="251460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32321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5pPr>
            <a:lvl6pPr marL="36893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6pPr>
            <a:lvl7pPr marL="41465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7pPr>
            <a:lvl8pPr marL="46037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8pPr>
            <a:lvl9pPr marL="50609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cs-CZ" altLang="cs-CZ" sz="2000" b="1" kern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i="1" kern="0" dirty="0">
                <a:solidFill>
                  <a:srgbClr val="FF0000"/>
                </a:solidFill>
              </a:rPr>
              <a:t>os –  obvod sedu</a:t>
            </a:r>
            <a:r>
              <a:rPr lang="cs-CZ" altLang="cs-CZ" sz="2000" kern="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kern="0" dirty="0"/>
              <a:t>	</a:t>
            </a:r>
            <a:r>
              <a:rPr lang="cs-CZ" altLang="cs-CZ" sz="2000" dirty="0"/>
              <a:t>měří se kolem pánve, vzadu přes nejvystouplejší místa hýždí</a:t>
            </a: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9DF8C7B1-BC1B-43F4-B8FE-3BBF9CAA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788" y="9139694"/>
            <a:ext cx="63023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5397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8400" indent="-4508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400">
                <a:solidFill>
                  <a:schemeClr val="tx1"/>
                </a:solidFill>
                <a:latin typeface="+mn-lt"/>
              </a:defRPr>
            </a:lvl2pPr>
            <a:lvl3pPr marL="17970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</a:defRPr>
            </a:lvl3pPr>
            <a:lvl4pPr marL="251460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32321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5pPr>
            <a:lvl6pPr marL="36893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6pPr>
            <a:lvl7pPr marL="41465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7pPr>
            <a:lvl8pPr marL="46037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8pPr>
            <a:lvl9pPr marL="50609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cs-CZ" altLang="cs-CZ" sz="2000" b="1" i="1" kern="0" dirty="0" err="1">
                <a:solidFill>
                  <a:srgbClr val="FF0000"/>
                </a:solidFill>
              </a:rPr>
              <a:t>dp</a:t>
            </a:r>
            <a:r>
              <a:rPr lang="cs-CZ" altLang="cs-CZ" sz="2000" b="1" i="1" kern="0" dirty="0">
                <a:solidFill>
                  <a:srgbClr val="FF0000"/>
                </a:solidFill>
              </a:rPr>
              <a:t> – délka paže a předloktí</a:t>
            </a:r>
            <a:r>
              <a:rPr lang="cs-CZ" altLang="cs-CZ" sz="2000" kern="0" dirty="0"/>
              <a:t> </a:t>
            </a:r>
          </a:p>
          <a:p>
            <a:pPr marL="450850" indent="-45085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kern="0" dirty="0"/>
              <a:t>	 měří se na vnější straně horní končetiny od ramenního  </a:t>
            </a:r>
            <a:br>
              <a:rPr lang="cs-CZ" altLang="cs-CZ" sz="2000" kern="0" dirty="0"/>
            </a:br>
            <a:r>
              <a:rPr lang="cs-CZ" altLang="cs-CZ" sz="2000" kern="0" dirty="0"/>
              <a:t> bodu (ve středu šířky ramenního kloubu) k zápěstnímu  </a:t>
            </a:r>
            <a:br>
              <a:rPr lang="cs-CZ" altLang="cs-CZ" sz="2000" kern="0" dirty="0"/>
            </a:br>
            <a:r>
              <a:rPr lang="cs-CZ" altLang="cs-CZ" sz="2000" kern="0" dirty="0"/>
              <a:t> bodu na malíkové straně</a:t>
            </a:r>
          </a:p>
        </p:txBody>
      </p:sp>
      <p:sp>
        <p:nvSpPr>
          <p:cNvPr id="14348" name="TextovéPole 6">
            <a:extLst>
              <a:ext uri="{FF2B5EF4-FFF2-40B4-BE49-F238E27FC236}">
                <a16:creationId xmlns:a16="http://schemas.microsoft.com/office/drawing/2014/main" id="{5EF58406-73E7-477A-8F56-D1157C220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8532813"/>
            <a:ext cx="4046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i="1" u="sng">
                <a:solidFill>
                  <a:srgbClr val="002060"/>
                </a:solidFill>
              </a:rPr>
              <a:t>Rozměry oděvu: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B039F4D0-CC34-4A6F-A5BD-956E74724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8894763"/>
            <a:ext cx="6348413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5397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8400" indent="-450850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400">
                <a:solidFill>
                  <a:schemeClr val="tx1"/>
                </a:solidFill>
                <a:latin typeface="+mn-lt"/>
              </a:defRPr>
            </a:lvl2pPr>
            <a:lvl3pPr marL="17970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</a:defRPr>
            </a:lvl3pPr>
            <a:lvl4pPr marL="251460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3232150" indent="-358775" algn="l" defTabSz="14382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5pPr>
            <a:lvl6pPr marL="36893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6pPr>
            <a:lvl7pPr marL="41465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7pPr>
            <a:lvl8pPr marL="46037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8pPr>
            <a:lvl9pPr marL="5060950" indent="-358775" algn="l" defTabSz="1438275" rtl="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cs-CZ" altLang="cs-CZ" sz="2000" b="1" i="1" kern="0" dirty="0" err="1">
                <a:solidFill>
                  <a:srgbClr val="002060"/>
                </a:solidFill>
              </a:rPr>
              <a:t>šm</a:t>
            </a:r>
            <a:r>
              <a:rPr lang="cs-CZ" altLang="cs-CZ" sz="2000" b="1" i="1" kern="0" dirty="0">
                <a:solidFill>
                  <a:srgbClr val="FF0000"/>
                </a:solidFill>
              </a:rPr>
              <a:t> </a:t>
            </a:r>
            <a:r>
              <a:rPr lang="cs-CZ" altLang="cs-CZ" sz="2000" dirty="0">
                <a:solidFill>
                  <a:srgbClr val="002060"/>
                </a:solidFill>
              </a:rPr>
              <a:t>– </a:t>
            </a:r>
            <a:r>
              <a:rPr lang="cs-CZ" altLang="cs-CZ" sz="2000" dirty="0"/>
              <a:t> </a:t>
            </a:r>
            <a:r>
              <a:rPr lang="cs-CZ" altLang="cs-CZ" sz="2000" b="1" i="1" kern="0" dirty="0">
                <a:solidFill>
                  <a:srgbClr val="002060"/>
                </a:solidFill>
              </a:rPr>
              <a:t>šířka manžety </a:t>
            </a:r>
          </a:p>
          <a:p>
            <a:pPr marL="0" indent="0">
              <a:buFontTx/>
              <a:buNone/>
              <a:defRPr/>
            </a:pPr>
            <a:r>
              <a:rPr lang="cs-CZ" sz="2000" dirty="0"/>
              <a:t>měří s od všití manžety k jejímu dolnímu kraji </a:t>
            </a:r>
            <a:br>
              <a:rPr lang="cs-CZ" sz="2000" dirty="0"/>
            </a:br>
            <a:r>
              <a:rPr lang="cs-CZ" sz="2000" dirty="0"/>
              <a:t>nebo od horního kraje manžety k dolnímu</a:t>
            </a:r>
          </a:p>
          <a:p>
            <a:pPr marL="0" indent="0">
              <a:buFontTx/>
              <a:buNone/>
              <a:defRPr/>
            </a:pPr>
            <a:r>
              <a:rPr lang="cs-CZ" sz="2000" b="1" i="1" kern="0" dirty="0">
                <a:solidFill>
                  <a:srgbClr val="002060"/>
                </a:solidFill>
              </a:rPr>
              <a:t>dm</a:t>
            </a:r>
            <a:r>
              <a:rPr lang="cs-CZ" sz="2000" dirty="0"/>
              <a:t> </a:t>
            </a:r>
            <a:r>
              <a:rPr lang="cs-CZ" altLang="cs-CZ" sz="2000" dirty="0">
                <a:solidFill>
                  <a:srgbClr val="002060"/>
                </a:solidFill>
              </a:rPr>
              <a:t>– </a:t>
            </a:r>
            <a:r>
              <a:rPr lang="cs-CZ" altLang="cs-CZ" sz="2000" b="1" i="1" kern="0" dirty="0">
                <a:solidFill>
                  <a:srgbClr val="002060"/>
                </a:solidFill>
              </a:rPr>
              <a:t>délka manžety</a:t>
            </a:r>
          </a:p>
          <a:p>
            <a:pPr marL="0" indent="0">
              <a:buFontTx/>
              <a:buNone/>
              <a:defRPr/>
            </a:pPr>
            <a:r>
              <a:rPr lang="cs-CZ" sz="2000" dirty="0"/>
              <a:t>měří se na rozepnuté rozložené manžetě od jednoho bočního kraje ke druhému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C30849-53FC-44AF-9D49-2996E2ED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3902-53D9-44A3-9E5F-813FE5C7FAE9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" name="Line 563">
            <a:extLst>
              <a:ext uri="{FF2B5EF4-FFF2-40B4-BE49-F238E27FC236}">
                <a16:creationId xmlns:a16="http://schemas.microsoft.com/office/drawing/2014/main" id="{714160DD-9647-4128-93B7-5325FF4E9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98694" y="5248771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13" name="Line 565">
            <a:extLst>
              <a:ext uri="{FF2B5EF4-FFF2-40B4-BE49-F238E27FC236}">
                <a16:creationId xmlns:a16="http://schemas.microsoft.com/office/drawing/2014/main" id="{27A4FD68-2127-4027-987A-3B49DBBB0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97106" y="5247183"/>
            <a:ext cx="0" cy="47736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74" name="Line 526">
            <a:extLst>
              <a:ext uri="{FF2B5EF4-FFF2-40B4-BE49-F238E27FC236}">
                <a16:creationId xmlns:a16="http://schemas.microsoft.com/office/drawing/2014/main" id="{EC3253D1-E279-4ECB-A42A-79EA078FA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00281" y="5245596"/>
            <a:ext cx="0" cy="47815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69" name="Line 521">
            <a:extLst>
              <a:ext uri="{FF2B5EF4-FFF2-40B4-BE49-F238E27FC236}">
                <a16:creationId xmlns:a16="http://schemas.microsoft.com/office/drawing/2014/main" id="{C8FCA13E-B5F1-4ABD-A566-94C628825C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587569" y="4634408"/>
            <a:ext cx="1587" cy="6111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139" name="Rectangle 91">
            <a:extLst>
              <a:ext uri="{FF2B5EF4-FFF2-40B4-BE49-F238E27FC236}">
                <a16:creationId xmlns:a16="http://schemas.microsoft.com/office/drawing/2014/main" id="{E97E9F3D-9E67-4419-B88F-B7D54ABE8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884" y="184546"/>
            <a:ext cx="6792774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7" tIns="71843" rIns="143687" bIns="71843"/>
          <a:lstStyle>
            <a:lvl1pPr defTabSz="143827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17550" defTabSz="143827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438275" defTabSz="1438275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55825" defTabSz="1438275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873375" defTabSz="1438275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3305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7877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2449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7021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cs-CZ" altLang="cs-CZ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charset="0"/>
              </a:rPr>
              <a:t>Střihová konstrukce pánské</a:t>
            </a:r>
            <a:r>
              <a:rPr lang="cs-CZ" altLang="cs-CZ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košile</a:t>
            </a:r>
            <a:endParaRPr lang="cs-CZ" altLang="cs-CZ" sz="3600" dirty="0">
              <a:solidFill>
                <a:schemeClr val="tx2"/>
              </a:solidFill>
              <a:latin typeface="+mn-lt"/>
              <a:cs typeface="Times New Roman" charset="0"/>
            </a:endParaRPr>
          </a:p>
          <a:p>
            <a:pPr eaLnBrk="0" hangingPunct="0">
              <a:defRPr/>
            </a:pPr>
            <a:r>
              <a:rPr lang="cs-CZ" altLang="cs-CZ" sz="3600" dirty="0">
                <a:solidFill>
                  <a:schemeClr val="tx2"/>
                </a:solidFill>
                <a:latin typeface="+mn-lt"/>
                <a:cs typeface="Times New Roman" charset="0"/>
              </a:rPr>
              <a:t> </a:t>
            </a:r>
          </a:p>
          <a:p>
            <a:pPr eaLnBrk="0" hangingPunct="0">
              <a:defRPr/>
            </a:pPr>
            <a:endParaRPr lang="cs-CZ" altLang="cs-CZ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73" name="Text Box 325">
            <a:extLst>
              <a:ext uri="{FF2B5EF4-FFF2-40B4-BE49-F238E27FC236}">
                <a16:creationId xmlns:a16="http://schemas.microsoft.com/office/drawing/2014/main" id="{85F79C4D-F156-472D-83BA-1A99EE1A8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1013862"/>
            <a:ext cx="3429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</a:tabLst>
            </a:pP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1. </a:t>
            </a:r>
            <a:r>
              <a:rPr lang="cs-CZ" altLang="cs-CZ" sz="1600" dirty="0">
                <a:latin typeface="+mn-lt"/>
              </a:rPr>
              <a:t>zadní středová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 přímka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	1</a:t>
            </a:r>
            <a:endParaRPr lang="cs-CZ" altLang="cs-CZ" sz="1600" dirty="0">
              <a:solidFill>
                <a:srgbClr val="FD4133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379" name="Text Box 331">
            <a:extLst>
              <a:ext uri="{FF2B5EF4-FFF2-40B4-BE49-F238E27FC236}">
                <a16:creationId xmlns:a16="http://schemas.microsoft.com/office/drawing/2014/main" id="{2DA6C485-37E5-4537-B4DE-4DF285574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1284322"/>
            <a:ext cx="3429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</a:tabLst>
            </a:pP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2.</a:t>
            </a:r>
            <a:r>
              <a:rPr lang="cs-CZ" altLang="cs-CZ" sz="1600" dirty="0">
                <a:latin typeface="+mn-lt"/>
              </a:rPr>
              <a:t> krční 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 přímka 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1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K1</a:t>
            </a:r>
          </a:p>
        </p:txBody>
      </p:sp>
      <p:sp>
        <p:nvSpPr>
          <p:cNvPr id="2380" name="Text Box 332">
            <a:extLst>
              <a:ext uri="{FF2B5EF4-FFF2-40B4-BE49-F238E27FC236}">
                <a16:creationId xmlns:a16="http://schemas.microsoft.com/office/drawing/2014/main" id="{B04F8F54-3DB9-499E-9AE7-C474BC8D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1543536"/>
            <a:ext cx="581342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3. zadní hloubka podpaží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K1 H1</a:t>
            </a:r>
            <a:r>
              <a:rPr lang="cs-CZ" altLang="cs-CZ" sz="1600" dirty="0">
                <a:latin typeface="+mn-lt"/>
              </a:rPr>
              <a:t>	0,1 </a:t>
            </a:r>
            <a:r>
              <a:rPr lang="cs-CZ" altLang="cs-CZ" sz="1600" dirty="0" err="1">
                <a:latin typeface="+mn-lt"/>
              </a:rPr>
              <a:t>oh</a:t>
            </a:r>
            <a:r>
              <a:rPr lang="cs-CZ" altLang="cs-CZ" sz="1600" dirty="0">
                <a:latin typeface="+mn-lt"/>
              </a:rPr>
              <a:t> + 12 cm + 5 cm = </a:t>
            </a:r>
            <a:r>
              <a:rPr lang="cs-CZ" altLang="cs-CZ" sz="1600" dirty="0" err="1">
                <a:solidFill>
                  <a:srgbClr val="FF0000"/>
                </a:solidFill>
                <a:latin typeface="+mn-lt"/>
              </a:rPr>
              <a:t>zhp</a:t>
            </a:r>
            <a:endParaRPr lang="cs-CZ" altLang="cs-CZ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81" name="Text Box 333">
            <a:extLst>
              <a:ext uri="{FF2B5EF4-FFF2-40B4-BE49-F238E27FC236}">
                <a16:creationId xmlns:a16="http://schemas.microsoft.com/office/drawing/2014/main" id="{72FEE00B-02E7-4836-B6DD-B772C1F1E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1825242"/>
            <a:ext cx="511968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4.</a:t>
            </a:r>
            <a:r>
              <a:rPr lang="cs-CZ" altLang="cs-CZ" sz="1600" dirty="0">
                <a:latin typeface="+mn-lt"/>
              </a:rPr>
              <a:t> d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élka zad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K1 P1</a:t>
            </a:r>
            <a:r>
              <a:rPr lang="cs-CZ" altLang="cs-CZ" sz="1600" dirty="0">
                <a:latin typeface="+mn-lt"/>
              </a:rPr>
              <a:t> 	0,25 </a:t>
            </a:r>
            <a:r>
              <a:rPr lang="cs-CZ" altLang="cs-CZ" sz="1600" dirty="0" err="1">
                <a:latin typeface="+mn-lt"/>
              </a:rPr>
              <a:t>vp</a:t>
            </a:r>
            <a:r>
              <a:rPr lang="cs-CZ" altLang="cs-CZ" sz="1600" dirty="0">
                <a:latin typeface="+mn-lt"/>
              </a:rPr>
              <a:t> + 2 cm</a:t>
            </a:r>
            <a:endParaRPr lang="cs-CZ" altLang="cs-CZ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382" name="Text Box 334">
            <a:extLst>
              <a:ext uri="{FF2B5EF4-FFF2-40B4-BE49-F238E27FC236}">
                <a16:creationId xmlns:a16="http://schemas.microsoft.com/office/drawing/2014/main" id="{BC908C2B-A636-41A6-9E38-E7F66C0C5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209570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5. délka košile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K1 D1</a:t>
            </a:r>
            <a:r>
              <a:rPr lang="cs-CZ" altLang="cs-CZ" sz="1600" dirty="0">
                <a:latin typeface="+mn-lt"/>
              </a:rPr>
              <a:t>	0,5 </a:t>
            </a:r>
            <a:r>
              <a:rPr lang="cs-CZ" altLang="cs-CZ" sz="1600" dirty="0" err="1">
                <a:latin typeface="+mn-lt"/>
              </a:rPr>
              <a:t>vp</a:t>
            </a:r>
            <a:r>
              <a:rPr lang="cs-CZ" altLang="cs-CZ" sz="1600" dirty="0">
                <a:latin typeface="+mn-lt"/>
              </a:rPr>
              <a:t> – 12 cm</a:t>
            </a:r>
          </a:p>
        </p:txBody>
      </p:sp>
      <p:sp>
        <p:nvSpPr>
          <p:cNvPr id="2383" name="Text Box 335">
            <a:extLst>
              <a:ext uri="{FF2B5EF4-FFF2-40B4-BE49-F238E27FC236}">
                <a16:creationId xmlns:a16="http://schemas.microsoft.com/office/drawing/2014/main" id="{041ED441-1604-4C48-AF02-34CB51AB1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236616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6. šířka zad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H1 H3	</a:t>
            </a:r>
            <a:r>
              <a:rPr lang="cs-CZ" altLang="cs-CZ" sz="1600" dirty="0">
                <a:latin typeface="+mn-lt"/>
              </a:rPr>
              <a:t>0,2 </a:t>
            </a:r>
            <a:r>
              <a:rPr lang="cs-CZ" altLang="cs-CZ" sz="1600" dirty="0" err="1">
                <a:latin typeface="+mn-lt"/>
              </a:rPr>
              <a:t>oh</a:t>
            </a:r>
            <a:r>
              <a:rPr lang="cs-CZ" altLang="cs-CZ" sz="1600" dirty="0">
                <a:latin typeface="+mn-lt"/>
              </a:rPr>
              <a:t> -1 + 2cm</a:t>
            </a:r>
          </a:p>
        </p:txBody>
      </p:sp>
      <p:sp>
        <p:nvSpPr>
          <p:cNvPr id="2384" name="Text Box 336">
            <a:extLst>
              <a:ext uri="{FF2B5EF4-FFF2-40B4-BE49-F238E27FC236}">
                <a16:creationId xmlns:a16="http://schemas.microsoft.com/office/drawing/2014/main" id="{588C54D1-CCE4-43A8-9165-CA9FA6C5E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263662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7. šířka průramku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H3 H5	</a:t>
            </a:r>
            <a:r>
              <a:rPr lang="cs-CZ" altLang="cs-CZ" sz="1600" dirty="0">
                <a:latin typeface="+mn-lt"/>
              </a:rPr>
              <a:t>0,1 </a:t>
            </a:r>
            <a:r>
              <a:rPr lang="cs-CZ" altLang="cs-CZ" sz="1600" dirty="0" err="1">
                <a:latin typeface="+mn-lt"/>
              </a:rPr>
              <a:t>oh</a:t>
            </a:r>
            <a:r>
              <a:rPr lang="cs-CZ" altLang="cs-CZ" sz="1600" dirty="0">
                <a:latin typeface="+mn-lt"/>
              </a:rPr>
              <a:t> + 2 cm + 4,5 cm</a:t>
            </a:r>
          </a:p>
        </p:txBody>
      </p:sp>
      <p:sp>
        <p:nvSpPr>
          <p:cNvPr id="2385" name="Text Box 337">
            <a:extLst>
              <a:ext uri="{FF2B5EF4-FFF2-40B4-BE49-F238E27FC236}">
                <a16:creationId xmlns:a16="http://schemas.microsoft.com/office/drawing/2014/main" id="{6711B2AC-8BD8-4130-B66A-272A00ABE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290708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8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latin typeface="+mn-lt"/>
              </a:rPr>
              <a:t> šířka přední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H5 H7	</a:t>
            </a:r>
            <a:r>
              <a:rPr lang="cs-CZ" altLang="cs-CZ" sz="1600" dirty="0">
                <a:latin typeface="+mn-lt"/>
              </a:rPr>
              <a:t>0,2 </a:t>
            </a:r>
            <a:r>
              <a:rPr lang="cs-CZ" altLang="cs-CZ" sz="1600" dirty="0" err="1">
                <a:latin typeface="+mn-lt"/>
              </a:rPr>
              <a:t>oh</a:t>
            </a:r>
            <a:r>
              <a:rPr lang="cs-CZ" altLang="cs-CZ" sz="1600" dirty="0">
                <a:latin typeface="+mn-lt"/>
              </a:rPr>
              <a:t> – 1cm  + 1cm</a:t>
            </a:r>
            <a:endParaRPr lang="cs-CZ" altLang="cs-CZ" sz="1600" dirty="0">
              <a:solidFill>
                <a:srgbClr val="FD4133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386" name="Text Box 338">
            <a:extLst>
              <a:ext uri="{FF2B5EF4-FFF2-40B4-BE49-F238E27FC236}">
                <a16:creationId xmlns:a16="http://schemas.microsoft.com/office/drawing/2014/main" id="{E99D0F2F-BD05-4D0E-89E2-2A007D842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3177541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9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latin typeface="+mn-lt"/>
              </a:rPr>
              <a:t> boční hrudní bod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H1 H4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0,5 H1 H7 </a:t>
            </a:r>
          </a:p>
        </p:txBody>
      </p:sp>
      <p:sp>
        <p:nvSpPr>
          <p:cNvPr id="2387" name="Text Box 339">
            <a:extLst>
              <a:ext uri="{FF2B5EF4-FFF2-40B4-BE49-F238E27FC236}">
                <a16:creationId xmlns:a16="http://schemas.microsoft.com/office/drawing/2014/main" id="{7D5CB940-C6B2-4DB3-A4C7-7A7596A74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3465529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2857500" algn="l"/>
              </a:tabLst>
            </a:pPr>
            <a:r>
              <a:rPr lang="cs-CZ" altLang="cs-CZ" sz="1600" dirty="0">
                <a:latin typeface="+mn-lt"/>
              </a:rPr>
              <a:t>10. b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oční přímka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4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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h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P4, D4</a:t>
            </a:r>
            <a:r>
              <a:rPr lang="cs-CZ" altLang="cs-CZ" sz="1600" b="1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88" name="Text Box 340">
            <a:extLst>
              <a:ext uri="{FF2B5EF4-FFF2-40B4-BE49-F238E27FC236}">
                <a16:creationId xmlns:a16="http://schemas.microsoft.com/office/drawing/2014/main" id="{7DE8AED9-29FA-46FC-9240-E5B42103A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371846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cs-CZ" altLang="cs-CZ" sz="1600" dirty="0">
                <a:latin typeface="+mn-lt"/>
              </a:rPr>
              <a:t>1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šířka průkrčníku ZD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K1 K2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0,166 ok</a:t>
            </a:r>
          </a:p>
        </p:txBody>
      </p:sp>
      <p:sp>
        <p:nvSpPr>
          <p:cNvPr id="2389" name="Text Box 341">
            <a:extLst>
              <a:ext uri="{FF2B5EF4-FFF2-40B4-BE49-F238E27FC236}">
                <a16:creationId xmlns:a16="http://schemas.microsoft.com/office/drawing/2014/main" id="{5CA957C5-356E-4D7B-9D4D-74EF76D49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398892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cs-CZ" altLang="cs-CZ" sz="1600" dirty="0">
                <a:latin typeface="+mn-lt"/>
              </a:rPr>
              <a:t>2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latin typeface="+mn-lt"/>
              </a:rPr>
              <a:t> v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ýška průkrčníku ZD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K2 K4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	k = 2 cm</a:t>
            </a:r>
          </a:p>
        </p:txBody>
      </p:sp>
      <p:sp>
        <p:nvSpPr>
          <p:cNvPr id="2392" name="Text Box 344">
            <a:extLst>
              <a:ext uri="{FF2B5EF4-FFF2-40B4-BE49-F238E27FC236}">
                <a16:creationId xmlns:a16="http://schemas.microsoft.com/office/drawing/2014/main" id="{AC51FB1B-83A1-4BB1-ACEA-BE7C60B70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480030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14. sklon </a:t>
            </a:r>
            <a:r>
              <a:rPr lang="cs-CZ" altLang="cs-CZ" sz="1600" dirty="0" err="1">
                <a:latin typeface="+mn-lt"/>
              </a:rPr>
              <a:t>náramenice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K3 K31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k = </a:t>
            </a:r>
            <a:r>
              <a:rPr lang="cs-CZ" altLang="cs-CZ" sz="1600" dirty="0">
                <a:latin typeface="+mn-lt"/>
                <a:sym typeface="Symbol" panose="05050102010706020507" pitchFamily="18" charset="2"/>
              </a:rPr>
              <a:t> 2cm</a:t>
            </a:r>
          </a:p>
        </p:txBody>
      </p:sp>
      <p:sp>
        <p:nvSpPr>
          <p:cNvPr id="2393" name="Text Box 345">
            <a:extLst>
              <a:ext uri="{FF2B5EF4-FFF2-40B4-BE49-F238E27FC236}">
                <a16:creationId xmlns:a16="http://schemas.microsoft.com/office/drawing/2014/main" id="{E7750F7A-AF1D-4F7D-855C-6721C3563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507076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3336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15. přemístění </a:t>
            </a:r>
            <a:r>
              <a:rPr lang="cs-CZ" altLang="cs-CZ" sz="1600" dirty="0" err="1">
                <a:latin typeface="+mn-lt"/>
              </a:rPr>
              <a:t>náramenice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K31 K32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k = 1,5 cm </a:t>
            </a:r>
            <a:r>
              <a:rPr lang="cs-CZ" altLang="cs-CZ" sz="1600" dirty="0">
                <a:latin typeface="+mn-lt"/>
                <a:sym typeface="Symbol" panose="05050102010706020507" pitchFamily="18" charset="2"/>
              </a:rPr>
              <a:t> 2 cm</a:t>
            </a:r>
          </a:p>
        </p:txBody>
      </p:sp>
      <p:sp>
        <p:nvSpPr>
          <p:cNvPr id="2394" name="Text Box 346">
            <a:extLst>
              <a:ext uri="{FF2B5EF4-FFF2-40B4-BE49-F238E27FC236}">
                <a16:creationId xmlns:a16="http://schemas.microsoft.com/office/drawing/2014/main" id="{32659AC2-B183-438D-8F84-4C1F0D790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534122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b="1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K4 K41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k = 1,5 cm </a:t>
            </a:r>
            <a:r>
              <a:rPr lang="cs-CZ" altLang="cs-CZ" sz="1600" dirty="0">
                <a:latin typeface="+mn-lt"/>
                <a:sym typeface="Symbol" panose="05050102010706020507" pitchFamily="18" charset="2"/>
              </a:rPr>
              <a:t> 2 cm</a:t>
            </a:r>
          </a:p>
        </p:txBody>
      </p:sp>
      <p:sp>
        <p:nvSpPr>
          <p:cNvPr id="2395" name="Text Box 347">
            <a:extLst>
              <a:ext uri="{FF2B5EF4-FFF2-40B4-BE49-F238E27FC236}">
                <a16:creationId xmlns:a16="http://schemas.microsoft.com/office/drawing/2014/main" id="{F7C22F36-B806-4205-9A41-82DEAA7F2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561168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16. šířka ramene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K32 N4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k = </a:t>
            </a:r>
            <a:r>
              <a:rPr lang="cs-CZ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2,5 cm </a:t>
            </a:r>
            <a:r>
              <a:rPr lang="cs-CZ" altLang="cs-CZ" sz="1600" dirty="0">
                <a:latin typeface="+mn-lt"/>
                <a:sym typeface="Symbol" panose="05050102010706020507" pitchFamily="18" charset="2"/>
              </a:rPr>
              <a:t> 3 cm</a:t>
            </a:r>
          </a:p>
        </p:txBody>
      </p:sp>
      <p:sp>
        <p:nvSpPr>
          <p:cNvPr id="2396" name="Text Box 348">
            <a:extLst>
              <a:ext uri="{FF2B5EF4-FFF2-40B4-BE49-F238E27FC236}">
                <a16:creationId xmlns:a16="http://schemas.microsoft.com/office/drawing/2014/main" id="{AE5B3B5F-2736-4E78-B49E-4F2439939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588214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17. pom. body průramku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H3 H31</a:t>
            </a:r>
            <a:r>
              <a:rPr lang="cs-CZ" altLang="cs-CZ" sz="1600" dirty="0">
                <a:latin typeface="+mn-lt"/>
              </a:rPr>
              <a:t>	0,25 </a:t>
            </a:r>
            <a:r>
              <a:rPr lang="cs-CZ" altLang="cs-CZ" sz="1600" dirty="0" err="1">
                <a:latin typeface="+mn-lt"/>
              </a:rPr>
              <a:t>zhp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97" name="Text Box 349">
            <a:extLst>
              <a:ext uri="{FF2B5EF4-FFF2-40B4-BE49-F238E27FC236}">
                <a16:creationId xmlns:a16="http://schemas.microsoft.com/office/drawing/2014/main" id="{FD14F217-31B3-4362-8E1D-362D8333A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615260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316288" algn="l"/>
              </a:tabLst>
            </a:pPr>
            <a:r>
              <a:rPr lang="cs-CZ" altLang="cs-CZ" sz="1600" b="1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H31 H3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2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k</a:t>
            </a:r>
            <a:r>
              <a:rPr lang="cs-CZ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=</a:t>
            </a:r>
            <a:r>
              <a:rPr lang="cs-CZ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1,5 cm </a:t>
            </a:r>
          </a:p>
        </p:txBody>
      </p:sp>
      <p:sp>
        <p:nvSpPr>
          <p:cNvPr id="2398" name="Text Box 350">
            <a:extLst>
              <a:ext uri="{FF2B5EF4-FFF2-40B4-BE49-F238E27FC236}">
                <a16:creationId xmlns:a16="http://schemas.microsoft.com/office/drawing/2014/main" id="{BD0292CD-CE41-4541-933A-564E71100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642306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b="1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H5 K5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	</a:t>
            </a:r>
            <a:r>
              <a:rPr lang="cs-CZ" altLang="cs-CZ" sz="1600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zhp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 –</a:t>
            </a:r>
            <a:r>
              <a:rPr lang="cs-CZ" altLang="cs-CZ" sz="1600" dirty="0">
                <a:latin typeface="+mn-lt"/>
              </a:rPr>
              <a:t> 1cm</a:t>
            </a:r>
            <a:endParaRPr lang="cs-CZ" altLang="cs-CZ" sz="1600" dirty="0">
              <a:solidFill>
                <a:srgbClr val="FD4133"/>
              </a:solidFill>
              <a:latin typeface="+mn-lt"/>
            </a:endParaRPr>
          </a:p>
        </p:txBody>
      </p:sp>
      <p:sp>
        <p:nvSpPr>
          <p:cNvPr id="2399" name="Text Box 351">
            <a:extLst>
              <a:ext uri="{FF2B5EF4-FFF2-40B4-BE49-F238E27FC236}">
                <a16:creationId xmlns:a16="http://schemas.microsoft.com/office/drawing/2014/main" id="{B7789129-B258-4563-9154-48831F6F7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669352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2857500" algn="l"/>
              </a:tabLst>
            </a:pPr>
            <a:r>
              <a:rPr lang="cs-CZ" altLang="cs-CZ" sz="1600" dirty="0">
                <a:latin typeface="+mn-lt"/>
              </a:rPr>
              <a:t>18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latin typeface="+mn-lt"/>
              </a:rPr>
              <a:t> k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rční přímka PD 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k`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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5 v bodě K5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K7</a:t>
            </a:r>
          </a:p>
        </p:txBody>
      </p:sp>
      <p:sp>
        <p:nvSpPr>
          <p:cNvPr id="2400" name="Text Box 352">
            <a:extLst>
              <a:ext uri="{FF2B5EF4-FFF2-40B4-BE49-F238E27FC236}">
                <a16:creationId xmlns:a16="http://schemas.microsoft.com/office/drawing/2014/main" id="{97446C65-55BA-46BB-89C8-AB5E93175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696398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19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latin typeface="+mn-lt"/>
              </a:rPr>
              <a:t> š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ířka průkrčníku PD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K7 K4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sym typeface="Symbol" panose="05050102010706020507" pitchFamily="18" charset="2"/>
              </a:rPr>
              <a:t></a:t>
            </a:r>
            <a:r>
              <a:rPr lang="cs-CZ" altLang="cs-CZ" sz="1600" dirty="0">
                <a:latin typeface="+mn-lt"/>
                <a:sym typeface="Symbol" panose="05050102010706020507" pitchFamily="18" charset="2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0,166 ok</a:t>
            </a:r>
          </a:p>
        </p:txBody>
      </p:sp>
      <p:sp>
        <p:nvSpPr>
          <p:cNvPr id="2401" name="Text Box 353">
            <a:extLst>
              <a:ext uri="{FF2B5EF4-FFF2-40B4-BE49-F238E27FC236}">
                <a16:creationId xmlns:a16="http://schemas.microsoft.com/office/drawing/2014/main" id="{AD9ACC4F-5902-43DA-A3DC-C66861018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723444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238375" algn="l"/>
                <a:tab pos="3233738" algn="l"/>
              </a:tabLst>
            </a:pP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cs-CZ" altLang="cs-CZ" sz="1600" dirty="0">
                <a:latin typeface="+mn-lt"/>
              </a:rPr>
              <a:t>0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latin typeface="+mn-lt"/>
              </a:rPr>
              <a:t> hloubka průkrčníku PD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K7 K71	</a:t>
            </a:r>
            <a:r>
              <a:rPr lang="cs-CZ" altLang="cs-CZ" sz="1600" dirty="0">
                <a:latin typeface="+mn-lt"/>
              </a:rPr>
              <a:t>0,166 ok + 2 cm</a:t>
            </a:r>
          </a:p>
        </p:txBody>
      </p:sp>
      <p:sp>
        <p:nvSpPr>
          <p:cNvPr id="2403" name="Text Box 355">
            <a:extLst>
              <a:ext uri="{FF2B5EF4-FFF2-40B4-BE49-F238E27FC236}">
                <a16:creationId xmlns:a16="http://schemas.microsoft.com/office/drawing/2014/main" id="{EC5C2D2E-6591-4756-B056-419FEDA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777536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2571750" algn="l"/>
              </a:tabLst>
            </a:pPr>
            <a:r>
              <a:rPr lang="cs-CZ" altLang="cs-CZ" sz="1600" b="1" dirty="0">
                <a:solidFill>
                  <a:srgbClr val="FD4133"/>
                </a:solidFill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4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(K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71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; 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7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71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)</a:t>
            </a:r>
            <a:r>
              <a:rPr lang="cs-CZ" altLang="cs-CZ" sz="1600" b="1" dirty="0">
                <a:latin typeface="+mn-lt"/>
              </a:rPr>
              <a:t>	</a:t>
            </a:r>
          </a:p>
        </p:txBody>
      </p:sp>
      <p:sp>
        <p:nvSpPr>
          <p:cNvPr id="2404" name="Text Box 356">
            <a:extLst>
              <a:ext uri="{FF2B5EF4-FFF2-40B4-BE49-F238E27FC236}">
                <a16:creationId xmlns:a16="http://schemas.microsoft.com/office/drawing/2014/main" id="{096671AE-26E3-4AA4-BD4C-4367EC3F8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804582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22. sklon </a:t>
            </a:r>
            <a:r>
              <a:rPr lang="cs-CZ" altLang="cs-CZ" sz="1600" dirty="0" err="1">
                <a:latin typeface="+mn-lt"/>
              </a:rPr>
              <a:t>náramenice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K5 K51	</a:t>
            </a:r>
            <a:r>
              <a:rPr lang="cs-CZ" altLang="cs-CZ" sz="1600" dirty="0">
                <a:latin typeface="+mn-lt"/>
              </a:rPr>
              <a:t>k = 4 cm</a:t>
            </a:r>
            <a:r>
              <a:rPr lang="cs-CZ" altLang="cs-CZ" sz="1600" b="1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434" name="Text Box 386">
            <a:extLst>
              <a:ext uri="{FF2B5EF4-FFF2-40B4-BE49-F238E27FC236}">
                <a16:creationId xmlns:a16="http://schemas.microsoft.com/office/drawing/2014/main" id="{DFDD6167-56F0-4651-A4D7-D424E0C0D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831628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3336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23. přemístění </a:t>
            </a:r>
            <a:r>
              <a:rPr lang="cs-CZ" altLang="cs-CZ" sz="1600" dirty="0" err="1">
                <a:latin typeface="+mn-lt"/>
              </a:rPr>
              <a:t>náramenice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sym typeface="Symbol" panose="05050102010706020507" pitchFamily="18" charset="2"/>
              </a:rPr>
              <a:t>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sym typeface="Symbol" panose="05050102010706020507" pitchFamily="18" charset="2"/>
              </a:rPr>
              <a:t>1	</a:t>
            </a:r>
            <a:r>
              <a:rPr lang="cs-CZ" altLang="cs-CZ" sz="1600" dirty="0">
                <a:latin typeface="+mn-lt"/>
                <a:sym typeface="Symbol" panose="05050102010706020507" pitchFamily="18" charset="2"/>
              </a:rPr>
              <a:t>k = 1,5 cm  2 cm</a:t>
            </a:r>
          </a:p>
        </p:txBody>
      </p:sp>
      <p:sp>
        <p:nvSpPr>
          <p:cNvPr id="2435" name="Text Box 387">
            <a:extLst>
              <a:ext uri="{FF2B5EF4-FFF2-40B4-BE49-F238E27FC236}">
                <a16:creationId xmlns:a16="http://schemas.microsoft.com/office/drawing/2014/main" id="{F84DF214-0B1C-4370-822A-2650628C1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858674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24. </a:t>
            </a:r>
            <a:r>
              <a:rPr lang="cs-CZ" altLang="cs-CZ" sz="1600" dirty="0">
                <a:latin typeface="+mn-lt"/>
              </a:rPr>
              <a:t>šířka </a:t>
            </a:r>
            <a:r>
              <a:rPr lang="cs-CZ" altLang="cs-CZ" sz="1600" dirty="0" err="1">
                <a:latin typeface="+mn-lt"/>
              </a:rPr>
              <a:t>náramenice</a:t>
            </a:r>
            <a:r>
              <a:rPr lang="cs-CZ" altLang="cs-CZ" sz="1600" dirty="0">
                <a:latin typeface="+mn-lt"/>
              </a:rPr>
              <a:t> PD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sym typeface="Symbol" panose="05050102010706020507" pitchFamily="18" charset="2"/>
              </a:rPr>
              <a:t>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1 N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sym typeface="Symbol" panose="05050102010706020507" pitchFamily="18" charset="2"/>
              </a:rPr>
              <a:t>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cs-CZ" altLang="cs-CZ" sz="1600" dirty="0">
                <a:latin typeface="+mn-lt"/>
              </a:rPr>
              <a:t>K41 N4</a:t>
            </a:r>
          </a:p>
        </p:txBody>
      </p:sp>
      <p:sp>
        <p:nvSpPr>
          <p:cNvPr id="2436" name="Text Box 388">
            <a:extLst>
              <a:ext uri="{FF2B5EF4-FFF2-40B4-BE49-F238E27FC236}">
                <a16:creationId xmlns:a16="http://schemas.microsoft.com/office/drawing/2014/main" id="{89E48497-F5B4-4628-812E-416E549E1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885720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41617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25. před. pom. bod </a:t>
            </a:r>
            <a:r>
              <a:rPr lang="cs-CZ" altLang="cs-CZ" sz="1600" dirty="0" err="1">
                <a:latin typeface="+mn-lt"/>
              </a:rPr>
              <a:t>průram</a:t>
            </a:r>
            <a:r>
              <a:rPr lang="cs-CZ" altLang="cs-CZ" sz="1600" dirty="0">
                <a:latin typeface="+mn-lt"/>
              </a:rPr>
              <a:t>.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H5 H51	</a:t>
            </a:r>
            <a:r>
              <a:rPr lang="cs-CZ" altLang="cs-CZ" sz="1600" dirty="0">
                <a:latin typeface="+mn-lt"/>
              </a:rPr>
              <a:t>0,25 </a:t>
            </a:r>
            <a:r>
              <a:rPr lang="cs-CZ" altLang="cs-CZ" sz="1600" dirty="0" err="1">
                <a:latin typeface="+mn-lt"/>
              </a:rPr>
              <a:t>zhp</a:t>
            </a:r>
            <a:endParaRPr lang="cs-CZ" altLang="cs-CZ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37" name="Text Box 389">
            <a:extLst>
              <a:ext uri="{FF2B5EF4-FFF2-40B4-BE49-F238E27FC236}">
                <a16:creationId xmlns:a16="http://schemas.microsoft.com/office/drawing/2014/main" id="{807FBD61-A00C-42E7-A098-DFC2F919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912766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latin typeface="+mn-lt"/>
              </a:rPr>
              <a:t>26. vybrání v pase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P4 P41	</a:t>
            </a:r>
            <a:r>
              <a:rPr lang="cs-CZ" altLang="cs-CZ" sz="1600" dirty="0">
                <a:latin typeface="+mn-lt"/>
              </a:rPr>
              <a:t>k = 0,5 cm</a:t>
            </a:r>
            <a:endParaRPr lang="cs-CZ" altLang="cs-CZ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38" name="Text Box 390">
            <a:extLst>
              <a:ext uri="{FF2B5EF4-FFF2-40B4-BE49-F238E27FC236}">
                <a16:creationId xmlns:a16="http://schemas.microsoft.com/office/drawing/2014/main" id="{636CBAAE-51AC-4B22-89FB-31812A90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939812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233738" algn="l"/>
              </a:tabLst>
            </a:pP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	P4 P41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sym typeface="Symbol" panose="05050102010706020507" pitchFamily="18" charset="2"/>
              </a:rPr>
              <a:t>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1600" dirty="0">
                <a:latin typeface="+mn-lt"/>
              </a:rPr>
              <a:t>	</a:t>
            </a:r>
            <a:r>
              <a:rPr lang="cs-CZ" altLang="cs-CZ" sz="1600" dirty="0">
                <a:latin typeface="+mn-lt"/>
                <a:cs typeface="Times New Roman" panose="02020603050405020304" pitchFamily="18" charset="0"/>
              </a:rPr>
              <a:t>k = 0,5 cm</a:t>
            </a:r>
          </a:p>
        </p:txBody>
      </p:sp>
      <p:sp>
        <p:nvSpPr>
          <p:cNvPr id="2439" name="Text Box 391">
            <a:extLst>
              <a:ext uri="{FF2B5EF4-FFF2-40B4-BE49-F238E27FC236}">
                <a16:creationId xmlns:a16="http://schemas.microsoft.com/office/drawing/2014/main" id="{8CA68EF8-D2E0-47A0-9438-145E982D6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966858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3767138" algn="l"/>
              </a:tabLst>
            </a:pPr>
            <a:r>
              <a:rPr lang="cs-CZ" altLang="cs-CZ" sz="1600" dirty="0">
                <a:latin typeface="+mn-lt"/>
              </a:rPr>
              <a:t>27. překlad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K71 K72 = D7 D71	</a:t>
            </a:r>
            <a:r>
              <a:rPr lang="cs-CZ" altLang="cs-CZ" sz="1600" dirty="0">
                <a:latin typeface="+mn-lt"/>
              </a:rPr>
              <a:t>k = 1,5 cm</a:t>
            </a:r>
            <a:endParaRPr lang="cs-CZ" altLang="cs-CZ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41" name="Text Box 393">
            <a:extLst>
              <a:ext uri="{FF2B5EF4-FFF2-40B4-BE49-F238E27FC236}">
                <a16:creationId xmlns:a16="http://schemas.microsoft.com/office/drawing/2014/main" id="{F718A2FB-7A12-49DF-A0CC-49E4C8D19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9939041"/>
            <a:ext cx="3962400" cy="38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FD4133"/>
                </a:solidFill>
                <a:latin typeface="+mn-lt"/>
              </a:rPr>
              <a:t> </a:t>
            </a:r>
            <a:r>
              <a:rPr lang="cs-CZ" altLang="cs-CZ" b="1" i="1" dirty="0">
                <a:solidFill>
                  <a:srgbClr val="3D63C3"/>
                </a:solidFill>
                <a:latin typeface="+mn-lt"/>
              </a:rPr>
              <a:t>Vykreslení obrysu</a:t>
            </a:r>
          </a:p>
        </p:txBody>
      </p:sp>
      <p:sp>
        <p:nvSpPr>
          <p:cNvPr id="2444" name="Text Box 396">
            <a:extLst>
              <a:ext uri="{FF2B5EF4-FFF2-40B4-BE49-F238E27FC236}">
                <a16:creationId xmlns:a16="http://schemas.microsoft.com/office/drawing/2014/main" id="{73D58EB8-2ED2-44B7-BACF-AE940C8C7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10845958"/>
            <a:ext cx="406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784475" algn="l"/>
              </a:tabLst>
            </a:pPr>
            <a:r>
              <a:rPr lang="cs-CZ" altLang="cs-CZ" sz="1600" dirty="0">
                <a:latin typeface="+mn-lt"/>
              </a:rPr>
              <a:t>29. pomocné kruž. </a:t>
            </a:r>
            <a:r>
              <a:rPr lang="cs-CZ" altLang="cs-CZ" sz="1600" dirty="0" err="1">
                <a:latin typeface="+mn-lt"/>
              </a:rPr>
              <a:t>vykr</a:t>
            </a:r>
            <a:r>
              <a:rPr lang="cs-CZ" altLang="cs-CZ" sz="1600" dirty="0">
                <a:latin typeface="+mn-lt"/>
              </a:rPr>
              <a:t>. </a:t>
            </a:r>
            <a:r>
              <a:rPr lang="cs-CZ" altLang="cs-CZ" sz="1600" dirty="0" err="1">
                <a:latin typeface="+mn-lt"/>
              </a:rPr>
              <a:t>průr</a:t>
            </a:r>
            <a:r>
              <a:rPr lang="cs-CZ" altLang="cs-CZ" sz="1600" dirty="0">
                <a:latin typeface="+mn-lt"/>
              </a:rPr>
              <a:t>. PD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7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(H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51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; 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5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)</a:t>
            </a:r>
          </a:p>
        </p:txBody>
      </p:sp>
      <p:sp>
        <p:nvSpPr>
          <p:cNvPr id="2446" name="Text Box 398">
            <a:extLst>
              <a:ext uri="{FF2B5EF4-FFF2-40B4-BE49-F238E27FC236}">
                <a16:creationId xmlns:a16="http://schemas.microsoft.com/office/drawing/2014/main" id="{C2030383-A1C6-4E53-8EF7-1038E82AA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11116405"/>
            <a:ext cx="406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784475" algn="l"/>
              </a:tabLst>
            </a:pPr>
            <a:r>
              <a:rPr lang="cs-CZ" altLang="cs-CZ" sz="1600" b="1" i="1" dirty="0">
                <a:solidFill>
                  <a:srgbClr val="FD4133"/>
                </a:solidFill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8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(</a:t>
            </a:r>
            <a:r>
              <a:rPr lang="cs-CZ" altLang="cs-CZ" sz="1600">
                <a:solidFill>
                  <a:srgbClr val="FD4133"/>
                </a:solidFill>
                <a:latin typeface="+mn-lt"/>
              </a:rPr>
              <a:t>H</a:t>
            </a:r>
            <a:r>
              <a:rPr lang="cs-CZ" altLang="cs-CZ" sz="1600" baseline="-2500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>
                <a:solidFill>
                  <a:srgbClr val="FD4133"/>
                </a:solidFill>
                <a:latin typeface="+mn-lt"/>
              </a:rPr>
              <a:t>; H</a:t>
            </a:r>
            <a:r>
              <a:rPr lang="cs-CZ" altLang="cs-CZ" sz="1600" baseline="-25000">
                <a:solidFill>
                  <a:srgbClr val="FD4133"/>
                </a:solidFill>
                <a:latin typeface="+mn-lt"/>
              </a:rPr>
              <a:t>5</a:t>
            </a:r>
            <a:r>
              <a:rPr lang="cs-CZ" altLang="cs-CZ" sz="1600">
                <a:solidFill>
                  <a:srgbClr val="FD4133"/>
                </a:solidFill>
                <a:latin typeface="+mn-lt"/>
              </a:rPr>
              <a:t>H</a:t>
            </a:r>
            <a:r>
              <a:rPr lang="cs-CZ" altLang="cs-CZ" sz="1600" baseline="-2500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)</a:t>
            </a:r>
          </a:p>
        </p:txBody>
      </p:sp>
      <p:sp>
        <p:nvSpPr>
          <p:cNvPr id="2488" name="Line 440">
            <a:extLst>
              <a:ext uri="{FF2B5EF4-FFF2-40B4-BE49-F238E27FC236}">
                <a16:creationId xmlns:a16="http://schemas.microsoft.com/office/drawing/2014/main" id="{C6F7DEC4-203F-4494-AC85-1CBB51DDC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5006" y="4562971"/>
            <a:ext cx="0" cy="5465762"/>
          </a:xfrm>
          <a:prstGeom prst="line">
            <a:avLst/>
          </a:prstGeom>
          <a:noFill/>
          <a:ln w="825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89" name="Line 441">
            <a:extLst>
              <a:ext uri="{FF2B5EF4-FFF2-40B4-BE49-F238E27FC236}">
                <a16:creationId xmlns:a16="http://schemas.microsoft.com/office/drawing/2014/main" id="{EE2CDAED-F961-4EB1-AC45-49407CE88C0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9592875" y="4481215"/>
            <a:ext cx="0" cy="399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0" name="Line 442">
            <a:extLst>
              <a:ext uri="{FF2B5EF4-FFF2-40B4-BE49-F238E27FC236}">
                <a16:creationId xmlns:a16="http://schemas.microsoft.com/office/drawing/2014/main" id="{097A1065-98F8-4E97-A4C5-766CA2858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5006" y="4564558"/>
            <a:ext cx="14525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1" name="Line 443">
            <a:extLst>
              <a:ext uri="{FF2B5EF4-FFF2-40B4-BE49-F238E27FC236}">
                <a16:creationId xmlns:a16="http://schemas.microsoft.com/office/drawing/2014/main" id="{28AEFF46-A71F-43F0-85F6-BF37E9C534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2331" y="4564558"/>
            <a:ext cx="0" cy="1908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2" name="Line 444">
            <a:extLst>
              <a:ext uri="{FF2B5EF4-FFF2-40B4-BE49-F238E27FC236}">
                <a16:creationId xmlns:a16="http://schemas.microsoft.com/office/drawing/2014/main" id="{25ECD81B-0ECF-4D6A-8D35-E1952211C9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209619" y="4628058"/>
            <a:ext cx="3175" cy="1847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3" name="Line 445">
            <a:extLst>
              <a:ext uri="{FF2B5EF4-FFF2-40B4-BE49-F238E27FC236}">
                <a16:creationId xmlns:a16="http://schemas.microsoft.com/office/drawing/2014/main" id="{673FDD1D-0C6C-4A26-9578-4234987730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587569" y="4632821"/>
            <a:ext cx="0" cy="5397500"/>
          </a:xfrm>
          <a:prstGeom prst="line">
            <a:avLst/>
          </a:prstGeom>
          <a:noFill/>
          <a:ln w="31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494" name="Line 446">
            <a:extLst>
              <a:ext uri="{FF2B5EF4-FFF2-40B4-BE49-F238E27FC236}">
                <a16:creationId xmlns:a16="http://schemas.microsoft.com/office/drawing/2014/main" id="{F5CB4EFA-5FA2-46A9-96CB-26A714110D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5006" y="7872908"/>
            <a:ext cx="39893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5" name="Line 447">
            <a:extLst>
              <a:ext uri="{FF2B5EF4-FFF2-40B4-BE49-F238E27FC236}">
                <a16:creationId xmlns:a16="http://schemas.microsoft.com/office/drawing/2014/main" id="{3EB55C1F-F2D3-4A21-9EDE-718CE4AA4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9769" y="10027146"/>
            <a:ext cx="4095750" cy="1587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6" name="Line 448">
            <a:extLst>
              <a:ext uri="{FF2B5EF4-FFF2-40B4-BE49-F238E27FC236}">
                <a16:creationId xmlns:a16="http://schemas.microsoft.com/office/drawing/2014/main" id="{3563002F-F3C9-4F94-A5E4-D563C814E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081" y="6475908"/>
            <a:ext cx="0" cy="35528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7" name="Line 449">
            <a:extLst>
              <a:ext uri="{FF2B5EF4-FFF2-40B4-BE49-F238E27FC236}">
                <a16:creationId xmlns:a16="http://schemas.microsoft.com/office/drawing/2014/main" id="{DDB99E35-B756-4417-98C0-A0B292E362CA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8056969" y="4416921"/>
            <a:ext cx="3175" cy="147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8" name="Line 450">
            <a:extLst>
              <a:ext uri="{FF2B5EF4-FFF2-40B4-BE49-F238E27FC236}">
                <a16:creationId xmlns:a16="http://schemas.microsoft.com/office/drawing/2014/main" id="{70DB533D-DA3C-49BB-8D47-34292F31A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0144" y="4416921"/>
            <a:ext cx="992187" cy="290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499" name="Line 451">
            <a:extLst>
              <a:ext uri="{FF2B5EF4-FFF2-40B4-BE49-F238E27FC236}">
                <a16:creationId xmlns:a16="http://schemas.microsoft.com/office/drawing/2014/main" id="{4F28DDE2-6B8E-42D3-B4D6-E7B964C9C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6344" y="4323258"/>
            <a:ext cx="1122362" cy="327025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0" name="Arc 452">
            <a:extLst>
              <a:ext uri="{FF2B5EF4-FFF2-40B4-BE49-F238E27FC236}">
                <a16:creationId xmlns:a16="http://schemas.microsoft.com/office/drawing/2014/main" id="{FB2C30D1-2237-40C8-A697-A653C2FE8D8E}"/>
              </a:ext>
            </a:extLst>
          </p:cNvPr>
          <p:cNvSpPr>
            <a:spLocks/>
          </p:cNvSpPr>
          <p:nvPr/>
        </p:nvSpPr>
        <p:spPr bwMode="auto">
          <a:xfrm>
            <a:off x="7595006" y="4023221"/>
            <a:ext cx="214313" cy="539750"/>
          </a:xfrm>
          <a:custGeom>
            <a:avLst/>
            <a:gdLst>
              <a:gd name="T0" fmla="*/ 0 w 8584"/>
              <a:gd name="T1" fmla="*/ 0 h 21600"/>
              <a:gd name="T2" fmla="*/ 2147483647 w 8584"/>
              <a:gd name="T3" fmla="*/ 2147483647 h 21600"/>
              <a:gd name="T4" fmla="*/ 0 w 858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584" h="21600" fill="none" extrusionOk="0">
                <a:moveTo>
                  <a:pt x="-1" y="0"/>
                </a:moveTo>
                <a:cubicBezTo>
                  <a:pt x="2952" y="0"/>
                  <a:pt x="5874" y="605"/>
                  <a:pt x="8584" y="1778"/>
                </a:cubicBezTo>
              </a:path>
              <a:path w="8584" h="21600" stroke="0" extrusionOk="0">
                <a:moveTo>
                  <a:pt x="-1" y="0"/>
                </a:moveTo>
                <a:cubicBezTo>
                  <a:pt x="2952" y="0"/>
                  <a:pt x="5874" y="605"/>
                  <a:pt x="8584" y="17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1" name="Arc 453">
            <a:extLst>
              <a:ext uri="{FF2B5EF4-FFF2-40B4-BE49-F238E27FC236}">
                <a16:creationId xmlns:a16="http://schemas.microsoft.com/office/drawing/2014/main" id="{CB6C5717-C466-446F-A18B-728BC61F870B}"/>
              </a:ext>
            </a:extLst>
          </p:cNvPr>
          <p:cNvSpPr>
            <a:spLocks/>
          </p:cNvSpPr>
          <p:nvPr/>
        </p:nvSpPr>
        <p:spPr bwMode="auto">
          <a:xfrm rot="16200000">
            <a:off x="7618819" y="3978771"/>
            <a:ext cx="450850" cy="438150"/>
          </a:xfrm>
          <a:custGeom>
            <a:avLst/>
            <a:gdLst>
              <a:gd name="T0" fmla="*/ 2147483647 w 18016"/>
              <a:gd name="T1" fmla="*/ 0 h 17499"/>
              <a:gd name="T2" fmla="*/ 2147483647 w 18016"/>
              <a:gd name="T3" fmla="*/ 2147483647 h 17499"/>
              <a:gd name="T4" fmla="*/ 0 w 18016"/>
              <a:gd name="T5" fmla="*/ 2147483647 h 174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016" h="17499" fill="none" extrusionOk="0">
                <a:moveTo>
                  <a:pt x="12662" y="0"/>
                </a:moveTo>
                <a:cubicBezTo>
                  <a:pt x="14768" y="1523"/>
                  <a:pt x="16581" y="3415"/>
                  <a:pt x="18015" y="5583"/>
                </a:cubicBezTo>
              </a:path>
              <a:path w="18016" h="17499" stroke="0" extrusionOk="0">
                <a:moveTo>
                  <a:pt x="12662" y="0"/>
                </a:moveTo>
                <a:cubicBezTo>
                  <a:pt x="14768" y="1523"/>
                  <a:pt x="16581" y="3415"/>
                  <a:pt x="18015" y="5583"/>
                </a:cubicBezTo>
                <a:lnTo>
                  <a:pt x="0" y="17499"/>
                </a:lnTo>
                <a:lnTo>
                  <a:pt x="12662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3" name="Line 455">
            <a:extLst>
              <a:ext uri="{FF2B5EF4-FFF2-40B4-BE49-F238E27FC236}">
                <a16:creationId xmlns:a16="http://schemas.microsoft.com/office/drawing/2014/main" id="{52875215-F765-4BBB-A094-768E788870B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109481" y="5932984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4" name="Line 456">
            <a:extLst>
              <a:ext uri="{FF2B5EF4-FFF2-40B4-BE49-F238E27FC236}">
                <a16:creationId xmlns:a16="http://schemas.microsoft.com/office/drawing/2014/main" id="{7D568336-39BA-4D8C-A079-2E74B508D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1206" y="4628058"/>
            <a:ext cx="13779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5" name="Arc 457">
            <a:extLst>
              <a:ext uri="{FF2B5EF4-FFF2-40B4-BE49-F238E27FC236}">
                <a16:creationId xmlns:a16="http://schemas.microsoft.com/office/drawing/2014/main" id="{2508743A-6778-4AEE-937A-B5E97D95B5E8}"/>
              </a:ext>
            </a:extLst>
          </p:cNvPr>
          <p:cNvSpPr>
            <a:spLocks/>
          </p:cNvSpPr>
          <p:nvPr/>
        </p:nvSpPr>
        <p:spPr bwMode="auto">
          <a:xfrm>
            <a:off x="11120844" y="4489946"/>
            <a:ext cx="612775" cy="261937"/>
          </a:xfrm>
          <a:custGeom>
            <a:avLst/>
            <a:gdLst>
              <a:gd name="T0" fmla="*/ 2147483647 w 21600"/>
              <a:gd name="T1" fmla="*/ 0 h 9218"/>
              <a:gd name="T2" fmla="*/ 2147483647 w 21600"/>
              <a:gd name="T3" fmla="*/ 2147483647 h 9218"/>
              <a:gd name="T4" fmla="*/ 0 w 21600"/>
              <a:gd name="T5" fmla="*/ 2147483647 h 92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9218" fill="none" extrusionOk="0">
                <a:moveTo>
                  <a:pt x="20997" y="0"/>
                </a:moveTo>
                <a:cubicBezTo>
                  <a:pt x="21397" y="1658"/>
                  <a:pt x="21600" y="3358"/>
                  <a:pt x="21600" y="5065"/>
                </a:cubicBezTo>
                <a:cubicBezTo>
                  <a:pt x="21600" y="6459"/>
                  <a:pt x="21465" y="7849"/>
                  <a:pt x="21196" y="9217"/>
                </a:cubicBezTo>
              </a:path>
              <a:path w="21600" h="9218" stroke="0" extrusionOk="0">
                <a:moveTo>
                  <a:pt x="20997" y="0"/>
                </a:moveTo>
                <a:cubicBezTo>
                  <a:pt x="21397" y="1658"/>
                  <a:pt x="21600" y="3358"/>
                  <a:pt x="21600" y="5065"/>
                </a:cubicBezTo>
                <a:cubicBezTo>
                  <a:pt x="21600" y="6459"/>
                  <a:pt x="21465" y="7849"/>
                  <a:pt x="21196" y="9217"/>
                </a:cubicBezTo>
                <a:lnTo>
                  <a:pt x="0" y="5065"/>
                </a:lnTo>
                <a:lnTo>
                  <a:pt x="20997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6" name="Arc 458">
            <a:extLst>
              <a:ext uri="{FF2B5EF4-FFF2-40B4-BE49-F238E27FC236}">
                <a16:creationId xmlns:a16="http://schemas.microsoft.com/office/drawing/2014/main" id="{D54BFBEB-7D56-4FBE-AA17-4B5CB39ABE9A}"/>
              </a:ext>
            </a:extLst>
          </p:cNvPr>
          <p:cNvSpPr>
            <a:spLocks/>
          </p:cNvSpPr>
          <p:nvPr/>
        </p:nvSpPr>
        <p:spPr bwMode="auto">
          <a:xfrm>
            <a:off x="11690756" y="4631233"/>
            <a:ext cx="263525" cy="612775"/>
          </a:xfrm>
          <a:custGeom>
            <a:avLst/>
            <a:gdLst>
              <a:gd name="T0" fmla="*/ 2147483647 w 9309"/>
              <a:gd name="T1" fmla="*/ 0 h 21590"/>
              <a:gd name="T2" fmla="*/ 2147483647 w 9309"/>
              <a:gd name="T3" fmla="*/ 2147483647 h 21590"/>
              <a:gd name="T4" fmla="*/ 0 w 9309"/>
              <a:gd name="T5" fmla="*/ 2147483647 h 215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09" h="21590" fill="none" extrusionOk="0">
                <a:moveTo>
                  <a:pt x="671" y="0"/>
                </a:moveTo>
                <a:cubicBezTo>
                  <a:pt x="3665" y="93"/>
                  <a:pt x="6606" y="808"/>
                  <a:pt x="9309" y="2098"/>
                </a:cubicBezTo>
              </a:path>
              <a:path w="9309" h="21590" stroke="0" extrusionOk="0">
                <a:moveTo>
                  <a:pt x="671" y="0"/>
                </a:moveTo>
                <a:cubicBezTo>
                  <a:pt x="3665" y="93"/>
                  <a:pt x="6606" y="808"/>
                  <a:pt x="9309" y="2098"/>
                </a:cubicBezTo>
                <a:lnTo>
                  <a:pt x="0" y="21590"/>
                </a:lnTo>
                <a:lnTo>
                  <a:pt x="671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7" name="Arc 459">
            <a:extLst>
              <a:ext uri="{FF2B5EF4-FFF2-40B4-BE49-F238E27FC236}">
                <a16:creationId xmlns:a16="http://schemas.microsoft.com/office/drawing/2014/main" id="{506CF08C-4230-47B8-AFAC-309882B409BA}"/>
              </a:ext>
            </a:extLst>
          </p:cNvPr>
          <p:cNvSpPr>
            <a:spLocks/>
          </p:cNvSpPr>
          <p:nvPr/>
        </p:nvSpPr>
        <p:spPr bwMode="auto">
          <a:xfrm flipH="1" flipV="1">
            <a:off x="11117669" y="4629646"/>
            <a:ext cx="611187" cy="612775"/>
          </a:xfrm>
          <a:custGeom>
            <a:avLst/>
            <a:gdLst>
              <a:gd name="T0" fmla="*/ 2147483647 w 21600"/>
              <a:gd name="T1" fmla="*/ 0 h 21628"/>
              <a:gd name="T2" fmla="*/ 2147483647 w 21600"/>
              <a:gd name="T3" fmla="*/ 2147483647 h 21628"/>
              <a:gd name="T4" fmla="*/ 0 w 21600"/>
              <a:gd name="T5" fmla="*/ 2147483647 h 216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28" fill="none" extrusionOk="0">
                <a:moveTo>
                  <a:pt x="5227" y="0"/>
                </a:moveTo>
                <a:cubicBezTo>
                  <a:pt x="14848" y="2400"/>
                  <a:pt x="21600" y="11042"/>
                  <a:pt x="21600" y="20958"/>
                </a:cubicBezTo>
                <a:cubicBezTo>
                  <a:pt x="21600" y="21181"/>
                  <a:pt x="21596" y="21404"/>
                  <a:pt x="21589" y="21627"/>
                </a:cubicBezTo>
              </a:path>
              <a:path w="21600" h="21628" stroke="0" extrusionOk="0">
                <a:moveTo>
                  <a:pt x="5227" y="0"/>
                </a:moveTo>
                <a:cubicBezTo>
                  <a:pt x="14848" y="2400"/>
                  <a:pt x="21600" y="11042"/>
                  <a:pt x="21600" y="20958"/>
                </a:cubicBezTo>
                <a:cubicBezTo>
                  <a:pt x="21600" y="21181"/>
                  <a:pt x="21596" y="21404"/>
                  <a:pt x="21589" y="21627"/>
                </a:cubicBezTo>
                <a:lnTo>
                  <a:pt x="0" y="20958"/>
                </a:lnTo>
                <a:lnTo>
                  <a:pt x="5227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8" name="Line 460">
            <a:extLst>
              <a:ext uri="{FF2B5EF4-FFF2-40B4-BE49-F238E27FC236}">
                <a16:creationId xmlns:a16="http://schemas.microsoft.com/office/drawing/2014/main" id="{BD7AA334-9DFE-436E-9DC3-5FA3066584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84194" y="4631233"/>
            <a:ext cx="1127125" cy="365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09" name="Line 461">
            <a:extLst>
              <a:ext uri="{FF2B5EF4-FFF2-40B4-BE49-F238E27FC236}">
                <a16:creationId xmlns:a16="http://schemas.microsoft.com/office/drawing/2014/main" id="{17F62321-66CE-483D-9417-16D7D3FF31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20706" y="4739183"/>
            <a:ext cx="1104900" cy="357188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grpSp>
        <p:nvGrpSpPr>
          <p:cNvPr id="2510" name="Group 462">
            <a:extLst>
              <a:ext uri="{FF2B5EF4-FFF2-40B4-BE49-F238E27FC236}">
                <a16:creationId xmlns:a16="http://schemas.microsoft.com/office/drawing/2014/main" id="{5D19DBB9-79E9-4EDC-8B7F-3FB94CE61385}"/>
              </a:ext>
            </a:extLst>
          </p:cNvPr>
          <p:cNvGrpSpPr>
            <a:grpSpLocks/>
          </p:cNvGrpSpPr>
          <p:nvPr/>
        </p:nvGrpSpPr>
        <p:grpSpPr bwMode="auto">
          <a:xfrm rot="20344928">
            <a:off x="10708094" y="4720133"/>
            <a:ext cx="23812" cy="77788"/>
            <a:chOff x="6657" y="2574"/>
            <a:chExt cx="39" cy="123"/>
          </a:xfrm>
        </p:grpSpPr>
        <p:sp>
          <p:nvSpPr>
            <p:cNvPr id="15594" name="Line 463">
              <a:extLst>
                <a:ext uri="{FF2B5EF4-FFF2-40B4-BE49-F238E27FC236}">
                  <a16:creationId xmlns:a16="http://schemas.microsoft.com/office/drawing/2014/main" id="{C242FFB5-2535-423C-B1CC-BAE213B861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57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5595" name="Line 464">
              <a:extLst>
                <a:ext uri="{FF2B5EF4-FFF2-40B4-BE49-F238E27FC236}">
                  <a16:creationId xmlns:a16="http://schemas.microsoft.com/office/drawing/2014/main" id="{3ADFAB6F-69CF-44C7-AC37-AFE61537FD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1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  <p:grpSp>
        <p:nvGrpSpPr>
          <p:cNvPr id="2513" name="Group 465">
            <a:extLst>
              <a:ext uri="{FF2B5EF4-FFF2-40B4-BE49-F238E27FC236}">
                <a16:creationId xmlns:a16="http://schemas.microsoft.com/office/drawing/2014/main" id="{80BE2553-9C19-4599-B5BC-D35D0FEFCAC1}"/>
              </a:ext>
            </a:extLst>
          </p:cNvPr>
          <p:cNvGrpSpPr>
            <a:grpSpLocks/>
          </p:cNvGrpSpPr>
          <p:nvPr/>
        </p:nvGrpSpPr>
        <p:grpSpPr bwMode="auto">
          <a:xfrm rot="808348">
            <a:off x="8341131" y="4456608"/>
            <a:ext cx="25400" cy="77788"/>
            <a:chOff x="6657" y="2574"/>
            <a:chExt cx="39" cy="123"/>
          </a:xfrm>
        </p:grpSpPr>
        <p:sp>
          <p:nvSpPr>
            <p:cNvPr id="15592" name="Line 466">
              <a:extLst>
                <a:ext uri="{FF2B5EF4-FFF2-40B4-BE49-F238E27FC236}">
                  <a16:creationId xmlns:a16="http://schemas.microsoft.com/office/drawing/2014/main" id="{5A4CD391-8F71-4D11-B1D6-FAB236F470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57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5593" name="Line 467">
              <a:extLst>
                <a:ext uri="{FF2B5EF4-FFF2-40B4-BE49-F238E27FC236}">
                  <a16:creationId xmlns:a16="http://schemas.microsoft.com/office/drawing/2014/main" id="{C82638BB-6AC1-4DDD-A392-50D35727FB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1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  <p:sp>
        <p:nvSpPr>
          <p:cNvPr id="2519" name="Line 471">
            <a:extLst>
              <a:ext uri="{FF2B5EF4-FFF2-40B4-BE49-F238E27FC236}">
                <a16:creationId xmlns:a16="http://schemas.microsoft.com/office/drawing/2014/main" id="{729615C9-B741-466B-9800-1AA9D9A8F1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52394" y="6475908"/>
            <a:ext cx="31750" cy="13938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20" name="Line 472">
            <a:extLst>
              <a:ext uri="{FF2B5EF4-FFF2-40B4-BE49-F238E27FC236}">
                <a16:creationId xmlns:a16="http://schemas.microsoft.com/office/drawing/2014/main" id="{65C83382-134F-4289-A28E-336694B9A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7156" y="7872908"/>
            <a:ext cx="31750" cy="215423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 useBgFill="1">
        <p:nvSpPr>
          <p:cNvPr id="2523" name="Text Box 475">
            <a:extLst>
              <a:ext uri="{FF2B5EF4-FFF2-40B4-BE49-F238E27FC236}">
                <a16:creationId xmlns:a16="http://schemas.microsoft.com/office/drawing/2014/main" id="{295DC86D-A733-4F26-B46C-7342804F2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456" y="4496202"/>
            <a:ext cx="166688" cy="1460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K1</a:t>
            </a:r>
          </a:p>
        </p:txBody>
      </p:sp>
      <p:sp>
        <p:nvSpPr>
          <p:cNvPr id="2524" name="Text Box 476">
            <a:extLst>
              <a:ext uri="{FF2B5EF4-FFF2-40B4-BE49-F238E27FC236}">
                <a16:creationId xmlns:a16="http://schemas.microsoft.com/office/drawing/2014/main" id="{F71C0300-E9F4-4233-A120-2D613D4BE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581" y="4267696"/>
            <a:ext cx="166688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K4</a:t>
            </a:r>
          </a:p>
        </p:txBody>
      </p:sp>
      <p:sp>
        <p:nvSpPr>
          <p:cNvPr id="2525" name="Text Box 477">
            <a:extLst>
              <a:ext uri="{FF2B5EF4-FFF2-40B4-BE49-F238E27FC236}">
                <a16:creationId xmlns:a16="http://schemas.microsoft.com/office/drawing/2014/main" id="{840B2CD3-1F6E-47EA-A89B-FFE7706AD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3794" y="4577258"/>
            <a:ext cx="16668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K2</a:t>
            </a:r>
          </a:p>
        </p:txBody>
      </p:sp>
      <p:sp>
        <p:nvSpPr>
          <p:cNvPr id="2526" name="Text Box 478">
            <a:extLst>
              <a:ext uri="{FF2B5EF4-FFF2-40B4-BE49-F238E27FC236}">
                <a16:creationId xmlns:a16="http://schemas.microsoft.com/office/drawing/2014/main" id="{5E30285A-7F82-444B-8CD3-C8F6151C1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956" y="4143871"/>
            <a:ext cx="249238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K41</a:t>
            </a:r>
          </a:p>
        </p:txBody>
      </p:sp>
      <p:sp>
        <p:nvSpPr>
          <p:cNvPr id="2527" name="Text Box 479">
            <a:extLst>
              <a:ext uri="{FF2B5EF4-FFF2-40B4-BE49-F238E27FC236}">
                <a16:creationId xmlns:a16="http://schemas.microsoft.com/office/drawing/2014/main" id="{07F795FE-3586-499C-BBFF-FE5EE3B89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7719" y="4380408"/>
            <a:ext cx="16668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K3</a:t>
            </a:r>
          </a:p>
        </p:txBody>
      </p:sp>
      <p:sp>
        <p:nvSpPr>
          <p:cNvPr id="2528" name="Text Box 480">
            <a:extLst>
              <a:ext uri="{FF2B5EF4-FFF2-40B4-BE49-F238E27FC236}">
                <a16:creationId xmlns:a16="http://schemas.microsoft.com/office/drawing/2014/main" id="{EA4A1E98-BE7C-4899-8B2F-C7585AAC4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0301" y="4737596"/>
            <a:ext cx="2508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K31</a:t>
            </a:r>
          </a:p>
        </p:txBody>
      </p:sp>
      <p:sp useBgFill="1">
        <p:nvSpPr>
          <p:cNvPr id="2529" name="AutoShape 481">
            <a:extLst>
              <a:ext uri="{FF2B5EF4-FFF2-40B4-BE49-F238E27FC236}">
                <a16:creationId xmlns:a16="http://schemas.microsoft.com/office/drawing/2014/main" id="{E6BBB8A3-1BC5-41B4-8764-DDA5AD94048C}"/>
              </a:ext>
            </a:extLst>
          </p:cNvPr>
          <p:cNvSpPr>
            <a:spLocks/>
          </p:cNvSpPr>
          <p:nvPr/>
        </p:nvSpPr>
        <p:spPr bwMode="auto">
          <a:xfrm>
            <a:off x="9357131" y="4266108"/>
            <a:ext cx="504825" cy="266700"/>
          </a:xfrm>
          <a:prstGeom prst="callout1">
            <a:avLst>
              <a:gd name="adj1" fmla="val 42856"/>
              <a:gd name="adj2" fmla="val -15093"/>
              <a:gd name="adj3" fmla="val 123213"/>
              <a:gd name="adj4" fmla="val -60380"/>
            </a:avLst>
          </a:prstGeom>
          <a:ln w="1905">
            <a:solidFill>
              <a:srgbClr val="000000"/>
            </a:solidFill>
            <a:miter lim="800000"/>
            <a:headEnd/>
            <a:tailEnd/>
          </a:ln>
        </p:spPr>
        <p:txBody>
          <a:bodyPr lIns="18000" tIns="0" rIns="1800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K32</a:t>
            </a:r>
          </a:p>
        </p:txBody>
      </p:sp>
      <p:sp>
        <p:nvSpPr>
          <p:cNvPr id="2530" name="Text Box 482">
            <a:extLst>
              <a:ext uri="{FF2B5EF4-FFF2-40B4-BE49-F238E27FC236}">
                <a16:creationId xmlns:a16="http://schemas.microsoft.com/office/drawing/2014/main" id="{C8864F09-3533-49F7-8568-FF1C5200E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6331" y="4566146"/>
            <a:ext cx="309562" cy="18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N4</a:t>
            </a:r>
          </a:p>
        </p:txBody>
      </p:sp>
      <p:sp>
        <p:nvSpPr>
          <p:cNvPr id="2531" name="Text Box 483">
            <a:extLst>
              <a:ext uri="{FF2B5EF4-FFF2-40B4-BE49-F238E27FC236}">
                <a16:creationId xmlns:a16="http://schemas.microsoft.com/office/drawing/2014/main" id="{5058A65D-45D7-4E76-ADE8-628C80846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2294" y="5899682"/>
            <a:ext cx="2508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H31</a:t>
            </a:r>
          </a:p>
        </p:txBody>
      </p:sp>
      <p:sp>
        <p:nvSpPr>
          <p:cNvPr id="2532" name="Text Box 484">
            <a:extLst>
              <a:ext uri="{FF2B5EF4-FFF2-40B4-BE49-F238E27FC236}">
                <a16:creationId xmlns:a16="http://schemas.microsoft.com/office/drawing/2014/main" id="{C37F32A8-97E4-4D09-8782-5ECA7D9F0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7594" y="5899682"/>
            <a:ext cx="2508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H32</a:t>
            </a:r>
          </a:p>
        </p:txBody>
      </p:sp>
      <p:sp>
        <p:nvSpPr>
          <p:cNvPr id="2533" name="Line 485">
            <a:extLst>
              <a:ext uri="{FF2B5EF4-FFF2-40B4-BE49-F238E27FC236}">
                <a16:creationId xmlns:a16="http://schemas.microsoft.com/office/drawing/2014/main" id="{1D762403-D89A-463F-BD6C-F13B13A73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3744" y="5980608"/>
            <a:ext cx="3651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34" name="Text Box 486">
            <a:extLst>
              <a:ext uri="{FF2B5EF4-FFF2-40B4-BE49-F238E27FC236}">
                <a16:creationId xmlns:a16="http://schemas.microsoft.com/office/drawing/2014/main" id="{8A03CBCE-86B1-47AC-8B88-CE895F433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5655" y="5864720"/>
            <a:ext cx="354013" cy="18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H51</a:t>
            </a:r>
          </a:p>
        </p:txBody>
      </p:sp>
      <p:sp>
        <p:nvSpPr>
          <p:cNvPr id="2535" name="Freeform 487">
            <a:extLst>
              <a:ext uri="{FF2B5EF4-FFF2-40B4-BE49-F238E27FC236}">
                <a16:creationId xmlns:a16="http://schemas.microsoft.com/office/drawing/2014/main" id="{A12A2342-A3FF-4A20-8463-4ADC88A6FCA1}"/>
              </a:ext>
            </a:extLst>
          </p:cNvPr>
          <p:cNvSpPr>
            <a:spLocks/>
          </p:cNvSpPr>
          <p:nvPr/>
        </p:nvSpPr>
        <p:spPr bwMode="auto">
          <a:xfrm>
            <a:off x="9122181" y="4655046"/>
            <a:ext cx="130175" cy="1336675"/>
          </a:xfrm>
          <a:custGeom>
            <a:avLst/>
            <a:gdLst>
              <a:gd name="T0" fmla="*/ 2147483647 w 204"/>
              <a:gd name="T1" fmla="*/ 0 h 2106"/>
              <a:gd name="T2" fmla="*/ 2147483647 w 204"/>
              <a:gd name="T3" fmla="*/ 2147483647 h 2106"/>
              <a:gd name="T4" fmla="*/ 0 w 204"/>
              <a:gd name="T5" fmla="*/ 2147483647 h 2106"/>
              <a:gd name="T6" fmla="*/ 2147483647 w 204"/>
              <a:gd name="T7" fmla="*/ 2147483647 h 21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4" h="2106">
                <a:moveTo>
                  <a:pt x="204" y="0"/>
                </a:moveTo>
                <a:cubicBezTo>
                  <a:pt x="111" y="363"/>
                  <a:pt x="117" y="267"/>
                  <a:pt x="54" y="738"/>
                </a:cubicBezTo>
                <a:cubicBezTo>
                  <a:pt x="15" y="1092"/>
                  <a:pt x="24" y="906"/>
                  <a:pt x="0" y="1491"/>
                </a:cubicBezTo>
                <a:cubicBezTo>
                  <a:pt x="18" y="1830"/>
                  <a:pt x="18" y="1839"/>
                  <a:pt x="62" y="2106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36" name="Freeform 488">
            <a:extLst>
              <a:ext uri="{FF2B5EF4-FFF2-40B4-BE49-F238E27FC236}">
                <a16:creationId xmlns:a16="http://schemas.microsoft.com/office/drawing/2014/main" id="{071A078C-34DD-4D19-A7AB-06B69C09925E}"/>
              </a:ext>
            </a:extLst>
          </p:cNvPr>
          <p:cNvSpPr>
            <a:spLocks/>
          </p:cNvSpPr>
          <p:nvPr/>
        </p:nvSpPr>
        <p:spPr bwMode="auto">
          <a:xfrm>
            <a:off x="10019119" y="5091608"/>
            <a:ext cx="193675" cy="889000"/>
          </a:xfrm>
          <a:custGeom>
            <a:avLst/>
            <a:gdLst>
              <a:gd name="T0" fmla="*/ 0 w 367"/>
              <a:gd name="T1" fmla="*/ 0 h 1560"/>
              <a:gd name="T2" fmla="*/ 2147483647 w 367"/>
              <a:gd name="T3" fmla="*/ 2147483647 h 1560"/>
              <a:gd name="T4" fmla="*/ 2147483647 w 367"/>
              <a:gd name="T5" fmla="*/ 2147483647 h 1560"/>
              <a:gd name="T6" fmla="*/ 2147483647 w 367"/>
              <a:gd name="T7" fmla="*/ 2147483647 h 15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7" h="1560">
                <a:moveTo>
                  <a:pt x="0" y="0"/>
                </a:moveTo>
                <a:cubicBezTo>
                  <a:pt x="30" y="84"/>
                  <a:pt x="124" y="337"/>
                  <a:pt x="178" y="508"/>
                </a:cubicBezTo>
                <a:cubicBezTo>
                  <a:pt x="244" y="691"/>
                  <a:pt x="280" y="862"/>
                  <a:pt x="322" y="1027"/>
                </a:cubicBezTo>
                <a:cubicBezTo>
                  <a:pt x="367" y="1249"/>
                  <a:pt x="353" y="1449"/>
                  <a:pt x="361" y="1560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37" name="Text Box 489">
            <a:extLst>
              <a:ext uri="{FF2B5EF4-FFF2-40B4-BE49-F238E27FC236}">
                <a16:creationId xmlns:a16="http://schemas.microsoft.com/office/drawing/2014/main" id="{6ACD9359-6CFF-46B6-ACF6-67D277679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31" y="4470896"/>
            <a:ext cx="166688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K7</a:t>
            </a:r>
          </a:p>
        </p:txBody>
      </p:sp>
      <p:sp>
        <p:nvSpPr>
          <p:cNvPr id="2538" name="Text Box 490">
            <a:extLst>
              <a:ext uri="{FF2B5EF4-FFF2-40B4-BE49-F238E27FC236}">
                <a16:creationId xmlns:a16="http://schemas.microsoft.com/office/drawing/2014/main" id="{03F6D251-27BE-47A1-B5FE-2C1BBBE0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1943" y="4413745"/>
            <a:ext cx="2254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K4</a:t>
            </a:r>
            <a:r>
              <a:rPr lang="cs-CZ" altLang="cs-CZ" sz="1200" dirty="0">
                <a:latin typeface="+mn-lt"/>
                <a:sym typeface="Symbol" panose="05050102010706020507" pitchFamily="18" charset="2"/>
              </a:rPr>
              <a:t></a:t>
            </a:r>
            <a:endParaRPr lang="cs-CZ" altLang="cs-CZ" sz="1200" dirty="0">
              <a:latin typeface="+mn-lt"/>
            </a:endParaRPr>
          </a:p>
        </p:txBody>
      </p:sp>
      <p:sp>
        <p:nvSpPr>
          <p:cNvPr id="2539" name="Text Box 491">
            <a:extLst>
              <a:ext uri="{FF2B5EF4-FFF2-40B4-BE49-F238E27FC236}">
                <a16:creationId xmlns:a16="http://schemas.microsoft.com/office/drawing/2014/main" id="{6E060BD0-3F04-4965-9C3C-7D4F1FE45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1194" y="4429232"/>
            <a:ext cx="2254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K5</a:t>
            </a:r>
          </a:p>
        </p:txBody>
      </p:sp>
      <p:sp>
        <p:nvSpPr>
          <p:cNvPr id="2540" name="Text Box 492">
            <a:extLst>
              <a:ext uri="{FF2B5EF4-FFF2-40B4-BE49-F238E27FC236}">
                <a16:creationId xmlns:a16="http://schemas.microsoft.com/office/drawing/2014/main" id="{FFC0E9B7-3EAA-4DBF-A28F-9931BE9D6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6731" y="4758233"/>
            <a:ext cx="22383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K51</a:t>
            </a:r>
          </a:p>
        </p:txBody>
      </p:sp>
      <p:sp>
        <p:nvSpPr>
          <p:cNvPr id="2541" name="Text Box 493">
            <a:extLst>
              <a:ext uri="{FF2B5EF4-FFF2-40B4-BE49-F238E27FC236}">
                <a16:creationId xmlns:a16="http://schemas.microsoft.com/office/drawing/2014/main" id="{BE9F0965-FACA-4D5E-B9B3-9B3C2D30E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2255" y="5090020"/>
            <a:ext cx="22383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N4</a:t>
            </a:r>
            <a:r>
              <a:rPr lang="cs-CZ" altLang="cs-CZ" sz="1200" dirty="0">
                <a:latin typeface="+mn-lt"/>
                <a:sym typeface="Symbol" panose="05050102010706020507" pitchFamily="18" charset="2"/>
              </a:rPr>
              <a:t></a:t>
            </a:r>
            <a:endParaRPr lang="cs-CZ" altLang="cs-CZ" sz="1200" dirty="0">
              <a:latin typeface="+mn-lt"/>
            </a:endParaRPr>
          </a:p>
        </p:txBody>
      </p:sp>
      <p:sp>
        <p:nvSpPr>
          <p:cNvPr id="2542" name="Text Box 494">
            <a:extLst>
              <a:ext uri="{FF2B5EF4-FFF2-40B4-BE49-F238E27FC236}">
                <a16:creationId xmlns:a16="http://schemas.microsoft.com/office/drawing/2014/main" id="{F0D66AE5-545B-46C2-9D39-B17AAB0E5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480" y="5020170"/>
            <a:ext cx="322551" cy="22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K52</a:t>
            </a:r>
          </a:p>
        </p:txBody>
      </p:sp>
      <p:sp>
        <p:nvSpPr>
          <p:cNvPr id="2543" name="Text Box 495">
            <a:extLst>
              <a:ext uri="{FF2B5EF4-FFF2-40B4-BE49-F238E27FC236}">
                <a16:creationId xmlns:a16="http://schemas.microsoft.com/office/drawing/2014/main" id="{A645A0C3-AD93-4049-9E81-B23B61D42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9912" y="4671309"/>
            <a:ext cx="306037" cy="18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K4</a:t>
            </a:r>
            <a:r>
              <a:rPr lang="cs-CZ" altLang="cs-CZ" sz="1200" dirty="0">
                <a:latin typeface="+mn-lt"/>
                <a:sym typeface="Symbol" panose="05050102010706020507" pitchFamily="18" charset="2"/>
              </a:rPr>
              <a:t></a:t>
            </a:r>
            <a:r>
              <a:rPr lang="cs-CZ" altLang="cs-CZ" sz="1200" dirty="0">
                <a:latin typeface="+mn-lt"/>
              </a:rPr>
              <a:t>1</a:t>
            </a:r>
          </a:p>
        </p:txBody>
      </p:sp>
      <p:sp>
        <p:nvSpPr>
          <p:cNvPr id="2544" name="Text Box 496">
            <a:extLst>
              <a:ext uri="{FF2B5EF4-FFF2-40B4-BE49-F238E27FC236}">
                <a16:creationId xmlns:a16="http://schemas.microsoft.com/office/drawing/2014/main" id="{75A110A4-1B1C-4157-869C-0012D3FD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9794" y="5069383"/>
            <a:ext cx="384174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K71</a:t>
            </a:r>
          </a:p>
        </p:txBody>
      </p:sp>
      <p:sp>
        <p:nvSpPr>
          <p:cNvPr id="2545" name="Text Box 497">
            <a:extLst>
              <a:ext uri="{FF2B5EF4-FFF2-40B4-BE49-F238E27FC236}">
                <a16:creationId xmlns:a16="http://schemas.microsoft.com/office/drawing/2014/main" id="{9680A346-12B5-4056-B254-4DC40D2DA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0256" y="6483846"/>
            <a:ext cx="24923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H5</a:t>
            </a:r>
          </a:p>
        </p:txBody>
      </p:sp>
      <p:sp>
        <p:nvSpPr>
          <p:cNvPr id="2546" name="Text Box 498">
            <a:extLst>
              <a:ext uri="{FF2B5EF4-FFF2-40B4-BE49-F238E27FC236}">
                <a16:creationId xmlns:a16="http://schemas.microsoft.com/office/drawing/2014/main" id="{928DF36E-24AA-4E89-BEE3-914516886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9647" y="6489932"/>
            <a:ext cx="24923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H7</a:t>
            </a:r>
          </a:p>
        </p:txBody>
      </p:sp>
      <p:sp>
        <p:nvSpPr>
          <p:cNvPr id="2547" name="Text Box 499">
            <a:extLst>
              <a:ext uri="{FF2B5EF4-FFF2-40B4-BE49-F238E27FC236}">
                <a16:creationId xmlns:a16="http://schemas.microsoft.com/office/drawing/2014/main" id="{D119DA6F-737B-41B6-9036-C6B5D6F9D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7490" y="6484727"/>
            <a:ext cx="2508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H4</a:t>
            </a:r>
          </a:p>
        </p:txBody>
      </p:sp>
      <p:sp>
        <p:nvSpPr>
          <p:cNvPr id="2548" name="Text Box 500">
            <a:extLst>
              <a:ext uri="{FF2B5EF4-FFF2-40B4-BE49-F238E27FC236}">
                <a16:creationId xmlns:a16="http://schemas.microsoft.com/office/drawing/2014/main" id="{52595066-E90E-42D4-BB7B-92B04E21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3106" y="6483846"/>
            <a:ext cx="249238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H3</a:t>
            </a:r>
          </a:p>
        </p:txBody>
      </p:sp>
      <p:sp>
        <p:nvSpPr>
          <p:cNvPr id="2549" name="Text Box 501">
            <a:extLst>
              <a:ext uri="{FF2B5EF4-FFF2-40B4-BE49-F238E27FC236}">
                <a16:creationId xmlns:a16="http://schemas.microsoft.com/office/drawing/2014/main" id="{7830CB44-661D-4842-983F-78A952A4F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9286" y="6407735"/>
            <a:ext cx="249237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H1</a:t>
            </a:r>
          </a:p>
        </p:txBody>
      </p:sp>
      <p:sp>
        <p:nvSpPr>
          <p:cNvPr id="2550" name="Text Box 502">
            <a:extLst>
              <a:ext uri="{FF2B5EF4-FFF2-40B4-BE49-F238E27FC236}">
                <a16:creationId xmlns:a16="http://schemas.microsoft.com/office/drawing/2014/main" id="{7BEEB42C-6B98-44D2-8047-4FE7C3093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8582" y="7775362"/>
            <a:ext cx="2508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P1</a:t>
            </a:r>
          </a:p>
        </p:txBody>
      </p:sp>
      <p:sp>
        <p:nvSpPr>
          <p:cNvPr id="2551" name="Text Box 503">
            <a:extLst>
              <a:ext uri="{FF2B5EF4-FFF2-40B4-BE49-F238E27FC236}">
                <a16:creationId xmlns:a16="http://schemas.microsoft.com/office/drawing/2014/main" id="{317798D1-634A-4E51-929C-B3411880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0613" y="7874463"/>
            <a:ext cx="24923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P41</a:t>
            </a:r>
          </a:p>
        </p:txBody>
      </p:sp>
      <p:sp useBgFill="1">
        <p:nvSpPr>
          <p:cNvPr id="2552" name="AutoShape 504">
            <a:extLst>
              <a:ext uri="{FF2B5EF4-FFF2-40B4-BE49-F238E27FC236}">
                <a16:creationId xmlns:a16="http://schemas.microsoft.com/office/drawing/2014/main" id="{C4FE13D2-1C52-455A-8B1F-DFF855E7E6F9}"/>
              </a:ext>
            </a:extLst>
          </p:cNvPr>
          <p:cNvSpPr>
            <a:spLocks/>
          </p:cNvSpPr>
          <p:nvPr/>
        </p:nvSpPr>
        <p:spPr bwMode="auto">
          <a:xfrm>
            <a:off x="9800044" y="7547471"/>
            <a:ext cx="195262" cy="138112"/>
          </a:xfrm>
          <a:prstGeom prst="callout1">
            <a:avLst>
              <a:gd name="adj1" fmla="val 82949"/>
              <a:gd name="adj2" fmla="val -39088"/>
              <a:gd name="adj3" fmla="val 235023"/>
              <a:gd name="adj4" fmla="val -105213"/>
            </a:avLst>
          </a:prstGeom>
          <a:ln w="190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P4</a:t>
            </a:r>
          </a:p>
        </p:txBody>
      </p:sp>
      <p:sp>
        <p:nvSpPr>
          <p:cNvPr id="2553" name="Text Box 505">
            <a:extLst>
              <a:ext uri="{FF2B5EF4-FFF2-40B4-BE49-F238E27FC236}">
                <a16:creationId xmlns:a16="http://schemas.microsoft.com/office/drawing/2014/main" id="{CFF15734-6830-4AF1-8282-6ED71FDBA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1456" y="7882433"/>
            <a:ext cx="354014" cy="2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P41</a:t>
            </a:r>
            <a:r>
              <a:rPr lang="cs-CZ" altLang="cs-CZ" sz="1200" dirty="0">
                <a:latin typeface="+mn-lt"/>
                <a:sym typeface="Symbol" panose="05050102010706020507" pitchFamily="18" charset="2"/>
              </a:rPr>
              <a:t></a:t>
            </a:r>
            <a:endParaRPr lang="cs-CZ" altLang="cs-CZ" sz="1200" dirty="0">
              <a:latin typeface="+mn-lt"/>
            </a:endParaRPr>
          </a:p>
        </p:txBody>
      </p:sp>
      <p:sp>
        <p:nvSpPr>
          <p:cNvPr id="2554" name="Text Box 506">
            <a:extLst>
              <a:ext uri="{FF2B5EF4-FFF2-40B4-BE49-F238E27FC236}">
                <a16:creationId xmlns:a16="http://schemas.microsoft.com/office/drawing/2014/main" id="{6C34D50E-1242-4E5E-8306-BF4414CDA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1513" y="7884622"/>
            <a:ext cx="249238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P7</a:t>
            </a:r>
          </a:p>
        </p:txBody>
      </p:sp>
      <p:sp>
        <p:nvSpPr>
          <p:cNvPr id="2555" name="Text Box 507">
            <a:extLst>
              <a:ext uri="{FF2B5EF4-FFF2-40B4-BE49-F238E27FC236}">
                <a16:creationId xmlns:a16="http://schemas.microsoft.com/office/drawing/2014/main" id="{453E7BB7-D3E1-4F5E-8F88-24A8371C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0881" y="10043021"/>
            <a:ext cx="249238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D7</a:t>
            </a:r>
          </a:p>
        </p:txBody>
      </p:sp>
      <p:sp>
        <p:nvSpPr>
          <p:cNvPr id="2556" name="Text Box 508">
            <a:extLst>
              <a:ext uri="{FF2B5EF4-FFF2-40B4-BE49-F238E27FC236}">
                <a16:creationId xmlns:a16="http://schemas.microsoft.com/office/drawing/2014/main" id="{84FC16CF-9711-4871-B625-AB93D3228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531" y="10044608"/>
            <a:ext cx="2508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D4</a:t>
            </a:r>
          </a:p>
        </p:txBody>
      </p:sp>
      <p:sp>
        <p:nvSpPr>
          <p:cNvPr id="2557" name="Text Box 509">
            <a:extLst>
              <a:ext uri="{FF2B5EF4-FFF2-40B4-BE49-F238E27FC236}">
                <a16:creationId xmlns:a16="http://schemas.microsoft.com/office/drawing/2014/main" id="{45B8F087-CB7A-4C20-96ED-C01A3985B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794" y="10041433"/>
            <a:ext cx="2508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D1</a:t>
            </a:r>
          </a:p>
          <a:p>
            <a:pPr eaLnBrk="1" hangingPunct="1"/>
            <a:endParaRPr lang="cs-CZ" altLang="cs-CZ" sz="1200">
              <a:latin typeface="+mn-lt"/>
            </a:endParaRPr>
          </a:p>
        </p:txBody>
      </p:sp>
      <p:sp>
        <p:nvSpPr>
          <p:cNvPr id="2558" name="Arc 510">
            <a:extLst>
              <a:ext uri="{FF2B5EF4-FFF2-40B4-BE49-F238E27FC236}">
                <a16:creationId xmlns:a16="http://schemas.microsoft.com/office/drawing/2014/main" id="{9B0A6F98-08C9-430C-8954-E2D01E8BFD48}"/>
              </a:ext>
            </a:extLst>
          </p:cNvPr>
          <p:cNvSpPr>
            <a:spLocks/>
          </p:cNvSpPr>
          <p:nvPr/>
        </p:nvSpPr>
        <p:spPr bwMode="auto">
          <a:xfrm>
            <a:off x="9604781" y="5934571"/>
            <a:ext cx="114300" cy="547687"/>
          </a:xfrm>
          <a:custGeom>
            <a:avLst/>
            <a:gdLst>
              <a:gd name="T0" fmla="*/ 0 w 4494"/>
              <a:gd name="T1" fmla="*/ 2147483647 h 21600"/>
              <a:gd name="T2" fmla="*/ 2147483647 w 4494"/>
              <a:gd name="T3" fmla="*/ 2147483647 h 21600"/>
              <a:gd name="T4" fmla="*/ 2147483647 w 449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94" h="21600" fill="none" extrusionOk="0">
                <a:moveTo>
                  <a:pt x="0" y="141"/>
                </a:moveTo>
                <a:cubicBezTo>
                  <a:pt x="818" y="47"/>
                  <a:pt x="1641" y="-1"/>
                  <a:pt x="2465" y="0"/>
                </a:cubicBezTo>
                <a:cubicBezTo>
                  <a:pt x="3142" y="0"/>
                  <a:pt x="3819" y="31"/>
                  <a:pt x="4494" y="95"/>
                </a:cubicBezTo>
              </a:path>
              <a:path w="4494" h="21600" stroke="0" extrusionOk="0">
                <a:moveTo>
                  <a:pt x="0" y="141"/>
                </a:moveTo>
                <a:cubicBezTo>
                  <a:pt x="818" y="47"/>
                  <a:pt x="1641" y="-1"/>
                  <a:pt x="2465" y="0"/>
                </a:cubicBezTo>
                <a:cubicBezTo>
                  <a:pt x="3142" y="0"/>
                  <a:pt x="3819" y="31"/>
                  <a:pt x="4494" y="95"/>
                </a:cubicBezTo>
                <a:lnTo>
                  <a:pt x="2465" y="21600"/>
                </a:lnTo>
                <a:lnTo>
                  <a:pt x="0" y="141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59" name="Arc 511">
            <a:extLst>
              <a:ext uri="{FF2B5EF4-FFF2-40B4-BE49-F238E27FC236}">
                <a16:creationId xmlns:a16="http://schemas.microsoft.com/office/drawing/2014/main" id="{A87B5DB9-540B-4EC4-A95B-70ABE921A48D}"/>
              </a:ext>
            </a:extLst>
          </p:cNvPr>
          <p:cNvSpPr>
            <a:spLocks/>
          </p:cNvSpPr>
          <p:nvPr/>
        </p:nvSpPr>
        <p:spPr bwMode="auto">
          <a:xfrm flipH="1">
            <a:off x="9663519" y="5853608"/>
            <a:ext cx="547687" cy="136525"/>
          </a:xfrm>
          <a:custGeom>
            <a:avLst/>
            <a:gdLst>
              <a:gd name="T0" fmla="*/ 2147483647 w 21600"/>
              <a:gd name="T1" fmla="*/ 0 h 5396"/>
              <a:gd name="T2" fmla="*/ 2147483647 w 21600"/>
              <a:gd name="T3" fmla="*/ 2147483647 h 5396"/>
              <a:gd name="T4" fmla="*/ 0 w 21600"/>
              <a:gd name="T5" fmla="*/ 2147483647 h 53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5396" fill="none" extrusionOk="0">
                <a:moveTo>
                  <a:pt x="20915" y="-1"/>
                </a:moveTo>
                <a:cubicBezTo>
                  <a:pt x="21369" y="1762"/>
                  <a:pt x="21600" y="3575"/>
                  <a:pt x="21600" y="5396"/>
                </a:cubicBezTo>
              </a:path>
              <a:path w="21600" h="5396" stroke="0" extrusionOk="0">
                <a:moveTo>
                  <a:pt x="20915" y="-1"/>
                </a:moveTo>
                <a:cubicBezTo>
                  <a:pt x="21369" y="1762"/>
                  <a:pt x="21600" y="3575"/>
                  <a:pt x="21600" y="5396"/>
                </a:cubicBezTo>
                <a:lnTo>
                  <a:pt x="0" y="5396"/>
                </a:lnTo>
                <a:lnTo>
                  <a:pt x="20915" y="-1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60" name="Arc 512">
            <a:extLst>
              <a:ext uri="{FF2B5EF4-FFF2-40B4-BE49-F238E27FC236}">
                <a16:creationId xmlns:a16="http://schemas.microsoft.com/office/drawing/2014/main" id="{61692DB8-6B78-4EA5-AF29-7A8A7976F0BF}"/>
              </a:ext>
            </a:extLst>
          </p:cNvPr>
          <p:cNvSpPr>
            <a:spLocks/>
          </p:cNvSpPr>
          <p:nvPr/>
        </p:nvSpPr>
        <p:spPr bwMode="auto">
          <a:xfrm flipV="1">
            <a:off x="9658756" y="5888533"/>
            <a:ext cx="547688" cy="587375"/>
          </a:xfrm>
          <a:custGeom>
            <a:avLst/>
            <a:gdLst>
              <a:gd name="T0" fmla="*/ 0 w 21600"/>
              <a:gd name="T1" fmla="*/ 0 h 23160"/>
              <a:gd name="T2" fmla="*/ 2147483647 w 21600"/>
              <a:gd name="T3" fmla="*/ 2147483647 h 23160"/>
              <a:gd name="T4" fmla="*/ 0 w 21600"/>
              <a:gd name="T5" fmla="*/ 2147483647 h 231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1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20"/>
                  <a:pt x="21581" y="22640"/>
                  <a:pt x="21543" y="23159"/>
                </a:cubicBezTo>
              </a:path>
              <a:path w="21600" h="231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20"/>
                  <a:pt x="21581" y="22640"/>
                  <a:pt x="21543" y="2315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61" name="Arc 513">
            <a:extLst>
              <a:ext uri="{FF2B5EF4-FFF2-40B4-BE49-F238E27FC236}">
                <a16:creationId xmlns:a16="http://schemas.microsoft.com/office/drawing/2014/main" id="{139E09AE-C10C-4C05-AC3E-93DE2BB15B6A}"/>
              </a:ext>
            </a:extLst>
          </p:cNvPr>
          <p:cNvSpPr>
            <a:spLocks/>
          </p:cNvSpPr>
          <p:nvPr/>
        </p:nvSpPr>
        <p:spPr bwMode="auto">
          <a:xfrm>
            <a:off x="9160281" y="5774233"/>
            <a:ext cx="608013" cy="217488"/>
          </a:xfrm>
          <a:custGeom>
            <a:avLst/>
            <a:gdLst>
              <a:gd name="T0" fmla="*/ 2147483647 w 21442"/>
              <a:gd name="T1" fmla="*/ 0 h 7666"/>
              <a:gd name="T2" fmla="*/ 2147483647 w 21442"/>
              <a:gd name="T3" fmla="*/ 2147483647 h 7666"/>
              <a:gd name="T4" fmla="*/ 0 w 21442"/>
              <a:gd name="T5" fmla="*/ 2147483647 h 76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42" h="7666" fill="none" extrusionOk="0">
                <a:moveTo>
                  <a:pt x="20193" y="0"/>
                </a:moveTo>
                <a:cubicBezTo>
                  <a:pt x="20812" y="1630"/>
                  <a:pt x="21232" y="3330"/>
                  <a:pt x="21442" y="5061"/>
                </a:cubicBezTo>
              </a:path>
              <a:path w="21442" h="7666" stroke="0" extrusionOk="0">
                <a:moveTo>
                  <a:pt x="20193" y="0"/>
                </a:moveTo>
                <a:cubicBezTo>
                  <a:pt x="20812" y="1630"/>
                  <a:pt x="21232" y="3330"/>
                  <a:pt x="21442" y="5061"/>
                </a:cubicBezTo>
                <a:lnTo>
                  <a:pt x="0" y="7666"/>
                </a:lnTo>
                <a:lnTo>
                  <a:pt x="20193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62" name="Arc 514">
            <a:extLst>
              <a:ext uri="{FF2B5EF4-FFF2-40B4-BE49-F238E27FC236}">
                <a16:creationId xmlns:a16="http://schemas.microsoft.com/office/drawing/2014/main" id="{1DC00A74-D9D4-4498-9E4B-7ADBB6783F71}"/>
              </a:ext>
            </a:extLst>
          </p:cNvPr>
          <p:cNvSpPr>
            <a:spLocks/>
          </p:cNvSpPr>
          <p:nvPr/>
        </p:nvSpPr>
        <p:spPr bwMode="auto">
          <a:xfrm flipH="1">
            <a:off x="9665106" y="5869483"/>
            <a:ext cx="157163" cy="611188"/>
          </a:xfrm>
          <a:custGeom>
            <a:avLst/>
            <a:gdLst>
              <a:gd name="T0" fmla="*/ 0 w 5547"/>
              <a:gd name="T1" fmla="*/ 2147483647 h 21515"/>
              <a:gd name="T2" fmla="*/ 2147483647 w 5547"/>
              <a:gd name="T3" fmla="*/ 0 h 21515"/>
              <a:gd name="T4" fmla="*/ 2147483647 w 5547"/>
              <a:gd name="T5" fmla="*/ 2147483647 h 2151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547" h="21515" fill="none" extrusionOk="0">
                <a:moveTo>
                  <a:pt x="0" y="639"/>
                </a:moveTo>
                <a:cubicBezTo>
                  <a:pt x="1190" y="323"/>
                  <a:pt x="2406" y="109"/>
                  <a:pt x="3632" y="-1"/>
                </a:cubicBezTo>
              </a:path>
              <a:path w="5547" h="21515" stroke="0" extrusionOk="0">
                <a:moveTo>
                  <a:pt x="0" y="639"/>
                </a:moveTo>
                <a:cubicBezTo>
                  <a:pt x="1190" y="323"/>
                  <a:pt x="2406" y="109"/>
                  <a:pt x="3632" y="-1"/>
                </a:cubicBezTo>
                <a:lnTo>
                  <a:pt x="5547" y="21515"/>
                </a:lnTo>
                <a:lnTo>
                  <a:pt x="0" y="639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63" name="Freeform 515">
            <a:extLst>
              <a:ext uri="{FF2B5EF4-FFF2-40B4-BE49-F238E27FC236}">
                <a16:creationId xmlns:a16="http://schemas.microsoft.com/office/drawing/2014/main" id="{26B1D110-6038-4376-8B64-88B30087E45C}"/>
              </a:ext>
            </a:extLst>
          </p:cNvPr>
          <p:cNvSpPr>
            <a:spLocks/>
          </p:cNvSpPr>
          <p:nvPr/>
        </p:nvSpPr>
        <p:spPr bwMode="auto">
          <a:xfrm>
            <a:off x="9163456" y="5990133"/>
            <a:ext cx="500063" cy="493713"/>
          </a:xfrm>
          <a:custGeom>
            <a:avLst/>
            <a:gdLst>
              <a:gd name="T0" fmla="*/ 0 w 789"/>
              <a:gd name="T1" fmla="*/ 0 h 777"/>
              <a:gd name="T2" fmla="*/ 2147483647 w 789"/>
              <a:gd name="T3" fmla="*/ 2147483647 h 777"/>
              <a:gd name="T4" fmla="*/ 2147483647 w 789"/>
              <a:gd name="T5" fmla="*/ 2147483647 h 777"/>
              <a:gd name="T6" fmla="*/ 2147483647 w 789"/>
              <a:gd name="T7" fmla="*/ 2147483647 h 777"/>
              <a:gd name="T8" fmla="*/ 2147483647 w 789"/>
              <a:gd name="T9" fmla="*/ 2147483647 h 777"/>
              <a:gd name="T10" fmla="*/ 2147483647 w 789"/>
              <a:gd name="T11" fmla="*/ 2147483647 h 777"/>
              <a:gd name="T12" fmla="*/ 2147483647 w 789"/>
              <a:gd name="T13" fmla="*/ 2147483647 h 7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89" h="777">
                <a:moveTo>
                  <a:pt x="0" y="0"/>
                </a:moveTo>
                <a:cubicBezTo>
                  <a:pt x="0" y="0"/>
                  <a:pt x="25" y="122"/>
                  <a:pt x="39" y="174"/>
                </a:cubicBezTo>
                <a:cubicBezTo>
                  <a:pt x="52" y="222"/>
                  <a:pt x="65" y="267"/>
                  <a:pt x="84" y="312"/>
                </a:cubicBezTo>
                <a:cubicBezTo>
                  <a:pt x="103" y="357"/>
                  <a:pt x="139" y="412"/>
                  <a:pt x="174" y="465"/>
                </a:cubicBezTo>
                <a:cubicBezTo>
                  <a:pt x="223" y="538"/>
                  <a:pt x="253" y="571"/>
                  <a:pt x="309" y="615"/>
                </a:cubicBezTo>
                <a:cubicBezTo>
                  <a:pt x="365" y="659"/>
                  <a:pt x="430" y="706"/>
                  <a:pt x="510" y="732"/>
                </a:cubicBezTo>
                <a:cubicBezTo>
                  <a:pt x="648" y="777"/>
                  <a:pt x="734" y="759"/>
                  <a:pt x="789" y="771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grpSp>
        <p:nvGrpSpPr>
          <p:cNvPr id="2570" name="Group 522">
            <a:extLst>
              <a:ext uri="{FF2B5EF4-FFF2-40B4-BE49-F238E27FC236}">
                <a16:creationId xmlns:a16="http://schemas.microsoft.com/office/drawing/2014/main" id="{FDBDB40C-4E26-4654-97B5-49685B34CCFD}"/>
              </a:ext>
            </a:extLst>
          </p:cNvPr>
          <p:cNvGrpSpPr>
            <a:grpSpLocks/>
          </p:cNvGrpSpPr>
          <p:nvPr/>
        </p:nvGrpSpPr>
        <p:grpSpPr bwMode="auto">
          <a:xfrm rot="20344928">
            <a:off x="10701744" y="4826496"/>
            <a:ext cx="25400" cy="77787"/>
            <a:chOff x="6657" y="2574"/>
            <a:chExt cx="39" cy="123"/>
          </a:xfrm>
        </p:grpSpPr>
        <p:sp>
          <p:nvSpPr>
            <p:cNvPr id="15590" name="Line 523">
              <a:extLst>
                <a:ext uri="{FF2B5EF4-FFF2-40B4-BE49-F238E27FC236}">
                  <a16:creationId xmlns:a16="http://schemas.microsoft.com/office/drawing/2014/main" id="{10A5BBBC-47A5-4797-8485-70CC312029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57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5591" name="Line 524">
              <a:extLst>
                <a:ext uri="{FF2B5EF4-FFF2-40B4-BE49-F238E27FC236}">
                  <a16:creationId xmlns:a16="http://schemas.microsoft.com/office/drawing/2014/main" id="{7A2854E3-50DE-44EE-BEDB-F9D097D6FA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1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  <p:sp>
        <p:nvSpPr>
          <p:cNvPr id="2573" name="Line 525">
            <a:extLst>
              <a:ext uri="{FF2B5EF4-FFF2-40B4-BE49-F238E27FC236}">
                <a16:creationId xmlns:a16="http://schemas.microsoft.com/office/drawing/2014/main" id="{6662066B-CCE4-46F6-B207-D09C56351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87569" y="5245596"/>
            <a:ext cx="107950" cy="0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575" name="Text Box 527">
            <a:extLst>
              <a:ext uri="{FF2B5EF4-FFF2-40B4-BE49-F238E27FC236}">
                <a16:creationId xmlns:a16="http://schemas.microsoft.com/office/drawing/2014/main" id="{EC49B0D9-83F1-47EF-B309-E5943CCDC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6794" y="5201147"/>
            <a:ext cx="388560" cy="20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K72</a:t>
            </a:r>
          </a:p>
        </p:txBody>
      </p:sp>
      <p:sp>
        <p:nvSpPr>
          <p:cNvPr id="2576" name="Text Box 528">
            <a:extLst>
              <a:ext uri="{FF2B5EF4-FFF2-40B4-BE49-F238E27FC236}">
                <a16:creationId xmlns:a16="http://schemas.microsoft.com/office/drawing/2014/main" id="{8616820C-A2AA-4E44-8C8C-CC46C3D08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3619" y="10041433"/>
            <a:ext cx="24923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>
                <a:latin typeface="+mn-lt"/>
              </a:rPr>
              <a:t>D71</a:t>
            </a:r>
          </a:p>
        </p:txBody>
      </p:sp>
      <p:sp>
        <p:nvSpPr>
          <p:cNvPr id="2577" name="Rectangle 529">
            <a:extLst>
              <a:ext uri="{FF2B5EF4-FFF2-40B4-BE49-F238E27FC236}">
                <a16:creationId xmlns:a16="http://schemas.microsoft.com/office/drawing/2014/main" id="{2BDB444B-4F74-4BDD-953F-43983290C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277" y="10347821"/>
            <a:ext cx="4632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27063" lvl="2" eaLnBrk="1" hangingPunct="1">
              <a:tabLst>
                <a:tab pos="2865438" algn="l"/>
              </a:tabLst>
            </a:pPr>
            <a:r>
              <a:rPr lang="cs-CZ" altLang="cs-CZ" sz="2000" b="1" dirty="0">
                <a:latin typeface="+mn-lt"/>
              </a:rPr>
              <a:t>zadní díl                      přední díl </a:t>
            </a:r>
          </a:p>
        </p:txBody>
      </p:sp>
      <p:sp>
        <p:nvSpPr>
          <p:cNvPr id="2578" name="Line 530">
            <a:extLst>
              <a:ext uri="{FF2B5EF4-FFF2-40B4-BE49-F238E27FC236}">
                <a16:creationId xmlns:a16="http://schemas.microsoft.com/office/drawing/2014/main" id="{7DEFCF64-4695-448B-A90D-872384377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1356" y="6479083"/>
            <a:ext cx="5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79" name="Line 531">
            <a:extLst>
              <a:ext uri="{FF2B5EF4-FFF2-40B4-BE49-F238E27FC236}">
                <a16:creationId xmlns:a16="http://schemas.microsoft.com/office/drawing/2014/main" id="{9BC86222-B261-4B8A-9F12-11E27EE37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9769" y="7872908"/>
            <a:ext cx="5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0" name="Line 532">
            <a:extLst>
              <a:ext uri="{FF2B5EF4-FFF2-40B4-BE49-F238E27FC236}">
                <a16:creationId xmlns:a16="http://schemas.microsoft.com/office/drawing/2014/main" id="{9AB10F8E-FFDE-4C2A-A82B-37D90063F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8181" y="10028733"/>
            <a:ext cx="5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1" name="Line 533">
            <a:extLst>
              <a:ext uri="{FF2B5EF4-FFF2-40B4-BE49-F238E27FC236}">
                <a16:creationId xmlns:a16="http://schemas.microsoft.com/office/drawing/2014/main" id="{DC800D73-0143-4972-A860-E12371B61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2331" y="6426696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2" name="Line 534">
            <a:extLst>
              <a:ext uri="{FF2B5EF4-FFF2-40B4-BE49-F238E27FC236}">
                <a16:creationId xmlns:a16="http://schemas.microsoft.com/office/drawing/2014/main" id="{9EACEE25-2C19-4EF9-9935-C236A6146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2794" y="6428283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3" name="Line 535">
            <a:extLst>
              <a:ext uri="{FF2B5EF4-FFF2-40B4-BE49-F238E27FC236}">
                <a16:creationId xmlns:a16="http://schemas.microsoft.com/office/drawing/2014/main" id="{715508C3-370E-4723-86DD-865CDA0C4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85981" y="6431458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4" name="Line 536">
            <a:extLst>
              <a:ext uri="{FF2B5EF4-FFF2-40B4-BE49-F238E27FC236}">
                <a16:creationId xmlns:a16="http://schemas.microsoft.com/office/drawing/2014/main" id="{09FCD872-F482-4C9E-AAD7-40C9CFC8E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0494" y="6482258"/>
            <a:ext cx="0" cy="1000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5" name="Line 537">
            <a:extLst>
              <a:ext uri="{FF2B5EF4-FFF2-40B4-BE49-F238E27FC236}">
                <a16:creationId xmlns:a16="http://schemas.microsoft.com/office/drawing/2014/main" id="{FADAC92B-5CE6-48D6-A84B-CEAB7A0E1E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8556" y="4513758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6" name="Line 538">
            <a:extLst>
              <a:ext uri="{FF2B5EF4-FFF2-40B4-BE49-F238E27FC236}">
                <a16:creationId xmlns:a16="http://schemas.microsoft.com/office/drawing/2014/main" id="{6712832F-CF6B-4D8D-B1C0-7103B51E8F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9506" y="4421683"/>
            <a:ext cx="36513" cy="0"/>
          </a:xfrm>
          <a:prstGeom prst="line">
            <a:avLst/>
          </a:prstGeom>
          <a:noFill/>
          <a:ln w="571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7" name="Line 539">
            <a:extLst>
              <a:ext uri="{FF2B5EF4-FFF2-40B4-BE49-F238E27FC236}">
                <a16:creationId xmlns:a16="http://schemas.microsoft.com/office/drawing/2014/main" id="{5DF9622A-F0CD-4E3A-9C0F-7EA6DBC0CA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36456" y="4707433"/>
            <a:ext cx="174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88" name="Line 540">
            <a:extLst>
              <a:ext uri="{FF2B5EF4-FFF2-40B4-BE49-F238E27FC236}">
                <a16:creationId xmlns:a16="http://schemas.microsoft.com/office/drawing/2014/main" id="{0B4A4177-1D50-4B6F-9D20-9835D56111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36456" y="4589958"/>
            <a:ext cx="36513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 useBgFill="1">
        <p:nvSpPr>
          <p:cNvPr id="2590" name="Rectangle 542">
            <a:extLst>
              <a:ext uri="{FF2B5EF4-FFF2-40B4-BE49-F238E27FC236}">
                <a16:creationId xmlns:a16="http://schemas.microsoft.com/office/drawing/2014/main" id="{C9371397-D251-4B37-BF58-47C1CAC6B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2" y="4529842"/>
            <a:ext cx="5400000" cy="2880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tabLst>
                <a:tab pos="2060575" algn="l"/>
              </a:tabLst>
            </a:pP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2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(K4, K1 K2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+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1 cm)</a:t>
            </a:r>
          </a:p>
        </p:txBody>
      </p:sp>
      <p:sp>
        <p:nvSpPr>
          <p:cNvPr id="2591" name="Line 543">
            <a:extLst>
              <a:ext uri="{FF2B5EF4-FFF2-40B4-BE49-F238E27FC236}">
                <a16:creationId xmlns:a16="http://schemas.microsoft.com/office/drawing/2014/main" id="{A8DC6302-6011-490D-9ABC-B5F577E5CF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46006" y="4642346"/>
            <a:ext cx="1588" cy="1111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92" name="Line 544">
            <a:extLst>
              <a:ext uri="{FF2B5EF4-FFF2-40B4-BE49-F238E27FC236}">
                <a16:creationId xmlns:a16="http://schemas.microsoft.com/office/drawing/2014/main" id="{43DCC762-79D4-42D8-BE77-1EF7E33C8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7556" y="4621708"/>
            <a:ext cx="5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93" name="Line 545">
            <a:extLst>
              <a:ext uri="{FF2B5EF4-FFF2-40B4-BE49-F238E27FC236}">
                <a16:creationId xmlns:a16="http://schemas.microsoft.com/office/drawing/2014/main" id="{4734F04D-8AD0-4369-A90C-C8C547EBD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16081" y="4634408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94" name="Line 546">
            <a:extLst>
              <a:ext uri="{FF2B5EF4-FFF2-40B4-BE49-F238E27FC236}">
                <a16:creationId xmlns:a16="http://schemas.microsoft.com/office/drawing/2014/main" id="{94BEC3E3-EC43-4274-B09D-457032B11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57406" y="5244008"/>
            <a:ext cx="5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599" name="Text Box 551">
            <a:extLst>
              <a:ext uri="{FF2B5EF4-FFF2-40B4-BE49-F238E27FC236}">
                <a16:creationId xmlns:a16="http://schemas.microsoft.com/office/drawing/2014/main" id="{EA7E524F-37EA-4C86-979C-A0567EBF2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750490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</a:tabLst>
            </a:pPr>
            <a:r>
              <a:rPr lang="cs-CZ" altLang="cs-CZ" sz="1600" dirty="0">
                <a:latin typeface="+mn-lt"/>
              </a:rPr>
              <a:t>21. vykreslení průkrčníku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3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(K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´; 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7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71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)</a:t>
            </a:r>
          </a:p>
        </p:txBody>
      </p:sp>
      <p:sp>
        <p:nvSpPr>
          <p:cNvPr id="2600" name="Line 552">
            <a:extLst>
              <a:ext uri="{FF2B5EF4-FFF2-40B4-BE49-F238E27FC236}">
                <a16:creationId xmlns:a16="http://schemas.microsoft.com/office/drawing/2014/main" id="{5BD1B909-567B-4D0F-858A-7BB56068F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5331" y="4924921"/>
            <a:ext cx="3175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02" name="Line 554">
            <a:extLst>
              <a:ext uri="{FF2B5EF4-FFF2-40B4-BE49-F238E27FC236}">
                <a16:creationId xmlns:a16="http://schemas.microsoft.com/office/drawing/2014/main" id="{36F51396-FEDC-48F4-A4DC-75B9C09C4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03381" y="4739183"/>
            <a:ext cx="3175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04" name="Line 556">
            <a:extLst>
              <a:ext uri="{FF2B5EF4-FFF2-40B4-BE49-F238E27FC236}">
                <a16:creationId xmlns:a16="http://schemas.microsoft.com/office/drawing/2014/main" id="{4B3E6D58-403B-4E3D-BE61-D8D51D3B3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19119" y="5101133"/>
            <a:ext cx="23812" cy="666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grpSp>
        <p:nvGrpSpPr>
          <p:cNvPr id="2605" name="Group 557">
            <a:extLst>
              <a:ext uri="{FF2B5EF4-FFF2-40B4-BE49-F238E27FC236}">
                <a16:creationId xmlns:a16="http://schemas.microsoft.com/office/drawing/2014/main" id="{DE2BC4C6-4D40-4249-A6F5-FCDFE7158EB9}"/>
              </a:ext>
            </a:extLst>
          </p:cNvPr>
          <p:cNvGrpSpPr>
            <a:grpSpLocks/>
          </p:cNvGrpSpPr>
          <p:nvPr/>
        </p:nvGrpSpPr>
        <p:grpSpPr bwMode="auto">
          <a:xfrm rot="808348">
            <a:off x="8431619" y="4385171"/>
            <a:ext cx="25400" cy="77787"/>
            <a:chOff x="6657" y="2574"/>
            <a:chExt cx="39" cy="123"/>
          </a:xfrm>
        </p:grpSpPr>
        <p:sp>
          <p:nvSpPr>
            <p:cNvPr id="15588" name="Line 558">
              <a:extLst>
                <a:ext uri="{FF2B5EF4-FFF2-40B4-BE49-F238E27FC236}">
                  <a16:creationId xmlns:a16="http://schemas.microsoft.com/office/drawing/2014/main" id="{21F6D89A-90D9-495F-BC8F-7AACF6C18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57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5589" name="Line 559">
              <a:extLst>
                <a:ext uri="{FF2B5EF4-FFF2-40B4-BE49-F238E27FC236}">
                  <a16:creationId xmlns:a16="http://schemas.microsoft.com/office/drawing/2014/main" id="{7482293C-3EFD-4A97-8F88-4ACA1446B8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1" y="2574"/>
              <a:ext cx="15" cy="123"/>
            </a:xfrm>
            <a:prstGeom prst="line">
              <a:avLst/>
            </a:prstGeom>
            <a:noFill/>
            <a:ln w="190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  <p:sp>
        <p:nvSpPr>
          <p:cNvPr id="2609" name="Line 561">
            <a:extLst>
              <a:ext uri="{FF2B5EF4-FFF2-40B4-BE49-F238E27FC236}">
                <a16:creationId xmlns:a16="http://schemas.microsoft.com/office/drawing/2014/main" id="{BCDCA404-7590-44BF-98E2-8AEE4BEE6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8744" y="7844333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10" name="Line 562">
            <a:extLst>
              <a:ext uri="{FF2B5EF4-FFF2-40B4-BE49-F238E27FC236}">
                <a16:creationId xmlns:a16="http://schemas.microsoft.com/office/drawing/2014/main" id="{8CC3B409-D38F-4C6A-815B-C47E3E3B9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30181" y="7850683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12" name="Line 564">
            <a:extLst>
              <a:ext uri="{FF2B5EF4-FFF2-40B4-BE49-F238E27FC236}">
                <a16:creationId xmlns:a16="http://schemas.microsoft.com/office/drawing/2014/main" id="{53053A0D-94C1-4F86-8032-FD03506E9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98694" y="9982696"/>
            <a:ext cx="0" cy="50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14" name="Line 566">
            <a:extLst>
              <a:ext uri="{FF2B5EF4-FFF2-40B4-BE49-F238E27FC236}">
                <a16:creationId xmlns:a16="http://schemas.microsoft.com/office/drawing/2014/main" id="{1F05B573-4D57-41C7-9880-A9E0BDAB1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9769" y="4564558"/>
            <a:ext cx="0" cy="5459413"/>
          </a:xfrm>
          <a:prstGeom prst="line">
            <a:avLst/>
          </a:prstGeom>
          <a:noFill/>
          <a:ln w="15875">
            <a:solidFill>
              <a:srgbClr val="FD4133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616" name="Line 568">
            <a:extLst>
              <a:ext uri="{FF2B5EF4-FFF2-40B4-BE49-F238E27FC236}">
                <a16:creationId xmlns:a16="http://schemas.microsoft.com/office/drawing/2014/main" id="{EF52189C-544A-4209-867F-83DB4726A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1106" y="4323258"/>
            <a:ext cx="1122363" cy="3270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17" name="Text Box 569">
            <a:extLst>
              <a:ext uri="{FF2B5EF4-FFF2-40B4-BE49-F238E27FC236}">
                <a16:creationId xmlns:a16="http://schemas.microsoft.com/office/drawing/2014/main" id="{36C55F2B-E610-4C5D-915E-531915384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10305038"/>
            <a:ext cx="406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62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784475" algn="l"/>
              </a:tabLst>
            </a:pPr>
            <a:r>
              <a:rPr lang="cs-CZ" altLang="cs-CZ" sz="1600" dirty="0">
                <a:latin typeface="+mn-lt"/>
              </a:rPr>
              <a:t>28. pomocné kruž. </a:t>
            </a:r>
            <a:r>
              <a:rPr lang="cs-CZ" altLang="cs-CZ" sz="1600" dirty="0" err="1">
                <a:latin typeface="+mn-lt"/>
              </a:rPr>
              <a:t>vykr</a:t>
            </a:r>
            <a:r>
              <a:rPr lang="cs-CZ" altLang="cs-CZ" sz="1600" dirty="0">
                <a:latin typeface="+mn-lt"/>
              </a:rPr>
              <a:t>. </a:t>
            </a:r>
            <a:r>
              <a:rPr lang="cs-CZ" altLang="cs-CZ" sz="1600" dirty="0" err="1">
                <a:latin typeface="+mn-lt"/>
              </a:rPr>
              <a:t>průr</a:t>
            </a:r>
            <a:r>
              <a:rPr lang="cs-CZ" altLang="cs-CZ" sz="1600" dirty="0">
                <a:latin typeface="+mn-lt"/>
              </a:rPr>
              <a:t>. ZD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	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5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(H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; 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3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)</a:t>
            </a:r>
            <a:endParaRPr lang="cs-CZ" altLang="cs-CZ" sz="1600" dirty="0">
              <a:solidFill>
                <a:srgbClr val="3D63C3"/>
              </a:solidFill>
              <a:latin typeface="+mn-lt"/>
            </a:endParaRPr>
          </a:p>
        </p:txBody>
      </p:sp>
      <p:sp>
        <p:nvSpPr>
          <p:cNvPr id="2618" name="Text Box 570">
            <a:extLst>
              <a:ext uri="{FF2B5EF4-FFF2-40B4-BE49-F238E27FC236}">
                <a16:creationId xmlns:a16="http://schemas.microsoft.com/office/drawing/2014/main" id="{10164774-D79B-4FCE-A9F1-1CAC18DCA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10575498"/>
            <a:ext cx="406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7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784475" algn="l"/>
              </a:tabLst>
            </a:pPr>
            <a:r>
              <a:rPr lang="cs-CZ" altLang="cs-CZ" sz="1600" b="1" i="1" dirty="0">
                <a:solidFill>
                  <a:srgbClr val="FD4133"/>
                </a:solidFill>
                <a:latin typeface="+mn-lt"/>
              </a:rPr>
              <a:t>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6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(H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32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; 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3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H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4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) </a:t>
            </a:r>
          </a:p>
        </p:txBody>
      </p:sp>
      <p:sp>
        <p:nvSpPr>
          <p:cNvPr id="2620" name="Line 572">
            <a:extLst>
              <a:ext uri="{FF2B5EF4-FFF2-40B4-BE49-F238E27FC236}">
                <a16:creationId xmlns:a16="http://schemas.microsoft.com/office/drawing/2014/main" id="{ED5F0609-6BF8-483A-8EBF-0075222BCF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0244" y="10030321"/>
            <a:ext cx="20002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22" name="Line 574">
            <a:extLst>
              <a:ext uri="{FF2B5EF4-FFF2-40B4-BE49-F238E27FC236}">
                <a16:creationId xmlns:a16="http://schemas.microsoft.com/office/drawing/2014/main" id="{9C21FB63-961A-471A-A38B-D6E98DEF3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84394" y="5245596"/>
            <a:ext cx="1079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23" name="Line 575">
            <a:extLst>
              <a:ext uri="{FF2B5EF4-FFF2-40B4-BE49-F238E27FC236}">
                <a16:creationId xmlns:a16="http://schemas.microsoft.com/office/drawing/2014/main" id="{4AE465E9-8B46-4A39-BF13-AB9C4893DD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20706" y="4739183"/>
            <a:ext cx="1104900" cy="3571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24" name="Line 576">
            <a:extLst>
              <a:ext uri="{FF2B5EF4-FFF2-40B4-BE49-F238E27FC236}">
                <a16:creationId xmlns:a16="http://schemas.microsoft.com/office/drawing/2014/main" id="{1AB6C0C4-556B-44AE-8E29-AA598E71B8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96844" y="10030321"/>
            <a:ext cx="21018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25" name="Freeform 577">
            <a:extLst>
              <a:ext uri="{FF2B5EF4-FFF2-40B4-BE49-F238E27FC236}">
                <a16:creationId xmlns:a16="http://schemas.microsoft.com/office/drawing/2014/main" id="{8FA8A9F8-ED0A-4E0F-918C-DAE04558E856}"/>
              </a:ext>
            </a:extLst>
          </p:cNvPr>
          <p:cNvSpPr>
            <a:spLocks/>
          </p:cNvSpPr>
          <p:nvPr/>
        </p:nvSpPr>
        <p:spPr bwMode="auto">
          <a:xfrm>
            <a:off x="7595006" y="4324846"/>
            <a:ext cx="547688" cy="266700"/>
          </a:xfrm>
          <a:custGeom>
            <a:avLst/>
            <a:gdLst>
              <a:gd name="T0" fmla="*/ 0 w 345"/>
              <a:gd name="T1" fmla="*/ 2147483647 h 168"/>
              <a:gd name="T2" fmla="*/ 2147483647 w 345"/>
              <a:gd name="T3" fmla="*/ 0 h 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5" h="168">
                <a:moveTo>
                  <a:pt x="0" y="148"/>
                </a:moveTo>
                <a:cubicBezTo>
                  <a:pt x="95" y="146"/>
                  <a:pt x="222" y="168"/>
                  <a:pt x="345" y="0"/>
                </a:cubicBezTo>
              </a:path>
            </a:pathLst>
          </a:custGeom>
          <a:noFill/>
          <a:ln w="31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626" name="Freeform 578">
            <a:extLst>
              <a:ext uri="{FF2B5EF4-FFF2-40B4-BE49-F238E27FC236}">
                <a16:creationId xmlns:a16="http://schemas.microsoft.com/office/drawing/2014/main" id="{8E2689E1-1264-4964-94C1-9008D94803B7}"/>
              </a:ext>
            </a:extLst>
          </p:cNvPr>
          <p:cNvSpPr>
            <a:spLocks/>
          </p:cNvSpPr>
          <p:nvPr/>
        </p:nvSpPr>
        <p:spPr bwMode="auto">
          <a:xfrm>
            <a:off x="7590244" y="4326433"/>
            <a:ext cx="547687" cy="266700"/>
          </a:xfrm>
          <a:custGeom>
            <a:avLst/>
            <a:gdLst>
              <a:gd name="T0" fmla="*/ 0 w 345"/>
              <a:gd name="T1" fmla="*/ 2147483647 h 168"/>
              <a:gd name="T2" fmla="*/ 2147483647 w 345"/>
              <a:gd name="T3" fmla="*/ 0 h 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5" h="168">
                <a:moveTo>
                  <a:pt x="0" y="148"/>
                </a:moveTo>
                <a:cubicBezTo>
                  <a:pt x="95" y="146"/>
                  <a:pt x="222" y="168"/>
                  <a:pt x="345" y="0"/>
                </a:cubicBezTo>
              </a:path>
            </a:pathLst>
          </a:custGeom>
          <a:noFill/>
          <a:ln w="15875" cmpd="sng">
            <a:solidFill>
              <a:srgbClr val="FD41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00"/>
          </a:p>
        </p:txBody>
      </p:sp>
      <p:sp>
        <p:nvSpPr>
          <p:cNvPr id="2390" name="Text Box 342">
            <a:extLst>
              <a:ext uri="{FF2B5EF4-FFF2-40B4-BE49-F238E27FC236}">
                <a16:creationId xmlns:a16="http://schemas.microsoft.com/office/drawing/2014/main" id="{C83F8BFC-974F-42EA-92E1-B2AA8002E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" y="4259382"/>
            <a:ext cx="540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55825" algn="l"/>
                <a:tab pos="2857500" algn="l"/>
              </a:tabLst>
            </a:pPr>
            <a:r>
              <a:rPr lang="cs-CZ" altLang="cs-CZ" sz="1600" dirty="0">
                <a:latin typeface="+mn-lt"/>
              </a:rPr>
              <a:t>13. vykreslení průkrčníku	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k</a:t>
            </a:r>
            <a:r>
              <a:rPr lang="cs-CZ" altLang="cs-CZ" sz="1600" baseline="-25000" dirty="0">
                <a:solidFill>
                  <a:srgbClr val="FD4133"/>
                </a:solidFill>
                <a:latin typeface="+mn-lt"/>
              </a:rPr>
              <a:t>1 </a:t>
            </a:r>
            <a:r>
              <a:rPr lang="cs-CZ" altLang="cs-CZ" sz="1600" dirty="0">
                <a:solidFill>
                  <a:srgbClr val="FD4133"/>
                </a:solidFill>
                <a:latin typeface="+mn-lt"/>
              </a:rPr>
              <a:t>(K1, K1 K2 + 1 cm)</a:t>
            </a:r>
            <a:r>
              <a:rPr lang="cs-CZ" altLang="cs-CZ" sz="1600" b="1" dirty="0">
                <a:latin typeface="+mn-lt"/>
                <a:cs typeface="Times New Roman" panose="02020603050405020304" pitchFamily="18" charset="0"/>
              </a:rPr>
              <a:t> 	</a:t>
            </a:r>
          </a:p>
        </p:txBody>
      </p:sp>
      <p:sp>
        <p:nvSpPr>
          <p:cNvPr id="2631" name="Line 583">
            <a:extLst>
              <a:ext uri="{FF2B5EF4-FFF2-40B4-BE49-F238E27FC236}">
                <a16:creationId xmlns:a16="http://schemas.microsoft.com/office/drawing/2014/main" id="{ECF94104-09EE-4900-B9CC-E0DBDB4222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96844" y="7876083"/>
            <a:ext cx="31750" cy="215423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33" name="Line 585">
            <a:extLst>
              <a:ext uri="{FF2B5EF4-FFF2-40B4-BE49-F238E27FC236}">
                <a16:creationId xmlns:a16="http://schemas.microsoft.com/office/drawing/2014/main" id="{737A7D53-B711-407A-81E1-29F52349C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5256" y="6475908"/>
            <a:ext cx="31750" cy="13938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2635" name="Freeform 587">
            <a:extLst>
              <a:ext uri="{FF2B5EF4-FFF2-40B4-BE49-F238E27FC236}">
                <a16:creationId xmlns:a16="http://schemas.microsoft.com/office/drawing/2014/main" id="{DFCAD50D-4020-44D1-AF24-AF4957A92196}"/>
              </a:ext>
            </a:extLst>
          </p:cNvPr>
          <p:cNvSpPr>
            <a:spLocks/>
          </p:cNvSpPr>
          <p:nvPr/>
        </p:nvSpPr>
        <p:spPr bwMode="auto">
          <a:xfrm>
            <a:off x="11125606" y="4736008"/>
            <a:ext cx="457200" cy="509588"/>
          </a:xfrm>
          <a:custGeom>
            <a:avLst/>
            <a:gdLst>
              <a:gd name="T0" fmla="*/ 0 w 288"/>
              <a:gd name="T1" fmla="*/ 0 h 321"/>
              <a:gd name="T2" fmla="*/ 2147483647 w 288"/>
              <a:gd name="T3" fmla="*/ 2147483647 h 32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8" h="321">
                <a:moveTo>
                  <a:pt x="0" y="0"/>
                </a:moveTo>
                <a:cubicBezTo>
                  <a:pt x="0" y="0"/>
                  <a:pt x="27" y="248"/>
                  <a:pt x="288" y="321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47493376-F615-44DD-A75B-22A54471BEE6}"/>
              </a:ext>
            </a:extLst>
          </p:cNvPr>
          <p:cNvGrpSpPr>
            <a:grpSpLocks/>
          </p:cNvGrpSpPr>
          <p:nvPr/>
        </p:nvGrpSpPr>
        <p:grpSpPr bwMode="auto">
          <a:xfrm>
            <a:off x="9444038" y="676275"/>
            <a:ext cx="3841750" cy="3128963"/>
            <a:chOff x="9338305" y="635537"/>
            <a:chExt cx="3841148" cy="3128564"/>
          </a:xfrm>
        </p:grpSpPr>
        <p:grpSp>
          <p:nvGrpSpPr>
            <p:cNvPr id="15510" name="Skupina 2">
              <a:extLst>
                <a:ext uri="{FF2B5EF4-FFF2-40B4-BE49-F238E27FC236}">
                  <a16:creationId xmlns:a16="http://schemas.microsoft.com/office/drawing/2014/main" id="{4A3FAFE4-9979-4986-AAB8-A1A9A9B6A8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38305" y="635537"/>
              <a:ext cx="3841148" cy="3128564"/>
              <a:chOff x="9338305" y="635537"/>
              <a:chExt cx="3841148" cy="3128564"/>
            </a:xfrm>
          </p:grpSpPr>
          <p:grpSp>
            <p:nvGrpSpPr>
              <p:cNvPr id="15512" name="Skupina 1">
                <a:extLst>
                  <a:ext uri="{FF2B5EF4-FFF2-40B4-BE49-F238E27FC236}">
                    <a16:creationId xmlns:a16="http://schemas.microsoft.com/office/drawing/2014/main" id="{965BE361-D709-4370-BBF9-7B7A3A032A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338305" y="921747"/>
                <a:ext cx="3677296" cy="2484000"/>
                <a:chOff x="9338305" y="921747"/>
                <a:chExt cx="3677296" cy="2268000"/>
              </a:xfrm>
            </p:grpSpPr>
            <p:sp>
              <p:nvSpPr>
                <p:cNvPr id="15516" name="Freeform 3">
                  <a:extLst>
                    <a:ext uri="{FF2B5EF4-FFF2-40B4-BE49-F238E27FC236}">
                      <a16:creationId xmlns:a16="http://schemas.microsoft.com/office/drawing/2014/main" id="{49CA7564-A8A9-4DBA-BBE6-50D9A7F3FFD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604779" y="2341990"/>
                  <a:ext cx="1403375" cy="847757"/>
                </a:xfrm>
                <a:custGeom>
                  <a:avLst/>
                  <a:gdLst>
                    <a:gd name="T0" fmla="*/ 11974246 w 6438"/>
                    <a:gd name="T1" fmla="*/ 129820465 h 3894"/>
                    <a:gd name="T2" fmla="*/ 0 w 6438"/>
                    <a:gd name="T3" fmla="*/ 83560886 h 3894"/>
                    <a:gd name="T4" fmla="*/ 42812529 w 6438"/>
                    <a:gd name="T5" fmla="*/ 22086965 h 3894"/>
                    <a:gd name="T6" fmla="*/ 102303378 w 6438"/>
                    <a:gd name="T7" fmla="*/ 7109490 h 3894"/>
                    <a:gd name="T8" fmla="*/ 108385324 w 6438"/>
                    <a:gd name="T9" fmla="*/ 0 h 3894"/>
                    <a:gd name="T10" fmla="*/ 129435295 w 6438"/>
                    <a:gd name="T11" fmla="*/ 0 h 3894"/>
                    <a:gd name="T12" fmla="*/ 134091849 w 6438"/>
                    <a:gd name="T13" fmla="*/ 7109490 h 3894"/>
                    <a:gd name="T14" fmla="*/ 172200303 w 6438"/>
                    <a:gd name="T15" fmla="*/ 17442154 h 3894"/>
                    <a:gd name="T16" fmla="*/ 293082596 w 6438"/>
                    <a:gd name="T17" fmla="*/ 48771499 h 3894"/>
                    <a:gd name="T18" fmla="*/ 305864470 w 6438"/>
                    <a:gd name="T19" fmla="*/ 48771499 h 3894"/>
                    <a:gd name="T20" fmla="*/ 305911990 w 6438"/>
                    <a:gd name="T21" fmla="*/ 73607470 h 3894"/>
                    <a:gd name="T22" fmla="*/ 292797474 w 6438"/>
                    <a:gd name="T23" fmla="*/ 73607470 h 3894"/>
                    <a:gd name="T24" fmla="*/ 183984250 w 6438"/>
                    <a:gd name="T25" fmla="*/ 75029542 h 3894"/>
                    <a:gd name="T26" fmla="*/ 182558859 w 6438"/>
                    <a:gd name="T27" fmla="*/ 166458197 h 3894"/>
                    <a:gd name="T28" fmla="*/ 152243299 w 6438"/>
                    <a:gd name="T29" fmla="*/ 184563927 h 3894"/>
                    <a:gd name="T30" fmla="*/ 78449927 w 6438"/>
                    <a:gd name="T31" fmla="*/ 184563927 h 3894"/>
                    <a:gd name="T32" fmla="*/ 47754205 w 6438"/>
                    <a:gd name="T33" fmla="*/ 165415591 h 3894"/>
                    <a:gd name="T34" fmla="*/ 49939921 w 6438"/>
                    <a:gd name="T35" fmla="*/ 73323143 h 3894"/>
                    <a:gd name="T36" fmla="*/ 41767082 w 6438"/>
                    <a:gd name="T37" fmla="*/ 73986719 h 3894"/>
                    <a:gd name="T38" fmla="*/ 36302682 w 6438"/>
                    <a:gd name="T39" fmla="*/ 130199495 h 3894"/>
                    <a:gd name="T40" fmla="*/ 36302682 w 6438"/>
                    <a:gd name="T41" fmla="*/ 143044081 h 3894"/>
                    <a:gd name="T42" fmla="*/ 11784165 w 6438"/>
                    <a:gd name="T43" fmla="*/ 143044081 h 3894"/>
                    <a:gd name="T44" fmla="*/ 11974246 w 6438"/>
                    <a:gd name="T45" fmla="*/ 129820465 h 389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6438" h="3894">
                      <a:moveTo>
                        <a:pt x="252" y="2739"/>
                      </a:moveTo>
                      <a:lnTo>
                        <a:pt x="0" y="1763"/>
                      </a:lnTo>
                      <a:lnTo>
                        <a:pt x="901" y="466"/>
                      </a:lnTo>
                      <a:lnTo>
                        <a:pt x="2153" y="150"/>
                      </a:lnTo>
                      <a:lnTo>
                        <a:pt x="2281" y="0"/>
                      </a:lnTo>
                      <a:lnTo>
                        <a:pt x="2724" y="0"/>
                      </a:lnTo>
                      <a:lnTo>
                        <a:pt x="2822" y="150"/>
                      </a:lnTo>
                      <a:lnTo>
                        <a:pt x="3624" y="368"/>
                      </a:lnTo>
                      <a:cubicBezTo>
                        <a:pt x="4183" y="514"/>
                        <a:pt x="5699" y="919"/>
                        <a:pt x="6168" y="1029"/>
                      </a:cubicBezTo>
                      <a:lnTo>
                        <a:pt x="6437" y="1029"/>
                      </a:lnTo>
                      <a:lnTo>
                        <a:pt x="6438" y="1553"/>
                      </a:lnTo>
                      <a:lnTo>
                        <a:pt x="6162" y="1553"/>
                      </a:lnTo>
                      <a:cubicBezTo>
                        <a:pt x="5898" y="1613"/>
                        <a:pt x="3872" y="1583"/>
                        <a:pt x="3872" y="1583"/>
                      </a:cubicBezTo>
                      <a:cubicBezTo>
                        <a:pt x="3872" y="1583"/>
                        <a:pt x="3856" y="2547"/>
                        <a:pt x="3842" y="3512"/>
                      </a:cubicBezTo>
                      <a:cubicBezTo>
                        <a:pt x="3550" y="3512"/>
                        <a:pt x="3550" y="3872"/>
                        <a:pt x="3204" y="3894"/>
                      </a:cubicBezTo>
                      <a:cubicBezTo>
                        <a:pt x="2428" y="3894"/>
                        <a:pt x="1651" y="3894"/>
                        <a:pt x="1651" y="3894"/>
                      </a:cubicBezTo>
                      <a:cubicBezTo>
                        <a:pt x="1329" y="3820"/>
                        <a:pt x="1359" y="3474"/>
                        <a:pt x="1005" y="3490"/>
                      </a:cubicBezTo>
                      <a:cubicBezTo>
                        <a:pt x="1027" y="2517"/>
                        <a:pt x="1051" y="1547"/>
                        <a:pt x="1051" y="1547"/>
                      </a:cubicBezTo>
                      <a:lnTo>
                        <a:pt x="879" y="1561"/>
                      </a:lnTo>
                      <a:cubicBezTo>
                        <a:pt x="879" y="1561"/>
                        <a:pt x="783" y="2504"/>
                        <a:pt x="764" y="2747"/>
                      </a:cubicBezTo>
                      <a:lnTo>
                        <a:pt x="764" y="3018"/>
                      </a:lnTo>
                      <a:lnTo>
                        <a:pt x="248" y="3018"/>
                      </a:lnTo>
                      <a:lnTo>
                        <a:pt x="252" y="2739"/>
                      </a:lnTo>
                      <a:close/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17" name="Freeform 4">
                  <a:extLst>
                    <a:ext uri="{FF2B5EF4-FFF2-40B4-BE49-F238E27FC236}">
                      <a16:creationId xmlns:a16="http://schemas.microsoft.com/office/drawing/2014/main" id="{88E6CBF4-127D-4289-A642-14CBD66D42C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659887" y="2940888"/>
                  <a:ext cx="111332" cy="372"/>
                </a:xfrm>
                <a:custGeom>
                  <a:avLst/>
                  <a:gdLst>
                    <a:gd name="T0" fmla="*/ 0 w 512"/>
                    <a:gd name="T1" fmla="*/ 0 h 1"/>
                    <a:gd name="T2" fmla="*/ 24208622 w 512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12" h="1">
                      <a:moveTo>
                        <a:pt x="0" y="0"/>
                      </a:moveTo>
                      <a:lnTo>
                        <a:pt x="512" y="0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18" name="Freeform 5">
                  <a:extLst>
                    <a:ext uri="{FF2B5EF4-FFF2-40B4-BE49-F238E27FC236}">
                      <a16:creationId xmlns:a16="http://schemas.microsoft.com/office/drawing/2014/main" id="{59FD12A5-DEA4-4B14-AB92-F3CC956A512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93720" y="2474417"/>
                  <a:ext cx="494476" cy="0"/>
                </a:xfrm>
                <a:custGeom>
                  <a:avLst/>
                  <a:gdLst>
                    <a:gd name="T0" fmla="*/ 0 w 2269"/>
                    <a:gd name="T1" fmla="*/ 1 h 1"/>
                    <a:gd name="T2" fmla="*/ 107759592 w 2269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269" h="1">
                      <a:moveTo>
                        <a:pt x="0" y="1"/>
                      </a:moveTo>
                      <a:lnTo>
                        <a:pt x="2269" y="0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19" name="Line 6">
                  <a:extLst>
                    <a:ext uri="{FF2B5EF4-FFF2-40B4-BE49-F238E27FC236}">
                      <a16:creationId xmlns:a16="http://schemas.microsoft.com/office/drawing/2014/main" id="{76F72941-D15F-436A-B90A-DDBBE3CCBFE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11769729" y="2880998"/>
                  <a:ext cx="0" cy="598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20" name="Freeform 7">
                  <a:extLst>
                    <a:ext uri="{FF2B5EF4-FFF2-40B4-BE49-F238E27FC236}">
                      <a16:creationId xmlns:a16="http://schemas.microsoft.com/office/drawing/2014/main" id="{B3948980-0B0C-4512-AA4B-F4D1C484183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948951" y="2565182"/>
                  <a:ext cx="0" cy="114572"/>
                </a:xfrm>
                <a:custGeom>
                  <a:avLst/>
                  <a:gdLst>
                    <a:gd name="T0" fmla="*/ 0 w 1"/>
                    <a:gd name="T1" fmla="*/ 0 h 525"/>
                    <a:gd name="T2" fmla="*/ 0 w 1"/>
                    <a:gd name="T3" fmla="*/ 25003320 h 52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525">
                      <a:moveTo>
                        <a:pt x="0" y="0"/>
                      </a:moveTo>
                      <a:lnTo>
                        <a:pt x="0" y="525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21" name="Freeform 8">
                  <a:extLst>
                    <a:ext uri="{FF2B5EF4-FFF2-40B4-BE49-F238E27FC236}">
                      <a16:creationId xmlns:a16="http://schemas.microsoft.com/office/drawing/2014/main" id="{CFD820DC-09CA-4F0F-AF38-BBF43FEC113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604779" y="2681986"/>
                  <a:ext cx="191759" cy="45382"/>
                </a:xfrm>
                <a:custGeom>
                  <a:avLst/>
                  <a:gdLst>
                    <a:gd name="T0" fmla="*/ 0 w 439"/>
                    <a:gd name="T1" fmla="*/ 19614533 h 105"/>
                    <a:gd name="T2" fmla="*/ 83761991 w 439"/>
                    <a:gd name="T3" fmla="*/ 0 h 1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39" h="105">
                      <a:moveTo>
                        <a:pt x="0" y="105"/>
                      </a:moveTo>
                      <a:cubicBezTo>
                        <a:pt x="45" y="53"/>
                        <a:pt x="439" y="0"/>
                        <a:pt x="439" y="0"/>
                      </a:cubicBez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22" name="Freeform 9">
                  <a:extLst>
                    <a:ext uri="{FF2B5EF4-FFF2-40B4-BE49-F238E27FC236}">
                      <a16:creationId xmlns:a16="http://schemas.microsoft.com/office/drawing/2014/main" id="{2CC73BCD-5928-4A33-B8FD-BA3F7287673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32656" y="2421223"/>
                  <a:ext cx="76331" cy="261134"/>
                </a:xfrm>
                <a:custGeom>
                  <a:avLst/>
                  <a:gdLst>
                    <a:gd name="T0" fmla="*/ 0 w 175"/>
                    <a:gd name="T1" fmla="*/ 113841346 h 599"/>
                    <a:gd name="T2" fmla="*/ 25112899 w 175"/>
                    <a:gd name="T3" fmla="*/ 0 h 599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75" h="599">
                      <a:moveTo>
                        <a:pt x="0" y="599"/>
                      </a:moveTo>
                      <a:cubicBezTo>
                        <a:pt x="175" y="519"/>
                        <a:pt x="142" y="163"/>
                        <a:pt x="132" y="0"/>
                      </a:cubicBez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23" name="Freeform 10">
                  <a:extLst>
                    <a:ext uri="{FF2B5EF4-FFF2-40B4-BE49-F238E27FC236}">
                      <a16:creationId xmlns:a16="http://schemas.microsoft.com/office/drawing/2014/main" id="{090E6765-144C-437D-AC45-14B110BA3E1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71441" y="2422339"/>
                  <a:ext cx="76331" cy="264854"/>
                </a:xfrm>
                <a:custGeom>
                  <a:avLst/>
                  <a:gdLst>
                    <a:gd name="T0" fmla="*/ 16646919 w 350"/>
                    <a:gd name="T1" fmla="*/ 57687205 h 1216"/>
                    <a:gd name="T2" fmla="*/ 4280642 w 350"/>
                    <a:gd name="T3" fmla="*/ 0 h 121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50" h="1216">
                      <a:moveTo>
                        <a:pt x="350" y="1216"/>
                      </a:moveTo>
                      <a:cubicBezTo>
                        <a:pt x="0" y="1056"/>
                        <a:pt x="70" y="326"/>
                        <a:pt x="90" y="0"/>
                      </a:cubicBez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24" name="Freeform 11">
                  <a:extLst>
                    <a:ext uri="{FF2B5EF4-FFF2-40B4-BE49-F238E27FC236}">
                      <a16:creationId xmlns:a16="http://schemas.microsoft.com/office/drawing/2014/main" id="{61608DDB-35AF-4B33-BC92-CE37D854769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73192" y="2373609"/>
                  <a:ext cx="145215" cy="372"/>
                </a:xfrm>
                <a:custGeom>
                  <a:avLst/>
                  <a:gdLst>
                    <a:gd name="T0" fmla="*/ 0 w 667"/>
                    <a:gd name="T1" fmla="*/ 0 h 1"/>
                    <a:gd name="T2" fmla="*/ 31615287 w 667"/>
                    <a:gd name="T3" fmla="*/ 138384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667" h="1">
                      <a:moveTo>
                        <a:pt x="0" y="0"/>
                      </a:moveTo>
                      <a:lnTo>
                        <a:pt x="667" y="1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25" name="Freeform 12">
                  <a:extLst>
                    <a:ext uri="{FF2B5EF4-FFF2-40B4-BE49-F238E27FC236}">
                      <a16:creationId xmlns:a16="http://schemas.microsoft.com/office/drawing/2014/main" id="{3802D64E-8D30-4706-BB66-08BC060A76E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789959" y="2600521"/>
                  <a:ext cx="225642" cy="23807"/>
                </a:xfrm>
                <a:custGeom>
                  <a:avLst/>
                  <a:gdLst>
                    <a:gd name="T0" fmla="*/ 47437310 w 1036"/>
                    <a:gd name="T1" fmla="*/ 286121 h 109"/>
                    <a:gd name="T2" fmla="*/ 43594862 w 1036"/>
                    <a:gd name="T3" fmla="*/ 5199755 h 109"/>
                    <a:gd name="T4" fmla="*/ 2276893 w 1036"/>
                    <a:gd name="T5" fmla="*/ 5199755 h 109"/>
                    <a:gd name="T6" fmla="*/ 0 w 1036"/>
                    <a:gd name="T7" fmla="*/ 2623793 h 109"/>
                    <a:gd name="T8" fmla="*/ 2276893 w 1036"/>
                    <a:gd name="T9" fmla="*/ 47614 h 109"/>
                    <a:gd name="T10" fmla="*/ 34344629 w 1036"/>
                    <a:gd name="T11" fmla="*/ 0 h 1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036" h="109">
                      <a:moveTo>
                        <a:pt x="1000" y="6"/>
                      </a:moveTo>
                      <a:cubicBezTo>
                        <a:pt x="986" y="23"/>
                        <a:pt x="1036" y="108"/>
                        <a:pt x="919" y="109"/>
                      </a:cubicBezTo>
                      <a:cubicBezTo>
                        <a:pt x="482" y="109"/>
                        <a:pt x="48" y="109"/>
                        <a:pt x="48" y="109"/>
                      </a:cubicBezTo>
                      <a:lnTo>
                        <a:pt x="0" y="55"/>
                      </a:lnTo>
                      <a:lnTo>
                        <a:pt x="48" y="1"/>
                      </a:lnTo>
                      <a:lnTo>
                        <a:pt x="724" y="0"/>
                      </a:lnTo>
                    </a:path>
                  </a:pathLst>
                </a:custGeom>
                <a:noFill/>
                <a:ln w="9525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26" name="Oval 13">
                  <a:extLst>
                    <a:ext uri="{FF2B5EF4-FFF2-40B4-BE49-F238E27FC236}">
                      <a16:creationId xmlns:a16="http://schemas.microsoft.com/office/drawing/2014/main" id="{B8257C32-9CF3-475A-8BCD-1F90E9747C3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973898" y="2603869"/>
                  <a:ext cx="7447" cy="74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27" name="Oval 14">
                  <a:extLst>
                    <a:ext uri="{FF2B5EF4-FFF2-40B4-BE49-F238E27FC236}">
                      <a16:creationId xmlns:a16="http://schemas.microsoft.com/office/drawing/2014/main" id="{02EE5CA3-C174-4EE8-B39F-1E6E910178D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2973902" y="2643668"/>
                  <a:ext cx="7440" cy="744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28" name="Oval 15">
                  <a:extLst>
                    <a:ext uri="{FF2B5EF4-FFF2-40B4-BE49-F238E27FC236}">
                      <a16:creationId xmlns:a16="http://schemas.microsoft.com/office/drawing/2014/main" id="{B7848C26-1EEE-4582-BC68-03E892E32EF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2883794" y="2609073"/>
                  <a:ext cx="7440" cy="744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cxnSp>
              <p:nvCxnSpPr>
                <p:cNvPr id="15529" name="Line 16">
                  <a:extLst>
                    <a:ext uri="{FF2B5EF4-FFF2-40B4-BE49-F238E27FC236}">
                      <a16:creationId xmlns:a16="http://schemas.microsoft.com/office/drawing/2014/main" id="{2C0FF304-88C5-4362-B91C-366E0664472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12883790" y="2575226"/>
                  <a:ext cx="6367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30" name="Freeform 17">
                  <a:extLst>
                    <a:ext uri="{FF2B5EF4-FFF2-40B4-BE49-F238E27FC236}">
                      <a16:creationId xmlns:a16="http://schemas.microsoft.com/office/drawing/2014/main" id="{0A30B3AA-8A83-4B37-AC41-27E971C36F0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92976" y="2466234"/>
                  <a:ext cx="495221" cy="372"/>
                </a:xfrm>
                <a:custGeom>
                  <a:avLst/>
                  <a:gdLst>
                    <a:gd name="T0" fmla="*/ 0 w 2272"/>
                    <a:gd name="T1" fmla="*/ 0 h 2"/>
                    <a:gd name="T2" fmla="*/ 107941830 w 2272"/>
                    <a:gd name="T3" fmla="*/ 69192 h 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272" h="2">
                      <a:moveTo>
                        <a:pt x="0" y="0"/>
                      </a:moveTo>
                      <a:lnTo>
                        <a:pt x="2272" y="2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31" name="Freeform 18">
                  <a:extLst>
                    <a:ext uri="{FF2B5EF4-FFF2-40B4-BE49-F238E27FC236}">
                      <a16:creationId xmlns:a16="http://schemas.microsoft.com/office/drawing/2014/main" id="{5D1DD6F1-81DF-412E-A212-57C7B9D1DF0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658770" y="2991850"/>
                  <a:ext cx="113938" cy="372"/>
                </a:xfrm>
                <a:custGeom>
                  <a:avLst/>
                  <a:gdLst>
                    <a:gd name="T0" fmla="*/ 0 w 522"/>
                    <a:gd name="T1" fmla="*/ 0 h 1"/>
                    <a:gd name="T2" fmla="*/ 24869479 w 522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22" h="1">
                      <a:moveTo>
                        <a:pt x="0" y="0"/>
                      </a:moveTo>
                      <a:lnTo>
                        <a:pt x="522" y="0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32" name="Freeform 19">
                  <a:extLst>
                    <a:ext uri="{FF2B5EF4-FFF2-40B4-BE49-F238E27FC236}">
                      <a16:creationId xmlns:a16="http://schemas.microsoft.com/office/drawing/2014/main" id="{7A528983-9F8E-4F13-BA0D-1D4D2D308BF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659887" y="2947956"/>
                  <a:ext cx="111332" cy="372"/>
                </a:xfrm>
                <a:custGeom>
                  <a:avLst/>
                  <a:gdLst>
                    <a:gd name="T0" fmla="*/ 0 w 512"/>
                    <a:gd name="T1" fmla="*/ 138384 h 1"/>
                    <a:gd name="T2" fmla="*/ 24208622 w 512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12" h="1">
                      <a:moveTo>
                        <a:pt x="0" y="1"/>
                      </a:moveTo>
                      <a:lnTo>
                        <a:pt x="512" y="0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33" name="Freeform 20">
                  <a:extLst>
                    <a:ext uri="{FF2B5EF4-FFF2-40B4-BE49-F238E27FC236}">
                      <a16:creationId xmlns:a16="http://schemas.microsoft.com/office/drawing/2014/main" id="{F83300C2-4D27-412C-B563-8ED8A88C325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24092" y="3092287"/>
                  <a:ext cx="618096" cy="89649"/>
                </a:xfrm>
                <a:custGeom>
                  <a:avLst/>
                  <a:gdLst>
                    <a:gd name="T0" fmla="*/ 0 w 2835"/>
                    <a:gd name="T1" fmla="*/ 0 h 411"/>
                    <a:gd name="T2" fmla="*/ 30944698 w 2835"/>
                    <a:gd name="T3" fmla="*/ 19554606 h 411"/>
                    <a:gd name="T4" fmla="*/ 104670143 w 2835"/>
                    <a:gd name="T5" fmla="*/ 19554606 h 411"/>
                    <a:gd name="T6" fmla="*/ 134759318 w 2835"/>
                    <a:gd name="T7" fmla="*/ 999226 h 4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35" h="411">
                      <a:moveTo>
                        <a:pt x="0" y="0"/>
                      </a:moveTo>
                      <a:cubicBezTo>
                        <a:pt x="426" y="27"/>
                        <a:pt x="348" y="333"/>
                        <a:pt x="651" y="411"/>
                      </a:cubicBezTo>
                      <a:cubicBezTo>
                        <a:pt x="1432" y="411"/>
                        <a:pt x="2202" y="411"/>
                        <a:pt x="2202" y="411"/>
                      </a:cubicBezTo>
                      <a:cubicBezTo>
                        <a:pt x="2553" y="348"/>
                        <a:pt x="2529" y="3"/>
                        <a:pt x="2835" y="21"/>
                      </a:cubicBez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34" name="Freeform 21">
                  <a:extLst>
                    <a:ext uri="{FF2B5EF4-FFF2-40B4-BE49-F238E27FC236}">
                      <a16:creationId xmlns:a16="http://schemas.microsoft.com/office/drawing/2014/main" id="{71FAFCC8-8A31-4BD0-8465-7D762547943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797778" y="2565926"/>
                  <a:ext cx="209259" cy="53194"/>
                </a:xfrm>
                <a:custGeom>
                  <a:avLst/>
                  <a:gdLst>
                    <a:gd name="T0" fmla="*/ 44473641 w 960"/>
                    <a:gd name="T1" fmla="*/ 0 h 244"/>
                    <a:gd name="T2" fmla="*/ 40814878 w 960"/>
                    <a:gd name="T3" fmla="*/ 11596728 h 244"/>
                    <a:gd name="T4" fmla="*/ 1425359 w 960"/>
                    <a:gd name="T5" fmla="*/ 11549202 h 244"/>
                    <a:gd name="T6" fmla="*/ 0 w 960"/>
                    <a:gd name="T7" fmla="*/ 9980851 h 244"/>
                    <a:gd name="T8" fmla="*/ 1567917 w 960"/>
                    <a:gd name="T9" fmla="*/ 8697655 h 244"/>
                    <a:gd name="T10" fmla="*/ 33070115 w 960"/>
                    <a:gd name="T11" fmla="*/ 8697655 h 24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0" h="244">
                      <a:moveTo>
                        <a:pt x="936" y="0"/>
                      </a:moveTo>
                      <a:cubicBezTo>
                        <a:pt x="933" y="240"/>
                        <a:pt x="960" y="240"/>
                        <a:pt x="859" y="244"/>
                      </a:cubicBezTo>
                      <a:lnTo>
                        <a:pt x="30" y="243"/>
                      </a:lnTo>
                      <a:lnTo>
                        <a:pt x="0" y="210"/>
                      </a:lnTo>
                      <a:lnTo>
                        <a:pt x="33" y="183"/>
                      </a:lnTo>
                      <a:lnTo>
                        <a:pt x="696" y="183"/>
                      </a:ln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35" name="Line 22">
                  <a:extLst>
                    <a:ext uri="{FF2B5EF4-FFF2-40B4-BE49-F238E27FC236}">
                      <a16:creationId xmlns:a16="http://schemas.microsoft.com/office/drawing/2014/main" id="{DD6118C6-9A2C-4099-8936-9B35AD7152D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3001452" y="2624328"/>
                  <a:ext cx="0" cy="554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36" name="Freeform 23">
                  <a:extLst>
                    <a:ext uri="{FF2B5EF4-FFF2-40B4-BE49-F238E27FC236}">
                      <a16:creationId xmlns:a16="http://schemas.microsoft.com/office/drawing/2014/main" id="{0E65ED63-6EFD-4B78-9152-D127F2630EC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80638" y="2368029"/>
                  <a:ext cx="134045" cy="372"/>
                </a:xfrm>
                <a:custGeom>
                  <a:avLst/>
                  <a:gdLst>
                    <a:gd name="T0" fmla="*/ 0 w 615"/>
                    <a:gd name="T1" fmla="*/ 0 h 1"/>
                    <a:gd name="T2" fmla="*/ 29216361 w 615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615" h="1">
                      <a:moveTo>
                        <a:pt x="0" y="0"/>
                      </a:moveTo>
                      <a:lnTo>
                        <a:pt x="615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37" name="Freeform 24">
                  <a:extLst>
                    <a:ext uri="{FF2B5EF4-FFF2-40B4-BE49-F238E27FC236}">
                      <a16:creationId xmlns:a16="http://schemas.microsoft.com/office/drawing/2014/main" id="{D5C079A5-A5E7-4D34-83AC-D9BAE447FD5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34890" y="2418992"/>
                  <a:ext cx="84150" cy="272294"/>
                </a:xfrm>
                <a:custGeom>
                  <a:avLst/>
                  <a:gdLst>
                    <a:gd name="T0" fmla="*/ 0 w 387"/>
                    <a:gd name="T1" fmla="*/ 59267804 h 1251"/>
                    <a:gd name="T2" fmla="*/ 14042395 w 387"/>
                    <a:gd name="T3" fmla="*/ 0 h 125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7" h="1251">
                      <a:moveTo>
                        <a:pt x="0" y="1251"/>
                      </a:moveTo>
                      <a:cubicBezTo>
                        <a:pt x="387" y="1116"/>
                        <a:pt x="317" y="326"/>
                        <a:pt x="297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38" name="Freeform 25">
                  <a:extLst>
                    <a:ext uri="{FF2B5EF4-FFF2-40B4-BE49-F238E27FC236}">
                      <a16:creationId xmlns:a16="http://schemas.microsoft.com/office/drawing/2014/main" id="{77944C06-0055-4323-BA8B-30AFE35E18A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61016" y="2418992"/>
                  <a:ext cx="87129" cy="279362"/>
                </a:xfrm>
                <a:custGeom>
                  <a:avLst/>
                  <a:gdLst>
                    <a:gd name="T0" fmla="*/ 19026222 w 399"/>
                    <a:gd name="T1" fmla="*/ 60828626 h 1283"/>
                    <a:gd name="T2" fmla="*/ 4863938 w 399"/>
                    <a:gd name="T3" fmla="*/ 0 h 128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99" h="1283">
                      <a:moveTo>
                        <a:pt x="399" y="1283"/>
                      </a:moveTo>
                      <a:cubicBezTo>
                        <a:pt x="0" y="1149"/>
                        <a:pt x="82" y="326"/>
                        <a:pt x="102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39" name="Freeform 26">
                  <a:extLst>
                    <a:ext uri="{FF2B5EF4-FFF2-40B4-BE49-F238E27FC236}">
                      <a16:creationId xmlns:a16="http://schemas.microsoft.com/office/drawing/2014/main" id="{80CD2E9C-C7EE-4032-8579-2F89BB84D4D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62420" y="2422711"/>
                  <a:ext cx="1222414" cy="178553"/>
                </a:xfrm>
                <a:custGeom>
                  <a:avLst/>
                  <a:gdLst>
                    <a:gd name="T0" fmla="*/ 0 w 2824"/>
                    <a:gd name="T1" fmla="*/ 0 h 413"/>
                    <a:gd name="T2" fmla="*/ 161140916 w 2824"/>
                    <a:gd name="T3" fmla="*/ 76072657 h 413"/>
                    <a:gd name="T4" fmla="*/ 374558644 w 2824"/>
                    <a:gd name="T5" fmla="*/ 77194125 h 413"/>
                    <a:gd name="T6" fmla="*/ 529141639 w 2824"/>
                    <a:gd name="T7" fmla="*/ 747502 h 4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4" h="413">
                      <a:moveTo>
                        <a:pt x="0" y="0"/>
                      </a:moveTo>
                      <a:cubicBezTo>
                        <a:pt x="375" y="94"/>
                        <a:pt x="331" y="362"/>
                        <a:pt x="860" y="407"/>
                      </a:cubicBezTo>
                      <a:lnTo>
                        <a:pt x="1999" y="413"/>
                      </a:lnTo>
                      <a:cubicBezTo>
                        <a:pt x="2519" y="332"/>
                        <a:pt x="2520" y="109"/>
                        <a:pt x="2824" y="4"/>
                      </a:cubicBez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40" name="Freeform 27">
                  <a:extLst>
                    <a:ext uri="{FF2B5EF4-FFF2-40B4-BE49-F238E27FC236}">
                      <a16:creationId xmlns:a16="http://schemas.microsoft.com/office/drawing/2014/main" id="{4140220A-FD4E-4241-8248-C04C2CE14E7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338305" y="989448"/>
                  <a:ext cx="2808983" cy="1564202"/>
                </a:xfrm>
                <a:custGeom>
                  <a:avLst/>
                  <a:gdLst>
                    <a:gd name="T0" fmla="*/ 1042173804 w 6491"/>
                    <a:gd name="T1" fmla="*/ 60934704 h 3618"/>
                    <a:gd name="T2" fmla="*/ 1059964607 w 6491"/>
                    <a:gd name="T3" fmla="*/ 490843821 h 3618"/>
                    <a:gd name="T4" fmla="*/ 1059777659 w 6491"/>
                    <a:gd name="T5" fmla="*/ 540376884 h 3618"/>
                    <a:gd name="T6" fmla="*/ 1161466652 w 6491"/>
                    <a:gd name="T7" fmla="*/ 540376884 h 3618"/>
                    <a:gd name="T8" fmla="*/ 1161466652 w 6491"/>
                    <a:gd name="T9" fmla="*/ 489909104 h 3618"/>
                    <a:gd name="T10" fmla="*/ 1215588583 w 6491"/>
                    <a:gd name="T11" fmla="*/ 303366126 h 3618"/>
                    <a:gd name="T12" fmla="*/ 1042922895 w 6491"/>
                    <a:gd name="T13" fmla="*/ 60934704 h 3618"/>
                    <a:gd name="T14" fmla="*/ 813888003 w 6491"/>
                    <a:gd name="T15" fmla="*/ 0 h 3618"/>
                    <a:gd name="T16" fmla="*/ 801902547 w 6491"/>
                    <a:gd name="T17" fmla="*/ 137944631 h 3618"/>
                    <a:gd name="T18" fmla="*/ 754897196 w 6491"/>
                    <a:gd name="T19" fmla="*/ 98692154 h 3618"/>
                    <a:gd name="T20" fmla="*/ 707142754 w 6491"/>
                    <a:gd name="T21" fmla="*/ 137944631 h 3618"/>
                    <a:gd name="T22" fmla="*/ 693846064 w 6491"/>
                    <a:gd name="T23" fmla="*/ 2056204 h 3618"/>
                    <a:gd name="T24" fmla="*/ 51874659 w 6491"/>
                    <a:gd name="T25" fmla="*/ 158318600 h 3618"/>
                    <a:gd name="T26" fmla="*/ 0 w 6491"/>
                    <a:gd name="T27" fmla="*/ 164673981 h 3618"/>
                    <a:gd name="T28" fmla="*/ 9176473 w 6491"/>
                    <a:gd name="T29" fmla="*/ 260001241 h 3618"/>
                    <a:gd name="T30" fmla="*/ 61800223 w 6491"/>
                    <a:gd name="T31" fmla="*/ 257197524 h 3618"/>
                    <a:gd name="T32" fmla="*/ 485224009 w 6491"/>
                    <a:gd name="T33" fmla="*/ 262057445 h 3618"/>
                    <a:gd name="T34" fmla="*/ 485224009 w 6491"/>
                    <a:gd name="T35" fmla="*/ 624489274 h 3618"/>
                    <a:gd name="T36" fmla="*/ 654519004 w 6491"/>
                    <a:gd name="T37" fmla="*/ 676265311 h 3618"/>
                    <a:gd name="T38" fmla="*/ 865200951 w 6491"/>
                    <a:gd name="T39" fmla="*/ 676265311 h 3618"/>
                    <a:gd name="T40" fmla="*/ 1015019148 w 6491"/>
                    <a:gd name="T41" fmla="*/ 626732248 h 3618"/>
                    <a:gd name="T42" fmla="*/ 1014832200 w 6491"/>
                    <a:gd name="T43" fmla="*/ 262804959 h 3618"/>
                    <a:gd name="T44" fmla="*/ 1047043112 w 6491"/>
                    <a:gd name="T45" fmla="*/ 267664880 h 36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6491" h="3618">
                      <a:moveTo>
                        <a:pt x="5565" y="326"/>
                      </a:moveTo>
                      <a:cubicBezTo>
                        <a:pt x="5581" y="709"/>
                        <a:pt x="5563" y="1546"/>
                        <a:pt x="5660" y="2626"/>
                      </a:cubicBezTo>
                      <a:cubicBezTo>
                        <a:pt x="5658" y="2759"/>
                        <a:pt x="5659" y="2891"/>
                        <a:pt x="5659" y="2891"/>
                      </a:cubicBezTo>
                      <a:lnTo>
                        <a:pt x="6202" y="2891"/>
                      </a:lnTo>
                      <a:lnTo>
                        <a:pt x="6202" y="2621"/>
                      </a:lnTo>
                      <a:lnTo>
                        <a:pt x="6491" y="1623"/>
                      </a:lnTo>
                      <a:lnTo>
                        <a:pt x="5569" y="326"/>
                      </a:lnTo>
                      <a:lnTo>
                        <a:pt x="4346" y="0"/>
                      </a:lnTo>
                      <a:cubicBezTo>
                        <a:pt x="4346" y="0"/>
                        <a:pt x="4399" y="206"/>
                        <a:pt x="4282" y="738"/>
                      </a:cubicBezTo>
                      <a:cubicBezTo>
                        <a:pt x="4156" y="633"/>
                        <a:pt x="4031" y="528"/>
                        <a:pt x="4031" y="528"/>
                      </a:cubicBezTo>
                      <a:lnTo>
                        <a:pt x="3776" y="738"/>
                      </a:lnTo>
                      <a:cubicBezTo>
                        <a:pt x="3675" y="228"/>
                        <a:pt x="3705" y="11"/>
                        <a:pt x="3705" y="11"/>
                      </a:cubicBezTo>
                      <a:lnTo>
                        <a:pt x="277" y="847"/>
                      </a:lnTo>
                      <a:lnTo>
                        <a:pt x="0" y="881"/>
                      </a:lnTo>
                      <a:lnTo>
                        <a:pt x="49" y="1391"/>
                      </a:lnTo>
                      <a:lnTo>
                        <a:pt x="330" y="1376"/>
                      </a:lnTo>
                      <a:lnTo>
                        <a:pt x="2591" y="1402"/>
                      </a:lnTo>
                      <a:lnTo>
                        <a:pt x="2591" y="3341"/>
                      </a:lnTo>
                      <a:cubicBezTo>
                        <a:pt x="2966" y="3359"/>
                        <a:pt x="3105" y="3592"/>
                        <a:pt x="3495" y="3618"/>
                      </a:cubicBezTo>
                      <a:cubicBezTo>
                        <a:pt x="3495" y="3618"/>
                        <a:pt x="4057" y="3618"/>
                        <a:pt x="4620" y="3618"/>
                      </a:cubicBezTo>
                      <a:cubicBezTo>
                        <a:pt x="5010" y="3588"/>
                        <a:pt x="5210" y="3353"/>
                        <a:pt x="5420" y="3353"/>
                      </a:cubicBezTo>
                      <a:cubicBezTo>
                        <a:pt x="5418" y="2378"/>
                        <a:pt x="5419" y="1406"/>
                        <a:pt x="5419" y="1406"/>
                      </a:cubicBezTo>
                      <a:lnTo>
                        <a:pt x="5591" y="1432"/>
                      </a:ln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41" name="Freeform 28">
                  <a:extLst>
                    <a:ext uri="{FF2B5EF4-FFF2-40B4-BE49-F238E27FC236}">
                      <a16:creationId xmlns:a16="http://schemas.microsoft.com/office/drawing/2014/main" id="{7D6D8845-6589-4A60-8A8B-36F6CC136D8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61303" y="2437219"/>
                  <a:ext cx="1223904" cy="179669"/>
                </a:xfrm>
                <a:custGeom>
                  <a:avLst/>
                  <a:gdLst>
                    <a:gd name="T0" fmla="*/ 0 w 2828"/>
                    <a:gd name="T1" fmla="*/ 0 h 416"/>
                    <a:gd name="T2" fmla="*/ 158267925 w 2828"/>
                    <a:gd name="T3" fmla="*/ 77598436 h 416"/>
                    <a:gd name="T4" fmla="*/ 372912902 w 2828"/>
                    <a:gd name="T5" fmla="*/ 77598436 h 416"/>
                    <a:gd name="T6" fmla="*/ 529682108 w 2828"/>
                    <a:gd name="T7" fmla="*/ 373159 h 4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8" h="416">
                      <a:moveTo>
                        <a:pt x="0" y="0"/>
                      </a:moveTo>
                      <a:cubicBezTo>
                        <a:pt x="375" y="94"/>
                        <a:pt x="316" y="371"/>
                        <a:pt x="845" y="416"/>
                      </a:cubicBezTo>
                      <a:lnTo>
                        <a:pt x="1991" y="416"/>
                      </a:lnTo>
                      <a:cubicBezTo>
                        <a:pt x="2546" y="345"/>
                        <a:pt x="2524" y="107"/>
                        <a:pt x="2828" y="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42" name="Line 29">
                  <a:extLst>
                    <a:ext uri="{FF2B5EF4-FFF2-40B4-BE49-F238E27FC236}">
                      <a16:creationId xmlns:a16="http://schemas.microsoft.com/office/drawing/2014/main" id="{2995B679-A0AB-457E-AFA6-205C6D9AFA1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9456339" y="1356227"/>
                  <a:ext cx="23458" cy="23100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43" name="Line 30">
                  <a:extLst>
                    <a:ext uri="{FF2B5EF4-FFF2-40B4-BE49-F238E27FC236}">
                      <a16:creationId xmlns:a16="http://schemas.microsoft.com/office/drawing/2014/main" id="{C15F0BB0-39C5-4DBC-B32F-9A7B55B0305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9435860" y="1356227"/>
                  <a:ext cx="23085" cy="23100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44" name="Freeform 31">
                  <a:extLst>
                    <a:ext uri="{FF2B5EF4-FFF2-40B4-BE49-F238E27FC236}">
                      <a16:creationId xmlns:a16="http://schemas.microsoft.com/office/drawing/2014/main" id="{555FE799-7440-4CE1-9B83-27E04911406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352454" y="1369246"/>
                  <a:ext cx="21224" cy="221704"/>
                </a:xfrm>
                <a:custGeom>
                  <a:avLst/>
                  <a:gdLst>
                    <a:gd name="T0" fmla="*/ 0 w 49"/>
                    <a:gd name="T1" fmla="*/ 0 h 513"/>
                    <a:gd name="T2" fmla="*/ 9193024 w 49"/>
                    <a:gd name="T3" fmla="*/ 95814159 h 51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9" h="513">
                      <a:moveTo>
                        <a:pt x="0" y="0"/>
                      </a:moveTo>
                      <a:lnTo>
                        <a:pt x="49" y="513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45" name="Line 32">
                  <a:extLst>
                    <a:ext uri="{FF2B5EF4-FFF2-40B4-BE49-F238E27FC236}">
                      <a16:creationId xmlns:a16="http://schemas.microsoft.com/office/drawing/2014/main" id="{3D3F987E-E49B-40E3-95BA-BBC08AE9CA8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9456339" y="1345811"/>
                  <a:ext cx="148194" cy="130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46" name="Freeform 33">
                  <a:extLst>
                    <a:ext uri="{FF2B5EF4-FFF2-40B4-BE49-F238E27FC236}">
                      <a16:creationId xmlns:a16="http://schemas.microsoft.com/office/drawing/2014/main" id="{0EF55BDF-F712-4668-AFFF-A60A3D5917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59441" y="1084305"/>
                  <a:ext cx="162343" cy="511481"/>
                </a:xfrm>
                <a:custGeom>
                  <a:avLst/>
                  <a:gdLst>
                    <a:gd name="T0" fmla="*/ 0 w 375"/>
                    <a:gd name="T1" fmla="*/ 221143545 h 1183"/>
                    <a:gd name="T2" fmla="*/ 52476184 w 375"/>
                    <a:gd name="T3" fmla="*/ 0 h 118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75" h="1183">
                      <a:moveTo>
                        <a:pt x="0" y="1183"/>
                      </a:moveTo>
                      <a:cubicBezTo>
                        <a:pt x="375" y="1101"/>
                        <a:pt x="280" y="0"/>
                        <a:pt x="28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47" name="Freeform 34">
                  <a:extLst>
                    <a:ext uri="{FF2B5EF4-FFF2-40B4-BE49-F238E27FC236}">
                      <a16:creationId xmlns:a16="http://schemas.microsoft.com/office/drawing/2014/main" id="{38ABD05C-161B-4BD2-B4AF-96AE7A2B51E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537012" y="1089885"/>
                  <a:ext cx="146705" cy="505901"/>
                </a:xfrm>
                <a:custGeom>
                  <a:avLst/>
                  <a:gdLst>
                    <a:gd name="T0" fmla="*/ 63487779 w 339"/>
                    <a:gd name="T1" fmla="*/ 218748566 h 1170"/>
                    <a:gd name="T2" fmla="*/ 23222666 w 339"/>
                    <a:gd name="T3" fmla="*/ 0 h 117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39" h="1170">
                      <a:moveTo>
                        <a:pt x="339" y="1170"/>
                      </a:moveTo>
                      <a:cubicBezTo>
                        <a:pt x="0" y="1031"/>
                        <a:pt x="124" y="0"/>
                        <a:pt x="124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48" name="Freeform 35">
                  <a:extLst>
                    <a:ext uri="{FF2B5EF4-FFF2-40B4-BE49-F238E27FC236}">
                      <a16:creationId xmlns:a16="http://schemas.microsoft.com/office/drawing/2014/main" id="{7B5BA1AA-7F41-4DD2-8E47-0C12934D82B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35300" y="921747"/>
                  <a:ext cx="301601" cy="299449"/>
                </a:xfrm>
                <a:custGeom>
                  <a:avLst/>
                  <a:gdLst>
                    <a:gd name="T0" fmla="*/ 63099949 w 697"/>
                    <a:gd name="T1" fmla="*/ 129393512 h 693"/>
                    <a:gd name="T2" fmla="*/ 10485503 w 697"/>
                    <a:gd name="T3" fmla="*/ 23712645 h 693"/>
                    <a:gd name="T4" fmla="*/ 116463854 w 697"/>
                    <a:gd name="T5" fmla="*/ 23712645 h 693"/>
                    <a:gd name="T6" fmla="*/ 63099949 w 697"/>
                    <a:gd name="T7" fmla="*/ 129393512 h 69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97" h="693">
                      <a:moveTo>
                        <a:pt x="337" y="693"/>
                      </a:moveTo>
                      <a:cubicBezTo>
                        <a:pt x="266" y="640"/>
                        <a:pt x="0" y="239"/>
                        <a:pt x="56" y="127"/>
                      </a:cubicBezTo>
                      <a:cubicBezTo>
                        <a:pt x="112" y="15"/>
                        <a:pt x="547" y="0"/>
                        <a:pt x="622" y="127"/>
                      </a:cubicBezTo>
                      <a:cubicBezTo>
                        <a:pt x="697" y="254"/>
                        <a:pt x="431" y="633"/>
                        <a:pt x="337" y="693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49" name="Freeform 36">
                  <a:extLst>
                    <a:ext uri="{FF2B5EF4-FFF2-40B4-BE49-F238E27FC236}">
                      <a16:creationId xmlns:a16="http://schemas.microsoft.com/office/drawing/2014/main" id="{F4463E60-6726-4082-8163-097F4ED8D8D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59503" y="971965"/>
                  <a:ext cx="245004" cy="40546"/>
                </a:xfrm>
                <a:custGeom>
                  <a:avLst/>
                  <a:gdLst>
                    <a:gd name="T0" fmla="*/ 0 w 566"/>
                    <a:gd name="T1" fmla="*/ 17677184 h 93"/>
                    <a:gd name="T2" fmla="*/ 106054700 w 566"/>
                    <a:gd name="T3" fmla="*/ 15586231 h 9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6" h="93">
                      <a:moveTo>
                        <a:pt x="0" y="93"/>
                      </a:moveTo>
                      <a:cubicBezTo>
                        <a:pt x="304" y="0"/>
                        <a:pt x="473" y="78"/>
                        <a:pt x="566" y="8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50" name="Freeform 37">
                  <a:extLst>
                    <a:ext uri="{FF2B5EF4-FFF2-40B4-BE49-F238E27FC236}">
                      <a16:creationId xmlns:a16="http://schemas.microsoft.com/office/drawing/2014/main" id="{C4375DFC-F174-424B-95DC-BB0C240170F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44236" y="968617"/>
                  <a:ext cx="18617" cy="21947"/>
                </a:xfrm>
                <a:custGeom>
                  <a:avLst/>
                  <a:gdLst>
                    <a:gd name="T0" fmla="*/ 0 w 43"/>
                    <a:gd name="T1" fmla="*/ 9444526 h 51"/>
                    <a:gd name="T2" fmla="*/ 8060295 w 43"/>
                    <a:gd name="T3" fmla="*/ 0 h 5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3" h="51">
                      <a:moveTo>
                        <a:pt x="0" y="51"/>
                      </a:moveTo>
                      <a:lnTo>
                        <a:pt x="43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51" name="Freeform 38">
                  <a:extLst>
                    <a:ext uri="{FF2B5EF4-FFF2-40B4-BE49-F238E27FC236}">
                      <a16:creationId xmlns:a16="http://schemas.microsoft.com/office/drawing/2014/main" id="{8A43A652-FB9D-4960-B3F5-14705CAD786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01156" y="968617"/>
                  <a:ext cx="21224" cy="24179"/>
                </a:xfrm>
                <a:custGeom>
                  <a:avLst/>
                  <a:gdLst>
                    <a:gd name="T0" fmla="*/ 0 w 49"/>
                    <a:gd name="T1" fmla="*/ 0 h 56"/>
                    <a:gd name="T2" fmla="*/ 9193024 w 49"/>
                    <a:gd name="T3" fmla="*/ 10439715 h 5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9" h="56">
                      <a:moveTo>
                        <a:pt x="0" y="0"/>
                      </a:moveTo>
                      <a:lnTo>
                        <a:pt x="49" y="56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52" name="Line 39">
                  <a:extLst>
                    <a:ext uri="{FF2B5EF4-FFF2-40B4-BE49-F238E27FC236}">
                      <a16:creationId xmlns:a16="http://schemas.microsoft.com/office/drawing/2014/main" id="{89740FF9-7D8C-4C44-ACFF-81CF525563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011631" y="1127827"/>
                  <a:ext cx="14819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53" name="Line 40">
                  <a:extLst>
                    <a:ext uri="{FF2B5EF4-FFF2-40B4-BE49-F238E27FC236}">
                      <a16:creationId xmlns:a16="http://schemas.microsoft.com/office/drawing/2014/main" id="{C1D15744-7C58-4990-8B64-680560CEA02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0583432" y="1104764"/>
                  <a:ext cx="360804" cy="7514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54" name="Line 41">
                  <a:extLst>
                    <a:ext uri="{FF2B5EF4-FFF2-40B4-BE49-F238E27FC236}">
                      <a16:creationId xmlns:a16="http://schemas.microsoft.com/office/drawing/2014/main" id="{EA213412-54B4-47DC-9E4E-F1B9982CA34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222379" y="1104764"/>
                  <a:ext cx="360432" cy="7514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55" name="Line 42">
                  <a:extLst>
                    <a:ext uri="{FF2B5EF4-FFF2-40B4-BE49-F238E27FC236}">
                      <a16:creationId xmlns:a16="http://schemas.microsoft.com/office/drawing/2014/main" id="{3B5C10D5-8507-44AA-92D3-65E42F14478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0583432" y="1089885"/>
                  <a:ext cx="360804" cy="7514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56" name="Line 43">
                  <a:extLst>
                    <a:ext uri="{FF2B5EF4-FFF2-40B4-BE49-F238E27FC236}">
                      <a16:creationId xmlns:a16="http://schemas.microsoft.com/office/drawing/2014/main" id="{B7B386A3-6B27-4EE2-8363-92DAB0A011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222379" y="1089885"/>
                  <a:ext cx="360432" cy="7514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57" name="Freeform 44">
                  <a:extLst>
                    <a:ext uri="{FF2B5EF4-FFF2-40B4-BE49-F238E27FC236}">
                      <a16:creationId xmlns:a16="http://schemas.microsoft.com/office/drawing/2014/main" id="{F8A0FE47-90EB-43EC-85AE-BD175A45F2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61303" y="1084305"/>
                  <a:ext cx="184684" cy="527848"/>
                </a:xfrm>
                <a:custGeom>
                  <a:avLst/>
                  <a:gdLst>
                    <a:gd name="T0" fmla="*/ 0 w 427"/>
                    <a:gd name="T1" fmla="*/ 228192884 h 1221"/>
                    <a:gd name="T2" fmla="*/ 57991641 w 427"/>
                    <a:gd name="T3" fmla="*/ 0 h 122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27" h="1221">
                      <a:moveTo>
                        <a:pt x="0" y="1221"/>
                      </a:moveTo>
                      <a:cubicBezTo>
                        <a:pt x="427" y="1142"/>
                        <a:pt x="310" y="0"/>
                        <a:pt x="310" y="0"/>
                      </a:cubicBez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58" name="Freeform 45">
                  <a:extLst>
                    <a:ext uri="{FF2B5EF4-FFF2-40B4-BE49-F238E27FC236}">
                      <a16:creationId xmlns:a16="http://schemas.microsoft.com/office/drawing/2014/main" id="{EED879C3-E85C-4541-AD7C-20EC9796B6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512810" y="1086909"/>
                  <a:ext cx="168673" cy="525245"/>
                </a:xfrm>
                <a:custGeom>
                  <a:avLst/>
                  <a:gdLst>
                    <a:gd name="T0" fmla="*/ 72950208 w 390"/>
                    <a:gd name="T1" fmla="*/ 227063630 h 1215"/>
                    <a:gd name="T2" fmla="*/ 26561240 w 390"/>
                    <a:gd name="T3" fmla="*/ 0 h 12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90" h="1215">
                      <a:moveTo>
                        <a:pt x="390" y="1215"/>
                      </a:moveTo>
                      <a:cubicBezTo>
                        <a:pt x="0" y="1125"/>
                        <a:pt x="142" y="0"/>
                        <a:pt x="142" y="0"/>
                      </a:cubicBez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59" name="Freeform 46">
                  <a:extLst>
                    <a:ext uri="{FF2B5EF4-FFF2-40B4-BE49-F238E27FC236}">
                      <a16:creationId xmlns:a16="http://schemas.microsoft.com/office/drawing/2014/main" id="{266EF5FD-527D-449F-B37B-3C1C08103D1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96687" y="1509857"/>
                  <a:ext cx="283728" cy="301681"/>
                </a:xfrm>
                <a:custGeom>
                  <a:avLst/>
                  <a:gdLst>
                    <a:gd name="T0" fmla="*/ 0 w 656"/>
                    <a:gd name="T1" fmla="*/ 0 h 698"/>
                    <a:gd name="T2" fmla="*/ 122715820 w 656"/>
                    <a:gd name="T3" fmla="*/ 0 h 698"/>
                    <a:gd name="T4" fmla="*/ 122715820 w 656"/>
                    <a:gd name="T5" fmla="*/ 111521698 h 698"/>
                    <a:gd name="T6" fmla="*/ 62293434 w 656"/>
                    <a:gd name="T7" fmla="*/ 130388862 h 698"/>
                    <a:gd name="T8" fmla="*/ 0 w 656"/>
                    <a:gd name="T9" fmla="*/ 111521698 h 698"/>
                    <a:gd name="T10" fmla="*/ 0 w 656"/>
                    <a:gd name="T11" fmla="*/ 0 h 6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56" h="698">
                      <a:moveTo>
                        <a:pt x="0" y="0"/>
                      </a:moveTo>
                      <a:lnTo>
                        <a:pt x="656" y="0"/>
                      </a:lnTo>
                      <a:lnTo>
                        <a:pt x="656" y="597"/>
                      </a:lnTo>
                      <a:lnTo>
                        <a:pt x="333" y="698"/>
                      </a:lnTo>
                      <a:lnTo>
                        <a:pt x="0" y="5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60" name="Freeform 47">
                  <a:extLst>
                    <a:ext uri="{FF2B5EF4-FFF2-40B4-BE49-F238E27FC236}">
                      <a16:creationId xmlns:a16="http://schemas.microsoft.com/office/drawing/2014/main" id="{B80A247B-CA02-47EA-B8A0-425E5FC5B7F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08975" y="1522505"/>
                  <a:ext cx="258409" cy="274154"/>
                </a:xfrm>
                <a:custGeom>
                  <a:avLst/>
                  <a:gdLst>
                    <a:gd name="T0" fmla="*/ 0 w 597"/>
                    <a:gd name="T1" fmla="*/ 0 h 634"/>
                    <a:gd name="T2" fmla="*/ 111851275 w 597"/>
                    <a:gd name="T3" fmla="*/ 748086 h 634"/>
                    <a:gd name="T4" fmla="*/ 111851275 w 597"/>
                    <a:gd name="T5" fmla="*/ 101720647 h 634"/>
                    <a:gd name="T6" fmla="*/ 56206771 w 597"/>
                    <a:gd name="T7" fmla="*/ 118549552 h 634"/>
                    <a:gd name="T8" fmla="*/ 0 w 597"/>
                    <a:gd name="T9" fmla="*/ 101346604 h 634"/>
                    <a:gd name="T10" fmla="*/ 0 w 597"/>
                    <a:gd name="T11" fmla="*/ 0 h 6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97" h="634">
                      <a:moveTo>
                        <a:pt x="0" y="0"/>
                      </a:moveTo>
                      <a:lnTo>
                        <a:pt x="597" y="4"/>
                      </a:lnTo>
                      <a:lnTo>
                        <a:pt x="597" y="544"/>
                      </a:lnTo>
                      <a:lnTo>
                        <a:pt x="300" y="634"/>
                      </a:lnTo>
                      <a:lnTo>
                        <a:pt x="0" y="54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61" name="Line 48">
                  <a:extLst>
                    <a:ext uri="{FF2B5EF4-FFF2-40B4-BE49-F238E27FC236}">
                      <a16:creationId xmlns:a16="http://schemas.microsoft.com/office/drawing/2014/main" id="{F7D8A096-6029-40AE-8D93-B6D924CD54B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196687" y="1574211"/>
                  <a:ext cx="28372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62" name="Freeform 49">
                  <a:extLst>
                    <a:ext uri="{FF2B5EF4-FFF2-40B4-BE49-F238E27FC236}">
                      <a16:creationId xmlns:a16="http://schemas.microsoft.com/office/drawing/2014/main" id="{EB00312F-F265-4253-AECC-15627E1AF2D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44981" y="988705"/>
                  <a:ext cx="124736" cy="300937"/>
                </a:xfrm>
                <a:custGeom>
                  <a:avLst/>
                  <a:gdLst>
                    <a:gd name="T0" fmla="*/ 1688267 w 288"/>
                    <a:gd name="T1" fmla="*/ 0 h 696"/>
                    <a:gd name="T2" fmla="*/ 14631793 w 288"/>
                    <a:gd name="T3" fmla="*/ 130119365 h 696"/>
                    <a:gd name="T4" fmla="*/ 54024548 w 288"/>
                    <a:gd name="T5" fmla="*/ 97028834 h 6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88" h="696">
                      <a:moveTo>
                        <a:pt x="9" y="0"/>
                      </a:moveTo>
                      <a:cubicBezTo>
                        <a:pt x="20" y="116"/>
                        <a:pt x="0" y="198"/>
                        <a:pt x="78" y="696"/>
                      </a:cubicBezTo>
                      <a:cubicBezTo>
                        <a:pt x="184" y="609"/>
                        <a:pt x="244" y="556"/>
                        <a:pt x="288" y="519"/>
                      </a:cubicBez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63" name="Freeform 50">
                  <a:extLst>
                    <a:ext uri="{FF2B5EF4-FFF2-40B4-BE49-F238E27FC236}">
                      <a16:creationId xmlns:a16="http://schemas.microsoft.com/office/drawing/2014/main" id="{78465FF0-908D-4A10-91CA-9AD5262E691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1094664" y="987961"/>
                  <a:ext cx="124736" cy="300937"/>
                </a:xfrm>
                <a:custGeom>
                  <a:avLst/>
                  <a:gdLst>
                    <a:gd name="T0" fmla="*/ 1688267 w 288"/>
                    <a:gd name="T1" fmla="*/ 0 h 696"/>
                    <a:gd name="T2" fmla="*/ 14631793 w 288"/>
                    <a:gd name="T3" fmla="*/ 130119365 h 696"/>
                    <a:gd name="T4" fmla="*/ 54024548 w 288"/>
                    <a:gd name="T5" fmla="*/ 97028834 h 6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88" h="696">
                      <a:moveTo>
                        <a:pt x="9" y="0"/>
                      </a:moveTo>
                      <a:cubicBezTo>
                        <a:pt x="20" y="116"/>
                        <a:pt x="0" y="198"/>
                        <a:pt x="78" y="696"/>
                      </a:cubicBezTo>
                      <a:cubicBezTo>
                        <a:pt x="184" y="609"/>
                        <a:pt x="244" y="556"/>
                        <a:pt x="288" y="519"/>
                      </a:cubicBez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64" name="Line 51">
                  <a:extLst>
                    <a:ext uri="{FF2B5EF4-FFF2-40B4-BE49-F238E27FC236}">
                      <a16:creationId xmlns:a16="http://schemas.microsoft.com/office/drawing/2014/main" id="{6DEFCA64-D0ED-4BD6-9012-2185D4344D2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035089" y="1252443"/>
                  <a:ext cx="90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65" name="Oval 52">
                  <a:extLst>
                    <a:ext uri="{FF2B5EF4-FFF2-40B4-BE49-F238E27FC236}">
                      <a16:creationId xmlns:a16="http://schemas.microsoft.com/office/drawing/2014/main" id="{B7C3F9C7-0EB0-4B7B-9EED-97545F53F19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071579" y="1229008"/>
                  <a:ext cx="18245" cy="182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66" name="Oval 53">
                  <a:extLst>
                    <a:ext uri="{FF2B5EF4-FFF2-40B4-BE49-F238E27FC236}">
                      <a16:creationId xmlns:a16="http://schemas.microsoft.com/office/drawing/2014/main" id="{69555232-3018-46A1-A16D-BBD83D3AB11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068972" y="1555984"/>
                  <a:ext cx="18245" cy="182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cxnSp>
              <p:nvCxnSpPr>
                <p:cNvPr id="15567" name="Line 54">
                  <a:extLst>
                    <a:ext uri="{FF2B5EF4-FFF2-40B4-BE49-F238E27FC236}">
                      <a16:creationId xmlns:a16="http://schemas.microsoft.com/office/drawing/2014/main" id="{FA4359F9-7AE9-4047-88DB-88828DE2F12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037695" y="1255047"/>
                  <a:ext cx="0" cy="129860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68" name="Line 55">
                  <a:extLst>
                    <a:ext uri="{FF2B5EF4-FFF2-40B4-BE49-F238E27FC236}">
                      <a16:creationId xmlns:a16="http://schemas.microsoft.com/office/drawing/2014/main" id="{1182D1FF-C7C3-4318-A3B2-4DE5DBD6255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120729" y="1255047"/>
                  <a:ext cx="0" cy="129860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69" name="Oval 56">
                  <a:extLst>
                    <a:ext uri="{FF2B5EF4-FFF2-40B4-BE49-F238E27FC236}">
                      <a16:creationId xmlns:a16="http://schemas.microsoft.com/office/drawing/2014/main" id="{72E358D7-2899-4AD1-A3EE-F3A52BD2B3A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068972" y="1750532"/>
                  <a:ext cx="18245" cy="182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70" name="Oval 57">
                  <a:extLst>
                    <a:ext uri="{FF2B5EF4-FFF2-40B4-BE49-F238E27FC236}">
                      <a16:creationId xmlns:a16="http://schemas.microsoft.com/office/drawing/2014/main" id="{3F563E53-3BE2-46EB-BB1D-F94EF69A938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068972" y="1952893"/>
                  <a:ext cx="18245" cy="182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71" name="Oval 58">
                  <a:extLst>
                    <a:ext uri="{FF2B5EF4-FFF2-40B4-BE49-F238E27FC236}">
                      <a16:creationId xmlns:a16="http://schemas.microsoft.com/office/drawing/2014/main" id="{7431807E-59AC-4E6D-AF3C-C008725C403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068972" y="2147442"/>
                  <a:ext cx="18245" cy="182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72" name="Oval 59">
                  <a:extLst>
                    <a:ext uri="{FF2B5EF4-FFF2-40B4-BE49-F238E27FC236}">
                      <a16:creationId xmlns:a16="http://schemas.microsoft.com/office/drawing/2014/main" id="{73212B06-8E8A-43D0-9D8A-5FFCED89546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068972" y="2349802"/>
                  <a:ext cx="18245" cy="182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73" name="Freeform 60">
                  <a:extLst>
                    <a:ext uri="{FF2B5EF4-FFF2-40B4-BE49-F238E27FC236}">
                      <a16:creationId xmlns:a16="http://schemas.microsoft.com/office/drawing/2014/main" id="{A1E52C1C-9B87-4F71-8BA9-06C38BB694E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10675" y="1260998"/>
                  <a:ext cx="745" cy="1292652"/>
                </a:xfrm>
                <a:custGeom>
                  <a:avLst/>
                  <a:gdLst>
                    <a:gd name="T0" fmla="*/ 0 w 1"/>
                    <a:gd name="T1" fmla="*/ 0 h 2990"/>
                    <a:gd name="T2" fmla="*/ 0 w 1"/>
                    <a:gd name="T3" fmla="*/ 558845884 h 299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2990">
                      <a:moveTo>
                        <a:pt x="0" y="0"/>
                      </a:moveTo>
                      <a:lnTo>
                        <a:pt x="0" y="2990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4" name="Freeform 61">
                  <a:extLst>
                    <a:ext uri="{FF2B5EF4-FFF2-40B4-BE49-F238E27FC236}">
                      <a16:creationId xmlns:a16="http://schemas.microsoft.com/office/drawing/2014/main" id="{A899E1F8-9514-4498-BD29-C27BC28B417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8493" y="1262486"/>
                  <a:ext cx="372" cy="1291164"/>
                </a:xfrm>
                <a:custGeom>
                  <a:avLst/>
                  <a:gdLst>
                    <a:gd name="T0" fmla="*/ 0 w 1"/>
                    <a:gd name="T1" fmla="*/ 0 h 2987"/>
                    <a:gd name="T2" fmla="*/ 0 w 1"/>
                    <a:gd name="T3" fmla="*/ 558120012 h 2987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2987">
                      <a:moveTo>
                        <a:pt x="0" y="0"/>
                      </a:moveTo>
                      <a:lnTo>
                        <a:pt x="0" y="2987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5" name="Freeform 62">
                  <a:extLst>
                    <a:ext uri="{FF2B5EF4-FFF2-40B4-BE49-F238E27FC236}">
                      <a16:creationId xmlns:a16="http://schemas.microsoft.com/office/drawing/2014/main" id="{D44F2052-7B01-49CB-BA9F-77359318A96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67111" y="995400"/>
                  <a:ext cx="24575" cy="15623"/>
                </a:xfrm>
                <a:custGeom>
                  <a:avLst/>
                  <a:gdLst>
                    <a:gd name="T0" fmla="*/ 0 w 57"/>
                    <a:gd name="T1" fmla="*/ 565032 h 36"/>
                    <a:gd name="T2" fmla="*/ 0 w 57"/>
                    <a:gd name="T3" fmla="*/ 6779948 h 36"/>
                    <a:gd name="T4" fmla="*/ 10595274 w 57"/>
                    <a:gd name="T5" fmla="*/ 6779948 h 36"/>
                    <a:gd name="T6" fmla="*/ 10595274 w 57"/>
                    <a:gd name="T7" fmla="*/ 0 h 3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6">
                      <a:moveTo>
                        <a:pt x="0" y="3"/>
                      </a:moveTo>
                      <a:lnTo>
                        <a:pt x="0" y="36"/>
                      </a:lnTo>
                      <a:lnTo>
                        <a:pt x="57" y="36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76" name="Line 63">
                  <a:extLst>
                    <a:ext uri="{FF2B5EF4-FFF2-40B4-BE49-F238E27FC236}">
                      <a16:creationId xmlns:a16="http://schemas.microsoft.com/office/drawing/2014/main" id="{362ACF4F-6D18-4A91-BA73-FB288EA02B9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787974" y="2124006"/>
                  <a:ext cx="23122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77" name="Line 64">
                  <a:extLst>
                    <a:ext uri="{FF2B5EF4-FFF2-40B4-BE49-F238E27FC236}">
                      <a16:creationId xmlns:a16="http://schemas.microsoft.com/office/drawing/2014/main" id="{83AD9AB8-3197-4CD8-A218-7AA539E3C44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787974" y="2137026"/>
                  <a:ext cx="23122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78" name="Line 65">
                  <a:extLst>
                    <a:ext uri="{FF2B5EF4-FFF2-40B4-BE49-F238E27FC236}">
                      <a16:creationId xmlns:a16="http://schemas.microsoft.com/office/drawing/2014/main" id="{F098F685-B21C-4135-91D7-D4850B4F68A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1824464" y="1986744"/>
                  <a:ext cx="0" cy="1372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579" name="Freeform 66">
                  <a:extLst>
                    <a:ext uri="{FF2B5EF4-FFF2-40B4-BE49-F238E27FC236}">
                      <a16:creationId xmlns:a16="http://schemas.microsoft.com/office/drawing/2014/main" id="{BB3D9970-0E1B-4805-82E0-C0EB0327E83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65422" y="1791451"/>
                  <a:ext cx="50639" cy="446383"/>
                </a:xfrm>
                <a:custGeom>
                  <a:avLst/>
                  <a:gdLst>
                    <a:gd name="T0" fmla="*/ 187408 w 117"/>
                    <a:gd name="T1" fmla="*/ 143874172 h 1032"/>
                    <a:gd name="T2" fmla="*/ 0 w 117"/>
                    <a:gd name="T3" fmla="*/ 7857984 h 1032"/>
                    <a:gd name="T4" fmla="*/ 11801484 w 117"/>
                    <a:gd name="T5" fmla="*/ 0 h 1032"/>
                    <a:gd name="T6" fmla="*/ 21917165 w 117"/>
                    <a:gd name="T7" fmla="*/ 7857984 h 1032"/>
                    <a:gd name="T8" fmla="*/ 21917165 w 117"/>
                    <a:gd name="T9" fmla="*/ 184098817 h 1032"/>
                    <a:gd name="T10" fmla="*/ 11801484 w 117"/>
                    <a:gd name="T11" fmla="*/ 193079247 h 103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17" h="1032">
                      <a:moveTo>
                        <a:pt x="1" y="769"/>
                      </a:moveTo>
                      <a:cubicBezTo>
                        <a:pt x="1" y="769"/>
                        <a:pt x="0" y="405"/>
                        <a:pt x="0" y="42"/>
                      </a:cubicBezTo>
                      <a:cubicBezTo>
                        <a:pt x="31" y="21"/>
                        <a:pt x="63" y="0"/>
                        <a:pt x="63" y="0"/>
                      </a:cubicBezTo>
                      <a:lnTo>
                        <a:pt x="117" y="42"/>
                      </a:lnTo>
                      <a:cubicBezTo>
                        <a:pt x="117" y="42"/>
                        <a:pt x="117" y="513"/>
                        <a:pt x="117" y="984"/>
                      </a:cubicBezTo>
                      <a:cubicBezTo>
                        <a:pt x="117" y="1023"/>
                        <a:pt x="63" y="1032"/>
                        <a:pt x="63" y="103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80" name="Oval 67">
                  <a:extLst>
                    <a:ext uri="{FF2B5EF4-FFF2-40B4-BE49-F238E27FC236}">
                      <a16:creationId xmlns:a16="http://schemas.microsoft.com/office/drawing/2014/main" id="{3F2E6665-74BD-490A-AAB4-50214A0A190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865422" y="2176085"/>
                  <a:ext cx="18245" cy="178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81" name="Oval 68">
                  <a:extLst>
                    <a:ext uri="{FF2B5EF4-FFF2-40B4-BE49-F238E27FC236}">
                      <a16:creationId xmlns:a16="http://schemas.microsoft.com/office/drawing/2014/main" id="{7D3DE16A-8C09-4557-B660-32998AA6BB2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925742" y="2176085"/>
                  <a:ext cx="18245" cy="178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82" name="Oval 69">
                  <a:extLst>
                    <a:ext uri="{FF2B5EF4-FFF2-40B4-BE49-F238E27FC236}">
                      <a16:creationId xmlns:a16="http://schemas.microsoft.com/office/drawing/2014/main" id="{43D9663B-7028-42B8-9FE3-1B4D4BF8896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883667" y="1996787"/>
                  <a:ext cx="18245" cy="182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>
                    <a:latin typeface="+mn-lt"/>
                  </a:endParaRPr>
                </a:p>
              </p:txBody>
            </p:sp>
            <p:sp>
              <p:nvSpPr>
                <p:cNvPr id="15583" name="Freeform 70">
                  <a:extLst>
                    <a:ext uri="{FF2B5EF4-FFF2-40B4-BE49-F238E27FC236}">
                      <a16:creationId xmlns:a16="http://schemas.microsoft.com/office/drawing/2014/main" id="{583F7A10-1067-4450-8C44-8E243C44096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10848" y="2228163"/>
                  <a:ext cx="108353" cy="372"/>
                </a:xfrm>
                <a:custGeom>
                  <a:avLst/>
                  <a:gdLst>
                    <a:gd name="T0" fmla="*/ 0 w 250"/>
                    <a:gd name="T1" fmla="*/ 138384 h 1"/>
                    <a:gd name="T2" fmla="*/ 46961490 w 250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50" h="1">
                      <a:moveTo>
                        <a:pt x="0" y="1"/>
                      </a:moveTo>
                      <a:lnTo>
                        <a:pt x="250" y="0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84" name="Freeform 71">
                  <a:extLst>
                    <a:ext uri="{FF2B5EF4-FFF2-40B4-BE49-F238E27FC236}">
                      <a16:creationId xmlns:a16="http://schemas.microsoft.com/office/drawing/2014/main" id="{118128D2-8B58-48A1-9315-8FD73309E1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75848" y="1805958"/>
                  <a:ext cx="29788" cy="422576"/>
                </a:xfrm>
                <a:custGeom>
                  <a:avLst/>
                  <a:gdLst>
                    <a:gd name="T0" fmla="*/ 0 w 69"/>
                    <a:gd name="T1" fmla="*/ 136660560 h 978"/>
                    <a:gd name="T2" fmla="*/ 0 w 69"/>
                    <a:gd name="T3" fmla="*/ 3920710 h 978"/>
                    <a:gd name="T4" fmla="*/ 7268704 w 69"/>
                    <a:gd name="T5" fmla="*/ 0 h 978"/>
                    <a:gd name="T6" fmla="*/ 12859782 w 69"/>
                    <a:gd name="T7" fmla="*/ 3920710 h 978"/>
                    <a:gd name="T8" fmla="*/ 12859782 w 69"/>
                    <a:gd name="T9" fmla="*/ 174746410 h 978"/>
                    <a:gd name="T10" fmla="*/ 2422757 w 69"/>
                    <a:gd name="T11" fmla="*/ 182587399 h 9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9" h="978">
                      <a:moveTo>
                        <a:pt x="0" y="732"/>
                      </a:moveTo>
                      <a:lnTo>
                        <a:pt x="0" y="21"/>
                      </a:lnTo>
                      <a:lnTo>
                        <a:pt x="39" y="0"/>
                      </a:lnTo>
                      <a:lnTo>
                        <a:pt x="69" y="21"/>
                      </a:lnTo>
                      <a:lnTo>
                        <a:pt x="69" y="936"/>
                      </a:lnTo>
                      <a:cubicBezTo>
                        <a:pt x="69" y="975"/>
                        <a:pt x="13" y="978"/>
                        <a:pt x="13" y="978"/>
                      </a:cubicBez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85" name="Freeform 72">
                  <a:extLst>
                    <a:ext uri="{FF2B5EF4-FFF2-40B4-BE49-F238E27FC236}">
                      <a16:creationId xmlns:a16="http://schemas.microsoft.com/office/drawing/2014/main" id="{D108EFDD-D90C-439B-84DE-53C44A77946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87974" y="2228535"/>
                  <a:ext cx="97182" cy="744"/>
                </a:xfrm>
                <a:custGeom>
                  <a:avLst/>
                  <a:gdLst>
                    <a:gd name="T0" fmla="*/ 0 w 224"/>
                    <a:gd name="T1" fmla="*/ 553536 h 1"/>
                    <a:gd name="T2" fmla="*/ 42162237 w 224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24" h="1">
                      <a:moveTo>
                        <a:pt x="0" y="1"/>
                      </a:moveTo>
                      <a:lnTo>
                        <a:pt x="224" y="0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86" name="Freeform 73">
                  <a:extLst>
                    <a:ext uri="{FF2B5EF4-FFF2-40B4-BE49-F238E27FC236}">
                      <a16:creationId xmlns:a16="http://schemas.microsoft.com/office/drawing/2014/main" id="{6487D604-8BE2-4C19-B26A-5CD4638CE19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69122" y="1592438"/>
                  <a:ext cx="1197839" cy="947821"/>
                </a:xfrm>
                <a:custGeom>
                  <a:avLst/>
                  <a:gdLst>
                    <a:gd name="T0" fmla="*/ 0 w 2768"/>
                    <a:gd name="T1" fmla="*/ 2241404 h 2193"/>
                    <a:gd name="T2" fmla="*/ 1498164 w 2768"/>
                    <a:gd name="T3" fmla="*/ 355292409 h 2193"/>
                    <a:gd name="T4" fmla="*/ 157118136 w 2768"/>
                    <a:gd name="T5" fmla="*/ 408903723 h 2193"/>
                    <a:gd name="T6" fmla="*/ 377907819 w 2768"/>
                    <a:gd name="T7" fmla="*/ 409464291 h 2193"/>
                    <a:gd name="T8" fmla="*/ 518359202 w 2768"/>
                    <a:gd name="T9" fmla="*/ 356226400 h 2193"/>
                    <a:gd name="T10" fmla="*/ 518359202 w 2768"/>
                    <a:gd name="T11" fmla="*/ 7098501 h 21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768" h="2193">
                      <a:moveTo>
                        <a:pt x="0" y="12"/>
                      </a:moveTo>
                      <a:cubicBezTo>
                        <a:pt x="26" y="0"/>
                        <a:pt x="8" y="955"/>
                        <a:pt x="8" y="1902"/>
                      </a:cubicBezTo>
                      <a:cubicBezTo>
                        <a:pt x="329" y="1929"/>
                        <a:pt x="500" y="2129"/>
                        <a:pt x="839" y="2189"/>
                      </a:cubicBezTo>
                      <a:cubicBezTo>
                        <a:pt x="1409" y="2193"/>
                        <a:pt x="2021" y="2183"/>
                        <a:pt x="2018" y="2192"/>
                      </a:cubicBezTo>
                      <a:cubicBezTo>
                        <a:pt x="2363" y="2138"/>
                        <a:pt x="2534" y="1991"/>
                        <a:pt x="2768" y="1907"/>
                      </a:cubicBezTo>
                      <a:lnTo>
                        <a:pt x="2768" y="38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15587" name="Line 74">
                  <a:extLst>
                    <a:ext uri="{FF2B5EF4-FFF2-40B4-BE49-F238E27FC236}">
                      <a16:creationId xmlns:a16="http://schemas.microsoft.com/office/drawing/2014/main" id="{5128D97B-2095-49FF-A9F3-BD89D537A45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035089" y="1262858"/>
                  <a:ext cx="90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5513" name="Text Box 98">
                <a:extLst>
                  <a:ext uri="{FF2B5EF4-FFF2-40B4-BE49-F238E27FC236}">
                    <a16:creationId xmlns:a16="http://schemas.microsoft.com/office/drawing/2014/main" id="{480F0179-1430-496D-AA28-40D3072A89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75191" y="2885935"/>
                <a:ext cx="1804987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1200" i="1">
                    <a:latin typeface="+mn-lt"/>
                  </a:rPr>
                  <a:t>Pohled zepředu</a:t>
                </a:r>
              </a:p>
            </p:txBody>
          </p:sp>
          <p:sp>
            <p:nvSpPr>
              <p:cNvPr id="15514" name="Text Box 98">
                <a:extLst>
                  <a:ext uri="{FF2B5EF4-FFF2-40B4-BE49-F238E27FC236}">
                    <a16:creationId xmlns:a16="http://schemas.microsoft.com/office/drawing/2014/main" id="{7FF073F1-9E62-47C7-B727-3408B2F26F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74466" y="3487102"/>
                <a:ext cx="1804987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1200" i="1">
                    <a:latin typeface="+mn-lt"/>
                  </a:rPr>
                  <a:t>Pohled zezadu</a:t>
                </a:r>
              </a:p>
            </p:txBody>
          </p:sp>
          <p:sp>
            <p:nvSpPr>
              <p:cNvPr id="15515" name="Text Box 98">
                <a:extLst>
                  <a:ext uri="{FF2B5EF4-FFF2-40B4-BE49-F238E27FC236}">
                    <a16:creationId xmlns:a16="http://schemas.microsoft.com/office/drawing/2014/main" id="{6ECF13FD-43D6-4762-8D80-4900921D84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05364" y="635537"/>
                <a:ext cx="180498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1400" b="1">
                    <a:latin typeface="+mn-lt"/>
                  </a:rPr>
                  <a:t>Technický nákres</a:t>
                </a:r>
              </a:p>
            </p:txBody>
          </p:sp>
        </p:grpSp>
        <p:cxnSp>
          <p:nvCxnSpPr>
            <p:cNvPr id="15511" name="Line 65">
              <a:extLst>
                <a:ext uri="{FF2B5EF4-FFF2-40B4-BE49-F238E27FC236}">
                  <a16:creationId xmlns:a16="http://schemas.microsoft.com/office/drawing/2014/main" id="{77534452-63C2-4D35-AE05-F0E180EE34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801633" y="2088171"/>
              <a:ext cx="0" cy="150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94A37BB-C56C-4375-B749-9F541FBF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3902-53D9-44A3-9E5F-813FE5C7FAE9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 useBgFill="1">
        <p:nvSpPr>
          <p:cNvPr id="237" name="Text Box 475">
            <a:extLst>
              <a:ext uri="{FF2B5EF4-FFF2-40B4-BE49-F238E27FC236}">
                <a16:creationId xmlns:a16="http://schemas.microsoft.com/office/drawing/2014/main" id="{05978DCF-64AC-4B4B-8FB2-A16A48064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248" y="3935564"/>
            <a:ext cx="166688" cy="1460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</a:t>
            </a:r>
            <a:r>
              <a:rPr lang="cs-CZ" altLang="cs-CZ" sz="1200" baseline="-25000" dirty="0">
                <a:latin typeface="+mn-lt"/>
              </a:rPr>
              <a:t>1</a:t>
            </a:r>
          </a:p>
        </p:txBody>
      </p:sp>
      <p:sp useBgFill="1">
        <p:nvSpPr>
          <p:cNvPr id="238" name="Text Box 475">
            <a:extLst>
              <a:ext uri="{FF2B5EF4-FFF2-40B4-BE49-F238E27FC236}">
                <a16:creationId xmlns:a16="http://schemas.microsoft.com/office/drawing/2014/main" id="{D88AE2F7-7DB8-4205-9160-4AB2E8C2A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4395" y="3851224"/>
            <a:ext cx="166688" cy="1460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</a:t>
            </a:r>
            <a:r>
              <a:rPr lang="cs-CZ" altLang="cs-CZ" sz="1200" baseline="-25000" dirty="0">
                <a:latin typeface="+mn-lt"/>
              </a:rPr>
              <a:t>2</a:t>
            </a:r>
          </a:p>
        </p:txBody>
      </p:sp>
      <p:sp useBgFill="1">
        <p:nvSpPr>
          <p:cNvPr id="239" name="Text Box 475">
            <a:extLst>
              <a:ext uri="{FF2B5EF4-FFF2-40B4-BE49-F238E27FC236}">
                <a16:creationId xmlns:a16="http://schemas.microsoft.com/office/drawing/2014/main" id="{E1E67215-3FE0-4EF5-A859-F3032944F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683" y="4634408"/>
            <a:ext cx="166688" cy="1460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</a:t>
            </a:r>
            <a:r>
              <a:rPr lang="cs-CZ" altLang="cs-CZ" sz="1200" baseline="-25000" dirty="0">
                <a:latin typeface="+mn-lt"/>
              </a:rPr>
              <a:t>3</a:t>
            </a:r>
          </a:p>
        </p:txBody>
      </p:sp>
      <p:sp useBgFill="1">
        <p:nvSpPr>
          <p:cNvPr id="240" name="Text Box 475">
            <a:extLst>
              <a:ext uri="{FF2B5EF4-FFF2-40B4-BE49-F238E27FC236}">
                <a16:creationId xmlns:a16="http://schemas.microsoft.com/office/drawing/2014/main" id="{189776BC-859D-49DC-90EA-C4CB4C6E8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58226" y="4380408"/>
            <a:ext cx="166688" cy="1460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200" dirty="0">
                <a:latin typeface="+mn-lt"/>
              </a:rPr>
              <a:t>k</a:t>
            </a:r>
            <a:r>
              <a:rPr lang="cs-CZ" altLang="cs-CZ" sz="1200" baseline="-25000" dirty="0">
                <a:latin typeface="+mn-lt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6" dur="500"/>
                                        <p:tgtEl>
                                          <p:spTgt spid="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 nodeType="clickPar">
                      <p:stCondLst>
                        <p:cond delay="indefinite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2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2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2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 nodeType="clickPar">
                      <p:stCondLst>
                        <p:cond delay="indefinite"/>
                      </p:stCondLst>
                      <p:childTnLst>
                        <p:par>
                          <p:cTn id="4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2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 nodeType="clickPar">
                      <p:stCondLst>
                        <p:cond delay="indefinite"/>
                      </p:stCondLst>
                      <p:childTnLst>
                        <p:par>
                          <p:cTn id="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 nodeType="clickPar">
                      <p:stCondLst>
                        <p:cond delay="indefinite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2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 nodeType="clickPar">
                      <p:stCondLst>
                        <p:cond delay="indefinite"/>
                      </p:stCondLst>
                      <p:childTnLst>
                        <p:par>
                          <p:cTn id="4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2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 nodeType="clickPar">
                      <p:stCondLst>
                        <p:cond delay="indefinite"/>
                      </p:stCondLst>
                      <p:childTnLst>
                        <p:par>
                          <p:cTn id="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 nodeType="clickPar">
                      <p:stCondLst>
                        <p:cond delay="indefinite"/>
                      </p:stCondLst>
                      <p:childTnLst>
                        <p:par>
                          <p:cTn id="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 nodeType="clickPar">
                      <p:stCondLst>
                        <p:cond delay="indefinite"/>
                      </p:stCondLst>
                      <p:childTnLst>
                        <p:par>
                          <p:cTn id="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 nodeType="clickPar">
                      <p:stCondLst>
                        <p:cond delay="indefinite"/>
                      </p:stCondLst>
                      <p:childTnLst>
                        <p:par>
                          <p:cTn id="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 nodeType="clickPar">
                      <p:stCondLst>
                        <p:cond delay="indefinite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2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 nodeType="clickPar">
                      <p:stCondLst>
                        <p:cond delay="indefinite"/>
                      </p:stCondLst>
                      <p:childTnLst>
                        <p:par>
                          <p:cTn id="5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2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2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500"/>
                            </p:stCondLst>
                            <p:childTnLst>
                              <p:par>
                                <p:cTn id="5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 nodeType="clickPar">
                      <p:stCondLst>
                        <p:cond delay="indefinite"/>
                      </p:stCondLst>
                      <p:childTnLst>
                        <p:par>
                          <p:cTn id="5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0" dur="500" fill="hold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 nodeType="clickPar">
                      <p:stCondLst>
                        <p:cond delay="indefinite"/>
                      </p:stCondLst>
                      <p:childTnLst>
                        <p:par>
                          <p:cTn id="5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2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2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500"/>
                            </p:stCondLst>
                            <p:childTnLst>
                              <p:par>
                                <p:cTn id="5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 nodeType="clickPar">
                      <p:stCondLst>
                        <p:cond delay="indefinite"/>
                      </p:stCondLst>
                      <p:childTnLst>
                        <p:par>
                          <p:cTn id="5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2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2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 nodeType="clickPar">
                      <p:stCondLst>
                        <p:cond delay="indefinite"/>
                      </p:stCondLst>
                      <p:childTnLst>
                        <p:par>
                          <p:cTn id="5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3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 nodeType="clickPar">
                      <p:stCondLst>
                        <p:cond delay="indefinite"/>
                      </p:stCondLst>
                      <p:childTnLst>
                        <p:par>
                          <p:cTn id="5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9" dur="500" fill="hold"/>
                                        <p:tgtEl>
                                          <p:spTgt spid="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0" dur="500" fill="hold"/>
                                        <p:tgtEl>
                                          <p:spTgt spid="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 nodeType="clickPar">
                      <p:stCondLst>
                        <p:cond delay="indefinite"/>
                      </p:stCondLst>
                      <p:childTnLst>
                        <p:par>
                          <p:cTn id="5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5" dur="500" fill="hold"/>
                                        <p:tgtEl>
                                          <p:spTgt spid="2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2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 nodeType="clickPar">
                      <p:stCondLst>
                        <p:cond delay="indefinite"/>
                      </p:stCondLst>
                      <p:childTnLst>
                        <p:par>
                          <p:cTn id="5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1" dur="500" fill="hold"/>
                                        <p:tgtEl>
                                          <p:spTgt spid="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 nodeType="clickPar">
                      <p:stCondLst>
                        <p:cond delay="indefinite"/>
                      </p:stCondLst>
                      <p:childTnLst>
                        <p:par>
                          <p:cTn id="5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7" dur="500" fill="hold"/>
                                        <p:tgtEl>
                                          <p:spTgt spid="2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8" dur="500" fill="hold"/>
                                        <p:tgtEl>
                                          <p:spTgt spid="2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 nodeType="clickPar">
                      <p:stCondLst>
                        <p:cond delay="indefinite"/>
                      </p:stCondLst>
                      <p:childTnLst>
                        <p:par>
                          <p:cTn id="5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3" dur="500" fill="hold"/>
                                        <p:tgtEl>
                                          <p:spTgt spid="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 nodeType="clickPar">
                      <p:stCondLst>
                        <p:cond delay="indefinite"/>
                      </p:stCondLst>
                      <p:childTnLst>
                        <p:par>
                          <p:cTn id="5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9" dur="500" fill="hold"/>
                                        <p:tgtEl>
                                          <p:spTgt spid="2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0" dur="500" fill="hold"/>
                                        <p:tgtEl>
                                          <p:spTgt spid="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 nodeType="clickPar">
                      <p:stCondLst>
                        <p:cond delay="indefinite"/>
                      </p:stCondLst>
                      <p:childTnLst>
                        <p:par>
                          <p:cTn id="6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5" dur="500" fill="hold"/>
                                        <p:tgtEl>
                                          <p:spTgt spid="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6" dur="500" fill="hold"/>
                                        <p:tgtEl>
                                          <p:spTgt spid="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 nodeType="clickPar">
                      <p:stCondLst>
                        <p:cond delay="indefinite"/>
                      </p:stCondLst>
                      <p:childTnLst>
                        <p:par>
                          <p:cTn id="6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1" dur="500" fill="hold"/>
                                        <p:tgtEl>
                                          <p:spTgt spid="2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2" dur="500" fill="hold"/>
                                        <p:tgtEl>
                                          <p:spTgt spid="2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 nodeType="clickPar">
                      <p:stCondLst>
                        <p:cond delay="indefinite"/>
                      </p:stCondLst>
                      <p:childTnLst>
                        <p:par>
                          <p:cTn id="6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7" dur="500" fill="hold"/>
                                        <p:tgtEl>
                                          <p:spTgt spid="2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2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 nodeType="clickPar">
                      <p:stCondLst>
                        <p:cond delay="indefinite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3" dur="500" fill="hold"/>
                                        <p:tgtEl>
                                          <p:spTgt spid="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4" dur="500" fill="hold"/>
                                        <p:tgtEl>
                                          <p:spTgt spid="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 nodeType="clickPar">
                      <p:stCondLst>
                        <p:cond delay="indefinite"/>
                      </p:stCondLst>
                      <p:childTnLst>
                        <p:par>
                          <p:cTn id="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9" dur="500" fill="hold"/>
                                        <p:tgtEl>
                                          <p:spTgt spid="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0" dur="500" fill="hold"/>
                                        <p:tgtEl>
                                          <p:spTgt spid="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 nodeType="clickPar">
                      <p:stCondLst>
                        <p:cond delay="indefinite"/>
                      </p:stCondLst>
                      <p:childTnLst>
                        <p:par>
                          <p:cTn id="6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5" dur="500" fill="hold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 nodeType="clickPar">
                      <p:stCondLst>
                        <p:cond delay="indefinite"/>
                      </p:stCondLst>
                      <p:childTnLst>
                        <p:par>
                          <p:cTn id="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1" dur="500" fill="hold"/>
                                        <p:tgtEl>
                                          <p:spTgt spid="2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 fill="hold"/>
                                        <p:tgtEl>
                                          <p:spTgt spid="2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 nodeType="clickPar">
                      <p:stCondLst>
                        <p:cond delay="indefinite"/>
                      </p:stCondLst>
                      <p:childTnLst>
                        <p:par>
                          <p:cTn id="6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7" dur="500" fill="hold"/>
                                        <p:tgtEl>
                                          <p:spTgt spid="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 nodeType="clickPar">
                      <p:stCondLst>
                        <p:cond delay="indefinite"/>
                      </p:stCondLst>
                      <p:childTnLst>
                        <p:par>
                          <p:cTn id="6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 fill="hold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 nodeType="clickPar">
                      <p:stCondLst>
                        <p:cond delay="indefinite"/>
                      </p:stCondLst>
                      <p:childTnLst>
                        <p:par>
                          <p:cTn id="6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9" dur="500" fill="hold"/>
                                        <p:tgtEl>
                                          <p:spTgt spid="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0" dur="500" fill="hold"/>
                                        <p:tgtEl>
                                          <p:spTgt spid="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 nodeType="clickPar">
                      <p:stCondLst>
                        <p:cond delay="indefinite"/>
                      </p:stCondLst>
                      <p:childTnLst>
                        <p:par>
                          <p:cTn id="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5" dur="500" fill="hold"/>
                                        <p:tgtEl>
                                          <p:spTgt spid="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6" dur="500" fill="hold"/>
                                        <p:tgtEl>
                                          <p:spTgt spid="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 nodeType="clickPar">
                      <p:stCondLst>
                        <p:cond delay="indefinite"/>
                      </p:stCondLst>
                      <p:childTnLst>
                        <p:par>
                          <p:cTn id="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1" dur="500" fill="hold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2" dur="500" fill="hold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 nodeType="clickPar">
                      <p:stCondLst>
                        <p:cond delay="indefinite"/>
                      </p:stCondLst>
                      <p:childTnLst>
                        <p:par>
                          <p:cTn id="6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7" dur="500" fill="hold"/>
                                        <p:tgtEl>
                                          <p:spTgt spid="2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8" dur="500" fill="hold"/>
                                        <p:tgtEl>
                                          <p:spTgt spid="2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 nodeType="clickPar">
                      <p:stCondLst>
                        <p:cond delay="indefinite"/>
                      </p:stCondLst>
                      <p:childTnLst>
                        <p:par>
                          <p:cTn id="6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3" dur="500" fill="hold"/>
                                        <p:tgtEl>
                                          <p:spTgt spid="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4" dur="500" fill="hold"/>
                                        <p:tgtEl>
                                          <p:spTgt spid="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 nodeType="clickPar">
                      <p:stCondLst>
                        <p:cond delay="indefinite"/>
                      </p:stCondLst>
                      <p:childTnLst>
                        <p:par>
                          <p:cTn id="6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9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0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 nodeType="clickPar">
                      <p:stCondLst>
                        <p:cond delay="indefinite"/>
                      </p:stCondLst>
                      <p:childTnLst>
                        <p:par>
                          <p:cTn id="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5" dur="500" fill="hold"/>
                                        <p:tgtEl>
                                          <p:spTgt spid="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6" dur="500" fill="hold"/>
                                        <p:tgtEl>
                                          <p:spTgt spid="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 nodeType="clickPar">
                      <p:stCondLst>
                        <p:cond delay="indefinite"/>
                      </p:stCondLst>
                      <p:childTnLst>
                        <p:par>
                          <p:cTn id="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1" dur="500" fill="hold"/>
                                        <p:tgtEl>
                                          <p:spTgt spid="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2" dur="500" fill="hold"/>
                                        <p:tgtEl>
                                          <p:spTgt spid="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 nodeType="clickPar">
                      <p:stCondLst>
                        <p:cond delay="indefinite"/>
                      </p:stCondLst>
                      <p:childTnLst>
                        <p:par>
                          <p:cTn id="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7" dur="500" fill="hold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8" dur="500" fill="hold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 nodeType="clickPar">
                      <p:stCondLst>
                        <p:cond delay="indefinite"/>
                      </p:stCondLst>
                      <p:childTnLst>
                        <p:par>
                          <p:cTn id="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3" dur="500" fill="hold"/>
                                        <p:tgtEl>
                                          <p:spTgt spid="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4" dur="500" fill="hold"/>
                                        <p:tgtEl>
                                          <p:spTgt spid="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 nodeType="clickPar">
                      <p:stCondLst>
                        <p:cond delay="indefinite"/>
                      </p:stCondLst>
                      <p:childTnLst>
                        <p:par>
                          <p:cTn id="7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9" dur="500" fill="hold"/>
                                        <p:tgtEl>
                                          <p:spTgt spid="2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0" dur="500" fill="hold"/>
                                        <p:tgtEl>
                                          <p:spTgt spid="2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 nodeType="clickPar">
                      <p:stCondLst>
                        <p:cond delay="indefinite"/>
                      </p:stCondLst>
                      <p:childTnLst>
                        <p:par>
                          <p:cTn id="7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5" dur="500" fill="hold"/>
                                        <p:tgtEl>
                                          <p:spTgt spid="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6" dur="500" fill="hold"/>
                                        <p:tgtEl>
                                          <p:spTgt spid="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 nodeType="clickPar">
                      <p:stCondLst>
                        <p:cond delay="indefinite"/>
                      </p:stCondLst>
                      <p:childTnLst>
                        <p:par>
                          <p:cTn id="7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1" dur="500" fill="hold"/>
                                        <p:tgtEl>
                                          <p:spTgt spid="2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2" dur="500" fill="hold"/>
                                        <p:tgtEl>
                                          <p:spTgt spid="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 nodeType="clickPar">
                      <p:stCondLst>
                        <p:cond delay="indefinite"/>
                      </p:stCondLst>
                      <p:childTnLst>
                        <p:par>
                          <p:cTn id="7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7" dur="500" fill="hold"/>
                                        <p:tgtEl>
                                          <p:spTgt spid="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8" dur="500" fill="hold"/>
                                        <p:tgtEl>
                                          <p:spTgt spid="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 nodeType="clickPar">
                      <p:stCondLst>
                        <p:cond delay="indefinite"/>
                      </p:stCondLst>
                      <p:childTnLst>
                        <p:par>
                          <p:cTn id="7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3" dur="500" fill="hold"/>
                                        <p:tgtEl>
                                          <p:spTgt spid="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4" dur="500" fill="hold"/>
                                        <p:tgtEl>
                                          <p:spTgt spid="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 nodeType="clickPar">
                      <p:stCondLst>
                        <p:cond delay="indefinite"/>
                      </p:stCondLst>
                      <p:childTnLst>
                        <p:par>
                          <p:cTn id="7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9" dur="500"/>
                                        <p:tgtEl>
                                          <p:spTgt spid="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 nodeType="clickPar">
                      <p:stCondLst>
                        <p:cond delay="indefinite"/>
                      </p:stCondLst>
                      <p:childTnLst>
                        <p:par>
                          <p:cTn id="7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4" dur="500" fill="hold"/>
                                        <p:tgtEl>
                                          <p:spTgt spid="2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5" dur="500" fill="hold"/>
                                        <p:tgtEl>
                                          <p:spTgt spid="2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6" fill="hold" nodeType="clickPar">
                      <p:stCondLst>
                        <p:cond delay="indefinite"/>
                      </p:stCondLst>
                      <p:childTnLst>
                        <p:par>
                          <p:cTn id="7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0" dur="500"/>
                                        <p:tgtEl>
                                          <p:spTgt spid="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1" fill="hold" nodeType="clickPar">
                      <p:stCondLst>
                        <p:cond delay="indefinite"/>
                      </p:stCondLst>
                      <p:childTnLst>
                        <p:par>
                          <p:cTn id="7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5" dur="500" fill="hold"/>
                                        <p:tgtEl>
                                          <p:spTgt spid="2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6" dur="500" fill="hold"/>
                                        <p:tgtEl>
                                          <p:spTgt spid="2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 nodeType="clickPar">
                      <p:stCondLst>
                        <p:cond delay="indefinite"/>
                      </p:stCondLst>
                      <p:childTnLst>
                        <p:par>
                          <p:cTn id="7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1" dur="500" fill="hold"/>
                                        <p:tgtEl>
                                          <p:spTgt spid="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2" dur="500" fill="hold"/>
                                        <p:tgtEl>
                                          <p:spTgt spid="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 nodeType="clickPar">
                      <p:stCondLst>
                        <p:cond delay="indefinite"/>
                      </p:stCondLst>
                      <p:childTnLst>
                        <p:par>
                          <p:cTn id="7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7" dur="500" fill="hold"/>
                                        <p:tgtEl>
                                          <p:spTgt spid="2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8" dur="500" fill="hold"/>
                                        <p:tgtEl>
                                          <p:spTgt spid="2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 nodeType="clickPar">
                      <p:stCondLst>
                        <p:cond delay="indefinite"/>
                      </p:stCondLst>
                      <p:childTnLst>
                        <p:par>
                          <p:cTn id="7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3" dur="500" fill="hold"/>
                                        <p:tgtEl>
                                          <p:spTgt spid="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4" dur="500" fill="hold"/>
                                        <p:tgtEl>
                                          <p:spTgt spid="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 nodeType="clickPar">
                      <p:stCondLst>
                        <p:cond delay="indefinite"/>
                      </p:stCondLst>
                      <p:childTnLst>
                        <p:par>
                          <p:cTn id="7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9" dur="500" fill="hold"/>
                                        <p:tgtEl>
                                          <p:spTgt spid="2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0" dur="500" fill="hold"/>
                                        <p:tgtEl>
                                          <p:spTgt spid="2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 nodeType="clickPar">
                      <p:stCondLst>
                        <p:cond delay="indefinite"/>
                      </p:stCondLst>
                      <p:childTnLst>
                        <p:par>
                          <p:cTn id="7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5" dur="500" fill="hold"/>
                                        <p:tgtEl>
                                          <p:spTgt spid="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6" dur="500" fill="hold"/>
                                        <p:tgtEl>
                                          <p:spTgt spid="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 nodeType="clickPar">
                      <p:stCondLst>
                        <p:cond delay="indefinite"/>
                      </p:stCondLst>
                      <p:childTnLst>
                        <p:par>
                          <p:cTn id="7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1" dur="500" fill="hold"/>
                                        <p:tgtEl>
                                          <p:spTgt spid="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2" dur="500" fill="hold"/>
                                        <p:tgtEl>
                                          <p:spTgt spid="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 nodeType="clickPar">
                      <p:stCondLst>
                        <p:cond delay="indefinite"/>
                      </p:stCondLst>
                      <p:childTnLst>
                        <p:par>
                          <p:cTn id="8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7" dur="500" fill="hold"/>
                                        <p:tgtEl>
                                          <p:spTgt spid="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8" dur="500" fill="hold"/>
                                        <p:tgtEl>
                                          <p:spTgt spid="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fill="hold" nodeType="clickPar">
                      <p:stCondLst>
                        <p:cond delay="indefinite"/>
                      </p:stCondLst>
                      <p:childTnLst>
                        <p:par>
                          <p:cTn id="8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3" dur="500" fill="hold"/>
                                        <p:tgtEl>
                                          <p:spTgt spid="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4" dur="500" fill="hold"/>
                                        <p:tgtEl>
                                          <p:spTgt spid="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hold" nodeType="clickPar">
                      <p:stCondLst>
                        <p:cond delay="indefinite"/>
                      </p:stCondLst>
                      <p:childTnLst>
                        <p:par>
                          <p:cTn id="8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9" dur="500" fill="hold"/>
                                        <p:tgtEl>
                                          <p:spTgt spid="2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0" dur="500" fill="hold"/>
                                        <p:tgtEl>
                                          <p:spTgt spid="2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 nodeType="clickPar">
                      <p:stCondLst>
                        <p:cond delay="indefinite"/>
                      </p:stCondLst>
                      <p:childTnLst>
                        <p:par>
                          <p:cTn id="8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5" dur="500" fill="hold"/>
                                        <p:tgtEl>
                                          <p:spTgt spid="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6" dur="500" fill="hold"/>
                                        <p:tgtEl>
                                          <p:spTgt spid="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 nodeType="clickPar">
                      <p:stCondLst>
                        <p:cond delay="indefinite"/>
                      </p:stCondLst>
                      <p:childTnLst>
                        <p:par>
                          <p:cTn id="8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1" dur="500" fill="hold"/>
                                        <p:tgtEl>
                                          <p:spTgt spid="2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2" dur="500" fill="hold"/>
                                        <p:tgtEl>
                                          <p:spTgt spid="2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3" fill="hold" nodeType="clickPar">
                      <p:stCondLst>
                        <p:cond delay="indefinite"/>
                      </p:stCondLst>
                      <p:childTnLst>
                        <p:par>
                          <p:cTn id="8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7" dur="500" fill="hold"/>
                                        <p:tgtEl>
                                          <p:spTgt spid="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8" dur="500" fill="hold"/>
                                        <p:tgtEl>
                                          <p:spTgt spid="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9" fill="hold" nodeType="clickPar">
                      <p:stCondLst>
                        <p:cond delay="indefinite"/>
                      </p:stCondLst>
                      <p:childTnLst>
                        <p:par>
                          <p:cTn id="8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3" dur="500" fill="hold"/>
                                        <p:tgtEl>
                                          <p:spTgt spid="2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4" dur="500" fill="hold"/>
                                        <p:tgtEl>
                                          <p:spTgt spid="2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 nodeType="clickPar">
                      <p:stCondLst>
                        <p:cond delay="indefinite"/>
                      </p:stCondLst>
                      <p:childTnLst>
                        <p:par>
                          <p:cTn id="8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9" dur="500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0" dur="500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1" fill="hold" nodeType="clickPar">
                      <p:stCondLst>
                        <p:cond delay="indefinite"/>
                      </p:stCondLst>
                      <p:childTnLst>
                        <p:par>
                          <p:cTn id="8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6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 nodeType="clickPar">
                      <p:stCondLst>
                        <p:cond delay="indefinite"/>
                      </p:stCondLst>
                      <p:childTnLst>
                        <p:par>
                          <p:cTn id="8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1" dur="500" fill="hold"/>
                                        <p:tgtEl>
                                          <p:spTgt spid="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2" dur="500" fill="hold"/>
                                        <p:tgtEl>
                                          <p:spTgt spid="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 nodeType="clickPar">
                      <p:stCondLst>
                        <p:cond delay="indefinite"/>
                      </p:stCondLst>
                      <p:childTnLst>
                        <p:par>
                          <p:cTn id="8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9" fill="hold" nodeType="clickPar">
                      <p:stCondLst>
                        <p:cond delay="indefinite"/>
                      </p:stCondLst>
                      <p:childTnLst>
                        <p:par>
                          <p:cTn id="8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3" dur="500" fill="hold"/>
                                        <p:tgtEl>
                                          <p:spTgt spid="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4" dur="500" fill="hold"/>
                                        <p:tgtEl>
                                          <p:spTgt spid="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5" fill="hold" nodeType="clickPar">
                      <p:stCondLst>
                        <p:cond delay="indefinite"/>
                      </p:stCondLst>
                      <p:childTnLst>
                        <p:par>
                          <p:cTn id="8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9" dur="500" fill="hold"/>
                                        <p:tgtEl>
                                          <p:spTgt spid="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0" dur="500" fill="hold"/>
                                        <p:tgtEl>
                                          <p:spTgt spid="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 nodeType="clickPar">
                      <p:stCondLst>
                        <p:cond delay="indefinite"/>
                      </p:stCondLst>
                      <p:childTnLst>
                        <p:par>
                          <p:cTn id="8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5" dur="500" fill="hold"/>
                                        <p:tgtEl>
                                          <p:spTgt spid="2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6" dur="500" fill="hold"/>
                                        <p:tgtEl>
                                          <p:spTgt spid="2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7" fill="hold" nodeType="clickPar">
                      <p:stCondLst>
                        <p:cond delay="indefinite"/>
                      </p:stCondLst>
                      <p:childTnLst>
                        <p:par>
                          <p:cTn id="8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1" dur="500" fill="hold"/>
                                        <p:tgtEl>
                                          <p:spTgt spid="2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2" dur="500" fill="hold"/>
                                        <p:tgtEl>
                                          <p:spTgt spid="2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 nodeType="clickPar">
                      <p:stCondLst>
                        <p:cond delay="indefinite"/>
                      </p:stCondLst>
                      <p:childTnLst>
                        <p:par>
                          <p:cTn id="8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7" dur="500"/>
                                        <p:tgtEl>
                                          <p:spTgt spid="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8" fill="hold" nodeType="clickPar">
                      <p:stCondLst>
                        <p:cond delay="indefinite"/>
                      </p:stCondLst>
                      <p:childTnLst>
                        <p:par>
                          <p:cTn id="8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2" dur="500" fill="hold"/>
                                        <p:tgtEl>
                                          <p:spTgt spid="2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3" dur="500" fill="hold"/>
                                        <p:tgtEl>
                                          <p:spTgt spid="2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9" grpId="0" autoUpdateAnimBg="0"/>
      <p:bldP spid="2373" grpId="0" autoUpdateAnimBg="0"/>
      <p:bldP spid="2379" grpId="0" autoUpdateAnimBg="0"/>
      <p:bldP spid="2380" grpId="0" autoUpdateAnimBg="0"/>
      <p:bldP spid="2381" grpId="0" autoUpdateAnimBg="0"/>
      <p:bldP spid="2382" grpId="0" autoUpdateAnimBg="0"/>
      <p:bldP spid="2383" grpId="0" autoUpdateAnimBg="0"/>
      <p:bldP spid="2384" grpId="0" autoUpdateAnimBg="0"/>
      <p:bldP spid="2385" grpId="0" autoUpdateAnimBg="0"/>
      <p:bldP spid="2386" grpId="0" autoUpdateAnimBg="0"/>
      <p:bldP spid="2387" grpId="0" autoUpdateAnimBg="0"/>
      <p:bldP spid="2388" grpId="0" autoUpdateAnimBg="0"/>
      <p:bldP spid="2389" grpId="0" autoUpdateAnimBg="0"/>
      <p:bldP spid="2392" grpId="0" autoUpdateAnimBg="0"/>
      <p:bldP spid="2393" grpId="0" autoUpdateAnimBg="0"/>
      <p:bldP spid="2394" grpId="0" autoUpdateAnimBg="0"/>
      <p:bldP spid="2395" grpId="0" autoUpdateAnimBg="0"/>
      <p:bldP spid="2396" grpId="0" autoUpdateAnimBg="0"/>
      <p:bldP spid="2397" grpId="0" autoUpdateAnimBg="0"/>
      <p:bldP spid="2398" grpId="0" autoUpdateAnimBg="0"/>
      <p:bldP spid="2399" grpId="0" autoUpdateAnimBg="0"/>
      <p:bldP spid="2400" grpId="0" autoUpdateAnimBg="0"/>
      <p:bldP spid="2401" grpId="0" autoUpdateAnimBg="0"/>
      <p:bldP spid="2403" grpId="0" autoUpdateAnimBg="0"/>
      <p:bldP spid="2404" grpId="0" autoUpdateAnimBg="0"/>
      <p:bldP spid="2434" grpId="0" autoUpdateAnimBg="0"/>
      <p:bldP spid="2435" grpId="0" autoUpdateAnimBg="0"/>
      <p:bldP spid="2436" grpId="0" autoUpdateAnimBg="0"/>
      <p:bldP spid="2437" grpId="0" autoUpdateAnimBg="0"/>
      <p:bldP spid="2438" grpId="0" autoUpdateAnimBg="0"/>
      <p:bldP spid="2439" grpId="0" autoUpdateAnimBg="0"/>
      <p:bldP spid="2441" grpId="0" autoUpdateAnimBg="0"/>
      <p:bldP spid="2444" grpId="0" autoUpdateAnimBg="0"/>
      <p:bldP spid="2446" grpId="0" autoUpdateAnimBg="0"/>
      <p:bldP spid="2523" grpId="0" animBg="1" autoUpdateAnimBg="0"/>
      <p:bldP spid="2524" grpId="0" autoUpdateAnimBg="0"/>
      <p:bldP spid="2525" grpId="0" autoUpdateAnimBg="0"/>
      <p:bldP spid="2526" grpId="0" autoUpdateAnimBg="0"/>
      <p:bldP spid="2527" grpId="0" autoUpdateAnimBg="0"/>
      <p:bldP spid="2528" grpId="0" autoUpdateAnimBg="0"/>
      <p:bldP spid="2529" grpId="0" animBg="1" autoUpdateAnimBg="0"/>
      <p:bldP spid="2530" grpId="0" autoUpdateAnimBg="0"/>
      <p:bldP spid="2531" grpId="0" autoUpdateAnimBg="0"/>
      <p:bldP spid="2532" grpId="0" autoUpdateAnimBg="0"/>
      <p:bldP spid="2534" grpId="0" autoUpdateAnimBg="0"/>
      <p:bldP spid="2537" grpId="0" autoUpdateAnimBg="0"/>
      <p:bldP spid="2538" grpId="0" autoUpdateAnimBg="0"/>
      <p:bldP spid="2539" grpId="0" autoUpdateAnimBg="0"/>
      <p:bldP spid="2540" grpId="0" autoUpdateAnimBg="0"/>
      <p:bldP spid="2541" grpId="0" autoUpdateAnimBg="0"/>
      <p:bldP spid="2542" grpId="0" autoUpdateAnimBg="0"/>
      <p:bldP spid="2543" grpId="0" autoUpdateAnimBg="0"/>
      <p:bldP spid="2544" grpId="0" autoUpdateAnimBg="0"/>
      <p:bldP spid="2545" grpId="0" autoUpdateAnimBg="0"/>
      <p:bldP spid="2546" grpId="0" autoUpdateAnimBg="0"/>
      <p:bldP spid="2547" grpId="0" autoUpdateAnimBg="0"/>
      <p:bldP spid="2548" grpId="0" autoUpdateAnimBg="0"/>
      <p:bldP spid="2549" grpId="0" autoUpdateAnimBg="0"/>
      <p:bldP spid="2550" grpId="0" autoUpdateAnimBg="0"/>
      <p:bldP spid="2551" grpId="0" autoUpdateAnimBg="0"/>
      <p:bldP spid="2552" grpId="0" animBg="1" autoUpdateAnimBg="0"/>
      <p:bldP spid="2553" grpId="0" autoUpdateAnimBg="0"/>
      <p:bldP spid="2554" grpId="0" autoUpdateAnimBg="0"/>
      <p:bldP spid="2555" grpId="0" autoUpdateAnimBg="0"/>
      <p:bldP spid="2556" grpId="0" autoUpdateAnimBg="0"/>
      <p:bldP spid="2557" grpId="0" autoUpdateAnimBg="0"/>
      <p:bldP spid="2575" grpId="0" autoUpdateAnimBg="0"/>
      <p:bldP spid="2576" grpId="0" autoUpdateAnimBg="0"/>
      <p:bldP spid="2577" grpId="0" autoUpdateAnimBg="0"/>
      <p:bldP spid="2590" grpId="0" animBg="1" autoUpdateAnimBg="0"/>
      <p:bldP spid="2599" grpId="0" autoUpdateAnimBg="0"/>
      <p:bldP spid="2617" grpId="0" autoUpdateAnimBg="0"/>
      <p:bldP spid="2618" grpId="0" autoUpdateAnimBg="0"/>
      <p:bldP spid="2390" grpId="0" autoUpdateAnimBg="0"/>
      <p:bldP spid="237" grpId="0" animBg="1" autoUpdateAnimBg="0"/>
      <p:bldP spid="238" grpId="0" animBg="1" autoUpdateAnimBg="0"/>
      <p:bldP spid="239" grpId="0" animBg="1" autoUpdateAnimBg="0"/>
      <p:bldP spid="24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Skupina 163">
            <a:extLst>
              <a:ext uri="{FF2B5EF4-FFF2-40B4-BE49-F238E27FC236}">
                <a16:creationId xmlns:a16="http://schemas.microsoft.com/office/drawing/2014/main" id="{3767017F-A547-4202-8170-BC9119AAD2DB}"/>
              </a:ext>
            </a:extLst>
          </p:cNvPr>
          <p:cNvGrpSpPr>
            <a:grpSpLocks/>
          </p:cNvGrpSpPr>
          <p:nvPr/>
        </p:nvGrpSpPr>
        <p:grpSpPr bwMode="auto">
          <a:xfrm>
            <a:off x="44450" y="1782908"/>
            <a:ext cx="9273107" cy="8995675"/>
            <a:chOff x="1802078" y="1783339"/>
            <a:chExt cx="9272075" cy="8995769"/>
          </a:xfrm>
        </p:grpSpPr>
        <p:sp>
          <p:nvSpPr>
            <p:cNvPr id="16460" name="Line 563">
              <a:extLst>
                <a:ext uri="{FF2B5EF4-FFF2-40B4-BE49-F238E27FC236}">
                  <a16:creationId xmlns:a16="http://schemas.microsoft.com/office/drawing/2014/main" id="{5C3B9633-28CE-4539-A100-402DAFE20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7298" y="3463440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1" name="Line 565">
              <a:extLst>
                <a:ext uri="{FF2B5EF4-FFF2-40B4-BE49-F238E27FC236}">
                  <a16:creationId xmlns:a16="http://schemas.microsoft.com/office/drawing/2014/main" id="{05FF257F-6CFE-4925-B15E-1BC08DACA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5110" y="3461251"/>
              <a:ext cx="0" cy="65778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2" name="Line 526">
              <a:extLst>
                <a:ext uri="{FF2B5EF4-FFF2-40B4-BE49-F238E27FC236}">
                  <a16:creationId xmlns:a16="http://schemas.microsoft.com/office/drawing/2014/main" id="{847358A2-001A-4D66-8D78-DCFECB34BC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9485" y="3459065"/>
              <a:ext cx="0" cy="658877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3" name="Line 521">
              <a:extLst>
                <a:ext uri="{FF2B5EF4-FFF2-40B4-BE49-F238E27FC236}">
                  <a16:creationId xmlns:a16="http://schemas.microsoft.com/office/drawing/2014/main" id="{17995692-1719-4395-BBDA-709A46C5FB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54172" y="2616873"/>
              <a:ext cx="2187" cy="84219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4" name="Line 440">
              <a:extLst>
                <a:ext uri="{FF2B5EF4-FFF2-40B4-BE49-F238E27FC236}">
                  <a16:creationId xmlns:a16="http://schemas.microsoft.com/office/drawing/2014/main" id="{BBB49E84-09F7-4E4B-8214-E748E7687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572" y="2518436"/>
              <a:ext cx="0" cy="7531587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5" name="Line 441">
              <a:extLst>
                <a:ext uri="{FF2B5EF4-FFF2-40B4-BE49-F238E27FC236}">
                  <a16:creationId xmlns:a16="http://schemas.microsoft.com/office/drawing/2014/main" id="{84681645-CCA6-488F-B3C8-9832E3CE4E9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6305560" y="2405771"/>
              <a:ext cx="0" cy="550159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6" name="Line 442">
              <a:extLst>
                <a:ext uri="{FF2B5EF4-FFF2-40B4-BE49-F238E27FC236}">
                  <a16:creationId xmlns:a16="http://schemas.microsoft.com/office/drawing/2014/main" id="{2953AAF5-2F6F-43DD-B5B6-EA7E15B96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572" y="2520623"/>
              <a:ext cx="200157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7" name="Line 443">
              <a:extLst>
                <a:ext uri="{FF2B5EF4-FFF2-40B4-BE49-F238E27FC236}">
                  <a16:creationId xmlns:a16="http://schemas.microsoft.com/office/drawing/2014/main" id="{F8AEB3FE-2DBB-43D9-96FD-564127F747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0710" y="2520623"/>
              <a:ext cx="0" cy="26293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8" name="Line 444">
              <a:extLst>
                <a:ext uri="{FF2B5EF4-FFF2-40B4-BE49-F238E27FC236}">
                  <a16:creationId xmlns:a16="http://schemas.microsoft.com/office/drawing/2014/main" id="{F1750444-F007-45EC-8C1D-F8F92626D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155409" y="2608123"/>
              <a:ext cx="4375" cy="25462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69" name="Line 445">
              <a:extLst>
                <a:ext uri="{FF2B5EF4-FFF2-40B4-BE49-F238E27FC236}">
                  <a16:creationId xmlns:a16="http://schemas.microsoft.com/office/drawing/2014/main" id="{8241774E-1994-45B6-B3EA-FB74C1869F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54172" y="2614687"/>
              <a:ext cx="0" cy="74375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0" name="Line 446">
              <a:extLst>
                <a:ext uri="{FF2B5EF4-FFF2-40B4-BE49-F238E27FC236}">
                  <a16:creationId xmlns:a16="http://schemas.microsoft.com/office/drawing/2014/main" id="{A5B7C8AD-0677-42DA-B20E-037F59096F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572" y="7079389"/>
              <a:ext cx="549722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1" name="Line 447">
              <a:extLst>
                <a:ext uri="{FF2B5EF4-FFF2-40B4-BE49-F238E27FC236}">
                  <a16:creationId xmlns:a16="http://schemas.microsoft.com/office/drawing/2014/main" id="{5A7C9086-BC77-4A45-88F9-ADB38DF9C9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9135" y="10047837"/>
              <a:ext cx="5643788" cy="2187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2" name="Line 448">
              <a:extLst>
                <a:ext uri="{FF2B5EF4-FFF2-40B4-BE49-F238E27FC236}">
                  <a16:creationId xmlns:a16="http://schemas.microsoft.com/office/drawing/2014/main" id="{503682C3-B2A6-4FF5-AF3F-4D863BC8E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4465" y="5154382"/>
              <a:ext cx="0" cy="48956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3" name="Line 449">
              <a:extLst>
                <a:ext uri="{FF2B5EF4-FFF2-40B4-BE49-F238E27FC236}">
                  <a16:creationId xmlns:a16="http://schemas.microsoft.com/office/drawing/2014/main" id="{365E25CB-61C8-45DE-BCEE-E96EB4CC35A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4189140" y="2317186"/>
              <a:ext cx="4375" cy="203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4" name="Line 450">
              <a:extLst>
                <a:ext uri="{FF2B5EF4-FFF2-40B4-BE49-F238E27FC236}">
                  <a16:creationId xmlns:a16="http://schemas.microsoft.com/office/drawing/2014/main" id="{29601315-53C9-4ABE-B25C-42CD3F1AC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3515" y="2317186"/>
              <a:ext cx="1367196" cy="400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5" name="Line 451">
              <a:extLst>
                <a:ext uri="{FF2B5EF4-FFF2-40B4-BE49-F238E27FC236}">
                  <a16:creationId xmlns:a16="http://schemas.microsoft.com/office/drawing/2014/main" id="{CADCF4EF-447D-4CB4-9E00-9F96D5DFFF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8515" y="2188122"/>
              <a:ext cx="1546572" cy="450627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6" name="Line 455">
              <a:extLst>
                <a:ext uri="{FF2B5EF4-FFF2-40B4-BE49-F238E27FC236}">
                  <a16:creationId xmlns:a16="http://schemas.microsoft.com/office/drawing/2014/main" id="{4D2BD2A4-7222-4E8A-B83D-98CB143518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39461" y="4406256"/>
              <a:ext cx="4375" cy="1487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7" name="Line 456">
              <a:extLst>
                <a:ext uri="{FF2B5EF4-FFF2-40B4-BE49-F238E27FC236}">
                  <a16:creationId xmlns:a16="http://schemas.microsoft.com/office/drawing/2014/main" id="{D8AD8A98-3F8A-4AB8-9A2D-82F3694D1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7596" y="2608123"/>
              <a:ext cx="1898763" cy="21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8" name="Arc 459">
              <a:extLst>
                <a:ext uri="{FF2B5EF4-FFF2-40B4-BE49-F238E27FC236}">
                  <a16:creationId xmlns:a16="http://schemas.microsoft.com/office/drawing/2014/main" id="{8A683FF4-1199-4FD0-B922-8625CA2A759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8406668" y="2610312"/>
              <a:ext cx="842192" cy="844378"/>
            </a:xfrm>
            <a:custGeom>
              <a:avLst/>
              <a:gdLst>
                <a:gd name="T0" fmla="*/ 2147483647 w 21600"/>
                <a:gd name="T1" fmla="*/ 0 h 21628"/>
                <a:gd name="T2" fmla="*/ 2147483647 w 21600"/>
                <a:gd name="T3" fmla="*/ 2147483647 h 21628"/>
                <a:gd name="T4" fmla="*/ 0 w 21600"/>
                <a:gd name="T5" fmla="*/ 2147483647 h 21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28" fill="none" extrusionOk="0">
                  <a:moveTo>
                    <a:pt x="5227" y="0"/>
                  </a:moveTo>
                  <a:cubicBezTo>
                    <a:pt x="14848" y="2400"/>
                    <a:pt x="21600" y="11042"/>
                    <a:pt x="21600" y="20958"/>
                  </a:cubicBezTo>
                  <a:cubicBezTo>
                    <a:pt x="21600" y="21181"/>
                    <a:pt x="21596" y="21404"/>
                    <a:pt x="21589" y="21627"/>
                  </a:cubicBezTo>
                </a:path>
                <a:path w="21600" h="21628" stroke="0" extrusionOk="0">
                  <a:moveTo>
                    <a:pt x="5227" y="0"/>
                  </a:moveTo>
                  <a:cubicBezTo>
                    <a:pt x="14848" y="2400"/>
                    <a:pt x="21600" y="11042"/>
                    <a:pt x="21600" y="20958"/>
                  </a:cubicBezTo>
                  <a:cubicBezTo>
                    <a:pt x="21600" y="21181"/>
                    <a:pt x="21596" y="21404"/>
                    <a:pt x="21589" y="21627"/>
                  </a:cubicBezTo>
                  <a:lnTo>
                    <a:pt x="0" y="20958"/>
                  </a:lnTo>
                  <a:lnTo>
                    <a:pt x="5227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79" name="Line 460">
              <a:extLst>
                <a:ext uri="{FF2B5EF4-FFF2-40B4-BE49-F238E27FC236}">
                  <a16:creationId xmlns:a16="http://schemas.microsoft.com/office/drawing/2014/main" id="{4FB2C17F-74DC-4B7C-AE28-D038014E3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44782" y="2612498"/>
              <a:ext cx="1553135" cy="503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80" name="Line 461">
              <a:extLst>
                <a:ext uri="{FF2B5EF4-FFF2-40B4-BE49-F238E27FC236}">
                  <a16:creationId xmlns:a16="http://schemas.microsoft.com/office/drawing/2014/main" id="{38A814C9-45E8-4ED0-ABE4-FF4AF94925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95094" y="2761249"/>
              <a:ext cx="1522510" cy="49219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grpSp>
          <p:nvGrpSpPr>
            <p:cNvPr id="16481" name="Group 462">
              <a:extLst>
                <a:ext uri="{FF2B5EF4-FFF2-40B4-BE49-F238E27FC236}">
                  <a16:creationId xmlns:a16="http://schemas.microsoft.com/office/drawing/2014/main" id="{466C5FC4-E79A-4403-8C63-BD533BAF1EEE}"/>
                </a:ext>
              </a:extLst>
            </p:cNvPr>
            <p:cNvGrpSpPr>
              <a:grpSpLocks/>
            </p:cNvGrpSpPr>
            <p:nvPr/>
          </p:nvGrpSpPr>
          <p:grpSpPr bwMode="auto">
            <a:xfrm rot="-1255072">
              <a:off x="7842289" y="2734999"/>
              <a:ext cx="32812" cy="107189"/>
              <a:chOff x="6657" y="2574"/>
              <a:chExt cx="39" cy="123"/>
            </a:xfrm>
          </p:grpSpPr>
          <p:sp>
            <p:nvSpPr>
              <p:cNvPr id="16569" name="Line 463">
                <a:extLst>
                  <a:ext uri="{FF2B5EF4-FFF2-40B4-BE49-F238E27FC236}">
                    <a16:creationId xmlns:a16="http://schemas.microsoft.com/office/drawing/2014/main" id="{35B7172B-5329-4DFE-96CC-E2C14C519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57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570" name="Line 464">
                <a:extLst>
                  <a:ext uri="{FF2B5EF4-FFF2-40B4-BE49-F238E27FC236}">
                    <a16:creationId xmlns:a16="http://schemas.microsoft.com/office/drawing/2014/main" id="{E17ED69C-E0B2-4453-9B5B-F2D7E833E2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81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6482" name="Group 465">
              <a:extLst>
                <a:ext uri="{FF2B5EF4-FFF2-40B4-BE49-F238E27FC236}">
                  <a16:creationId xmlns:a16="http://schemas.microsoft.com/office/drawing/2014/main" id="{9B74B6DE-F2D1-4418-B3DA-7E215A7BE755}"/>
                </a:ext>
              </a:extLst>
            </p:cNvPr>
            <p:cNvGrpSpPr>
              <a:grpSpLocks/>
            </p:cNvGrpSpPr>
            <p:nvPr/>
          </p:nvGrpSpPr>
          <p:grpSpPr bwMode="auto">
            <a:xfrm rot="808348">
              <a:off x="4580704" y="2371873"/>
              <a:ext cx="35000" cy="107189"/>
              <a:chOff x="6657" y="2574"/>
              <a:chExt cx="39" cy="123"/>
            </a:xfrm>
          </p:grpSpPr>
          <p:sp>
            <p:nvSpPr>
              <p:cNvPr id="16567" name="Line 466">
                <a:extLst>
                  <a:ext uri="{FF2B5EF4-FFF2-40B4-BE49-F238E27FC236}">
                    <a16:creationId xmlns:a16="http://schemas.microsoft.com/office/drawing/2014/main" id="{4359F4F7-0D89-4905-9772-E41CFE60AC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57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568" name="Line 467">
                <a:extLst>
                  <a:ext uri="{FF2B5EF4-FFF2-40B4-BE49-F238E27FC236}">
                    <a16:creationId xmlns:a16="http://schemas.microsoft.com/office/drawing/2014/main" id="{5F707F7C-0BFA-44B7-906D-9F9DB11816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81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6483" name="Line 471">
              <a:extLst>
                <a:ext uri="{FF2B5EF4-FFF2-40B4-BE49-F238E27FC236}">
                  <a16:creationId xmlns:a16="http://schemas.microsoft.com/office/drawing/2014/main" id="{70DCDBCD-4842-4F8B-9293-3C536F0E5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9778" y="5154382"/>
              <a:ext cx="43750" cy="192063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84" name="Line 472">
              <a:extLst>
                <a:ext uri="{FF2B5EF4-FFF2-40B4-BE49-F238E27FC236}">
                  <a16:creationId xmlns:a16="http://schemas.microsoft.com/office/drawing/2014/main" id="{395FA594-A611-4BAA-931B-44BCA2747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6340" y="7079389"/>
              <a:ext cx="43750" cy="29684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85" name="Line 485">
              <a:extLst>
                <a:ext uri="{FF2B5EF4-FFF2-40B4-BE49-F238E27FC236}">
                  <a16:creationId xmlns:a16="http://schemas.microsoft.com/office/drawing/2014/main" id="{4727BB92-575E-4094-B042-882FFBE61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3534" y="4471880"/>
              <a:ext cx="50312" cy="21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86" name="Freeform 487">
              <a:extLst>
                <a:ext uri="{FF2B5EF4-FFF2-40B4-BE49-F238E27FC236}">
                  <a16:creationId xmlns:a16="http://schemas.microsoft.com/office/drawing/2014/main" id="{A4421858-D14B-43F4-B8AE-590D3497E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905" y="2623674"/>
              <a:ext cx="161443" cy="766649"/>
            </a:xfrm>
            <a:custGeom>
              <a:avLst/>
              <a:gdLst>
                <a:gd name="T0" fmla="*/ 591037167 w 10475"/>
                <a:gd name="T1" fmla="*/ 0 h 10608"/>
                <a:gd name="T2" fmla="*/ 0 w 10475"/>
                <a:gd name="T3" fmla="*/ 2147483647 h 1060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475" h="10608">
                  <a:moveTo>
                    <a:pt x="10475" y="0"/>
                  </a:moveTo>
                  <a:cubicBezTo>
                    <a:pt x="4769" y="4143"/>
                    <a:pt x="3333" y="7275"/>
                    <a:pt x="0" y="10608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87" name="Freeform 488">
              <a:extLst>
                <a:ext uri="{FF2B5EF4-FFF2-40B4-BE49-F238E27FC236}">
                  <a16:creationId xmlns:a16="http://schemas.microsoft.com/office/drawing/2014/main" id="{A3CAE3DF-6A5F-4F9A-9034-7A33E32A2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5593" y="3246876"/>
              <a:ext cx="266877" cy="1225004"/>
            </a:xfrm>
            <a:custGeom>
              <a:avLst/>
              <a:gdLst>
                <a:gd name="T0" fmla="*/ 0 w 367"/>
                <a:gd name="T1" fmla="*/ 0 h 1560"/>
                <a:gd name="T2" fmla="*/ 2147483647 w 367"/>
                <a:gd name="T3" fmla="*/ 2147483647 h 1560"/>
                <a:gd name="T4" fmla="*/ 2147483647 w 367"/>
                <a:gd name="T5" fmla="*/ 2147483647 h 1560"/>
                <a:gd name="T6" fmla="*/ 2147483647 w 367"/>
                <a:gd name="T7" fmla="*/ 2147483647 h 15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7" h="1560">
                  <a:moveTo>
                    <a:pt x="0" y="0"/>
                  </a:moveTo>
                  <a:cubicBezTo>
                    <a:pt x="30" y="84"/>
                    <a:pt x="124" y="337"/>
                    <a:pt x="178" y="508"/>
                  </a:cubicBezTo>
                  <a:cubicBezTo>
                    <a:pt x="244" y="691"/>
                    <a:pt x="280" y="862"/>
                    <a:pt x="322" y="1027"/>
                  </a:cubicBezTo>
                  <a:cubicBezTo>
                    <a:pt x="367" y="1249"/>
                    <a:pt x="353" y="1449"/>
                    <a:pt x="361" y="1560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88" name="Arc 512">
              <a:extLst>
                <a:ext uri="{FF2B5EF4-FFF2-40B4-BE49-F238E27FC236}">
                  <a16:creationId xmlns:a16="http://schemas.microsoft.com/office/drawing/2014/main" id="{AAB63A8B-7F08-4045-AD0B-C1D26EC10BA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389026" y="4345004"/>
              <a:ext cx="754693" cy="809378"/>
            </a:xfrm>
            <a:custGeom>
              <a:avLst/>
              <a:gdLst>
                <a:gd name="T0" fmla="*/ 0 w 21600"/>
                <a:gd name="T1" fmla="*/ 0 h 23160"/>
                <a:gd name="T2" fmla="*/ 2147483647 w 21600"/>
                <a:gd name="T3" fmla="*/ 2147483647 h 23160"/>
                <a:gd name="T4" fmla="*/ 0 w 21600"/>
                <a:gd name="T5" fmla="*/ 2147483647 h 231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316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120"/>
                    <a:pt x="21581" y="22640"/>
                    <a:pt x="21543" y="23159"/>
                  </a:cubicBezTo>
                </a:path>
                <a:path w="21600" h="2316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120"/>
                    <a:pt x="21581" y="22640"/>
                    <a:pt x="21543" y="2315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89" name="Freeform 515">
              <a:extLst>
                <a:ext uri="{FF2B5EF4-FFF2-40B4-BE49-F238E27FC236}">
                  <a16:creationId xmlns:a16="http://schemas.microsoft.com/office/drawing/2014/main" id="{2D5B6220-ACA9-4649-9CB5-572857EC3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9206" y="4485005"/>
              <a:ext cx="689068" cy="680316"/>
            </a:xfrm>
            <a:custGeom>
              <a:avLst/>
              <a:gdLst>
                <a:gd name="T0" fmla="*/ 0 w 789"/>
                <a:gd name="T1" fmla="*/ 0 h 777"/>
                <a:gd name="T2" fmla="*/ 2147483647 w 789"/>
                <a:gd name="T3" fmla="*/ 2147483647 h 777"/>
                <a:gd name="T4" fmla="*/ 2147483647 w 789"/>
                <a:gd name="T5" fmla="*/ 2147483647 h 777"/>
                <a:gd name="T6" fmla="*/ 2147483647 w 789"/>
                <a:gd name="T7" fmla="*/ 2147483647 h 777"/>
                <a:gd name="T8" fmla="*/ 2147483647 w 789"/>
                <a:gd name="T9" fmla="*/ 2147483647 h 777"/>
                <a:gd name="T10" fmla="*/ 2147483647 w 789"/>
                <a:gd name="T11" fmla="*/ 2147483647 h 777"/>
                <a:gd name="T12" fmla="*/ 2147483647 w 789"/>
                <a:gd name="T13" fmla="*/ 2147483647 h 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9" h="777">
                  <a:moveTo>
                    <a:pt x="0" y="0"/>
                  </a:moveTo>
                  <a:cubicBezTo>
                    <a:pt x="0" y="0"/>
                    <a:pt x="25" y="122"/>
                    <a:pt x="39" y="174"/>
                  </a:cubicBezTo>
                  <a:cubicBezTo>
                    <a:pt x="52" y="222"/>
                    <a:pt x="65" y="267"/>
                    <a:pt x="84" y="312"/>
                  </a:cubicBezTo>
                  <a:cubicBezTo>
                    <a:pt x="103" y="357"/>
                    <a:pt x="139" y="412"/>
                    <a:pt x="174" y="465"/>
                  </a:cubicBezTo>
                  <a:cubicBezTo>
                    <a:pt x="223" y="538"/>
                    <a:pt x="253" y="571"/>
                    <a:pt x="309" y="615"/>
                  </a:cubicBezTo>
                  <a:cubicBezTo>
                    <a:pt x="365" y="659"/>
                    <a:pt x="430" y="706"/>
                    <a:pt x="510" y="732"/>
                  </a:cubicBezTo>
                  <a:cubicBezTo>
                    <a:pt x="648" y="777"/>
                    <a:pt x="734" y="759"/>
                    <a:pt x="789" y="771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grpSp>
          <p:nvGrpSpPr>
            <p:cNvPr id="16490" name="Group 522">
              <a:extLst>
                <a:ext uri="{FF2B5EF4-FFF2-40B4-BE49-F238E27FC236}">
                  <a16:creationId xmlns:a16="http://schemas.microsoft.com/office/drawing/2014/main" id="{A0E40EDA-90BF-49DC-A17D-EE5B6283DDE9}"/>
                </a:ext>
              </a:extLst>
            </p:cNvPr>
            <p:cNvGrpSpPr>
              <a:grpSpLocks/>
            </p:cNvGrpSpPr>
            <p:nvPr/>
          </p:nvGrpSpPr>
          <p:grpSpPr bwMode="auto">
            <a:xfrm rot="-1255072">
              <a:off x="7833539" y="2881563"/>
              <a:ext cx="35000" cy="107187"/>
              <a:chOff x="6657" y="2574"/>
              <a:chExt cx="39" cy="123"/>
            </a:xfrm>
          </p:grpSpPr>
          <p:sp>
            <p:nvSpPr>
              <p:cNvPr id="16565" name="Line 523">
                <a:extLst>
                  <a:ext uri="{FF2B5EF4-FFF2-40B4-BE49-F238E27FC236}">
                    <a16:creationId xmlns:a16="http://schemas.microsoft.com/office/drawing/2014/main" id="{49D0C107-D73F-4752-8BBB-E724F39ECD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57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566" name="Line 524">
                <a:extLst>
                  <a:ext uri="{FF2B5EF4-FFF2-40B4-BE49-F238E27FC236}">
                    <a16:creationId xmlns:a16="http://schemas.microsoft.com/office/drawing/2014/main" id="{B4EE71F8-0957-4AB3-8E0B-59F86234F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81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6491" name="Line 525">
              <a:extLst>
                <a:ext uri="{FF2B5EF4-FFF2-40B4-BE49-F238E27FC236}">
                  <a16:creationId xmlns:a16="http://schemas.microsoft.com/office/drawing/2014/main" id="{D8DA4DBE-0C63-4193-92F6-1EB4032F38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4172" y="3459065"/>
              <a:ext cx="148751" cy="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92" name="Rectangle 529">
              <a:extLst>
                <a:ext uri="{FF2B5EF4-FFF2-40B4-BE49-F238E27FC236}">
                  <a16:creationId xmlns:a16="http://schemas.microsoft.com/office/drawing/2014/main" id="{AB809BA5-14C6-459A-B5D8-CC7AFFD36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607" y="7818046"/>
              <a:ext cx="4662504" cy="400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2" eaLnBrk="1" hangingPunct="1"/>
              <a:r>
                <a:rPr lang="en-GB" altLang="cs-CZ" sz="2000" b="1" dirty="0">
                  <a:solidFill>
                    <a:schemeClr val="accent1"/>
                  </a:solidFill>
                  <a:latin typeface="+mn-lt"/>
                </a:rPr>
                <a:t> </a:t>
              </a:r>
              <a:r>
                <a:rPr lang="cs-CZ" altLang="cs-CZ" sz="2000" b="1" dirty="0">
                  <a:solidFill>
                    <a:schemeClr val="accent1"/>
                  </a:solidFill>
                  <a:latin typeface="+mn-lt"/>
                </a:rPr>
                <a:t>ZD			PD</a:t>
              </a:r>
              <a:endParaRPr lang="en-GB" altLang="cs-CZ" sz="20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6493" name="Line 530">
              <a:extLst>
                <a:ext uri="{FF2B5EF4-FFF2-40B4-BE49-F238E27FC236}">
                  <a16:creationId xmlns:a16="http://schemas.microsoft.com/office/drawing/2014/main" id="{08C87525-E280-4C74-AE92-270FAC9B0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322" y="5158757"/>
              <a:ext cx="70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94" name="Line 531">
              <a:extLst>
                <a:ext uri="{FF2B5EF4-FFF2-40B4-BE49-F238E27FC236}">
                  <a16:creationId xmlns:a16="http://schemas.microsoft.com/office/drawing/2014/main" id="{F74E1274-08FF-4B46-B8B7-91B7E2BCD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135" y="7079389"/>
              <a:ext cx="70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95" name="Line 532">
              <a:extLst>
                <a:ext uri="{FF2B5EF4-FFF2-40B4-BE49-F238E27FC236}">
                  <a16:creationId xmlns:a16="http://schemas.microsoft.com/office/drawing/2014/main" id="{A9BF6790-6F9C-4AF1-AF2D-C6D372D87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6947" y="10050024"/>
              <a:ext cx="70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96" name="Line 533">
              <a:extLst>
                <a:ext uri="{FF2B5EF4-FFF2-40B4-BE49-F238E27FC236}">
                  <a16:creationId xmlns:a16="http://schemas.microsoft.com/office/drawing/2014/main" id="{DDB8D378-4625-4535-9D35-79ECDCE48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0710" y="5086570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97" name="Line 534">
              <a:extLst>
                <a:ext uri="{FF2B5EF4-FFF2-40B4-BE49-F238E27FC236}">
                  <a16:creationId xmlns:a16="http://schemas.microsoft.com/office/drawing/2014/main" id="{B0D84702-3AFE-4644-A97D-DA1821794A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9784" y="5088757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98" name="Line 535">
              <a:extLst>
                <a:ext uri="{FF2B5EF4-FFF2-40B4-BE49-F238E27FC236}">
                  <a16:creationId xmlns:a16="http://schemas.microsoft.com/office/drawing/2014/main" id="{5805B92B-79EF-4B2F-B3C5-A4802F02A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1984" y="5093132"/>
              <a:ext cx="0" cy="12468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499" name="Line 536">
              <a:extLst>
                <a:ext uri="{FF2B5EF4-FFF2-40B4-BE49-F238E27FC236}">
                  <a16:creationId xmlns:a16="http://schemas.microsoft.com/office/drawing/2014/main" id="{DDA9700A-988F-44CA-B5EC-DD0F06FD5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2279" y="5163132"/>
              <a:ext cx="0" cy="13781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0" name="Line 537">
              <a:extLst>
                <a:ext uri="{FF2B5EF4-FFF2-40B4-BE49-F238E27FC236}">
                  <a16:creationId xmlns:a16="http://schemas.microsoft.com/office/drawing/2014/main" id="{1AAFE569-5FCC-4D96-B014-FA66CE276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326" y="2441873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1" name="Line 538">
              <a:extLst>
                <a:ext uri="{FF2B5EF4-FFF2-40B4-BE49-F238E27FC236}">
                  <a16:creationId xmlns:a16="http://schemas.microsoft.com/office/drawing/2014/main" id="{3546FAA4-AA43-4BB0-A1B2-E828323EE2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5076" y="2323747"/>
              <a:ext cx="50314" cy="0"/>
            </a:xfrm>
            <a:prstGeom prst="line">
              <a:avLst/>
            </a:prstGeom>
            <a:noFill/>
            <a:ln w="571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2" name="Line 539">
              <a:extLst>
                <a:ext uri="{FF2B5EF4-FFF2-40B4-BE49-F238E27FC236}">
                  <a16:creationId xmlns:a16="http://schemas.microsoft.com/office/drawing/2014/main" id="{D1B8E6E8-4ED1-447B-873E-D6932F990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38835" y="2717499"/>
              <a:ext cx="24063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3" name="Line 540">
              <a:extLst>
                <a:ext uri="{FF2B5EF4-FFF2-40B4-BE49-F238E27FC236}">
                  <a16:creationId xmlns:a16="http://schemas.microsoft.com/office/drawing/2014/main" id="{712A336C-E347-4E98-8A68-284280194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38835" y="2555623"/>
              <a:ext cx="50314" cy="21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4" name="Line 543">
              <a:extLst>
                <a:ext uri="{FF2B5EF4-FFF2-40B4-BE49-F238E27FC236}">
                  <a16:creationId xmlns:a16="http://schemas.microsoft.com/office/drawing/2014/main" id="{96D34989-CC29-4CFD-A219-48B8D98F1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7587" y="2627812"/>
              <a:ext cx="2188" cy="1531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5" name="Line 544">
              <a:extLst>
                <a:ext uri="{FF2B5EF4-FFF2-40B4-BE49-F238E27FC236}">
                  <a16:creationId xmlns:a16="http://schemas.microsoft.com/office/drawing/2014/main" id="{D2455A9A-621F-4FDC-8D2E-458ACE313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6346" y="2599373"/>
              <a:ext cx="70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6" name="Line 545">
              <a:extLst>
                <a:ext uri="{FF2B5EF4-FFF2-40B4-BE49-F238E27FC236}">
                  <a16:creationId xmlns:a16="http://schemas.microsoft.com/office/drawing/2014/main" id="{105BC46C-4EA3-4BB1-993F-AA3C80F67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04479" y="2616873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7" name="Line 546">
              <a:extLst>
                <a:ext uri="{FF2B5EF4-FFF2-40B4-BE49-F238E27FC236}">
                  <a16:creationId xmlns:a16="http://schemas.microsoft.com/office/drawing/2014/main" id="{9FA91771-9D04-4888-8020-F89667010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12608" y="3456876"/>
              <a:ext cx="70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8" name="Line 552">
              <a:extLst>
                <a:ext uri="{FF2B5EF4-FFF2-40B4-BE49-F238E27FC236}">
                  <a16:creationId xmlns:a16="http://schemas.microsoft.com/office/drawing/2014/main" id="{EE8CF0DA-22BC-4263-A2EE-C8FEDD6A3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5721" y="3017188"/>
              <a:ext cx="4375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09" name="Line 554">
              <a:extLst>
                <a:ext uri="{FF2B5EF4-FFF2-40B4-BE49-F238E27FC236}">
                  <a16:creationId xmlns:a16="http://schemas.microsoft.com/office/drawing/2014/main" id="{496CDBE7-55F5-4593-B851-2AFFA3ECD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6979" y="2761249"/>
              <a:ext cx="4375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0" name="Line 556">
              <a:extLst>
                <a:ext uri="{FF2B5EF4-FFF2-40B4-BE49-F238E27FC236}">
                  <a16:creationId xmlns:a16="http://schemas.microsoft.com/office/drawing/2014/main" id="{006BA3FE-D162-42E3-8737-F4A690738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2908" y="3260001"/>
              <a:ext cx="32812" cy="918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grpSp>
          <p:nvGrpSpPr>
            <p:cNvPr id="16511" name="Group 557">
              <a:extLst>
                <a:ext uri="{FF2B5EF4-FFF2-40B4-BE49-F238E27FC236}">
                  <a16:creationId xmlns:a16="http://schemas.microsoft.com/office/drawing/2014/main" id="{297705A7-9085-45FA-9532-2604C1A6EC2F}"/>
                </a:ext>
              </a:extLst>
            </p:cNvPr>
            <p:cNvGrpSpPr>
              <a:grpSpLocks/>
            </p:cNvGrpSpPr>
            <p:nvPr/>
          </p:nvGrpSpPr>
          <p:grpSpPr bwMode="auto">
            <a:xfrm rot="808348">
              <a:off x="4705393" y="2273435"/>
              <a:ext cx="35000" cy="107187"/>
              <a:chOff x="6657" y="2574"/>
              <a:chExt cx="39" cy="123"/>
            </a:xfrm>
          </p:grpSpPr>
          <p:sp>
            <p:nvSpPr>
              <p:cNvPr id="16563" name="Line 558">
                <a:extLst>
                  <a:ext uri="{FF2B5EF4-FFF2-40B4-BE49-F238E27FC236}">
                    <a16:creationId xmlns:a16="http://schemas.microsoft.com/office/drawing/2014/main" id="{6F77FDF3-EFDB-4E56-88A2-D108F82FF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57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564" name="Line 559">
                <a:extLst>
                  <a:ext uri="{FF2B5EF4-FFF2-40B4-BE49-F238E27FC236}">
                    <a16:creationId xmlns:a16="http://schemas.microsoft.com/office/drawing/2014/main" id="{4BD71A32-344B-48C8-A1DB-BC9024B47C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81" y="2574"/>
                <a:ext cx="15" cy="123"/>
              </a:xfrm>
              <a:prstGeom prst="line">
                <a:avLst/>
              </a:prstGeom>
              <a:noFill/>
              <a:ln w="190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6512" name="Line 561">
              <a:extLst>
                <a:ext uri="{FF2B5EF4-FFF2-40B4-BE49-F238E27FC236}">
                  <a16:creationId xmlns:a16="http://schemas.microsoft.com/office/drawing/2014/main" id="{D8835333-E96D-47BC-BC99-048C9A318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8528" y="7040014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3" name="Line 562">
              <a:extLst>
                <a:ext uri="{FF2B5EF4-FFF2-40B4-BE49-F238E27FC236}">
                  <a16:creationId xmlns:a16="http://schemas.microsoft.com/office/drawing/2014/main" id="{8335748D-352B-47DC-8E80-A5EEADA32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6966" y="7048764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4" name="Line 564">
              <a:extLst>
                <a:ext uri="{FF2B5EF4-FFF2-40B4-BE49-F238E27FC236}">
                  <a16:creationId xmlns:a16="http://schemas.microsoft.com/office/drawing/2014/main" id="{6558F49C-9BE7-42F2-9B35-EB500C2E80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7298" y="9986587"/>
              <a:ext cx="0" cy="70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5" name="Line 566">
              <a:extLst>
                <a:ext uri="{FF2B5EF4-FFF2-40B4-BE49-F238E27FC236}">
                  <a16:creationId xmlns:a16="http://schemas.microsoft.com/office/drawing/2014/main" id="{3E54032D-4A73-41F3-A196-26FDFF770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135" y="2520623"/>
              <a:ext cx="0" cy="7522839"/>
            </a:xfrm>
            <a:prstGeom prst="line">
              <a:avLst/>
            </a:prstGeom>
            <a:noFill/>
            <a:ln w="15875">
              <a:solidFill>
                <a:srgbClr val="FD4133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6" name="Line 568">
              <a:extLst>
                <a:ext uri="{FF2B5EF4-FFF2-40B4-BE49-F238E27FC236}">
                  <a16:creationId xmlns:a16="http://schemas.microsoft.com/office/drawing/2014/main" id="{E8ABB5D8-20AE-4558-B9B7-2244BA935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5077" y="2188122"/>
              <a:ext cx="1546573" cy="45062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7" name="Line 572">
              <a:extLst>
                <a:ext uri="{FF2B5EF4-FFF2-40B4-BE49-F238E27FC236}">
                  <a16:creationId xmlns:a16="http://schemas.microsoft.com/office/drawing/2014/main" id="{64FF2211-0CFA-45AD-B6FF-8DAC9835E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6010" y="10052212"/>
              <a:ext cx="2756268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8" name="Line 574">
              <a:extLst>
                <a:ext uri="{FF2B5EF4-FFF2-40B4-BE49-F238E27FC236}">
                  <a16:creationId xmlns:a16="http://schemas.microsoft.com/office/drawing/2014/main" id="{43F18033-B06F-4E4F-A87B-15BFC0074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9797" y="3459065"/>
              <a:ext cx="148751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19" name="Line 575">
              <a:extLst>
                <a:ext uri="{FF2B5EF4-FFF2-40B4-BE49-F238E27FC236}">
                  <a16:creationId xmlns:a16="http://schemas.microsoft.com/office/drawing/2014/main" id="{F3527C2E-A53F-4701-8650-0B1EEE752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95094" y="2761249"/>
              <a:ext cx="1522510" cy="49219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0" name="Line 576">
              <a:extLst>
                <a:ext uri="{FF2B5EF4-FFF2-40B4-BE49-F238E27FC236}">
                  <a16:creationId xmlns:a16="http://schemas.microsoft.com/office/drawing/2014/main" id="{33FFC163-2372-4FEE-847D-CC0C69C46E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11029" y="10052212"/>
              <a:ext cx="2896269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1" name="Freeform 577">
              <a:extLst>
                <a:ext uri="{FF2B5EF4-FFF2-40B4-BE49-F238E27FC236}">
                  <a16:creationId xmlns:a16="http://schemas.microsoft.com/office/drawing/2014/main" id="{7686126B-BCB1-4D0E-8193-F82F991D4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572" y="2190310"/>
              <a:ext cx="754693" cy="367501"/>
            </a:xfrm>
            <a:custGeom>
              <a:avLst/>
              <a:gdLst>
                <a:gd name="T0" fmla="*/ 0 w 345"/>
                <a:gd name="T1" fmla="*/ 2147483647 h 168"/>
                <a:gd name="T2" fmla="*/ 2147483647 w 345"/>
                <a:gd name="T3" fmla="*/ 0 h 1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5" h="168">
                  <a:moveTo>
                    <a:pt x="0" y="148"/>
                  </a:moveTo>
                  <a:cubicBezTo>
                    <a:pt x="95" y="146"/>
                    <a:pt x="222" y="168"/>
                    <a:pt x="345" y="0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2" name="Freeform 578">
              <a:extLst>
                <a:ext uri="{FF2B5EF4-FFF2-40B4-BE49-F238E27FC236}">
                  <a16:creationId xmlns:a16="http://schemas.microsoft.com/office/drawing/2014/main" id="{762BF557-55F9-4343-B59F-7D7C89967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010" y="2192497"/>
              <a:ext cx="754692" cy="367501"/>
            </a:xfrm>
            <a:custGeom>
              <a:avLst/>
              <a:gdLst>
                <a:gd name="T0" fmla="*/ 0 w 345"/>
                <a:gd name="T1" fmla="*/ 2147483647 h 168"/>
                <a:gd name="T2" fmla="*/ 2147483647 w 345"/>
                <a:gd name="T3" fmla="*/ 0 h 1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5" h="168">
                  <a:moveTo>
                    <a:pt x="0" y="148"/>
                  </a:moveTo>
                  <a:cubicBezTo>
                    <a:pt x="95" y="146"/>
                    <a:pt x="222" y="168"/>
                    <a:pt x="345" y="0"/>
                  </a:cubicBezTo>
                </a:path>
              </a:pathLst>
            </a:custGeom>
            <a:noFill/>
            <a:ln w="15875" cmpd="sng">
              <a:solidFill>
                <a:srgbClr val="FD4133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3" name="Line 583">
              <a:extLst>
                <a:ext uri="{FF2B5EF4-FFF2-40B4-BE49-F238E27FC236}">
                  <a16:creationId xmlns:a16="http://schemas.microsoft.com/office/drawing/2014/main" id="{7E58B78E-39C9-438F-BBF3-76E950B7B4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11029" y="7083764"/>
              <a:ext cx="43750" cy="29684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4" name="Line 585">
              <a:extLst>
                <a:ext uri="{FF2B5EF4-FFF2-40B4-BE49-F238E27FC236}">
                  <a16:creationId xmlns:a16="http://schemas.microsoft.com/office/drawing/2014/main" id="{1B120730-3EFE-4D12-B7A5-0CF350B059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8840" y="5154382"/>
              <a:ext cx="43750" cy="192063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5" name="Freeform 587">
              <a:extLst>
                <a:ext uri="{FF2B5EF4-FFF2-40B4-BE49-F238E27FC236}">
                  <a16:creationId xmlns:a16="http://schemas.microsoft.com/office/drawing/2014/main" id="{FAACE1D8-D600-4F22-9E36-46BE2BC33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604" y="2756874"/>
              <a:ext cx="630004" cy="702191"/>
            </a:xfrm>
            <a:custGeom>
              <a:avLst/>
              <a:gdLst>
                <a:gd name="T0" fmla="*/ 0 w 288"/>
                <a:gd name="T1" fmla="*/ 0 h 321"/>
                <a:gd name="T2" fmla="*/ 2147483647 w 288"/>
                <a:gd name="T3" fmla="*/ 2147483647 h 3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8" h="321">
                  <a:moveTo>
                    <a:pt x="0" y="0"/>
                  </a:moveTo>
                  <a:cubicBezTo>
                    <a:pt x="0" y="0"/>
                    <a:pt x="27" y="248"/>
                    <a:pt x="288" y="321"/>
                  </a:cubicBez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6" name="Line 683">
              <a:extLst>
                <a:ext uri="{FF2B5EF4-FFF2-40B4-BE49-F238E27FC236}">
                  <a16:creationId xmlns:a16="http://schemas.microsoft.com/office/drawing/2014/main" id="{F6C9F337-9324-44B9-A3DD-93DF4EF286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9447" y="3378126"/>
              <a:ext cx="2139389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27" name="Freeform 684">
              <a:extLst>
                <a:ext uri="{FF2B5EF4-FFF2-40B4-BE49-F238E27FC236}">
                  <a16:creationId xmlns:a16="http://schemas.microsoft.com/office/drawing/2014/main" id="{B1F4078E-0A2F-4CAF-B1DD-386A12B6C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204" y="3378126"/>
              <a:ext cx="1115632" cy="144375"/>
            </a:xfrm>
            <a:custGeom>
              <a:avLst/>
              <a:gdLst>
                <a:gd name="T0" fmla="*/ 0 w 510"/>
                <a:gd name="T1" fmla="*/ 0 h 66"/>
                <a:gd name="T2" fmla="*/ 2147483647 w 510"/>
                <a:gd name="T3" fmla="*/ 2147483647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0" h="66">
                  <a:moveTo>
                    <a:pt x="0" y="0"/>
                  </a:moveTo>
                  <a:cubicBezTo>
                    <a:pt x="276" y="18"/>
                    <a:pt x="510" y="66"/>
                    <a:pt x="510" y="66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grpSp>
          <p:nvGrpSpPr>
            <p:cNvPr id="16528" name="Skupina 123">
              <a:extLst>
                <a:ext uri="{FF2B5EF4-FFF2-40B4-BE49-F238E27FC236}">
                  <a16:creationId xmlns:a16="http://schemas.microsoft.com/office/drawing/2014/main" id="{4B2AF238-987A-435E-BE9D-C40C7EE0DE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2114" y="1783339"/>
              <a:ext cx="1779390" cy="646338"/>
              <a:chOff x="2412114" y="1783339"/>
              <a:chExt cx="1779390" cy="646338"/>
            </a:xfrm>
          </p:grpSpPr>
          <p:sp>
            <p:nvSpPr>
              <p:cNvPr id="107" name="Šipka doprava 106">
                <a:extLst>
                  <a:ext uri="{FF2B5EF4-FFF2-40B4-BE49-F238E27FC236}">
                    <a16:creationId xmlns:a16="http://schemas.microsoft.com/office/drawing/2014/main" id="{438C7AB0-8091-427F-8E74-099B56DF615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3020000" flipH="1">
                <a:off x="3887821" y="2214998"/>
                <a:ext cx="252385" cy="134939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8" name="TextovéPole 107">
                <a:extLst>
                  <a:ext uri="{FF2B5EF4-FFF2-40B4-BE49-F238E27FC236}">
                    <a16:creationId xmlns:a16="http://schemas.microsoft.com/office/drawing/2014/main" id="{163C39B3-AD5F-431F-8F9B-749FE73CB7B6}"/>
                  </a:ext>
                </a:extLst>
              </p:cNvPr>
              <p:cNvSpPr txBox="1"/>
              <p:nvPr/>
            </p:nvSpPr>
            <p:spPr bwMode="auto">
              <a:xfrm>
                <a:off x="2412114" y="1783339"/>
                <a:ext cx="1779390" cy="6463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kraj zadního průkrčníku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6529" name="Skupina 132">
              <a:extLst>
                <a:ext uri="{FF2B5EF4-FFF2-40B4-BE49-F238E27FC236}">
                  <a16:creationId xmlns:a16="http://schemas.microsoft.com/office/drawing/2014/main" id="{D942D0B3-C1AB-4F97-A919-DC736F2E16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86301" y="2620739"/>
              <a:ext cx="2387852" cy="618206"/>
              <a:chOff x="8686301" y="2620739"/>
              <a:chExt cx="2387852" cy="618206"/>
            </a:xfrm>
          </p:grpSpPr>
          <p:sp>
            <p:nvSpPr>
              <p:cNvPr id="105" name="Šipka doprava 104">
                <a:extLst>
                  <a:ext uri="{FF2B5EF4-FFF2-40B4-BE49-F238E27FC236}">
                    <a16:creationId xmlns:a16="http://schemas.microsoft.com/office/drawing/2014/main" id="{2B31285D-574C-4A35-B684-9E28278751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420000" flipH="1">
                <a:off x="8626760" y="3044483"/>
                <a:ext cx="254003" cy="134922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6" name="TextovéPole 105">
                <a:extLst>
                  <a:ext uri="{FF2B5EF4-FFF2-40B4-BE49-F238E27FC236}">
                    <a16:creationId xmlns:a16="http://schemas.microsoft.com/office/drawing/2014/main" id="{017504AD-4D31-41D9-9692-9CE66E219F5D}"/>
                  </a:ext>
                </a:extLst>
              </p:cNvPr>
              <p:cNvSpPr txBox="1"/>
              <p:nvPr/>
            </p:nvSpPr>
            <p:spPr bwMode="auto">
              <a:xfrm>
                <a:off x="8776536" y="2620739"/>
                <a:ext cx="2297617" cy="3693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dirty="0" err="1">
                    <a:solidFill>
                      <a:schemeClr val="accent1"/>
                    </a:solidFill>
                  </a:rPr>
                  <a:t>průkrčníkový</a:t>
                </a:r>
                <a:r>
                  <a:rPr lang="cs-CZ" dirty="0">
                    <a:solidFill>
                      <a:schemeClr val="accent1"/>
                    </a:solidFill>
                  </a:rPr>
                  <a:t> kraj </a:t>
                </a:r>
                <a:r>
                  <a:rPr lang="cs-CZ" dirty="0" err="1">
                    <a:solidFill>
                      <a:schemeClr val="accent1"/>
                    </a:solidFill>
                  </a:rPr>
                  <a:t>PD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6530" name="Skupina 127">
              <a:extLst>
                <a:ext uri="{FF2B5EF4-FFF2-40B4-BE49-F238E27FC236}">
                  <a16:creationId xmlns:a16="http://schemas.microsoft.com/office/drawing/2014/main" id="{AA1332C7-2BC3-418D-B9AF-B308C9DEBF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75865" y="2515129"/>
              <a:ext cx="1709548" cy="493628"/>
              <a:chOff x="2536895" y="1856393"/>
              <a:chExt cx="1709548" cy="493628"/>
            </a:xfrm>
          </p:grpSpPr>
          <p:sp>
            <p:nvSpPr>
              <p:cNvPr id="103" name="Šipka doprava 102">
                <a:extLst>
                  <a:ext uri="{FF2B5EF4-FFF2-40B4-BE49-F238E27FC236}">
                    <a16:creationId xmlns:a16="http://schemas.microsoft.com/office/drawing/2014/main" id="{E89CFF7D-B93C-4261-91C9-CEA6F44CA3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3020000" flipH="1">
                <a:off x="3886993" y="2215081"/>
                <a:ext cx="252385" cy="134940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4" name="TextovéPole 103">
                <a:extLst>
                  <a:ext uri="{FF2B5EF4-FFF2-40B4-BE49-F238E27FC236}">
                    <a16:creationId xmlns:a16="http://schemas.microsoft.com/office/drawing/2014/main" id="{9FBD15A0-9338-41F1-94EF-12BF2AEE3A86}"/>
                  </a:ext>
                </a:extLst>
              </p:cNvPr>
              <p:cNvSpPr txBox="1"/>
              <p:nvPr/>
            </p:nvSpPr>
            <p:spPr bwMode="auto">
              <a:xfrm>
                <a:off x="2536895" y="1856393"/>
                <a:ext cx="1709548" cy="3693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ramenní kraj </a:t>
                </a:r>
                <a:r>
                  <a:rPr lang="cs-CZ" dirty="0" err="1">
                    <a:solidFill>
                      <a:schemeClr val="accent1"/>
                    </a:solidFill>
                  </a:rPr>
                  <a:t>PD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6531" name="Skupina 136">
              <a:extLst>
                <a:ext uri="{FF2B5EF4-FFF2-40B4-BE49-F238E27FC236}">
                  <a16:creationId xmlns:a16="http://schemas.microsoft.com/office/drawing/2014/main" id="{AA3ADE1D-6686-41D0-B14D-3CED52E29E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2078" y="4154873"/>
              <a:ext cx="1879391" cy="923340"/>
              <a:chOff x="1802078" y="4154873"/>
              <a:chExt cx="1879391" cy="923340"/>
            </a:xfrm>
          </p:grpSpPr>
          <p:sp>
            <p:nvSpPr>
              <p:cNvPr id="101" name="Šipka doprava 100">
                <a:extLst>
                  <a:ext uri="{FF2B5EF4-FFF2-40B4-BE49-F238E27FC236}">
                    <a16:creationId xmlns:a16="http://schemas.microsoft.com/office/drawing/2014/main" id="{4838AAE3-7EE7-44A6-8D8B-9A9E362124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3020000" flipH="1">
                <a:off x="3275114" y="4753437"/>
                <a:ext cx="253972" cy="134939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2E775933-A5AA-44BD-A5D4-A042B68ABFB9}"/>
                  </a:ext>
                </a:extLst>
              </p:cNvPr>
              <p:cNvSpPr txBox="1"/>
              <p:nvPr/>
            </p:nvSpPr>
            <p:spPr bwMode="auto">
              <a:xfrm>
                <a:off x="1802078" y="4154873"/>
                <a:ext cx="1879391" cy="9233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 přehyb ZD v zadní středové linii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6532" name="Skupina 133">
              <a:extLst>
                <a:ext uri="{FF2B5EF4-FFF2-40B4-BE49-F238E27FC236}">
                  <a16:creationId xmlns:a16="http://schemas.microsoft.com/office/drawing/2014/main" id="{02E9EBA0-1084-43B6-B89E-C3A553E948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0535" y="1814873"/>
              <a:ext cx="2025424" cy="603328"/>
              <a:chOff x="8587499" y="2634653"/>
              <a:chExt cx="2025424" cy="603328"/>
            </a:xfrm>
          </p:grpSpPr>
          <p:sp>
            <p:nvSpPr>
              <p:cNvPr id="99" name="Šipka doprava 98">
                <a:extLst>
                  <a:ext uri="{FF2B5EF4-FFF2-40B4-BE49-F238E27FC236}">
                    <a16:creationId xmlns:a16="http://schemas.microsoft.com/office/drawing/2014/main" id="{29807D5E-18B9-4FF8-8B51-8F99E84A64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420000" flipH="1">
                <a:off x="8628753" y="3044311"/>
                <a:ext cx="252416" cy="134923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0" name="TextovéPole 99">
                <a:extLst>
                  <a:ext uri="{FF2B5EF4-FFF2-40B4-BE49-F238E27FC236}">
                    <a16:creationId xmlns:a16="http://schemas.microsoft.com/office/drawing/2014/main" id="{453D0D59-6CB1-4358-8EFD-71B0EF82EFC4}"/>
                  </a:ext>
                </a:extLst>
              </p:cNvPr>
              <p:cNvSpPr txBox="1"/>
              <p:nvPr/>
            </p:nvSpPr>
            <p:spPr bwMode="auto">
              <a:xfrm>
                <a:off x="8587499" y="2634653"/>
                <a:ext cx="2025424" cy="3693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ramenní kraj ZD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6533" name="Skupina 137">
              <a:extLst>
                <a:ext uri="{FF2B5EF4-FFF2-40B4-BE49-F238E27FC236}">
                  <a16:creationId xmlns:a16="http://schemas.microsoft.com/office/drawing/2014/main" id="{7E1EBEF7-A213-4751-81E6-DDE4C1A77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82429" y="6237950"/>
              <a:ext cx="1879391" cy="563383"/>
              <a:chOff x="1742531" y="4324347"/>
              <a:chExt cx="1879391" cy="563383"/>
            </a:xfrm>
          </p:grpSpPr>
          <p:sp>
            <p:nvSpPr>
              <p:cNvPr id="97" name="Šipka doprava 96">
                <a:extLst>
                  <a:ext uri="{FF2B5EF4-FFF2-40B4-BE49-F238E27FC236}">
                    <a16:creationId xmlns:a16="http://schemas.microsoft.com/office/drawing/2014/main" id="{78F36F56-999A-4A98-B003-CDB56D268A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3020000" flipH="1">
                <a:off x="3274936" y="4752792"/>
                <a:ext cx="253972" cy="134938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8" name="TextovéPole 97">
                <a:extLst>
                  <a:ext uri="{FF2B5EF4-FFF2-40B4-BE49-F238E27FC236}">
                    <a16:creationId xmlns:a16="http://schemas.microsoft.com/office/drawing/2014/main" id="{CE031172-ACC0-40B2-842A-87EE3D300BE5}"/>
                  </a:ext>
                </a:extLst>
              </p:cNvPr>
              <p:cNvSpPr txBox="1"/>
              <p:nvPr/>
            </p:nvSpPr>
            <p:spPr bwMode="auto">
              <a:xfrm>
                <a:off x="1742531" y="4324347"/>
                <a:ext cx="1879391" cy="3693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boční kraj ZD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6534" name="Skupina 140">
              <a:extLst>
                <a:ext uri="{FF2B5EF4-FFF2-40B4-BE49-F238E27FC236}">
                  <a16:creationId xmlns:a16="http://schemas.microsoft.com/office/drawing/2014/main" id="{87E62D91-406A-4BAF-8099-5A1E681AC9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81507" y="6448905"/>
              <a:ext cx="2208591" cy="574680"/>
              <a:chOff x="8686881" y="2664737"/>
              <a:chExt cx="2208591" cy="574680"/>
            </a:xfrm>
          </p:grpSpPr>
          <p:sp>
            <p:nvSpPr>
              <p:cNvPr id="95" name="Šipka doprava 94">
                <a:extLst>
                  <a:ext uri="{FF2B5EF4-FFF2-40B4-BE49-F238E27FC236}">
                    <a16:creationId xmlns:a16="http://schemas.microsoft.com/office/drawing/2014/main" id="{8AD214FC-7A27-4281-AD99-99B929EF96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420000" flipH="1">
                <a:off x="8627340" y="3044955"/>
                <a:ext cx="254003" cy="134922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6" name="TextovéPole 95">
                <a:extLst>
                  <a:ext uri="{FF2B5EF4-FFF2-40B4-BE49-F238E27FC236}">
                    <a16:creationId xmlns:a16="http://schemas.microsoft.com/office/drawing/2014/main" id="{FFA90769-EEC3-43ED-BFC7-578B5E050D1C}"/>
                  </a:ext>
                </a:extLst>
              </p:cNvPr>
              <p:cNvSpPr txBox="1"/>
              <p:nvPr/>
            </p:nvSpPr>
            <p:spPr bwMode="auto">
              <a:xfrm>
                <a:off x="8870047" y="2664737"/>
                <a:ext cx="2025425" cy="3693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boční kraj </a:t>
                </a:r>
                <a:r>
                  <a:rPr lang="cs-CZ" dirty="0" err="1">
                    <a:solidFill>
                      <a:schemeClr val="accent1"/>
                    </a:solidFill>
                  </a:rPr>
                  <a:t>PD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78" name="Šipka doprava 77">
              <a:extLst>
                <a:ext uri="{FF2B5EF4-FFF2-40B4-BE49-F238E27FC236}">
                  <a16:creationId xmlns:a16="http://schemas.microsoft.com/office/drawing/2014/main" id="{7C18DB6B-B932-48ED-A4FA-AC901230F509}"/>
                </a:ext>
              </a:extLst>
            </p:cNvPr>
            <p:cNvSpPr/>
            <p:nvPr/>
          </p:nvSpPr>
          <p:spPr bwMode="auto">
            <a:xfrm rot="16200000">
              <a:off x="4837025" y="10101789"/>
              <a:ext cx="252416" cy="13492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200" dirty="0">
                <a:solidFill>
                  <a:schemeClr val="accent1"/>
                </a:solidFill>
              </a:endParaRPr>
            </a:p>
          </p:txBody>
        </p:sp>
        <p:sp>
          <p:nvSpPr>
            <p:cNvPr id="79" name="TextovéPole 78">
              <a:extLst>
                <a:ext uri="{FF2B5EF4-FFF2-40B4-BE49-F238E27FC236}">
                  <a16:creationId xmlns:a16="http://schemas.microsoft.com/office/drawing/2014/main" id="{F0BEEEE9-FC9C-48D5-812B-A676C42A194A}"/>
                </a:ext>
              </a:extLst>
            </p:cNvPr>
            <p:cNvSpPr txBox="1"/>
            <p:nvPr/>
          </p:nvSpPr>
          <p:spPr bwMode="auto">
            <a:xfrm>
              <a:off x="4295364" y="10409772"/>
              <a:ext cx="1454261" cy="36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accent1"/>
                  </a:solidFill>
                </a:rPr>
                <a:t>dolní kraj ZD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80" name="Šipka doprava 79">
              <a:extLst>
                <a:ext uri="{FF2B5EF4-FFF2-40B4-BE49-F238E27FC236}">
                  <a16:creationId xmlns:a16="http://schemas.microsoft.com/office/drawing/2014/main" id="{77C2E6D7-3F13-4F58-8653-3179002F451C}"/>
                </a:ext>
              </a:extLst>
            </p:cNvPr>
            <p:cNvSpPr/>
            <p:nvPr/>
          </p:nvSpPr>
          <p:spPr bwMode="auto">
            <a:xfrm rot="16200000">
              <a:off x="7635476" y="10116077"/>
              <a:ext cx="252415" cy="134923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200" dirty="0">
                <a:solidFill>
                  <a:schemeClr val="accent1"/>
                </a:solidFill>
              </a:endParaRPr>
            </a:p>
          </p:txBody>
        </p:sp>
        <p:sp>
          <p:nvSpPr>
            <p:cNvPr id="81" name="TextovéPole 80">
              <a:extLst>
                <a:ext uri="{FF2B5EF4-FFF2-40B4-BE49-F238E27FC236}">
                  <a16:creationId xmlns:a16="http://schemas.microsoft.com/office/drawing/2014/main" id="{F9857A9D-690F-49F7-8834-1D0C71F8A53D}"/>
                </a:ext>
              </a:extLst>
            </p:cNvPr>
            <p:cNvSpPr txBox="1"/>
            <p:nvPr/>
          </p:nvSpPr>
          <p:spPr bwMode="auto">
            <a:xfrm>
              <a:off x="7008386" y="10403409"/>
              <a:ext cx="1481629" cy="36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accent1"/>
                  </a:solidFill>
                </a:rPr>
                <a:t>dolní kraj </a:t>
              </a:r>
              <a:r>
                <a:rPr lang="cs-CZ" dirty="0" err="1">
                  <a:solidFill>
                    <a:schemeClr val="accent1"/>
                  </a:solidFill>
                </a:rPr>
                <a:t>PD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grpSp>
          <p:nvGrpSpPr>
            <p:cNvPr id="16539" name="Skupina 148">
              <a:extLst>
                <a:ext uri="{FF2B5EF4-FFF2-40B4-BE49-F238E27FC236}">
                  <a16:creationId xmlns:a16="http://schemas.microsoft.com/office/drawing/2014/main" id="{49853A18-9AD3-40B8-ABF3-237DAB8B8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4010" y="2564181"/>
              <a:ext cx="1760086" cy="823990"/>
              <a:chOff x="8250151" y="2414388"/>
              <a:chExt cx="1760086" cy="823990"/>
            </a:xfrm>
          </p:grpSpPr>
          <p:sp>
            <p:nvSpPr>
              <p:cNvPr id="93" name="Šipka doprava 92">
                <a:extLst>
                  <a:ext uri="{FF2B5EF4-FFF2-40B4-BE49-F238E27FC236}">
                    <a16:creationId xmlns:a16="http://schemas.microsoft.com/office/drawing/2014/main" id="{1F537852-732C-45FF-80D3-7C92451891D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420000" flipH="1">
                <a:off x="8627920" y="3044710"/>
                <a:ext cx="252415" cy="134922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4" name="TextovéPole 93">
                <a:extLst>
                  <a:ext uri="{FF2B5EF4-FFF2-40B4-BE49-F238E27FC236}">
                    <a16:creationId xmlns:a16="http://schemas.microsoft.com/office/drawing/2014/main" id="{5FC36360-631D-4B6B-B24C-C8A2DCC39213}"/>
                  </a:ext>
                </a:extLst>
              </p:cNvPr>
              <p:cNvSpPr txBox="1"/>
              <p:nvPr/>
            </p:nvSpPr>
            <p:spPr bwMode="auto">
              <a:xfrm>
                <a:off x="8250151" y="2414388"/>
                <a:ext cx="1760086" cy="646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členící kraj ZD </a:t>
                </a:r>
                <a:br>
                  <a:rPr lang="cs-CZ" dirty="0">
                    <a:solidFill>
                      <a:schemeClr val="accent1"/>
                    </a:solidFill>
                  </a:rPr>
                </a:br>
                <a:r>
                  <a:rPr lang="cs-CZ" dirty="0">
                    <a:solidFill>
                      <a:schemeClr val="accent1"/>
                    </a:solidFill>
                  </a:rPr>
                  <a:t>- dolní kraj sedla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83" name="Šipka doprava 82">
              <a:extLst>
                <a:ext uri="{FF2B5EF4-FFF2-40B4-BE49-F238E27FC236}">
                  <a16:creationId xmlns:a16="http://schemas.microsoft.com/office/drawing/2014/main" id="{72505963-CC8E-4807-8645-1DDB25391AA6}"/>
                </a:ext>
              </a:extLst>
            </p:cNvPr>
            <p:cNvSpPr/>
            <p:nvPr/>
          </p:nvSpPr>
          <p:spPr bwMode="auto">
            <a:xfrm rot="16200000">
              <a:off x="4975122" y="3512007"/>
              <a:ext cx="252415" cy="134923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200" dirty="0">
                <a:solidFill>
                  <a:schemeClr val="accent1"/>
                </a:solidFill>
              </a:endParaRPr>
            </a:p>
          </p:txBody>
        </p:sp>
        <p:sp>
          <p:nvSpPr>
            <p:cNvPr id="84" name="TextovéPole 83">
              <a:extLst>
                <a:ext uri="{FF2B5EF4-FFF2-40B4-BE49-F238E27FC236}">
                  <a16:creationId xmlns:a16="http://schemas.microsoft.com/office/drawing/2014/main" id="{CE55FA07-B76D-4E40-A422-7C9ED61F5422}"/>
                </a:ext>
              </a:extLst>
            </p:cNvPr>
            <p:cNvSpPr txBox="1"/>
            <p:nvPr/>
          </p:nvSpPr>
          <p:spPr bwMode="auto">
            <a:xfrm>
              <a:off x="3517975" y="3597654"/>
              <a:ext cx="1955582" cy="9233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accent1"/>
                  </a:solidFill>
                </a:rPr>
                <a:t>členící kraj ZD</a:t>
              </a:r>
            </a:p>
            <a:p>
              <a:pPr algn="ctr">
                <a:defRPr/>
              </a:pPr>
              <a:r>
                <a:rPr lang="cs-CZ" dirty="0">
                  <a:solidFill>
                    <a:schemeClr val="accent1"/>
                  </a:solidFill>
                </a:rPr>
                <a:t>- horní kraj </a:t>
              </a:r>
              <a:br>
                <a:rPr lang="cs-CZ" dirty="0">
                  <a:solidFill>
                    <a:schemeClr val="accent1"/>
                  </a:solidFill>
                </a:rPr>
              </a:br>
              <a:r>
                <a:rPr lang="cs-CZ" dirty="0">
                  <a:solidFill>
                    <a:schemeClr val="accent1"/>
                  </a:solidFill>
                </a:rPr>
                <a:t>trupové části ZD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16542" name="Freeform 487">
              <a:extLst>
                <a:ext uri="{FF2B5EF4-FFF2-40B4-BE49-F238E27FC236}">
                  <a16:creationId xmlns:a16="http://schemas.microsoft.com/office/drawing/2014/main" id="{1816D708-5548-4D90-AE2F-DE1767193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0010" y="3522386"/>
              <a:ext cx="39195" cy="971428"/>
            </a:xfrm>
            <a:custGeom>
              <a:avLst/>
              <a:gdLst>
                <a:gd name="T0" fmla="*/ 1261683 w 9463"/>
                <a:gd name="T1" fmla="*/ 0 h 10000"/>
                <a:gd name="T2" fmla="*/ 2785077 w 9463"/>
                <a:gd name="T3" fmla="*/ 2147483647 h 1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63" h="10000">
                  <a:moveTo>
                    <a:pt x="4287" y="0"/>
                  </a:moveTo>
                  <a:cubicBezTo>
                    <a:pt x="-2815" y="5040"/>
                    <a:pt x="-1093" y="6692"/>
                    <a:pt x="9463" y="10000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  <p:sp>
          <p:nvSpPr>
            <p:cNvPr id="16543" name="TextovéPole 155">
              <a:extLst>
                <a:ext uri="{FF2B5EF4-FFF2-40B4-BE49-F238E27FC236}">
                  <a16:creationId xmlns:a16="http://schemas.microsoft.com/office/drawing/2014/main" id="{A827D719-EBCA-4B3E-AD3E-0DE40104C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0709" y="4219387"/>
              <a:ext cx="1708926" cy="646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cs-CZ" altLang="cs-CZ" sz="1800" dirty="0">
                  <a:solidFill>
                    <a:schemeClr val="accent1"/>
                  </a:solidFill>
                  <a:latin typeface="+mn-lt"/>
                </a:rPr>
                <a:t>obvod průramku</a:t>
              </a:r>
            </a:p>
          </p:txBody>
        </p:sp>
        <p:grpSp>
          <p:nvGrpSpPr>
            <p:cNvPr id="16544" name="Skupina 160">
              <a:extLst>
                <a:ext uri="{FF2B5EF4-FFF2-40B4-BE49-F238E27FC236}">
                  <a16:creationId xmlns:a16="http://schemas.microsoft.com/office/drawing/2014/main" id="{2685A430-271F-4AF8-BA47-5E3AB8C9D7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94807" y="5716056"/>
              <a:ext cx="2375541" cy="537585"/>
              <a:chOff x="1575603" y="4350522"/>
              <a:chExt cx="2375541" cy="537585"/>
            </a:xfrm>
          </p:grpSpPr>
          <p:sp>
            <p:nvSpPr>
              <p:cNvPr id="89" name="Šipka doprava 88">
                <a:extLst>
                  <a:ext uri="{FF2B5EF4-FFF2-40B4-BE49-F238E27FC236}">
                    <a16:creationId xmlns:a16="http://schemas.microsoft.com/office/drawing/2014/main" id="{06501B69-556E-423C-AD38-DF9F65449F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3020000" flipH="1">
                <a:off x="3481383" y="4753168"/>
                <a:ext cx="253972" cy="134939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C6657201-3B2D-47C3-9A86-D786657AF674}"/>
                  </a:ext>
                </a:extLst>
              </p:cNvPr>
              <p:cNvSpPr txBox="1"/>
              <p:nvPr/>
            </p:nvSpPr>
            <p:spPr bwMode="auto">
              <a:xfrm>
                <a:off x="1575603" y="4350522"/>
                <a:ext cx="2375541" cy="3693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dirty="0">
                    <a:solidFill>
                      <a:schemeClr val="accent1"/>
                    </a:solidFill>
                  </a:rPr>
                  <a:t>přední středová linie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16387" name="Skupina 164">
            <a:extLst>
              <a:ext uri="{FF2B5EF4-FFF2-40B4-BE49-F238E27FC236}">
                <a16:creationId xmlns:a16="http://schemas.microsoft.com/office/drawing/2014/main" id="{134F7E22-306B-40AC-A03C-1BB85DB79BE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548688" y="3983038"/>
            <a:ext cx="4157662" cy="5916612"/>
            <a:chOff x="6796088" y="1809750"/>
            <a:chExt cx="3086100" cy="4391025"/>
          </a:xfrm>
        </p:grpSpPr>
        <p:sp>
          <p:nvSpPr>
            <p:cNvPr id="16415" name="Freeform 67">
              <a:extLst>
                <a:ext uri="{FF2B5EF4-FFF2-40B4-BE49-F238E27FC236}">
                  <a16:creationId xmlns:a16="http://schemas.microsoft.com/office/drawing/2014/main" id="{A122E361-1270-4E4D-B9B2-576C43D75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0463" y="1811338"/>
              <a:ext cx="830262" cy="333375"/>
            </a:xfrm>
            <a:custGeom>
              <a:avLst/>
              <a:gdLst>
                <a:gd name="T0" fmla="*/ 0 w 1315"/>
                <a:gd name="T1" fmla="*/ 2147483647 h 530"/>
                <a:gd name="T2" fmla="*/ 2147483647 w 1315"/>
                <a:gd name="T3" fmla="*/ 0 h 5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5" h="530">
                  <a:moveTo>
                    <a:pt x="0" y="530"/>
                  </a:moveTo>
                  <a:cubicBezTo>
                    <a:pt x="619" y="101"/>
                    <a:pt x="1130" y="0"/>
                    <a:pt x="1315" y="0"/>
                  </a:cubicBez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6" name="Line 68">
              <a:extLst>
                <a:ext uri="{FF2B5EF4-FFF2-40B4-BE49-F238E27FC236}">
                  <a16:creationId xmlns:a16="http://schemas.microsoft.com/office/drawing/2014/main" id="{B74467D4-198B-4142-BECE-48B2F7F81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42313" y="1814513"/>
              <a:ext cx="0" cy="43279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7" name="Line 69">
              <a:extLst>
                <a:ext uri="{FF2B5EF4-FFF2-40B4-BE49-F238E27FC236}">
                  <a16:creationId xmlns:a16="http://schemas.microsoft.com/office/drawing/2014/main" id="{5F95A594-5EC5-441C-87B2-37A151B64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00850" y="2716213"/>
              <a:ext cx="307340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8" name="Line 70">
              <a:extLst>
                <a:ext uri="{FF2B5EF4-FFF2-40B4-BE49-F238E27FC236}">
                  <a16:creationId xmlns:a16="http://schemas.microsoft.com/office/drawing/2014/main" id="{B4C9D1EA-9710-4190-9270-44DC300258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02438" y="1816100"/>
              <a:ext cx="1536700" cy="8985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9" name="Line 71">
              <a:extLst>
                <a:ext uri="{FF2B5EF4-FFF2-40B4-BE49-F238E27FC236}">
                  <a16:creationId xmlns:a16="http://schemas.microsoft.com/office/drawing/2014/main" id="{30265239-D84A-49FD-9747-AD24E3664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42313" y="1811338"/>
              <a:ext cx="1539875" cy="903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0" name="Line 73">
              <a:extLst>
                <a:ext uri="{FF2B5EF4-FFF2-40B4-BE49-F238E27FC236}">
                  <a16:creationId xmlns:a16="http://schemas.microsoft.com/office/drawing/2014/main" id="{CF9FDDA1-2E32-425E-A010-69C625B66E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61225" y="6132513"/>
              <a:ext cx="2160588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1" name="Line 74">
              <a:extLst>
                <a:ext uri="{FF2B5EF4-FFF2-40B4-BE49-F238E27FC236}">
                  <a16:creationId xmlns:a16="http://schemas.microsoft.com/office/drawing/2014/main" id="{DAB099EF-3DF5-46DA-8410-092FBE68984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567171">
              <a:off x="7475537" y="2203451"/>
              <a:ext cx="13652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2" name="Line 75">
              <a:extLst>
                <a:ext uri="{FF2B5EF4-FFF2-40B4-BE49-F238E27FC236}">
                  <a16:creationId xmlns:a16="http://schemas.microsoft.com/office/drawing/2014/main" id="{0CACA1FA-1A82-4590-9AA9-25D58174CD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85263" y="2265363"/>
              <a:ext cx="28575" cy="476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3" name="Line 76">
              <a:extLst>
                <a:ext uri="{FF2B5EF4-FFF2-40B4-BE49-F238E27FC236}">
                  <a16:creationId xmlns:a16="http://schemas.microsoft.com/office/drawing/2014/main" id="{8E1F3DA4-184C-47ED-875A-FFABA353EA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7335838" y="5702300"/>
              <a:ext cx="863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4" name="Line 77">
              <a:extLst>
                <a:ext uri="{FF2B5EF4-FFF2-40B4-BE49-F238E27FC236}">
                  <a16:creationId xmlns:a16="http://schemas.microsoft.com/office/drawing/2014/main" id="{64489C42-A20B-4728-943C-30B5C4B73C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2438" y="2716213"/>
              <a:ext cx="469900" cy="348456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5" name="Line 78">
              <a:extLst>
                <a:ext uri="{FF2B5EF4-FFF2-40B4-BE49-F238E27FC236}">
                  <a16:creationId xmlns:a16="http://schemas.microsoft.com/office/drawing/2014/main" id="{39D296B0-B8CC-4BCB-95DB-D1EA069B0F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12288" y="2716213"/>
              <a:ext cx="468312" cy="3482975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6" name="Freeform 122">
              <a:extLst>
                <a:ext uri="{FF2B5EF4-FFF2-40B4-BE49-F238E27FC236}">
                  <a16:creationId xmlns:a16="http://schemas.microsoft.com/office/drawing/2014/main" id="{61691CC0-21CD-406D-BDA7-DE6DD105C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6088" y="2144713"/>
              <a:ext cx="714375" cy="577850"/>
            </a:xfrm>
            <a:custGeom>
              <a:avLst/>
              <a:gdLst>
                <a:gd name="T0" fmla="*/ 0 w 1124"/>
                <a:gd name="T1" fmla="*/ 2147483647 h 910"/>
                <a:gd name="T2" fmla="*/ 2147483647 w 1124"/>
                <a:gd name="T3" fmla="*/ 0 h 9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24" h="910">
                  <a:moveTo>
                    <a:pt x="0" y="910"/>
                  </a:moveTo>
                  <a:cubicBezTo>
                    <a:pt x="726" y="391"/>
                    <a:pt x="549" y="457"/>
                    <a:pt x="1124" y="0"/>
                  </a:cubicBez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7" name="Freeform 123">
              <a:extLst>
                <a:ext uri="{FF2B5EF4-FFF2-40B4-BE49-F238E27FC236}">
                  <a16:creationId xmlns:a16="http://schemas.microsoft.com/office/drawing/2014/main" id="{481D3FE4-FDE1-4930-B722-01B29E1CA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0725" y="1809750"/>
              <a:ext cx="776288" cy="454025"/>
            </a:xfrm>
            <a:custGeom>
              <a:avLst/>
              <a:gdLst>
                <a:gd name="T0" fmla="*/ 0 w 1221"/>
                <a:gd name="T1" fmla="*/ 0 h 714"/>
                <a:gd name="T2" fmla="*/ 2147483647 w 1221"/>
                <a:gd name="T3" fmla="*/ 2147483647 h 7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1" h="714">
                  <a:moveTo>
                    <a:pt x="0" y="0"/>
                  </a:moveTo>
                  <a:cubicBezTo>
                    <a:pt x="471" y="57"/>
                    <a:pt x="753" y="324"/>
                    <a:pt x="1221" y="714"/>
                  </a:cubicBez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8" name="Freeform 125">
              <a:extLst>
                <a:ext uri="{FF2B5EF4-FFF2-40B4-BE49-F238E27FC236}">
                  <a16:creationId xmlns:a16="http://schemas.microsoft.com/office/drawing/2014/main" id="{508AE157-4A68-4B73-AD7D-9106FF68A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6134100"/>
              <a:ext cx="1073150" cy="65088"/>
            </a:xfrm>
            <a:custGeom>
              <a:avLst/>
              <a:gdLst>
                <a:gd name="T0" fmla="*/ 2147483647 w 1692"/>
                <a:gd name="T1" fmla="*/ 2147483647 h 104"/>
                <a:gd name="T2" fmla="*/ 2147483647 w 1692"/>
                <a:gd name="T3" fmla="*/ 2147483647 h 104"/>
                <a:gd name="T4" fmla="*/ 0 w 1692"/>
                <a:gd name="T5" fmla="*/ 2147483647 h 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2" h="104">
                  <a:moveTo>
                    <a:pt x="1692" y="2"/>
                  </a:moveTo>
                  <a:cubicBezTo>
                    <a:pt x="1614" y="7"/>
                    <a:pt x="1344" y="0"/>
                    <a:pt x="1062" y="17"/>
                  </a:cubicBezTo>
                  <a:cubicBezTo>
                    <a:pt x="780" y="34"/>
                    <a:pt x="221" y="86"/>
                    <a:pt x="0" y="104"/>
                  </a:cubicBez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9" name="Freeform 126">
              <a:extLst>
                <a:ext uri="{FF2B5EF4-FFF2-40B4-BE49-F238E27FC236}">
                  <a16:creationId xmlns:a16="http://schemas.microsoft.com/office/drawing/2014/main" id="{F4266729-F701-49A1-9B72-2045B839EBB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9113838" y="2262188"/>
              <a:ext cx="768350" cy="452437"/>
            </a:xfrm>
            <a:custGeom>
              <a:avLst/>
              <a:gdLst>
                <a:gd name="T0" fmla="*/ 0 w 1221"/>
                <a:gd name="T1" fmla="*/ 0 h 714"/>
                <a:gd name="T2" fmla="*/ 2147483647 w 1221"/>
                <a:gd name="T3" fmla="*/ 2147483647 h 7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1" h="714">
                  <a:moveTo>
                    <a:pt x="0" y="0"/>
                  </a:moveTo>
                  <a:cubicBezTo>
                    <a:pt x="471" y="57"/>
                    <a:pt x="753" y="324"/>
                    <a:pt x="1221" y="714"/>
                  </a:cubicBez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0" name="Freeform 129">
              <a:extLst>
                <a:ext uri="{FF2B5EF4-FFF2-40B4-BE49-F238E27FC236}">
                  <a16:creationId xmlns:a16="http://schemas.microsoft.com/office/drawing/2014/main" id="{0146B885-CE58-4872-BF07-43D304D184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8345488" y="6134100"/>
              <a:ext cx="1073150" cy="65088"/>
            </a:xfrm>
            <a:custGeom>
              <a:avLst/>
              <a:gdLst>
                <a:gd name="T0" fmla="*/ 2147483647 w 1692"/>
                <a:gd name="T1" fmla="*/ 2147483647 h 104"/>
                <a:gd name="T2" fmla="*/ 2147483647 w 1692"/>
                <a:gd name="T3" fmla="*/ 2147483647 h 104"/>
                <a:gd name="T4" fmla="*/ 0 w 1692"/>
                <a:gd name="T5" fmla="*/ 2147483647 h 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2" h="104">
                  <a:moveTo>
                    <a:pt x="1692" y="2"/>
                  </a:moveTo>
                  <a:cubicBezTo>
                    <a:pt x="1614" y="7"/>
                    <a:pt x="1344" y="0"/>
                    <a:pt x="1062" y="17"/>
                  </a:cubicBezTo>
                  <a:cubicBezTo>
                    <a:pt x="780" y="34"/>
                    <a:pt x="221" y="86"/>
                    <a:pt x="0" y="104"/>
                  </a:cubicBez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6431" name="Group 163">
              <a:extLst>
                <a:ext uri="{FF2B5EF4-FFF2-40B4-BE49-F238E27FC236}">
                  <a16:creationId xmlns:a16="http://schemas.microsoft.com/office/drawing/2014/main" id="{3CBAAB21-0B44-4A63-937F-358C38BF76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2432" y="5713425"/>
              <a:ext cx="363538" cy="433388"/>
              <a:chOff x="4959" y="3599"/>
              <a:chExt cx="229" cy="273"/>
            </a:xfrm>
          </p:grpSpPr>
          <p:sp>
            <p:nvSpPr>
              <p:cNvPr id="16439" name="Line 81">
                <a:extLst>
                  <a:ext uri="{FF2B5EF4-FFF2-40B4-BE49-F238E27FC236}">
                    <a16:creationId xmlns:a16="http://schemas.microsoft.com/office/drawing/2014/main" id="{FCA164AC-D967-4E83-9B9B-6ABBED4768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60" y="3656"/>
                <a:ext cx="0" cy="2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0" name="Line 82">
                <a:extLst>
                  <a:ext uri="{FF2B5EF4-FFF2-40B4-BE49-F238E27FC236}">
                    <a16:creationId xmlns:a16="http://schemas.microsoft.com/office/drawing/2014/main" id="{A98304B5-28F8-4871-8C74-2F1A9E1738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50" y="3654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1" name="Line 83">
                <a:extLst>
                  <a:ext uri="{FF2B5EF4-FFF2-40B4-BE49-F238E27FC236}">
                    <a16:creationId xmlns:a16="http://schemas.microsoft.com/office/drawing/2014/main" id="{F882BE37-561B-4B62-BF30-E8991ECB4F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95" y="3656"/>
                <a:ext cx="0" cy="2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2" name="Line 84">
                <a:extLst>
                  <a:ext uri="{FF2B5EF4-FFF2-40B4-BE49-F238E27FC236}">
                    <a16:creationId xmlns:a16="http://schemas.microsoft.com/office/drawing/2014/main" id="{229D6A87-A598-4312-B4A4-6A5A4F181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8" y="3654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3" name="Line 85">
                <a:extLst>
                  <a:ext uri="{FF2B5EF4-FFF2-40B4-BE49-F238E27FC236}">
                    <a16:creationId xmlns:a16="http://schemas.microsoft.com/office/drawing/2014/main" id="{07340B11-B85B-4AD1-B996-DF1962C51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02" y="3831"/>
                <a:ext cx="47" cy="3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4" name="Line 86">
                <a:extLst>
                  <a:ext uri="{FF2B5EF4-FFF2-40B4-BE49-F238E27FC236}">
                    <a16:creationId xmlns:a16="http://schemas.microsoft.com/office/drawing/2014/main" id="{50E60731-DD15-4371-927D-CF955B822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63" y="3804"/>
                <a:ext cx="85" cy="5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5" name="Line 87">
                <a:extLst>
                  <a:ext uri="{FF2B5EF4-FFF2-40B4-BE49-F238E27FC236}">
                    <a16:creationId xmlns:a16="http://schemas.microsoft.com/office/drawing/2014/main" id="{C35BFE66-4A38-4ABF-9EE6-69C214E5E7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59" y="3774"/>
                <a:ext cx="89" cy="6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6" name="Line 88">
                <a:extLst>
                  <a:ext uri="{FF2B5EF4-FFF2-40B4-BE49-F238E27FC236}">
                    <a16:creationId xmlns:a16="http://schemas.microsoft.com/office/drawing/2014/main" id="{AC36B050-93B4-4A25-94EE-B06DF4E54F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60" y="3742"/>
                <a:ext cx="90" cy="6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7" name="Line 89">
                <a:extLst>
                  <a:ext uri="{FF2B5EF4-FFF2-40B4-BE49-F238E27FC236}">
                    <a16:creationId xmlns:a16="http://schemas.microsoft.com/office/drawing/2014/main" id="{D4A191B7-4195-458B-9FBB-390B64319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60" y="3713"/>
                <a:ext cx="88" cy="6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8" name="Line 90">
                <a:extLst>
                  <a:ext uri="{FF2B5EF4-FFF2-40B4-BE49-F238E27FC236}">
                    <a16:creationId xmlns:a16="http://schemas.microsoft.com/office/drawing/2014/main" id="{E41881F5-C33B-406E-983E-0879CD637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60" y="3682"/>
                <a:ext cx="89" cy="6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49" name="Line 91">
                <a:extLst>
                  <a:ext uri="{FF2B5EF4-FFF2-40B4-BE49-F238E27FC236}">
                    <a16:creationId xmlns:a16="http://schemas.microsoft.com/office/drawing/2014/main" id="{6F18F467-FD56-4AEB-90D8-9249D8906A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59" y="3658"/>
                <a:ext cx="89" cy="5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0" name="Line 92">
                <a:extLst>
                  <a:ext uri="{FF2B5EF4-FFF2-40B4-BE49-F238E27FC236}">
                    <a16:creationId xmlns:a16="http://schemas.microsoft.com/office/drawing/2014/main" id="{245572DE-BBE8-4A60-9426-82D609A49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61" y="3654"/>
                <a:ext cx="46" cy="2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1" name="Line 93">
                <a:extLst>
                  <a:ext uri="{FF2B5EF4-FFF2-40B4-BE49-F238E27FC236}">
                    <a16:creationId xmlns:a16="http://schemas.microsoft.com/office/drawing/2014/main" id="{A87671A1-F6A9-4E86-B789-0B6DC8B4A3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39" y="3830"/>
                <a:ext cx="47" cy="3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2" name="Line 94">
                <a:extLst>
                  <a:ext uri="{FF2B5EF4-FFF2-40B4-BE49-F238E27FC236}">
                    <a16:creationId xmlns:a16="http://schemas.microsoft.com/office/drawing/2014/main" id="{BB68CF0C-155F-458A-B365-8178AD595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7" y="3803"/>
                <a:ext cx="88" cy="6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3" name="Line 95">
                <a:extLst>
                  <a:ext uri="{FF2B5EF4-FFF2-40B4-BE49-F238E27FC236}">
                    <a16:creationId xmlns:a16="http://schemas.microsoft.com/office/drawing/2014/main" id="{813AB69D-210A-458D-90FE-2D068202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6" y="3773"/>
                <a:ext cx="89" cy="6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4" name="Line 96">
                <a:extLst>
                  <a:ext uri="{FF2B5EF4-FFF2-40B4-BE49-F238E27FC236}">
                    <a16:creationId xmlns:a16="http://schemas.microsoft.com/office/drawing/2014/main" id="{A42F8FDF-D83C-4EFF-8374-3AC317E08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5" y="3741"/>
                <a:ext cx="92" cy="6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5" name="Line 97">
                <a:extLst>
                  <a:ext uri="{FF2B5EF4-FFF2-40B4-BE49-F238E27FC236}">
                    <a16:creationId xmlns:a16="http://schemas.microsoft.com/office/drawing/2014/main" id="{6C892B3A-2BEC-4A77-945C-9FB686A7FA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5" y="3712"/>
                <a:ext cx="90" cy="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6" name="Line 98">
                <a:extLst>
                  <a:ext uri="{FF2B5EF4-FFF2-40B4-BE49-F238E27FC236}">
                    <a16:creationId xmlns:a16="http://schemas.microsoft.com/office/drawing/2014/main" id="{C4607419-05D0-4E2C-920C-84FA5F5D5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5" y="3681"/>
                <a:ext cx="91" cy="6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7" name="Line 99">
                <a:extLst>
                  <a:ext uri="{FF2B5EF4-FFF2-40B4-BE49-F238E27FC236}">
                    <a16:creationId xmlns:a16="http://schemas.microsoft.com/office/drawing/2014/main" id="{8CA8FCAF-2334-44A9-AB35-2750DA990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6" y="3657"/>
                <a:ext cx="89" cy="5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8" name="Line 100">
                <a:extLst>
                  <a:ext uri="{FF2B5EF4-FFF2-40B4-BE49-F238E27FC236}">
                    <a16:creationId xmlns:a16="http://schemas.microsoft.com/office/drawing/2014/main" id="{F84BFCBA-182C-4119-B3BB-7556F2D54D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3" y="3653"/>
                <a:ext cx="51" cy="3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59" name="Oval 103">
                <a:extLst>
                  <a:ext uri="{FF2B5EF4-FFF2-40B4-BE49-F238E27FC236}">
                    <a16:creationId xmlns:a16="http://schemas.microsoft.com/office/drawing/2014/main" id="{0288A736-779A-4E11-9A9A-555EB73DE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1" y="3599"/>
                <a:ext cx="4" cy="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sp>
          <p:nvSpPr>
            <p:cNvPr id="16432" name="Line 157">
              <a:extLst>
                <a:ext uri="{FF2B5EF4-FFF2-40B4-BE49-F238E27FC236}">
                  <a16:creationId xmlns:a16="http://schemas.microsoft.com/office/drawing/2014/main" id="{7F56BEEA-E648-4CFE-8DF1-4193B3480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99450" y="1816100"/>
              <a:ext cx="904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3" name="Line 158">
              <a:extLst>
                <a:ext uri="{FF2B5EF4-FFF2-40B4-BE49-F238E27FC236}">
                  <a16:creationId xmlns:a16="http://schemas.microsoft.com/office/drawing/2014/main" id="{2749E50D-5FDF-4FB5-B53D-0731253743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01038" y="6137275"/>
              <a:ext cx="904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4" name="Line 159">
              <a:extLst>
                <a:ext uri="{FF2B5EF4-FFF2-40B4-BE49-F238E27FC236}">
                  <a16:creationId xmlns:a16="http://schemas.microsoft.com/office/drawing/2014/main" id="{C7439EDF-3802-453C-9CFC-DF49F35DA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8050" y="6086475"/>
              <a:ext cx="0" cy="904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5" name="Line 160">
              <a:extLst>
                <a:ext uri="{FF2B5EF4-FFF2-40B4-BE49-F238E27FC236}">
                  <a16:creationId xmlns:a16="http://schemas.microsoft.com/office/drawing/2014/main" id="{7178BC52-A1C8-41BB-999C-B8AA08F49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20225" y="6086475"/>
              <a:ext cx="0" cy="904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6" name="Line 161">
              <a:extLst>
                <a:ext uri="{FF2B5EF4-FFF2-40B4-BE49-F238E27FC236}">
                  <a16:creationId xmlns:a16="http://schemas.microsoft.com/office/drawing/2014/main" id="{8F725DAC-0FAF-4DEB-83B5-2E5A1AC61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2875" y="6038850"/>
              <a:ext cx="0" cy="904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7" name="Line 162">
              <a:extLst>
                <a:ext uri="{FF2B5EF4-FFF2-40B4-BE49-F238E27FC236}">
                  <a16:creationId xmlns:a16="http://schemas.microsoft.com/office/drawing/2014/main" id="{25E6A12E-2516-4EF1-8A1C-E5C87FB83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4775" y="5267325"/>
              <a:ext cx="904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8" name="Text Box 150">
              <a:extLst>
                <a:ext uri="{FF2B5EF4-FFF2-40B4-BE49-F238E27FC236}">
                  <a16:creationId xmlns:a16="http://schemas.microsoft.com/office/drawing/2014/main" id="{FCCF0286-40A2-4BCB-BA60-776382287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9822" y="2862560"/>
              <a:ext cx="1384280" cy="283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>
              <a:lvl1pPr eaLnBrk="0" hangingPunct="0"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0" algn="l"/>
                  <a:tab pos="2857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000" dirty="0">
                  <a:latin typeface="+mn-lt"/>
                </a:rPr>
                <a:t> </a:t>
              </a:r>
              <a:r>
                <a:rPr lang="cs-CZ" altLang="cs-CZ" sz="2000" b="1" dirty="0">
                  <a:latin typeface="+mn-lt"/>
                  <a:sym typeface="Symbol" panose="05050102010706020507" pitchFamily="18" charset="2"/>
                </a:rPr>
                <a:t>zadní část rukávu</a:t>
              </a:r>
              <a:endParaRPr lang="en-GB" altLang="cs-CZ" sz="2000" b="1" dirty="0">
                <a:latin typeface="+mn-lt"/>
              </a:endParaRPr>
            </a:p>
          </p:txBody>
        </p:sp>
      </p:grpSp>
      <p:sp>
        <p:nvSpPr>
          <p:cNvPr id="16388" name="Text Box 150">
            <a:extLst>
              <a:ext uri="{FF2B5EF4-FFF2-40B4-BE49-F238E27FC236}">
                <a16:creationId xmlns:a16="http://schemas.microsoft.com/office/drawing/2014/main" id="{0C0CB1B4-6D16-4B95-A317-84DC6EDFC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593" y="5405438"/>
            <a:ext cx="1798182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b="1" dirty="0">
                <a:latin typeface="+mn-lt"/>
              </a:rPr>
              <a:t>přední část rukávu</a:t>
            </a:r>
            <a:endParaRPr lang="en-GB" altLang="cs-CZ" sz="2000" b="1" dirty="0">
              <a:latin typeface="+mn-lt"/>
            </a:endParaRPr>
          </a:p>
        </p:txBody>
      </p:sp>
      <p:grpSp>
        <p:nvGrpSpPr>
          <p:cNvPr id="16389" name="Skupina 244">
            <a:extLst>
              <a:ext uri="{FF2B5EF4-FFF2-40B4-BE49-F238E27FC236}">
                <a16:creationId xmlns:a16="http://schemas.microsoft.com/office/drawing/2014/main" id="{3AA6673A-A7EC-45E2-8801-C587E8CA0D58}"/>
              </a:ext>
            </a:extLst>
          </p:cNvPr>
          <p:cNvGrpSpPr>
            <a:grpSpLocks/>
          </p:cNvGrpSpPr>
          <p:nvPr/>
        </p:nvGrpSpPr>
        <p:grpSpPr bwMode="auto">
          <a:xfrm>
            <a:off x="12515660" y="6536576"/>
            <a:ext cx="1517650" cy="856833"/>
            <a:chOff x="12515968" y="6536310"/>
            <a:chExt cx="1517832" cy="857290"/>
          </a:xfrm>
        </p:grpSpPr>
        <p:sp>
          <p:nvSpPr>
            <p:cNvPr id="165" name="Šipka doprava 164">
              <a:extLst>
                <a:ext uri="{FF2B5EF4-FFF2-40B4-BE49-F238E27FC236}">
                  <a16:creationId xmlns:a16="http://schemas.microsoft.com/office/drawing/2014/main" id="{BD2E0701-269A-4FDF-BD0F-254F37F01582}"/>
                </a:ext>
              </a:extLst>
            </p:cNvPr>
            <p:cNvSpPr>
              <a:spLocks noChangeAspect="1"/>
            </p:cNvSpPr>
            <p:nvPr/>
          </p:nvSpPr>
          <p:spPr bwMode="auto">
            <a:xfrm rot="3634840" flipH="1">
              <a:off x="12531628" y="6595107"/>
              <a:ext cx="252548" cy="13495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>
                <a:solidFill>
                  <a:schemeClr val="accent1"/>
                </a:solidFill>
              </a:endParaRPr>
            </a:p>
          </p:txBody>
        </p:sp>
        <p:sp>
          <p:nvSpPr>
            <p:cNvPr id="166" name="TextovéPole 165">
              <a:extLst>
                <a:ext uri="{FF2B5EF4-FFF2-40B4-BE49-F238E27FC236}">
                  <a16:creationId xmlns:a16="http://schemas.microsoft.com/office/drawing/2014/main" id="{C9D1B55A-2A39-4855-B93F-A48D88E57875}"/>
                </a:ext>
              </a:extLst>
            </p:cNvPr>
            <p:cNvSpPr txBox="1"/>
            <p:nvPr/>
          </p:nvSpPr>
          <p:spPr bwMode="auto">
            <a:xfrm>
              <a:off x="12515968" y="6746924"/>
              <a:ext cx="1517832" cy="6466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altLang="cs-CZ" dirty="0">
                  <a:solidFill>
                    <a:schemeClr val="accent1"/>
                  </a:solidFill>
                </a:rPr>
                <a:t>podpažní </a:t>
              </a:r>
              <a:br>
                <a:rPr lang="cs-CZ" altLang="cs-CZ" dirty="0">
                  <a:solidFill>
                    <a:schemeClr val="accent1"/>
                  </a:solidFill>
                </a:rPr>
              </a:br>
              <a:r>
                <a:rPr lang="cs-CZ" altLang="cs-CZ" dirty="0">
                  <a:solidFill>
                    <a:schemeClr val="accent1"/>
                  </a:solidFill>
                </a:rPr>
                <a:t>kraj rukávu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7" name="Šipka doprava 166">
            <a:extLst>
              <a:ext uri="{FF2B5EF4-FFF2-40B4-BE49-F238E27FC236}">
                <a16:creationId xmlns:a16="http://schemas.microsoft.com/office/drawing/2014/main" id="{214B3F6A-D83E-4EC3-8D26-D428BE85D058}"/>
              </a:ext>
            </a:extLst>
          </p:cNvPr>
          <p:cNvSpPr/>
          <p:nvPr/>
        </p:nvSpPr>
        <p:spPr bwMode="auto">
          <a:xfrm rot="16200000">
            <a:off x="10744994" y="9863931"/>
            <a:ext cx="254000" cy="1349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sz="1200" dirty="0"/>
          </a:p>
        </p:txBody>
      </p:sp>
      <p:sp>
        <p:nvSpPr>
          <p:cNvPr id="168" name="TextovéPole 167">
            <a:extLst>
              <a:ext uri="{FF2B5EF4-FFF2-40B4-BE49-F238E27FC236}">
                <a16:creationId xmlns:a16="http://schemas.microsoft.com/office/drawing/2014/main" id="{968E1D7F-19E1-4C6F-AB90-00216335EBB2}"/>
              </a:ext>
            </a:extLst>
          </p:cNvPr>
          <p:cNvSpPr txBox="1"/>
          <p:nvPr/>
        </p:nvSpPr>
        <p:spPr bwMode="auto">
          <a:xfrm>
            <a:off x="10055950" y="10110272"/>
            <a:ext cx="17764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chemeClr val="accent1"/>
                </a:solidFill>
              </a:rPr>
              <a:t>dolní kraj rukávu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69" name="Šipka doprava 168">
            <a:extLst>
              <a:ext uri="{FF2B5EF4-FFF2-40B4-BE49-F238E27FC236}">
                <a16:creationId xmlns:a16="http://schemas.microsoft.com/office/drawing/2014/main" id="{0A470F4B-DB47-4A18-9BAB-4593E7434E69}"/>
              </a:ext>
            </a:extLst>
          </p:cNvPr>
          <p:cNvSpPr>
            <a:spLocks noChangeAspect="1"/>
          </p:cNvSpPr>
          <p:nvPr/>
        </p:nvSpPr>
        <p:spPr bwMode="auto">
          <a:xfrm rot="3180000">
            <a:off x="9628188" y="9223375"/>
            <a:ext cx="252412" cy="1349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sz="1200" dirty="0"/>
          </a:p>
        </p:txBody>
      </p:sp>
      <p:sp>
        <p:nvSpPr>
          <p:cNvPr id="170" name="TextovéPole 169">
            <a:extLst>
              <a:ext uri="{FF2B5EF4-FFF2-40B4-BE49-F238E27FC236}">
                <a16:creationId xmlns:a16="http://schemas.microsoft.com/office/drawing/2014/main" id="{10715EEC-3470-46D7-889B-08BB89CC0FB7}"/>
              </a:ext>
            </a:extLst>
          </p:cNvPr>
          <p:cNvSpPr txBox="1"/>
          <p:nvPr/>
        </p:nvSpPr>
        <p:spPr bwMode="auto">
          <a:xfrm>
            <a:off x="8027178" y="8452560"/>
            <a:ext cx="20256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altLang="cs-CZ" dirty="0">
                <a:solidFill>
                  <a:schemeClr val="accent1"/>
                </a:solidFill>
              </a:rPr>
              <a:t>umístění otvoru rukávového rozparku</a:t>
            </a:r>
            <a:endParaRPr lang="en-GB" dirty="0">
              <a:solidFill>
                <a:schemeClr val="accent1"/>
              </a:solidFill>
            </a:endParaRPr>
          </a:p>
        </p:txBody>
      </p:sp>
      <p:grpSp>
        <p:nvGrpSpPr>
          <p:cNvPr id="16394" name="Skupina 245">
            <a:extLst>
              <a:ext uri="{FF2B5EF4-FFF2-40B4-BE49-F238E27FC236}">
                <a16:creationId xmlns:a16="http://schemas.microsoft.com/office/drawing/2014/main" id="{31AE592B-7EC2-430D-8AD6-8AD522AFC5B6}"/>
              </a:ext>
            </a:extLst>
          </p:cNvPr>
          <p:cNvGrpSpPr>
            <a:grpSpLocks/>
          </p:cNvGrpSpPr>
          <p:nvPr/>
        </p:nvGrpSpPr>
        <p:grpSpPr bwMode="auto">
          <a:xfrm>
            <a:off x="10413997" y="8988286"/>
            <a:ext cx="1704427" cy="541470"/>
            <a:chOff x="12206728" y="8930821"/>
            <a:chExt cx="1704875" cy="541132"/>
          </a:xfrm>
        </p:grpSpPr>
        <p:sp>
          <p:nvSpPr>
            <p:cNvPr id="172" name="Šipka doprava 171">
              <a:extLst>
                <a:ext uri="{FF2B5EF4-FFF2-40B4-BE49-F238E27FC236}">
                  <a16:creationId xmlns:a16="http://schemas.microsoft.com/office/drawing/2014/main" id="{F50E93A0-6221-494B-AA75-C6370C29FB88}"/>
                </a:ext>
              </a:extLst>
            </p:cNvPr>
            <p:cNvSpPr>
              <a:spLocks noChangeAspect="1"/>
            </p:cNvSpPr>
            <p:nvPr/>
          </p:nvSpPr>
          <p:spPr bwMode="auto">
            <a:xfrm rot="18420000" flipH="1">
              <a:off x="12148087" y="9278339"/>
              <a:ext cx="252255" cy="134973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3" name="TextovéPole 172">
              <a:extLst>
                <a:ext uri="{FF2B5EF4-FFF2-40B4-BE49-F238E27FC236}">
                  <a16:creationId xmlns:a16="http://schemas.microsoft.com/office/drawing/2014/main" id="{37B363B4-9FC5-4A64-BBED-2906627B028D}"/>
                </a:ext>
              </a:extLst>
            </p:cNvPr>
            <p:cNvSpPr txBox="1"/>
            <p:nvPr/>
          </p:nvSpPr>
          <p:spPr bwMode="auto">
            <a:xfrm>
              <a:off x="12393555" y="8930821"/>
              <a:ext cx="1518048" cy="3691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altLang="cs-CZ" dirty="0">
                  <a:solidFill>
                    <a:schemeClr val="accent6">
                      <a:lumMod val="75000"/>
                    </a:schemeClr>
                  </a:solidFill>
                </a:rPr>
                <a:t>záhyby</a:t>
              </a:r>
              <a:endParaRPr lang="en-GB" dirty="0">
                <a:solidFill>
                  <a:schemeClr val="accent6">
                    <a:lumMod val="75000"/>
                  </a:schemeClr>
                </a:solidFill>
                <a:latin typeface="Times" pitchFamily="18" charset="0"/>
              </a:endParaRPr>
            </a:p>
          </p:txBody>
        </p:sp>
      </p:grpSp>
      <p:grpSp>
        <p:nvGrpSpPr>
          <p:cNvPr id="16395" name="Skupina 250">
            <a:extLst>
              <a:ext uri="{FF2B5EF4-FFF2-40B4-BE49-F238E27FC236}">
                <a16:creationId xmlns:a16="http://schemas.microsoft.com/office/drawing/2014/main" id="{62032142-1A6F-4D65-A321-AB0A21ED5A05}"/>
              </a:ext>
            </a:extLst>
          </p:cNvPr>
          <p:cNvGrpSpPr>
            <a:grpSpLocks/>
          </p:cNvGrpSpPr>
          <p:nvPr/>
        </p:nvGrpSpPr>
        <p:grpSpPr bwMode="auto">
          <a:xfrm>
            <a:off x="11248838" y="3384683"/>
            <a:ext cx="2025650" cy="914269"/>
            <a:chOff x="11248976" y="3414027"/>
            <a:chExt cx="2026283" cy="914949"/>
          </a:xfrm>
        </p:grpSpPr>
        <p:sp>
          <p:nvSpPr>
            <p:cNvPr id="175" name="Šipka doprava 174">
              <a:extLst>
                <a:ext uri="{FF2B5EF4-FFF2-40B4-BE49-F238E27FC236}">
                  <a16:creationId xmlns:a16="http://schemas.microsoft.com/office/drawing/2014/main" id="{AB322DF4-62C5-433D-8FB5-CA98F4821476}"/>
                </a:ext>
              </a:extLst>
            </p:cNvPr>
            <p:cNvSpPr>
              <a:spLocks noChangeAspect="1"/>
            </p:cNvSpPr>
            <p:nvPr/>
          </p:nvSpPr>
          <p:spPr bwMode="auto">
            <a:xfrm rot="18420000" flipH="1">
              <a:off x="11281663" y="4135980"/>
              <a:ext cx="252600" cy="13339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>
                <a:solidFill>
                  <a:schemeClr val="accent1"/>
                </a:solidFill>
              </a:endParaRPr>
            </a:p>
          </p:txBody>
        </p:sp>
        <p:sp>
          <p:nvSpPr>
            <p:cNvPr id="176" name="TextovéPole 175">
              <a:extLst>
                <a:ext uri="{FF2B5EF4-FFF2-40B4-BE49-F238E27FC236}">
                  <a16:creationId xmlns:a16="http://schemas.microsoft.com/office/drawing/2014/main" id="{E9912CF1-2AC9-48B8-8114-32EDA8695F3D}"/>
                </a:ext>
              </a:extLst>
            </p:cNvPr>
            <p:cNvSpPr txBox="1"/>
            <p:nvPr/>
          </p:nvSpPr>
          <p:spPr bwMode="auto">
            <a:xfrm>
              <a:off x="11248976" y="3414027"/>
              <a:ext cx="2026283" cy="6468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accent1"/>
                  </a:solidFill>
                </a:rPr>
                <a:t>Kraj přední části rukávové hlavice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6396" name="Skupina 254">
            <a:extLst>
              <a:ext uri="{FF2B5EF4-FFF2-40B4-BE49-F238E27FC236}">
                <a16:creationId xmlns:a16="http://schemas.microsoft.com/office/drawing/2014/main" id="{60D6907B-B465-4763-A2CC-3213383842E7}"/>
              </a:ext>
            </a:extLst>
          </p:cNvPr>
          <p:cNvGrpSpPr>
            <a:grpSpLocks/>
          </p:cNvGrpSpPr>
          <p:nvPr/>
        </p:nvGrpSpPr>
        <p:grpSpPr bwMode="auto">
          <a:xfrm>
            <a:off x="8079574" y="3394811"/>
            <a:ext cx="2025650" cy="985103"/>
            <a:chOff x="8153472" y="3307657"/>
            <a:chExt cx="2026283" cy="986770"/>
          </a:xfrm>
        </p:grpSpPr>
        <p:sp>
          <p:nvSpPr>
            <p:cNvPr id="178" name="Šipka doprava 177">
              <a:extLst>
                <a:ext uri="{FF2B5EF4-FFF2-40B4-BE49-F238E27FC236}">
                  <a16:creationId xmlns:a16="http://schemas.microsoft.com/office/drawing/2014/main" id="{44C0FF25-4E01-4DBD-ACA5-68C3D58D0E9C}"/>
                </a:ext>
              </a:extLst>
            </p:cNvPr>
            <p:cNvSpPr>
              <a:spLocks noChangeAspect="1"/>
            </p:cNvSpPr>
            <p:nvPr/>
          </p:nvSpPr>
          <p:spPr bwMode="auto">
            <a:xfrm rot="3180000">
              <a:off x="9465784" y="4100517"/>
              <a:ext cx="252840" cy="134979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>
                <a:solidFill>
                  <a:schemeClr val="accent1"/>
                </a:solidFill>
              </a:endParaRPr>
            </a:p>
          </p:txBody>
        </p:sp>
        <p:sp>
          <p:nvSpPr>
            <p:cNvPr id="179" name="TextovéPole 178">
              <a:extLst>
                <a:ext uri="{FF2B5EF4-FFF2-40B4-BE49-F238E27FC236}">
                  <a16:creationId xmlns:a16="http://schemas.microsoft.com/office/drawing/2014/main" id="{3989D2BE-2169-490F-AAD4-552BD27DCF5C}"/>
                </a:ext>
              </a:extLst>
            </p:cNvPr>
            <p:cNvSpPr txBox="1"/>
            <p:nvPr/>
          </p:nvSpPr>
          <p:spPr bwMode="auto">
            <a:xfrm>
              <a:off x="8153472" y="3307657"/>
              <a:ext cx="2026283" cy="6474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accent1"/>
                  </a:solidFill>
                </a:rPr>
                <a:t>kraj zadní části rukávové hlavice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6397" name="Skupina 255">
            <a:extLst>
              <a:ext uri="{FF2B5EF4-FFF2-40B4-BE49-F238E27FC236}">
                <a16:creationId xmlns:a16="http://schemas.microsoft.com/office/drawing/2014/main" id="{27C10530-2A7B-44FD-ABC2-31653F583AEA}"/>
              </a:ext>
            </a:extLst>
          </p:cNvPr>
          <p:cNvGrpSpPr>
            <a:grpSpLocks/>
          </p:cNvGrpSpPr>
          <p:nvPr/>
        </p:nvGrpSpPr>
        <p:grpSpPr bwMode="auto">
          <a:xfrm>
            <a:off x="10682288" y="6515101"/>
            <a:ext cx="1573212" cy="646331"/>
            <a:chOff x="12206728" y="8862734"/>
            <a:chExt cx="1572866" cy="645927"/>
          </a:xfrm>
        </p:grpSpPr>
        <p:sp>
          <p:nvSpPr>
            <p:cNvPr id="181" name="Šipka doprava 180">
              <a:extLst>
                <a:ext uri="{FF2B5EF4-FFF2-40B4-BE49-F238E27FC236}">
                  <a16:creationId xmlns:a16="http://schemas.microsoft.com/office/drawing/2014/main" id="{B90B2208-3A42-4CAA-A73D-4951DD8F2D88}"/>
                </a:ext>
              </a:extLst>
            </p:cNvPr>
            <p:cNvSpPr>
              <a:spLocks noChangeAspect="1"/>
            </p:cNvSpPr>
            <p:nvPr/>
          </p:nvSpPr>
          <p:spPr bwMode="auto">
            <a:xfrm rot="18420000" flipH="1">
              <a:off x="12148055" y="9278372"/>
              <a:ext cx="252254" cy="134907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>
                <a:solidFill>
                  <a:schemeClr val="accent1"/>
                </a:solidFill>
              </a:endParaRPr>
            </a:p>
          </p:txBody>
        </p:sp>
        <p:sp>
          <p:nvSpPr>
            <p:cNvPr id="182" name="TextovéPole 181">
              <a:extLst>
                <a:ext uri="{FF2B5EF4-FFF2-40B4-BE49-F238E27FC236}">
                  <a16:creationId xmlns:a16="http://schemas.microsoft.com/office/drawing/2014/main" id="{7AFE5F36-39B3-4A78-BDB1-FAEE4B2867FD}"/>
                </a:ext>
              </a:extLst>
            </p:cNvPr>
            <p:cNvSpPr txBox="1"/>
            <p:nvPr/>
          </p:nvSpPr>
          <p:spPr bwMode="auto">
            <a:xfrm>
              <a:off x="12262278" y="8862734"/>
              <a:ext cx="1517316" cy="645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altLang="cs-CZ" dirty="0">
                  <a:solidFill>
                    <a:schemeClr val="accent1"/>
                  </a:solidFill>
                </a:rPr>
                <a:t>středová linie rukávu</a:t>
              </a:r>
              <a:endParaRPr lang="en-GB" dirty="0">
                <a:solidFill>
                  <a:schemeClr val="accent1"/>
                </a:solidFill>
                <a:latin typeface="Times" pitchFamily="18" charset="0"/>
              </a:endParaRPr>
            </a:p>
          </p:txBody>
        </p:sp>
      </p:grpSp>
      <p:grpSp>
        <p:nvGrpSpPr>
          <p:cNvPr id="16398" name="Skupina 183">
            <a:extLst>
              <a:ext uri="{FF2B5EF4-FFF2-40B4-BE49-F238E27FC236}">
                <a16:creationId xmlns:a16="http://schemas.microsoft.com/office/drawing/2014/main" id="{02FA770F-C68F-4D68-BB73-0E540358A98C}"/>
              </a:ext>
            </a:extLst>
          </p:cNvPr>
          <p:cNvGrpSpPr>
            <a:grpSpLocks/>
          </p:cNvGrpSpPr>
          <p:nvPr/>
        </p:nvGrpSpPr>
        <p:grpSpPr bwMode="auto">
          <a:xfrm>
            <a:off x="6899275" y="4144461"/>
            <a:ext cx="1697974" cy="429131"/>
            <a:chOff x="372140" y="3624334"/>
            <a:chExt cx="1697228" cy="429844"/>
          </a:xfrm>
        </p:grpSpPr>
        <p:grpSp>
          <p:nvGrpSpPr>
            <p:cNvPr id="16401" name="Skupina 184">
              <a:extLst>
                <a:ext uri="{FF2B5EF4-FFF2-40B4-BE49-F238E27FC236}">
                  <a16:creationId xmlns:a16="http://schemas.microsoft.com/office/drawing/2014/main" id="{1D3C4C7C-9B1D-4407-ABF6-634813B9C4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140" y="4042509"/>
              <a:ext cx="895651" cy="11669"/>
              <a:chOff x="372140" y="4042509"/>
              <a:chExt cx="895651" cy="11669"/>
            </a:xfrm>
          </p:grpSpPr>
          <p:cxnSp>
            <p:nvCxnSpPr>
              <p:cNvPr id="187" name="Přímá spojnice se šipkou 186">
                <a:extLst>
                  <a:ext uri="{FF2B5EF4-FFF2-40B4-BE49-F238E27FC236}">
                    <a16:creationId xmlns:a16="http://schemas.microsoft.com/office/drawing/2014/main" id="{94009785-02A0-4C5B-B02D-C2E35CA0DF20}"/>
                  </a:ext>
                </a:extLst>
              </p:cNvPr>
              <p:cNvCxnSpPr/>
              <p:nvPr/>
            </p:nvCxnSpPr>
            <p:spPr>
              <a:xfrm>
                <a:off x="372140" y="4054178"/>
                <a:ext cx="358617" cy="0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římá spojnice se šipkou 187">
                <a:extLst>
                  <a:ext uri="{FF2B5EF4-FFF2-40B4-BE49-F238E27FC236}">
                    <a16:creationId xmlns:a16="http://schemas.microsoft.com/office/drawing/2014/main" id="{D8081E68-160F-49EF-A867-A530E1737994}"/>
                  </a:ext>
                </a:extLst>
              </p:cNvPr>
              <p:cNvCxnSpPr/>
              <p:nvPr/>
            </p:nvCxnSpPr>
            <p:spPr>
              <a:xfrm flipH="1">
                <a:off x="908479" y="4043047"/>
                <a:ext cx="358617" cy="0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6" name="TextovéPole 185">
              <a:extLst>
                <a:ext uri="{FF2B5EF4-FFF2-40B4-BE49-F238E27FC236}">
                  <a16:creationId xmlns:a16="http://schemas.microsoft.com/office/drawing/2014/main" id="{2262A0A2-1E9B-461F-8AAE-DC2AB024DF76}"/>
                </a:ext>
              </a:extLst>
            </p:cNvPr>
            <p:cNvSpPr txBox="1"/>
            <p:nvPr/>
          </p:nvSpPr>
          <p:spPr bwMode="auto">
            <a:xfrm>
              <a:off x="845944" y="3624334"/>
              <a:ext cx="1223424" cy="400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sz="2000" dirty="0">
                  <a:solidFill>
                    <a:schemeClr val="accent1"/>
                  </a:solidFill>
                </a:rPr>
                <a:t>překlad</a:t>
              </a:r>
            </a:p>
          </p:txBody>
        </p:sp>
      </p:grpSp>
      <p:sp>
        <p:nvSpPr>
          <p:cNvPr id="189" name="Šipka doprava 188">
            <a:extLst>
              <a:ext uri="{FF2B5EF4-FFF2-40B4-BE49-F238E27FC236}">
                <a16:creationId xmlns:a16="http://schemas.microsoft.com/office/drawing/2014/main" id="{2CA4E68C-7B33-4A32-AB59-AE46FABA80F2}"/>
              </a:ext>
            </a:extLst>
          </p:cNvPr>
          <p:cNvSpPr>
            <a:spLocks noChangeAspect="1"/>
          </p:cNvSpPr>
          <p:nvPr/>
        </p:nvSpPr>
        <p:spPr bwMode="auto">
          <a:xfrm rot="18420000" flipH="1">
            <a:off x="7436644" y="8031956"/>
            <a:ext cx="254000" cy="1349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sz="1200" dirty="0"/>
          </a:p>
        </p:txBody>
      </p:sp>
      <p:sp>
        <p:nvSpPr>
          <p:cNvPr id="190" name="TextovéPole 189">
            <a:extLst>
              <a:ext uri="{FF2B5EF4-FFF2-40B4-BE49-F238E27FC236}">
                <a16:creationId xmlns:a16="http://schemas.microsoft.com/office/drawing/2014/main" id="{06839F77-98B9-404C-875C-4418E697F469}"/>
              </a:ext>
            </a:extLst>
          </p:cNvPr>
          <p:cNvSpPr txBox="1"/>
          <p:nvPr/>
        </p:nvSpPr>
        <p:spPr bwMode="auto">
          <a:xfrm>
            <a:off x="7507409" y="7595188"/>
            <a:ext cx="12350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dirty="0">
                <a:solidFill>
                  <a:schemeClr val="accent1"/>
                </a:solidFill>
              </a:rPr>
              <a:t>přední kraj </a:t>
            </a:r>
            <a:r>
              <a:rPr lang="cs-CZ" sz="2000" dirty="0" err="1">
                <a:solidFill>
                  <a:schemeClr val="accent1"/>
                </a:solidFill>
              </a:rPr>
              <a:t>PD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3C2944-E25B-494F-9328-33BC780D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3902-53D9-44A3-9E5F-813FE5C7FAE9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192" name="Rectangle 91">
            <a:extLst>
              <a:ext uri="{FF2B5EF4-FFF2-40B4-BE49-F238E27FC236}">
                <a16:creationId xmlns:a16="http://schemas.microsoft.com/office/drawing/2014/main" id="{1599488F-6374-4807-9313-48735FCD9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338" y="344618"/>
            <a:ext cx="6792774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7" tIns="71843" rIns="143687" bIns="71843"/>
          <a:lstStyle>
            <a:lvl1pPr defTabSz="143827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17550" defTabSz="143827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438275" defTabSz="1438275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55825" defTabSz="1438275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873375" defTabSz="1438275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3305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7877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2449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702175" defTabSz="1438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cs-CZ" altLang="cs-CZ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charset="0"/>
              </a:rPr>
              <a:t>Střihová konstrukce pánské</a:t>
            </a:r>
            <a:r>
              <a:rPr lang="cs-CZ" altLang="cs-CZ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košile</a:t>
            </a:r>
            <a:endParaRPr lang="cs-CZ" altLang="cs-CZ" sz="3600" dirty="0">
              <a:solidFill>
                <a:schemeClr val="tx2"/>
              </a:solidFill>
              <a:latin typeface="+mn-lt"/>
              <a:cs typeface="Times New Roman" charset="0"/>
            </a:endParaRPr>
          </a:p>
          <a:p>
            <a:pPr eaLnBrk="0" hangingPunct="0">
              <a:defRPr/>
            </a:pPr>
            <a:r>
              <a:rPr lang="cs-CZ" altLang="cs-CZ" sz="3600" dirty="0">
                <a:solidFill>
                  <a:schemeClr val="tx2"/>
                </a:solidFill>
                <a:latin typeface="+mn-lt"/>
                <a:cs typeface="Times New Roman" charset="0"/>
              </a:rPr>
              <a:t> </a:t>
            </a:r>
          </a:p>
          <a:p>
            <a:pPr eaLnBrk="0" hangingPunct="0">
              <a:defRPr/>
            </a:pPr>
            <a:endParaRPr lang="cs-CZ" altLang="cs-CZ" sz="36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1" name="Freeform 67">
            <a:extLst>
              <a:ext uri="{FF2B5EF4-FFF2-40B4-BE49-F238E27FC236}">
                <a16:creationId xmlns:a16="http://schemas.microsoft.com/office/drawing/2014/main" id="{67A308A1-0354-4986-A0CB-017C51FCF424}"/>
              </a:ext>
            </a:extLst>
          </p:cNvPr>
          <p:cNvSpPr>
            <a:spLocks/>
          </p:cNvSpPr>
          <p:nvPr/>
        </p:nvSpPr>
        <p:spPr bwMode="auto">
          <a:xfrm>
            <a:off x="8973997" y="3050702"/>
            <a:ext cx="830262" cy="333375"/>
          </a:xfrm>
          <a:custGeom>
            <a:avLst/>
            <a:gdLst>
              <a:gd name="T0" fmla="*/ 0 w 1315"/>
              <a:gd name="T1" fmla="*/ 2147483647 h 530"/>
              <a:gd name="T2" fmla="*/ 2147483647 w 1315"/>
              <a:gd name="T3" fmla="*/ 0 h 5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15" h="530">
                <a:moveTo>
                  <a:pt x="0" y="530"/>
                </a:moveTo>
                <a:cubicBezTo>
                  <a:pt x="619" y="101"/>
                  <a:pt x="1130" y="0"/>
                  <a:pt x="1315" y="0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2" name="Line 68">
            <a:extLst>
              <a:ext uri="{FF2B5EF4-FFF2-40B4-BE49-F238E27FC236}">
                <a16:creationId xmlns:a16="http://schemas.microsoft.com/office/drawing/2014/main" id="{851689AD-8EC8-43DF-8121-5113E1DC8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05847" y="3053877"/>
            <a:ext cx="0" cy="4608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3" name="Line 69">
            <a:extLst>
              <a:ext uri="{FF2B5EF4-FFF2-40B4-BE49-F238E27FC236}">
                <a16:creationId xmlns:a16="http://schemas.microsoft.com/office/drawing/2014/main" id="{4C7C8A04-1BAC-440B-B060-9B140D6FFC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4384" y="3955577"/>
            <a:ext cx="30734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4" name="Line 70">
            <a:extLst>
              <a:ext uri="{FF2B5EF4-FFF2-40B4-BE49-F238E27FC236}">
                <a16:creationId xmlns:a16="http://schemas.microsoft.com/office/drawing/2014/main" id="{D8B2E02C-543F-4657-93CD-9D136D3C44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65972" y="3055464"/>
            <a:ext cx="1536700" cy="898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5" name="Line 71">
            <a:extLst>
              <a:ext uri="{FF2B5EF4-FFF2-40B4-BE49-F238E27FC236}">
                <a16:creationId xmlns:a16="http://schemas.microsoft.com/office/drawing/2014/main" id="{84D3769D-C34B-48EE-8753-78C19AB04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05847" y="3050702"/>
            <a:ext cx="1539875" cy="903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6" name="Line 72">
            <a:extLst>
              <a:ext uri="{FF2B5EF4-FFF2-40B4-BE49-F238E27FC236}">
                <a16:creationId xmlns:a16="http://schemas.microsoft.com/office/drawing/2014/main" id="{0BE40EBF-F5B4-4759-BD2B-AA3FFF4ABD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58222" y="7662389"/>
            <a:ext cx="904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7" name="Line 73">
            <a:extLst>
              <a:ext uri="{FF2B5EF4-FFF2-40B4-BE49-F238E27FC236}">
                <a16:creationId xmlns:a16="http://schemas.microsoft.com/office/drawing/2014/main" id="{D3BA0905-4A85-4B3E-ADA1-D7C1F8F75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4759" y="7371877"/>
            <a:ext cx="2160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8" name="Line 74">
            <a:extLst>
              <a:ext uri="{FF2B5EF4-FFF2-40B4-BE49-F238E27FC236}">
                <a16:creationId xmlns:a16="http://schemas.microsoft.com/office/drawing/2014/main" id="{958F79F7-E5E3-43E0-9AB0-D3F285D0E7FE}"/>
              </a:ext>
            </a:extLst>
          </p:cNvPr>
          <p:cNvSpPr>
            <a:spLocks noChangeShapeType="1"/>
          </p:cNvSpPr>
          <p:nvPr/>
        </p:nvSpPr>
        <p:spPr bwMode="auto">
          <a:xfrm rot="3567171">
            <a:off x="8939071" y="3442815"/>
            <a:ext cx="1365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9" name="Line 75">
            <a:extLst>
              <a:ext uri="{FF2B5EF4-FFF2-40B4-BE49-F238E27FC236}">
                <a16:creationId xmlns:a16="http://schemas.microsoft.com/office/drawing/2014/main" id="{C2F74C13-2CC6-4B55-BBF8-2AA79019C6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48797" y="3504727"/>
            <a:ext cx="28575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20" name="Line 76">
            <a:extLst>
              <a:ext uri="{FF2B5EF4-FFF2-40B4-BE49-F238E27FC236}">
                <a16:creationId xmlns:a16="http://schemas.microsoft.com/office/drawing/2014/main" id="{36253B85-7A5E-41E7-85DB-6869F01E3D4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799372" y="6941664"/>
            <a:ext cx="863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21" name="Line 77">
            <a:extLst>
              <a:ext uri="{FF2B5EF4-FFF2-40B4-BE49-F238E27FC236}">
                <a16:creationId xmlns:a16="http://schemas.microsoft.com/office/drawing/2014/main" id="{AF321D02-E08B-424A-940A-CD6971961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5972" y="3955577"/>
            <a:ext cx="469900" cy="3484562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22" name="Line 78">
            <a:extLst>
              <a:ext uri="{FF2B5EF4-FFF2-40B4-BE49-F238E27FC236}">
                <a16:creationId xmlns:a16="http://schemas.microsoft.com/office/drawing/2014/main" id="{478CF140-7AF5-49D4-AE31-BE0ABB81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5822" y="3955577"/>
            <a:ext cx="468312" cy="348297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309" name="Group 165">
            <a:extLst>
              <a:ext uri="{FF2B5EF4-FFF2-40B4-BE49-F238E27FC236}">
                <a16:creationId xmlns:a16="http://schemas.microsoft.com/office/drawing/2014/main" id="{0EABD29B-E50C-4C4A-8C8B-CB1D4820C141}"/>
              </a:ext>
            </a:extLst>
          </p:cNvPr>
          <p:cNvGrpSpPr>
            <a:grpSpLocks/>
          </p:cNvGrpSpPr>
          <p:nvPr/>
        </p:nvGrpSpPr>
        <p:grpSpPr bwMode="auto">
          <a:xfrm>
            <a:off x="9680434" y="3957164"/>
            <a:ext cx="117475" cy="120650"/>
            <a:chOff x="5176" y="1712"/>
            <a:chExt cx="74" cy="76"/>
          </a:xfrm>
        </p:grpSpPr>
        <p:sp>
          <p:nvSpPr>
            <p:cNvPr id="17498" name="Arc 79">
              <a:extLst>
                <a:ext uri="{FF2B5EF4-FFF2-40B4-BE49-F238E27FC236}">
                  <a16:creationId xmlns:a16="http://schemas.microsoft.com/office/drawing/2014/main" id="{F2484E1A-BE4E-475E-B4E0-D8712568E92A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5176" y="1712"/>
              <a:ext cx="74" cy="7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38" y="0"/>
                    <a:pt x="21471" y="9529"/>
                    <a:pt x="21598" y="21368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38" y="0"/>
                    <a:pt x="21471" y="9529"/>
                    <a:pt x="21598" y="213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99" name="Oval 80">
              <a:extLst>
                <a:ext uri="{FF2B5EF4-FFF2-40B4-BE49-F238E27FC236}">
                  <a16:creationId xmlns:a16="http://schemas.microsoft.com/office/drawing/2014/main" id="{2C411B46-D31F-4460-8EFB-F96AAE8E8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3" y="1744"/>
              <a:ext cx="4" cy="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6253" name="Text Box 109">
            <a:extLst>
              <a:ext uri="{FF2B5EF4-FFF2-40B4-BE49-F238E27FC236}">
                <a16:creationId xmlns:a16="http://schemas.microsoft.com/office/drawing/2014/main" id="{721FD389-7113-4B0B-9341-0C600FEC6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6472" y="2826864"/>
            <a:ext cx="16827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N4</a:t>
            </a:r>
          </a:p>
        </p:txBody>
      </p:sp>
      <p:sp>
        <p:nvSpPr>
          <p:cNvPr id="6254" name="Text Box 110">
            <a:extLst>
              <a:ext uri="{FF2B5EF4-FFF2-40B4-BE49-F238E27FC236}">
                <a16:creationId xmlns:a16="http://schemas.microsoft.com/office/drawing/2014/main" id="{55CC76B2-5F19-4113-807C-102A07133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597" y="3796827"/>
            <a:ext cx="16668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H4</a:t>
            </a:r>
          </a:p>
        </p:txBody>
      </p:sp>
      <p:sp>
        <p:nvSpPr>
          <p:cNvPr id="6255" name="Text Box 111">
            <a:extLst>
              <a:ext uri="{FF2B5EF4-FFF2-40B4-BE49-F238E27FC236}">
                <a16:creationId xmlns:a16="http://schemas.microsoft.com/office/drawing/2014/main" id="{3A1CA739-0199-41AA-A034-4E1BBF558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5947" y="3801589"/>
            <a:ext cx="16668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H3</a:t>
            </a:r>
          </a:p>
        </p:txBody>
      </p:sp>
      <p:sp>
        <p:nvSpPr>
          <p:cNvPr id="6256" name="Text Box 112">
            <a:extLst>
              <a:ext uri="{FF2B5EF4-FFF2-40B4-BE49-F238E27FC236}">
                <a16:creationId xmlns:a16="http://schemas.microsoft.com/office/drawing/2014/main" id="{2CB59555-651A-46B2-AE2D-122534545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5884" y="3801589"/>
            <a:ext cx="1666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H5</a:t>
            </a:r>
          </a:p>
        </p:txBody>
      </p:sp>
      <p:sp>
        <p:nvSpPr>
          <p:cNvPr id="6257" name="Text Box 113">
            <a:extLst>
              <a:ext uri="{FF2B5EF4-FFF2-40B4-BE49-F238E27FC236}">
                <a16:creationId xmlns:a16="http://schemas.microsoft.com/office/drawing/2014/main" id="{B76557E4-1206-4AE9-825A-56714576E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1147" y="3511077"/>
            <a:ext cx="239712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H31</a:t>
            </a:r>
          </a:p>
        </p:txBody>
      </p:sp>
      <p:sp>
        <p:nvSpPr>
          <p:cNvPr id="6258" name="Text Box 114">
            <a:extLst>
              <a:ext uri="{FF2B5EF4-FFF2-40B4-BE49-F238E27FC236}">
                <a16:creationId xmlns:a16="http://schemas.microsoft.com/office/drawing/2014/main" id="{05D7A23F-E226-415B-957D-F3FA28EFE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2547" y="3182464"/>
            <a:ext cx="2381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H32</a:t>
            </a:r>
          </a:p>
        </p:txBody>
      </p:sp>
      <p:sp>
        <p:nvSpPr>
          <p:cNvPr id="6259" name="Text Box 115">
            <a:extLst>
              <a:ext uri="{FF2B5EF4-FFF2-40B4-BE49-F238E27FC236}">
                <a16:creationId xmlns:a16="http://schemas.microsoft.com/office/drawing/2014/main" id="{B32F3813-AE9E-4388-892D-6F1F38F2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0347" y="3511077"/>
            <a:ext cx="2381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H51</a:t>
            </a:r>
          </a:p>
        </p:txBody>
      </p:sp>
      <p:sp>
        <p:nvSpPr>
          <p:cNvPr id="6260" name="Text Box 116">
            <a:extLst>
              <a:ext uri="{FF2B5EF4-FFF2-40B4-BE49-F238E27FC236}">
                <a16:creationId xmlns:a16="http://schemas.microsoft.com/office/drawing/2014/main" id="{83FDCD36-7032-4CAB-BAA2-DD4DA4284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7509" y="6292377"/>
            <a:ext cx="23336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D33</a:t>
            </a:r>
          </a:p>
        </p:txBody>
      </p:sp>
      <p:sp>
        <p:nvSpPr>
          <p:cNvPr id="6261" name="Text Box 117">
            <a:extLst>
              <a:ext uri="{FF2B5EF4-FFF2-40B4-BE49-F238E27FC236}">
                <a16:creationId xmlns:a16="http://schemas.microsoft.com/office/drawing/2014/main" id="{E2C77D65-5B9E-45DD-BAEA-AE27A23C3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0122" y="7336952"/>
            <a:ext cx="234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D31</a:t>
            </a:r>
          </a:p>
        </p:txBody>
      </p:sp>
      <p:sp>
        <p:nvSpPr>
          <p:cNvPr id="6262" name="Text Box 118">
            <a:extLst>
              <a:ext uri="{FF2B5EF4-FFF2-40B4-BE49-F238E27FC236}">
                <a16:creationId xmlns:a16="http://schemas.microsoft.com/office/drawing/2014/main" id="{326E7E56-7EF5-48AB-B69C-12BC204FB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234" y="7402039"/>
            <a:ext cx="23336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D32</a:t>
            </a:r>
          </a:p>
        </p:txBody>
      </p:sp>
      <p:sp>
        <p:nvSpPr>
          <p:cNvPr id="6263" name="Text Box 119">
            <a:extLst>
              <a:ext uri="{FF2B5EF4-FFF2-40B4-BE49-F238E27FC236}">
                <a16:creationId xmlns:a16="http://schemas.microsoft.com/office/drawing/2014/main" id="{67E40DAF-5807-4D1B-A325-379B58990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597" y="7197252"/>
            <a:ext cx="234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D41</a:t>
            </a:r>
          </a:p>
        </p:txBody>
      </p:sp>
      <p:sp>
        <p:nvSpPr>
          <p:cNvPr id="6264" name="Text Box 120">
            <a:extLst>
              <a:ext uri="{FF2B5EF4-FFF2-40B4-BE49-F238E27FC236}">
                <a16:creationId xmlns:a16="http://schemas.microsoft.com/office/drawing/2014/main" id="{3559D2BC-89D2-48B1-A8AE-E8A6E9E0C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2822" y="7687789"/>
            <a:ext cx="234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D4</a:t>
            </a:r>
          </a:p>
        </p:txBody>
      </p:sp>
      <p:sp>
        <p:nvSpPr>
          <p:cNvPr id="6265" name="Text Box 121">
            <a:extLst>
              <a:ext uri="{FF2B5EF4-FFF2-40B4-BE49-F238E27FC236}">
                <a16:creationId xmlns:a16="http://schemas.microsoft.com/office/drawing/2014/main" id="{278491E3-2A8B-4057-80C6-6E726804E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4559" y="7333777"/>
            <a:ext cx="234950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D51</a:t>
            </a:r>
          </a:p>
        </p:txBody>
      </p:sp>
      <p:sp>
        <p:nvSpPr>
          <p:cNvPr id="6266" name="Freeform 122">
            <a:extLst>
              <a:ext uri="{FF2B5EF4-FFF2-40B4-BE49-F238E27FC236}">
                <a16:creationId xmlns:a16="http://schemas.microsoft.com/office/drawing/2014/main" id="{A3D36B26-79BB-4F94-9BE6-05DA645AE74F}"/>
              </a:ext>
            </a:extLst>
          </p:cNvPr>
          <p:cNvSpPr>
            <a:spLocks/>
          </p:cNvSpPr>
          <p:nvPr/>
        </p:nvSpPr>
        <p:spPr bwMode="auto">
          <a:xfrm>
            <a:off x="8259622" y="3384077"/>
            <a:ext cx="714375" cy="577850"/>
          </a:xfrm>
          <a:custGeom>
            <a:avLst/>
            <a:gdLst>
              <a:gd name="T0" fmla="*/ 0 w 1124"/>
              <a:gd name="T1" fmla="*/ 2147483647 h 910"/>
              <a:gd name="T2" fmla="*/ 2147483647 w 1124"/>
              <a:gd name="T3" fmla="*/ 0 h 9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4" h="910">
                <a:moveTo>
                  <a:pt x="0" y="910"/>
                </a:moveTo>
                <a:cubicBezTo>
                  <a:pt x="726" y="391"/>
                  <a:pt x="549" y="457"/>
                  <a:pt x="1124" y="0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7" name="Freeform 123">
            <a:extLst>
              <a:ext uri="{FF2B5EF4-FFF2-40B4-BE49-F238E27FC236}">
                <a16:creationId xmlns:a16="http://schemas.microsoft.com/office/drawing/2014/main" id="{6A2F5767-BF7F-44E2-A883-0C05EABF3C05}"/>
              </a:ext>
            </a:extLst>
          </p:cNvPr>
          <p:cNvSpPr>
            <a:spLocks/>
          </p:cNvSpPr>
          <p:nvPr/>
        </p:nvSpPr>
        <p:spPr bwMode="auto">
          <a:xfrm>
            <a:off x="9804259" y="3049114"/>
            <a:ext cx="776288" cy="454025"/>
          </a:xfrm>
          <a:custGeom>
            <a:avLst/>
            <a:gdLst>
              <a:gd name="T0" fmla="*/ 0 w 1221"/>
              <a:gd name="T1" fmla="*/ 0 h 714"/>
              <a:gd name="T2" fmla="*/ 2147483647 w 1221"/>
              <a:gd name="T3" fmla="*/ 2147483647 h 7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1" h="714">
                <a:moveTo>
                  <a:pt x="0" y="0"/>
                </a:moveTo>
                <a:cubicBezTo>
                  <a:pt x="471" y="57"/>
                  <a:pt x="753" y="324"/>
                  <a:pt x="1221" y="71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9" name="Freeform 125">
            <a:extLst>
              <a:ext uri="{FF2B5EF4-FFF2-40B4-BE49-F238E27FC236}">
                <a16:creationId xmlns:a16="http://schemas.microsoft.com/office/drawing/2014/main" id="{A857C4CB-C270-417D-BF9C-3CF4437F1761}"/>
              </a:ext>
            </a:extLst>
          </p:cNvPr>
          <p:cNvSpPr>
            <a:spLocks/>
          </p:cNvSpPr>
          <p:nvPr/>
        </p:nvSpPr>
        <p:spPr bwMode="auto">
          <a:xfrm>
            <a:off x="8732697" y="7373464"/>
            <a:ext cx="1073150" cy="65088"/>
          </a:xfrm>
          <a:custGeom>
            <a:avLst/>
            <a:gdLst>
              <a:gd name="T0" fmla="*/ 2147483647 w 1692"/>
              <a:gd name="T1" fmla="*/ 2147483647 h 104"/>
              <a:gd name="T2" fmla="*/ 2147483647 w 1692"/>
              <a:gd name="T3" fmla="*/ 2147483647 h 104"/>
              <a:gd name="T4" fmla="*/ 0 w 1692"/>
              <a:gd name="T5" fmla="*/ 2147483647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92" h="104">
                <a:moveTo>
                  <a:pt x="1692" y="2"/>
                </a:moveTo>
                <a:cubicBezTo>
                  <a:pt x="1614" y="7"/>
                  <a:pt x="1344" y="0"/>
                  <a:pt x="1062" y="17"/>
                </a:cubicBezTo>
                <a:cubicBezTo>
                  <a:pt x="780" y="34"/>
                  <a:pt x="221" y="86"/>
                  <a:pt x="0" y="10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70" name="Freeform 126">
            <a:extLst>
              <a:ext uri="{FF2B5EF4-FFF2-40B4-BE49-F238E27FC236}">
                <a16:creationId xmlns:a16="http://schemas.microsoft.com/office/drawing/2014/main" id="{D838A75B-9C79-40BB-92B3-0998983C9C07}"/>
              </a:ext>
            </a:extLst>
          </p:cNvPr>
          <p:cNvSpPr>
            <a:spLocks/>
          </p:cNvSpPr>
          <p:nvPr/>
        </p:nvSpPr>
        <p:spPr bwMode="auto">
          <a:xfrm flipH="1" flipV="1">
            <a:off x="10577372" y="3501552"/>
            <a:ext cx="768350" cy="452437"/>
          </a:xfrm>
          <a:custGeom>
            <a:avLst/>
            <a:gdLst>
              <a:gd name="T0" fmla="*/ 0 w 1221"/>
              <a:gd name="T1" fmla="*/ 0 h 714"/>
              <a:gd name="T2" fmla="*/ 2147483647 w 1221"/>
              <a:gd name="T3" fmla="*/ 2147483647 h 7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1" h="714">
                <a:moveTo>
                  <a:pt x="0" y="0"/>
                </a:moveTo>
                <a:cubicBezTo>
                  <a:pt x="471" y="57"/>
                  <a:pt x="753" y="324"/>
                  <a:pt x="1221" y="71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73" name="Freeform 129">
            <a:extLst>
              <a:ext uri="{FF2B5EF4-FFF2-40B4-BE49-F238E27FC236}">
                <a16:creationId xmlns:a16="http://schemas.microsoft.com/office/drawing/2014/main" id="{65D8E1C9-2608-4659-8B30-E29F0EA2F7A9}"/>
              </a:ext>
            </a:extLst>
          </p:cNvPr>
          <p:cNvSpPr>
            <a:spLocks/>
          </p:cNvSpPr>
          <p:nvPr/>
        </p:nvSpPr>
        <p:spPr bwMode="auto">
          <a:xfrm flipH="1">
            <a:off x="9809022" y="7373464"/>
            <a:ext cx="1073150" cy="65088"/>
          </a:xfrm>
          <a:custGeom>
            <a:avLst/>
            <a:gdLst>
              <a:gd name="T0" fmla="*/ 2147483647 w 1692"/>
              <a:gd name="T1" fmla="*/ 2147483647 h 104"/>
              <a:gd name="T2" fmla="*/ 2147483647 w 1692"/>
              <a:gd name="T3" fmla="*/ 2147483647 h 104"/>
              <a:gd name="T4" fmla="*/ 0 w 1692"/>
              <a:gd name="T5" fmla="*/ 2147483647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92" h="104">
                <a:moveTo>
                  <a:pt x="1692" y="2"/>
                </a:moveTo>
                <a:cubicBezTo>
                  <a:pt x="1614" y="7"/>
                  <a:pt x="1344" y="0"/>
                  <a:pt x="1062" y="17"/>
                </a:cubicBezTo>
                <a:cubicBezTo>
                  <a:pt x="780" y="34"/>
                  <a:pt x="221" y="86"/>
                  <a:pt x="0" y="10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307" name="Group 163">
            <a:extLst>
              <a:ext uri="{FF2B5EF4-FFF2-40B4-BE49-F238E27FC236}">
                <a16:creationId xmlns:a16="http://schemas.microsoft.com/office/drawing/2014/main" id="{B0FA3E1D-F4BF-4736-A358-444D636A22DD}"/>
              </a:ext>
            </a:extLst>
          </p:cNvPr>
          <p:cNvGrpSpPr>
            <a:grpSpLocks/>
          </p:cNvGrpSpPr>
          <p:nvPr/>
        </p:nvGrpSpPr>
        <p:grpSpPr bwMode="auto">
          <a:xfrm>
            <a:off x="9275622" y="6809902"/>
            <a:ext cx="477837" cy="576262"/>
            <a:chOff x="4921" y="3509"/>
            <a:chExt cx="301" cy="363"/>
          </a:xfrm>
        </p:grpSpPr>
        <p:sp>
          <p:nvSpPr>
            <p:cNvPr id="17467" name="Line 81">
              <a:extLst>
                <a:ext uri="{FF2B5EF4-FFF2-40B4-BE49-F238E27FC236}">
                  <a16:creationId xmlns:a16="http://schemas.microsoft.com/office/drawing/2014/main" id="{8573AEB7-0CCC-4F28-94C3-8832D69E40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0" y="3656"/>
              <a:ext cx="0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68" name="Line 82">
              <a:extLst>
                <a:ext uri="{FF2B5EF4-FFF2-40B4-BE49-F238E27FC236}">
                  <a16:creationId xmlns:a16="http://schemas.microsoft.com/office/drawing/2014/main" id="{7E71ED41-3EB7-463A-8F35-CB1CD95350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0" y="3654"/>
              <a:ext cx="0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69" name="Line 83">
              <a:extLst>
                <a:ext uri="{FF2B5EF4-FFF2-40B4-BE49-F238E27FC236}">
                  <a16:creationId xmlns:a16="http://schemas.microsoft.com/office/drawing/2014/main" id="{7A60F80A-1756-4690-9570-D4CEB4DE42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5" y="3656"/>
              <a:ext cx="0" cy="2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0" name="Line 84">
              <a:extLst>
                <a:ext uri="{FF2B5EF4-FFF2-40B4-BE49-F238E27FC236}">
                  <a16:creationId xmlns:a16="http://schemas.microsoft.com/office/drawing/2014/main" id="{24A070D2-0655-40E5-8B96-5BFED6ED68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8" y="3654"/>
              <a:ext cx="0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1" name="Line 85">
              <a:extLst>
                <a:ext uri="{FF2B5EF4-FFF2-40B4-BE49-F238E27FC236}">
                  <a16:creationId xmlns:a16="http://schemas.microsoft.com/office/drawing/2014/main" id="{05D78D3C-D571-4AA0-A557-E0DAE35DB3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2" y="3831"/>
              <a:ext cx="47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2" name="Line 86">
              <a:extLst>
                <a:ext uri="{FF2B5EF4-FFF2-40B4-BE49-F238E27FC236}">
                  <a16:creationId xmlns:a16="http://schemas.microsoft.com/office/drawing/2014/main" id="{C46321C3-EFFE-45D6-9102-1817EE5C89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3" y="3804"/>
              <a:ext cx="85" cy="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3" name="Line 87">
              <a:extLst>
                <a:ext uri="{FF2B5EF4-FFF2-40B4-BE49-F238E27FC236}">
                  <a16:creationId xmlns:a16="http://schemas.microsoft.com/office/drawing/2014/main" id="{B22BC830-A04C-43BF-9EA1-140645C949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59" y="3774"/>
              <a:ext cx="89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4" name="Line 88">
              <a:extLst>
                <a:ext uri="{FF2B5EF4-FFF2-40B4-BE49-F238E27FC236}">
                  <a16:creationId xmlns:a16="http://schemas.microsoft.com/office/drawing/2014/main" id="{89E88BE2-10D6-4DCB-ADF2-B89D101D7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0" y="3742"/>
              <a:ext cx="90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5" name="Line 89">
              <a:extLst>
                <a:ext uri="{FF2B5EF4-FFF2-40B4-BE49-F238E27FC236}">
                  <a16:creationId xmlns:a16="http://schemas.microsoft.com/office/drawing/2014/main" id="{98AD214F-75DC-4CBE-9A22-794F2A1684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0" y="3713"/>
              <a:ext cx="88" cy="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6" name="Line 90">
              <a:extLst>
                <a:ext uri="{FF2B5EF4-FFF2-40B4-BE49-F238E27FC236}">
                  <a16:creationId xmlns:a16="http://schemas.microsoft.com/office/drawing/2014/main" id="{25B68166-D2B0-4E59-A3A3-CBED1B4983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0" y="3682"/>
              <a:ext cx="89" cy="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7" name="Line 91">
              <a:extLst>
                <a:ext uri="{FF2B5EF4-FFF2-40B4-BE49-F238E27FC236}">
                  <a16:creationId xmlns:a16="http://schemas.microsoft.com/office/drawing/2014/main" id="{E6D3171C-9F9D-4D25-825A-F0F23F4804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59" y="3658"/>
              <a:ext cx="89" cy="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8" name="Line 92">
              <a:extLst>
                <a:ext uri="{FF2B5EF4-FFF2-40B4-BE49-F238E27FC236}">
                  <a16:creationId xmlns:a16="http://schemas.microsoft.com/office/drawing/2014/main" id="{30F6DC62-A991-472D-962B-8F71C4217E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1" y="3654"/>
              <a:ext cx="46" cy="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79" name="Line 93">
              <a:extLst>
                <a:ext uri="{FF2B5EF4-FFF2-40B4-BE49-F238E27FC236}">
                  <a16:creationId xmlns:a16="http://schemas.microsoft.com/office/drawing/2014/main" id="{88549B92-F3D3-4969-BEF3-3597824603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39" y="3830"/>
              <a:ext cx="47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0" name="Line 94">
              <a:extLst>
                <a:ext uri="{FF2B5EF4-FFF2-40B4-BE49-F238E27FC236}">
                  <a16:creationId xmlns:a16="http://schemas.microsoft.com/office/drawing/2014/main" id="{6F6AB065-1F99-4D52-BFA1-09F4838E3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7" y="3803"/>
              <a:ext cx="88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1" name="Line 95">
              <a:extLst>
                <a:ext uri="{FF2B5EF4-FFF2-40B4-BE49-F238E27FC236}">
                  <a16:creationId xmlns:a16="http://schemas.microsoft.com/office/drawing/2014/main" id="{8587B3D3-BA72-4EC7-B325-CDC734CE8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6" y="3773"/>
              <a:ext cx="89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2" name="Line 96">
              <a:extLst>
                <a:ext uri="{FF2B5EF4-FFF2-40B4-BE49-F238E27FC236}">
                  <a16:creationId xmlns:a16="http://schemas.microsoft.com/office/drawing/2014/main" id="{03EEA7B7-ECED-465E-AE0B-685E7C8DC9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5" y="3741"/>
              <a:ext cx="92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3" name="Line 97">
              <a:extLst>
                <a:ext uri="{FF2B5EF4-FFF2-40B4-BE49-F238E27FC236}">
                  <a16:creationId xmlns:a16="http://schemas.microsoft.com/office/drawing/2014/main" id="{364B581E-7C38-4C93-9E51-282FF7F89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5" y="3712"/>
              <a:ext cx="90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4" name="Line 98">
              <a:extLst>
                <a:ext uri="{FF2B5EF4-FFF2-40B4-BE49-F238E27FC236}">
                  <a16:creationId xmlns:a16="http://schemas.microsoft.com/office/drawing/2014/main" id="{42560F8B-C9A8-49D4-93E9-0F90E2BAF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5" y="3681"/>
              <a:ext cx="91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5" name="Line 99">
              <a:extLst>
                <a:ext uri="{FF2B5EF4-FFF2-40B4-BE49-F238E27FC236}">
                  <a16:creationId xmlns:a16="http://schemas.microsoft.com/office/drawing/2014/main" id="{9EB0AB4B-E141-4A79-B9E6-04197B7D5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6" y="3657"/>
              <a:ext cx="89" cy="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6" name="Line 100">
              <a:extLst>
                <a:ext uri="{FF2B5EF4-FFF2-40B4-BE49-F238E27FC236}">
                  <a16:creationId xmlns:a16="http://schemas.microsoft.com/office/drawing/2014/main" id="{9C9DB685-2204-4422-B972-3B97D7FB53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3" y="3653"/>
              <a:ext cx="51" cy="3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7" name="Line 101">
              <a:extLst>
                <a:ext uri="{FF2B5EF4-FFF2-40B4-BE49-F238E27FC236}">
                  <a16:creationId xmlns:a16="http://schemas.microsoft.com/office/drawing/2014/main" id="{EFB8F4B4-8927-4F5B-BF0E-D0302ABEB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1" y="3603"/>
              <a:ext cx="30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8" name="Line 102">
              <a:extLst>
                <a:ext uri="{FF2B5EF4-FFF2-40B4-BE49-F238E27FC236}">
                  <a16:creationId xmlns:a16="http://schemas.microsoft.com/office/drawing/2014/main" id="{1156C659-8A6D-4B2F-841E-DF0A151F7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7" y="3603"/>
              <a:ext cx="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89" name="Oval 103">
              <a:extLst>
                <a:ext uri="{FF2B5EF4-FFF2-40B4-BE49-F238E27FC236}">
                  <a16:creationId xmlns:a16="http://schemas.microsoft.com/office/drawing/2014/main" id="{9D0FBE8E-40A4-47E8-A26D-E22576200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" y="3599"/>
              <a:ext cx="4" cy="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7490" name="Oval 104">
              <a:extLst>
                <a:ext uri="{FF2B5EF4-FFF2-40B4-BE49-F238E27FC236}">
                  <a16:creationId xmlns:a16="http://schemas.microsoft.com/office/drawing/2014/main" id="{21D6E276-C40B-4B5B-9EBD-3652D159C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" y="3599"/>
              <a:ext cx="4" cy="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7491" name="Line 105">
              <a:extLst>
                <a:ext uri="{FF2B5EF4-FFF2-40B4-BE49-F238E27FC236}">
                  <a16:creationId xmlns:a16="http://schemas.microsoft.com/office/drawing/2014/main" id="{006EE2AB-B7A3-4618-AC67-2D080B1BF8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9" y="3592"/>
              <a:ext cx="26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92" name="Line 106">
              <a:extLst>
                <a:ext uri="{FF2B5EF4-FFF2-40B4-BE49-F238E27FC236}">
                  <a16:creationId xmlns:a16="http://schemas.microsoft.com/office/drawing/2014/main" id="{7F660F66-B4BD-4120-90A9-4DB7072FA4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1" y="3603"/>
              <a:ext cx="25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93" name="Line 107">
              <a:extLst>
                <a:ext uri="{FF2B5EF4-FFF2-40B4-BE49-F238E27FC236}">
                  <a16:creationId xmlns:a16="http://schemas.microsoft.com/office/drawing/2014/main" id="{4F039D89-D1C4-4601-A505-0C7757D0C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30" y="3592"/>
              <a:ext cx="25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94" name="Line 108">
              <a:extLst>
                <a:ext uri="{FF2B5EF4-FFF2-40B4-BE49-F238E27FC236}">
                  <a16:creationId xmlns:a16="http://schemas.microsoft.com/office/drawing/2014/main" id="{02A8D994-386F-463A-9298-4867C4267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31" y="3603"/>
              <a:ext cx="26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7495" name="Group 130">
              <a:extLst>
                <a:ext uri="{FF2B5EF4-FFF2-40B4-BE49-F238E27FC236}">
                  <a16:creationId xmlns:a16="http://schemas.microsoft.com/office/drawing/2014/main" id="{49FA8961-3A4F-46A4-8691-C3D0B8406E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8" y="3509"/>
              <a:ext cx="206" cy="85"/>
              <a:chOff x="10583" y="8241"/>
              <a:chExt cx="515" cy="213"/>
            </a:xfrm>
          </p:grpSpPr>
          <p:sp>
            <p:nvSpPr>
              <p:cNvPr id="17496" name="Text Box 131">
                <a:extLst>
                  <a:ext uri="{FF2B5EF4-FFF2-40B4-BE49-F238E27FC236}">
                    <a16:creationId xmlns:a16="http://schemas.microsoft.com/office/drawing/2014/main" id="{9107A700-8E73-4027-BC0E-5FA4FBD00C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83" y="8241"/>
                <a:ext cx="15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cs-CZ" altLang="cs-CZ" sz="1000"/>
                  <a:t>2</a:t>
                </a:r>
              </a:p>
            </p:txBody>
          </p:sp>
          <p:sp>
            <p:nvSpPr>
              <p:cNvPr id="17497" name="Text Box 132">
                <a:extLst>
                  <a:ext uri="{FF2B5EF4-FFF2-40B4-BE49-F238E27FC236}">
                    <a16:creationId xmlns:a16="http://schemas.microsoft.com/office/drawing/2014/main" id="{533DAD51-58DC-4F53-9705-C3B40423D4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40" y="8247"/>
                <a:ext cx="15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cs-CZ" altLang="cs-CZ" sz="1000"/>
                  <a:t>2</a:t>
                </a:r>
              </a:p>
            </p:txBody>
          </p:sp>
        </p:grpSp>
      </p:grpSp>
      <p:sp>
        <p:nvSpPr>
          <p:cNvPr id="6280" name="Text Box 136">
            <a:extLst>
              <a:ext uri="{FF2B5EF4-FFF2-40B4-BE49-F238E27FC236}">
                <a16:creationId xmlns:a16="http://schemas.microsoft.com/office/drawing/2014/main" id="{773238F8-3D12-4797-921E-36049E68D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236452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1. </a:t>
            </a:r>
            <a:r>
              <a:rPr lang="cs-CZ" altLang="cs-CZ" sz="1800" dirty="0">
                <a:latin typeface="+mn-lt"/>
              </a:rPr>
              <a:t>hrudní přímka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	h</a:t>
            </a:r>
            <a:endParaRPr lang="cs-CZ" altLang="cs-CZ" sz="1800" dirty="0">
              <a:solidFill>
                <a:srgbClr val="FD4133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81" name="Text Box 137">
            <a:extLst>
              <a:ext uri="{FF2B5EF4-FFF2-40B4-BE49-F238E27FC236}">
                <a16:creationId xmlns:a16="http://schemas.microsoft.com/office/drawing/2014/main" id="{CBB0E3F3-DE0A-419D-AED0-63538D289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269478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2.</a:t>
            </a:r>
            <a:r>
              <a:rPr lang="cs-CZ" altLang="cs-CZ" sz="1800" dirty="0">
                <a:latin typeface="+mn-lt"/>
              </a:rPr>
              <a:t> boční přímka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	4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h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H4</a:t>
            </a:r>
            <a:endParaRPr lang="cs-CZ" altLang="cs-CZ" sz="1800" dirty="0">
              <a:solidFill>
                <a:srgbClr val="FD4133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82" name="Text Box 138">
            <a:extLst>
              <a:ext uri="{FF2B5EF4-FFF2-40B4-BE49-F238E27FC236}">
                <a16:creationId xmlns:a16="http://schemas.microsoft.com/office/drawing/2014/main" id="{04252445-F9F4-488C-8E0B-8F55A164B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302504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3.</a:t>
            </a:r>
            <a:r>
              <a:rPr lang="cs-CZ" altLang="cs-CZ" sz="1800" dirty="0">
                <a:latin typeface="+mn-lt"/>
              </a:rPr>
              <a:t> výška rukávové hlavice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H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4 N4</a:t>
            </a:r>
            <a:r>
              <a:rPr lang="cs-CZ" altLang="cs-CZ" sz="1800" dirty="0">
                <a:latin typeface="+mn-lt"/>
              </a:rPr>
              <a:t>	0,33 </a:t>
            </a:r>
            <a:r>
              <a:rPr lang="cs-CZ" altLang="cs-CZ" sz="1800" dirty="0" err="1">
                <a:solidFill>
                  <a:srgbClr val="FF6600"/>
                </a:solidFill>
                <a:latin typeface="+mn-lt"/>
              </a:rPr>
              <a:t>opr</a:t>
            </a:r>
            <a:r>
              <a:rPr lang="cs-CZ" altLang="cs-CZ" sz="1800" dirty="0">
                <a:latin typeface="+mn-lt"/>
              </a:rPr>
              <a:t> – 4 cm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83" name="Text Box 139">
            <a:extLst>
              <a:ext uri="{FF2B5EF4-FFF2-40B4-BE49-F238E27FC236}">
                <a16:creationId xmlns:a16="http://schemas.microsoft.com/office/drawing/2014/main" id="{030F2009-925E-40C0-9A1B-18BA0843B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335530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4.</a:t>
            </a:r>
            <a:r>
              <a:rPr lang="cs-CZ" altLang="cs-CZ" sz="1800" dirty="0">
                <a:latin typeface="+mn-lt"/>
              </a:rPr>
              <a:t> d</a:t>
            </a: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élka </a:t>
            </a:r>
            <a:r>
              <a:rPr lang="cs-CZ" altLang="cs-CZ" sz="1800" dirty="0">
                <a:latin typeface="+mn-lt"/>
              </a:rPr>
              <a:t>rukávu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N4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D4</a:t>
            </a:r>
            <a:r>
              <a:rPr lang="cs-CZ" altLang="cs-CZ" sz="1800" dirty="0">
                <a:latin typeface="+mn-lt"/>
              </a:rPr>
              <a:t>	</a:t>
            </a:r>
            <a:r>
              <a:rPr lang="cs-CZ" altLang="cs-CZ" sz="1800" dirty="0" err="1">
                <a:latin typeface="+mn-lt"/>
              </a:rPr>
              <a:t>dp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84" name="Text Box 140">
            <a:extLst>
              <a:ext uri="{FF2B5EF4-FFF2-40B4-BE49-F238E27FC236}">
                <a16:creationId xmlns:a16="http://schemas.microsoft.com/office/drawing/2014/main" id="{3713E117-D670-48E6-8E44-22C335146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368556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048000" algn="l"/>
                <a:tab pos="3589338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5.</a:t>
            </a:r>
            <a:r>
              <a:rPr lang="cs-CZ" altLang="cs-CZ" sz="1800" dirty="0">
                <a:latin typeface="+mn-lt"/>
              </a:rPr>
              <a:t> šířka manžety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D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4 D41	</a:t>
            </a:r>
            <a:r>
              <a:rPr lang="cs-CZ" altLang="cs-CZ" sz="1800" dirty="0" err="1">
                <a:latin typeface="+mn-lt"/>
              </a:rPr>
              <a:t>šm</a:t>
            </a:r>
            <a:r>
              <a:rPr lang="cs-CZ" altLang="cs-CZ" sz="1800" dirty="0">
                <a:latin typeface="+mn-lt"/>
              </a:rPr>
              <a:t> – 2 cm</a:t>
            </a:r>
          </a:p>
        </p:txBody>
      </p:sp>
      <p:sp>
        <p:nvSpPr>
          <p:cNvPr id="6285" name="Text Box 141">
            <a:extLst>
              <a:ext uri="{FF2B5EF4-FFF2-40B4-BE49-F238E27FC236}">
                <a16:creationId xmlns:a16="http://schemas.microsoft.com/office/drawing/2014/main" id="{9A1E613C-82A8-42A6-A831-93097A037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401582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6. </a:t>
            </a:r>
            <a:r>
              <a:rPr lang="cs-CZ" altLang="cs-CZ" sz="1800" dirty="0">
                <a:latin typeface="+mn-lt"/>
              </a:rPr>
              <a:t>šířka rukávu v zad. části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	 N4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H3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	</a:t>
            </a:r>
            <a:r>
              <a:rPr lang="cs-CZ" altLang="cs-CZ" sz="1800" dirty="0">
                <a:latin typeface="+mn-lt"/>
              </a:rPr>
              <a:t>0,5</a:t>
            </a:r>
            <a:r>
              <a:rPr lang="cs-CZ" altLang="cs-CZ" sz="1800" dirty="0">
                <a:solidFill>
                  <a:srgbClr val="FF6600"/>
                </a:solidFill>
                <a:latin typeface="+mn-lt"/>
              </a:rPr>
              <a:t>opr</a:t>
            </a:r>
            <a:r>
              <a:rPr lang="cs-CZ" altLang="cs-CZ" sz="1800" dirty="0">
                <a:latin typeface="+mn-lt"/>
              </a:rPr>
              <a:t>  –  0,25 cm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86" name="Text Box 142">
            <a:extLst>
              <a:ext uri="{FF2B5EF4-FFF2-40B4-BE49-F238E27FC236}">
                <a16:creationId xmlns:a16="http://schemas.microsoft.com/office/drawing/2014/main" id="{7F3F0608-4C69-4A24-8DEC-BD411D221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434608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</a:rPr>
              <a:t>                        v před. části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N4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 H5</a:t>
            </a:r>
            <a:r>
              <a:rPr lang="cs-CZ" altLang="cs-CZ" sz="1800" dirty="0">
                <a:latin typeface="+mn-lt"/>
              </a:rPr>
              <a:t>	0,5</a:t>
            </a:r>
            <a:r>
              <a:rPr lang="cs-CZ" altLang="cs-CZ" sz="1800" dirty="0">
                <a:solidFill>
                  <a:srgbClr val="FF6600"/>
                </a:solidFill>
                <a:latin typeface="+mn-lt"/>
              </a:rPr>
              <a:t>opr</a:t>
            </a:r>
            <a:r>
              <a:rPr lang="cs-CZ" altLang="cs-CZ" sz="1800" dirty="0">
                <a:latin typeface="+mn-lt"/>
              </a:rPr>
              <a:t>  –  0,25 cm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87" name="Text Box 143">
            <a:extLst>
              <a:ext uri="{FF2B5EF4-FFF2-40B4-BE49-F238E27FC236}">
                <a16:creationId xmlns:a16="http://schemas.microsoft.com/office/drawing/2014/main" id="{B3875B8E-E0AF-4228-B625-532BF532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467634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048000" algn="l"/>
                <a:tab pos="3589338" algn="l"/>
              </a:tabLst>
            </a:pPr>
            <a:r>
              <a:rPr lang="cs-CZ" altLang="cs-CZ" sz="1800" dirty="0">
                <a:latin typeface="+mn-lt"/>
              </a:rPr>
              <a:t>8</a:t>
            </a: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800" dirty="0">
                <a:latin typeface="+mn-lt"/>
              </a:rPr>
              <a:t> pomocné body pro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N4 H31	</a:t>
            </a:r>
            <a:r>
              <a:rPr lang="cs-CZ" altLang="cs-CZ" sz="1800" dirty="0">
                <a:latin typeface="+mn-lt"/>
              </a:rPr>
              <a:t>0,5 N4 H3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88" name="Text Box 144">
            <a:extLst>
              <a:ext uri="{FF2B5EF4-FFF2-40B4-BE49-F238E27FC236}">
                <a16:creationId xmlns:a16="http://schemas.microsoft.com/office/drawing/2014/main" id="{3E9FCFA9-F5B0-493B-910D-4D4604D5E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533686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149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</a:rPr>
              <a:t>10.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H31 H32</a:t>
            </a:r>
            <a:r>
              <a:rPr lang="cs-CZ" altLang="cs-CZ" sz="1800" dirty="0">
                <a:latin typeface="+mn-lt"/>
              </a:rPr>
              <a:t>	k = 2 cm</a:t>
            </a: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289" name="Text Box 145">
            <a:extLst>
              <a:ext uri="{FF2B5EF4-FFF2-40B4-BE49-F238E27FC236}">
                <a16:creationId xmlns:a16="http://schemas.microsoft.com/office/drawing/2014/main" id="{93BB13A0-EE6D-4D3B-AB65-D6C343CCB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566712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11. šířka </a:t>
            </a:r>
            <a:r>
              <a:rPr lang="cs-CZ" altLang="cs-CZ" sz="1800" dirty="0">
                <a:latin typeface="+mn-lt"/>
              </a:rPr>
              <a:t>dolního kraje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D4</a:t>
            </a:r>
            <a:r>
              <a:rPr lang="cs-CZ" altLang="cs-CZ" sz="1800" dirty="0">
                <a:solidFill>
                  <a:srgbClr val="FD4133"/>
                </a:solidFill>
                <a:latin typeface="+mn-lt"/>
                <a:cs typeface="Times New Roman" panose="02020603050405020304" pitchFamily="18" charset="0"/>
              </a:rPr>
              <a:t>1 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D31</a:t>
            </a:r>
            <a:r>
              <a:rPr lang="cs-CZ" altLang="cs-CZ" sz="1800" dirty="0">
                <a:latin typeface="+mn-lt"/>
              </a:rPr>
              <a:t>	0,5 (dm + 4 cm)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90" name="Text Box 146">
            <a:extLst>
              <a:ext uri="{FF2B5EF4-FFF2-40B4-BE49-F238E27FC236}">
                <a16:creationId xmlns:a16="http://schemas.microsoft.com/office/drawing/2014/main" id="{238DA9FF-9688-40FB-81CC-1373FE16F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599738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cs-CZ" altLang="cs-CZ" sz="1800" dirty="0">
                <a:latin typeface="+mn-lt"/>
              </a:rPr>
              <a:t>2</a:t>
            </a:r>
            <a:r>
              <a:rPr lang="cs-CZ" altLang="cs-CZ" sz="1800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1800" dirty="0">
                <a:latin typeface="+mn-lt"/>
              </a:rPr>
              <a:t> Rukávu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D41 D51	</a:t>
            </a:r>
            <a:r>
              <a:rPr lang="cs-CZ" altLang="cs-CZ" sz="1800" dirty="0">
                <a:latin typeface="+mn-lt"/>
              </a:rPr>
              <a:t>0,5 (dm + 4 cm)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94" name="Text Box 150">
            <a:extLst>
              <a:ext uri="{FF2B5EF4-FFF2-40B4-BE49-F238E27FC236}">
                <a16:creationId xmlns:a16="http://schemas.microsoft.com/office/drawing/2014/main" id="{92C2ACE6-D046-4ABC-AF31-3223530B2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643" y="7662389"/>
            <a:ext cx="421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tabLst/>
            </a:pPr>
            <a:r>
              <a:rPr lang="cs-CZ" altLang="cs-CZ" b="1" i="1" dirty="0">
                <a:solidFill>
                  <a:srgbClr val="3D63C3"/>
                </a:solidFill>
                <a:latin typeface="+mn-lt"/>
              </a:rPr>
              <a:t>Vykreslení obrysu</a:t>
            </a:r>
            <a:endParaRPr lang="cs-CZ" altLang="cs-CZ" dirty="0">
              <a:solidFill>
                <a:srgbClr val="3D63C3"/>
              </a:solidFill>
              <a:latin typeface="+mn-lt"/>
            </a:endParaRPr>
          </a:p>
        </p:txBody>
      </p:sp>
      <p:sp useBgFill="1">
        <p:nvSpPr>
          <p:cNvPr id="6297" name="Rectangle 153">
            <a:extLst>
              <a:ext uri="{FF2B5EF4-FFF2-40B4-BE49-F238E27FC236}">
                <a16:creationId xmlns:a16="http://schemas.microsoft.com/office/drawing/2014/main" id="{B15BD5E5-B017-432E-88D9-99D3F462B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65" y="6657903"/>
            <a:ext cx="6588000" cy="2880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</a:rPr>
              <a:t>14. délka rozparku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	D32 D33	</a:t>
            </a:r>
            <a:r>
              <a:rPr lang="cs-CZ" altLang="cs-CZ" sz="1800" dirty="0">
                <a:latin typeface="+mn-lt"/>
              </a:rPr>
              <a:t>k = 12 cm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298" name="Text Box 154">
            <a:extLst>
              <a:ext uri="{FF2B5EF4-FFF2-40B4-BE49-F238E27FC236}">
                <a16:creationId xmlns:a16="http://schemas.microsoft.com/office/drawing/2014/main" id="{59DB9DFA-8951-41B9-AB9E-4C8E95DF8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500660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  <a:tab pos="3048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865438" algn="l"/>
                <a:tab pos="3671888" algn="l"/>
              </a:tabLst>
            </a:pPr>
            <a:r>
              <a:rPr lang="cs-CZ" altLang="cs-CZ" sz="1800" dirty="0">
                <a:latin typeface="+mn-lt"/>
              </a:rPr>
              <a:t>9. tvarování rukávové  hlavice 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N4 H51	</a:t>
            </a:r>
            <a:r>
              <a:rPr lang="cs-CZ" altLang="cs-CZ" sz="1800" dirty="0">
                <a:latin typeface="+mn-lt"/>
              </a:rPr>
              <a:t>0,5 N4 H5</a:t>
            </a:r>
            <a:endParaRPr lang="cs-CZ" altLang="cs-CZ" sz="1800" dirty="0">
              <a:solidFill>
                <a:srgbClr val="FD4133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301" name="Line 157">
            <a:extLst>
              <a:ext uri="{FF2B5EF4-FFF2-40B4-BE49-F238E27FC236}">
                <a16:creationId xmlns:a16="http://schemas.microsoft.com/office/drawing/2014/main" id="{34D87DC6-13F7-465C-88B1-6C38B184D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62984" y="3055464"/>
            <a:ext cx="904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02" name="Line 158">
            <a:extLst>
              <a:ext uri="{FF2B5EF4-FFF2-40B4-BE49-F238E27FC236}">
                <a16:creationId xmlns:a16="http://schemas.microsoft.com/office/drawing/2014/main" id="{C9C19F87-C2CC-4C8F-B692-6A2544A130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64572" y="7376639"/>
            <a:ext cx="904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03" name="Line 159">
            <a:extLst>
              <a:ext uri="{FF2B5EF4-FFF2-40B4-BE49-F238E27FC236}">
                <a16:creationId xmlns:a16="http://schemas.microsoft.com/office/drawing/2014/main" id="{60E3C787-1C1C-4E88-8751-09E3697E7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1584" y="7325839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04" name="Line 160">
            <a:extLst>
              <a:ext uri="{FF2B5EF4-FFF2-40B4-BE49-F238E27FC236}">
                <a16:creationId xmlns:a16="http://schemas.microsoft.com/office/drawing/2014/main" id="{4DFFE8DE-FDC9-4918-ABF5-1EBBB3DE0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83759" y="7325839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05" name="Line 161">
            <a:extLst>
              <a:ext uri="{FF2B5EF4-FFF2-40B4-BE49-F238E27FC236}">
                <a16:creationId xmlns:a16="http://schemas.microsoft.com/office/drawing/2014/main" id="{80A789AF-D599-42B2-A28E-4FFB36BDD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6409" y="7278214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06" name="Line 162">
            <a:extLst>
              <a:ext uri="{FF2B5EF4-FFF2-40B4-BE49-F238E27FC236}">
                <a16:creationId xmlns:a16="http://schemas.microsoft.com/office/drawing/2014/main" id="{1B01130C-0121-4A61-82BF-B479FCE7C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88309" y="6506689"/>
            <a:ext cx="904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91" name="Text Box 147">
            <a:extLst>
              <a:ext uri="{FF2B5EF4-FFF2-40B4-BE49-F238E27FC236}">
                <a16:creationId xmlns:a16="http://schemas.microsoft.com/office/drawing/2014/main" id="{2D047623-EFBC-4B25-B569-835B7C4B5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65" y="6327643"/>
            <a:ext cx="65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511425" algn="l"/>
                <a:tab pos="3589338" algn="l"/>
              </a:tabLst>
            </a:pPr>
            <a:r>
              <a:rPr lang="cs-CZ" altLang="cs-CZ" sz="1800" dirty="0">
                <a:latin typeface="+mn-lt"/>
              </a:rPr>
              <a:t>13. umístění rozparku	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D31 D32	</a:t>
            </a:r>
            <a:r>
              <a:rPr lang="cs-CZ" altLang="cs-CZ" sz="1800" dirty="0">
                <a:latin typeface="+mn-lt"/>
              </a:rPr>
              <a:t>k = 7 cm</a:t>
            </a:r>
            <a:r>
              <a:rPr lang="cs-CZ" altLang="cs-CZ" sz="1800" b="1" dirty="0">
                <a:latin typeface="+mn-lt"/>
                <a:cs typeface="Times New Roman" panose="02020603050405020304" pitchFamily="18" charset="0"/>
              </a:rPr>
              <a:t> 	</a:t>
            </a:r>
          </a:p>
        </p:txBody>
      </p:sp>
      <p:sp>
        <p:nvSpPr>
          <p:cNvPr id="6310" name="Text Box 166">
            <a:extLst>
              <a:ext uri="{FF2B5EF4-FFF2-40B4-BE49-F238E27FC236}">
                <a16:creationId xmlns:a16="http://schemas.microsoft.com/office/drawing/2014/main" id="{49B3B5DE-1E01-41D8-809A-50B7ECDAE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927" y="744982"/>
            <a:ext cx="80232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altLang="cs-CZ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Střihová konstrukce rukávu pánské košile </a:t>
            </a:r>
          </a:p>
        </p:txBody>
      </p:sp>
      <p:sp>
        <p:nvSpPr>
          <p:cNvPr id="90" name="Rectangle 153">
            <a:extLst>
              <a:ext uri="{FF2B5EF4-FFF2-40B4-BE49-F238E27FC236}">
                <a16:creationId xmlns:a16="http://schemas.microsoft.com/office/drawing/2014/main" id="{622CEA39-43E8-4D20-A286-2558CB098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1485" y="2870037"/>
            <a:ext cx="207817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přední část rukávové hlavice</a:t>
            </a:r>
          </a:p>
        </p:txBody>
      </p:sp>
      <p:sp>
        <p:nvSpPr>
          <p:cNvPr id="91" name="Rectangle 153">
            <a:extLst>
              <a:ext uri="{FF2B5EF4-FFF2-40B4-BE49-F238E27FC236}">
                <a16:creationId xmlns:a16="http://schemas.microsoft.com/office/drawing/2014/main" id="{7CAB394E-3822-4EAE-98A4-CB67FDEAB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540" y="2889120"/>
            <a:ext cx="2047874" cy="67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zadní část rukávové hlavice</a:t>
            </a:r>
          </a:p>
        </p:txBody>
      </p:sp>
      <p:sp useBgFill="1">
        <p:nvSpPr>
          <p:cNvPr id="94" name="Rectangle 153">
            <a:extLst>
              <a:ext uri="{FF2B5EF4-FFF2-40B4-BE49-F238E27FC236}">
                <a16:creationId xmlns:a16="http://schemas.microsoft.com/office/drawing/2014/main" id="{C2B1D67A-D9B8-4E5A-93CA-464DA9000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65" y="6988164"/>
            <a:ext cx="6588000" cy="2880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tabLst>
                <a:tab pos="3589338" algn="l"/>
              </a:tabLst>
            </a:pPr>
            <a:r>
              <a:rPr lang="cs-CZ" altLang="cs-CZ" sz="1800" dirty="0">
                <a:latin typeface="+mn-lt"/>
              </a:rPr>
              <a:t>15. šířka záhybu</a:t>
            </a:r>
            <a:r>
              <a:rPr lang="cs-CZ" altLang="cs-CZ" sz="1800" dirty="0">
                <a:solidFill>
                  <a:srgbClr val="FD4133"/>
                </a:solidFill>
                <a:latin typeface="+mn-lt"/>
              </a:rPr>
              <a:t> 	</a:t>
            </a:r>
            <a:r>
              <a:rPr lang="cs-CZ" altLang="cs-CZ" sz="1800" dirty="0">
                <a:latin typeface="+mn-lt"/>
              </a:rPr>
              <a:t>k = 2 cm</a:t>
            </a:r>
            <a:endParaRPr lang="cs-CZ" altLang="cs-CZ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18659DD-4258-4E23-8C38-65AFFB42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3902-53D9-44A3-9E5F-813FE5C7FAE9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" grpId="0" autoUpdateAnimBg="0"/>
      <p:bldP spid="6254" grpId="0" autoUpdateAnimBg="0"/>
      <p:bldP spid="6255" grpId="0" autoUpdateAnimBg="0"/>
      <p:bldP spid="6256" grpId="0" autoUpdateAnimBg="0"/>
      <p:bldP spid="6257" grpId="0" autoUpdateAnimBg="0"/>
      <p:bldP spid="6258" grpId="0" autoUpdateAnimBg="0"/>
      <p:bldP spid="6259" grpId="0" autoUpdateAnimBg="0"/>
      <p:bldP spid="6260" grpId="0" autoUpdateAnimBg="0"/>
      <p:bldP spid="6261" grpId="0" autoUpdateAnimBg="0"/>
      <p:bldP spid="6262" grpId="0" autoUpdateAnimBg="0"/>
      <p:bldP spid="6263" grpId="0" autoUpdateAnimBg="0"/>
      <p:bldP spid="6264" grpId="0" autoUpdateAnimBg="0"/>
      <p:bldP spid="6265" grpId="0" autoUpdateAnimBg="0"/>
      <p:bldP spid="6280" grpId="0" autoUpdateAnimBg="0"/>
      <p:bldP spid="6281" grpId="0" autoUpdateAnimBg="0"/>
      <p:bldP spid="6282" grpId="0" autoUpdateAnimBg="0"/>
      <p:bldP spid="6283" grpId="0" autoUpdateAnimBg="0"/>
      <p:bldP spid="6284" grpId="0" autoUpdateAnimBg="0"/>
      <p:bldP spid="6285" grpId="0" autoUpdateAnimBg="0"/>
      <p:bldP spid="6286" grpId="0" autoUpdateAnimBg="0"/>
      <p:bldP spid="6287" grpId="0" autoUpdateAnimBg="0"/>
      <p:bldP spid="6288" grpId="0" autoUpdateAnimBg="0"/>
      <p:bldP spid="6289" grpId="0" autoUpdateAnimBg="0"/>
      <p:bldP spid="6290" grpId="0" autoUpdateAnimBg="0"/>
      <p:bldP spid="6294" grpId="0" autoUpdateAnimBg="0"/>
      <p:bldP spid="6297" grpId="0" animBg="1" autoUpdateAnimBg="0"/>
      <p:bldP spid="6298" grpId="0" autoUpdateAnimBg="0"/>
      <p:bldP spid="6291" grpId="0" autoUpdateAnimBg="0"/>
      <p:bldP spid="6310" grpId="0" autoUpdateAnimBg="0"/>
      <p:bldP spid="90" grpId="0"/>
      <p:bldP spid="91" grpId="0"/>
      <p:bldP spid="91" grpId="1"/>
      <p:bldP spid="94" grpId="1" animBg="1"/>
    </p:bldLst>
  </p:timing>
</p:sld>
</file>

<file path=ppt/theme/theme1.xml><?xml version="1.0" encoding="utf-8"?>
<a:theme xmlns:a="http://schemas.openxmlformats.org/drawingml/2006/main" name="Motiv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</TotalTime>
  <Words>1259</Words>
  <Application>Microsoft Office PowerPoint</Application>
  <PresentationFormat>Vlastní</PresentationFormat>
  <Paragraphs>200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</vt:lpstr>
      <vt:lpstr>Times New Roman</vt:lpstr>
      <vt:lpstr>TUL Mono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FT-TULiberec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viera_glombikova</dc:creator>
  <cp:lastModifiedBy>uzivatel</cp:lastModifiedBy>
  <cp:revision>160</cp:revision>
  <dcterms:created xsi:type="dcterms:W3CDTF">2001-03-02T06:41:52Z</dcterms:created>
  <dcterms:modified xsi:type="dcterms:W3CDTF">2024-05-10T11:44:19Z</dcterms:modified>
</cp:coreProperties>
</file>