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9" r:id="rId2"/>
    <p:sldId id="323" r:id="rId3"/>
    <p:sldId id="358" r:id="rId4"/>
    <p:sldId id="328" r:id="rId5"/>
    <p:sldId id="329" r:id="rId6"/>
    <p:sldId id="331" r:id="rId7"/>
    <p:sldId id="333" r:id="rId8"/>
    <p:sldId id="334" r:id="rId9"/>
    <p:sldId id="335" r:id="rId10"/>
    <p:sldId id="336" r:id="rId11"/>
    <p:sldId id="340" r:id="rId12"/>
    <p:sldId id="337" r:id="rId13"/>
    <p:sldId id="338" r:id="rId14"/>
    <p:sldId id="341" r:id="rId15"/>
    <p:sldId id="342" r:id="rId16"/>
    <p:sldId id="343" r:id="rId17"/>
    <p:sldId id="344" r:id="rId18"/>
    <p:sldId id="345" r:id="rId19"/>
    <p:sldId id="346" r:id="rId20"/>
    <p:sldId id="347" r:id="rId21"/>
    <p:sldId id="348" r:id="rId22"/>
    <p:sldId id="354" r:id="rId23"/>
    <p:sldId id="359" r:id="rId24"/>
    <p:sldId id="356" r:id="rId25"/>
    <p:sldId id="327" r:id="rId26"/>
    <p:sldId id="352" r:id="rId27"/>
    <p:sldId id="351" r:id="rId28"/>
    <p:sldId id="357" r:id="rId29"/>
  </p:sldIdLst>
  <p:sldSz cx="9144000" cy="6858000" type="screen4x3"/>
  <p:notesSz cx="7099300" cy="10234613"/>
  <p:defaultTextStyle>
    <a:defPPr>
      <a:defRPr lang="cs-CZ"/>
    </a:defPPr>
    <a:lvl1pPr algn="ctr" rtl="0" fontAlgn="base">
      <a:spcBef>
        <a:spcPct val="0"/>
      </a:spcBef>
      <a:spcAft>
        <a:spcPct val="0"/>
      </a:spcAft>
      <a:defRPr sz="2400" b="1" kern="1200">
        <a:solidFill>
          <a:schemeClr val="bg1"/>
        </a:solidFill>
        <a:latin typeface="Tahoma" pitchFamily="34" charset="0"/>
        <a:ea typeface="+mn-ea"/>
        <a:cs typeface="+mn-cs"/>
      </a:defRPr>
    </a:lvl1pPr>
    <a:lvl2pPr marL="457200" algn="ctr" rtl="0" fontAlgn="base">
      <a:spcBef>
        <a:spcPct val="0"/>
      </a:spcBef>
      <a:spcAft>
        <a:spcPct val="0"/>
      </a:spcAft>
      <a:defRPr sz="2400" b="1" kern="1200">
        <a:solidFill>
          <a:schemeClr val="bg1"/>
        </a:solidFill>
        <a:latin typeface="Tahoma" pitchFamily="34" charset="0"/>
        <a:ea typeface="+mn-ea"/>
        <a:cs typeface="+mn-cs"/>
      </a:defRPr>
    </a:lvl2pPr>
    <a:lvl3pPr marL="914400" algn="ctr" rtl="0" fontAlgn="base">
      <a:spcBef>
        <a:spcPct val="0"/>
      </a:spcBef>
      <a:spcAft>
        <a:spcPct val="0"/>
      </a:spcAft>
      <a:defRPr sz="2400" b="1" kern="1200">
        <a:solidFill>
          <a:schemeClr val="bg1"/>
        </a:solidFill>
        <a:latin typeface="Tahoma" pitchFamily="34" charset="0"/>
        <a:ea typeface="+mn-ea"/>
        <a:cs typeface="+mn-cs"/>
      </a:defRPr>
    </a:lvl3pPr>
    <a:lvl4pPr marL="1371600" algn="ctr" rtl="0" fontAlgn="base">
      <a:spcBef>
        <a:spcPct val="0"/>
      </a:spcBef>
      <a:spcAft>
        <a:spcPct val="0"/>
      </a:spcAft>
      <a:defRPr sz="2400" b="1" kern="1200">
        <a:solidFill>
          <a:schemeClr val="bg1"/>
        </a:solidFill>
        <a:latin typeface="Tahoma" pitchFamily="34" charset="0"/>
        <a:ea typeface="+mn-ea"/>
        <a:cs typeface="+mn-cs"/>
      </a:defRPr>
    </a:lvl4pPr>
    <a:lvl5pPr marL="1828800" algn="ctr" rtl="0" fontAlgn="base">
      <a:spcBef>
        <a:spcPct val="0"/>
      </a:spcBef>
      <a:spcAft>
        <a:spcPct val="0"/>
      </a:spcAft>
      <a:defRPr sz="2400" b="1" kern="1200">
        <a:solidFill>
          <a:schemeClr val="bg1"/>
        </a:solidFill>
        <a:latin typeface="Tahoma" pitchFamily="34" charset="0"/>
        <a:ea typeface="+mn-ea"/>
        <a:cs typeface="+mn-cs"/>
      </a:defRPr>
    </a:lvl5pPr>
    <a:lvl6pPr marL="2286000" algn="l" defTabSz="914400" rtl="0" eaLnBrk="1" latinLnBrk="0" hangingPunct="1">
      <a:defRPr sz="2400" b="1" kern="1200">
        <a:solidFill>
          <a:schemeClr val="bg1"/>
        </a:solidFill>
        <a:latin typeface="Tahoma" pitchFamily="34" charset="0"/>
        <a:ea typeface="+mn-ea"/>
        <a:cs typeface="+mn-cs"/>
      </a:defRPr>
    </a:lvl6pPr>
    <a:lvl7pPr marL="2743200" algn="l" defTabSz="914400" rtl="0" eaLnBrk="1" latinLnBrk="0" hangingPunct="1">
      <a:defRPr sz="2400" b="1" kern="1200">
        <a:solidFill>
          <a:schemeClr val="bg1"/>
        </a:solidFill>
        <a:latin typeface="Tahoma" pitchFamily="34" charset="0"/>
        <a:ea typeface="+mn-ea"/>
        <a:cs typeface="+mn-cs"/>
      </a:defRPr>
    </a:lvl7pPr>
    <a:lvl8pPr marL="3200400" algn="l" defTabSz="914400" rtl="0" eaLnBrk="1" latinLnBrk="0" hangingPunct="1">
      <a:defRPr sz="2400" b="1" kern="1200">
        <a:solidFill>
          <a:schemeClr val="bg1"/>
        </a:solidFill>
        <a:latin typeface="Tahoma" pitchFamily="34" charset="0"/>
        <a:ea typeface="+mn-ea"/>
        <a:cs typeface="+mn-cs"/>
      </a:defRPr>
    </a:lvl8pPr>
    <a:lvl9pPr marL="3657600" algn="l" defTabSz="914400" rtl="0" eaLnBrk="1" latinLnBrk="0" hangingPunct="1">
      <a:defRPr sz="24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6600"/>
    <a:srgbClr val="FFFF00"/>
    <a:srgbClr val="003300"/>
    <a:srgbClr val="003D7A"/>
    <a:srgbClr val="004B96"/>
    <a:srgbClr val="0066CC"/>
    <a:srgbClr val="003399"/>
    <a:srgbClr val="66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1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11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Etiopie\2018\ATA\Zpracovani\2018_09_12_BILAN_2etapa\Discharges\Baro%20Gambella_flow_2018_04_2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Sore_flow_2018_04_2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odelovani\Visua_lModflow_Pro\2012\Ces_Sas_Svycarsko\Databaze\Kolisani_HPV\Kolisani_HPV_201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Modelovani\Visua_lModflow_Pro\2012\Ces_Sas_Svycarsko\Databaze\Kolisani_Hl_povrch_vod\Kirnitzsch.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odelovani\Visua_lModflow_Pro\2013\Synteza_kridy_2013\Zpracovani\2015_09_28_Zdroje_vyuz_prirodni\Aktivita_10\Jizera\JIZERA_Bilance_2015_10_23.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Etiopie\2018\ATA\Zpracovani\2018_09_12_BILAN_2etapa\Discharges\Dicharges_Didesa%20nr%20Arjo_2015_08_1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Beg%20woha_flow_2018_04_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Dicharges_awaitu%20jimma_2015_08_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Dicharges_gojeb%20shebe_2015_08_1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Dicharges_Indris%20nr%20sirie_2015_08_1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Gatchab_flow_2018_04_2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Kuni_flow_2018_04_2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Etiopie\2018\ATA\Zpracovani\2018_09_12_BILAN_2etapa\Discharges\Ouwa_flow_2018_04_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00866341676797"/>
          <c:y val="8.0343333333333336E-2"/>
          <c:w val="0.81247002631937304"/>
          <c:h val="0.77419476782189989"/>
        </c:manualLayout>
      </c:layout>
      <c:scatterChart>
        <c:scatterStyle val="lineMarker"/>
        <c:varyColors val="0"/>
        <c:ser>
          <c:idx val="2"/>
          <c:order val="0"/>
          <c:tx>
            <c:strRef>
              <c:f>INPUTdata!$Y$1</c:f>
              <c:strCache>
                <c:ptCount val="1"/>
                <c:pt idx="0">
                  <c:v>Maximal monthly discharge</c:v>
                </c:pt>
              </c:strCache>
            </c:strRef>
          </c:tx>
          <c:spPr>
            <a:ln w="19050">
              <a:solidFill>
                <a:srgbClr val="FFFF00"/>
              </a:solidFill>
            </a:ln>
          </c:spPr>
          <c:marker>
            <c:symbol val="none"/>
          </c:marker>
          <c:xVal>
            <c:numRef>
              <c:f>INPUTdata!$S$2:$S$1000</c:f>
              <c:numCache>
                <c:formatCode>dd/mm/yy</c:formatCode>
                <c:ptCount val="999"/>
                <c:pt idx="0">
                  <c:v>32888</c:v>
                </c:pt>
                <c:pt idx="1">
                  <c:v>32919</c:v>
                </c:pt>
                <c:pt idx="2">
                  <c:v>32947</c:v>
                </c:pt>
                <c:pt idx="3">
                  <c:v>32978</c:v>
                </c:pt>
                <c:pt idx="4">
                  <c:v>33008</c:v>
                </c:pt>
                <c:pt idx="5">
                  <c:v>33039</c:v>
                </c:pt>
                <c:pt idx="6">
                  <c:v>33069</c:v>
                </c:pt>
                <c:pt idx="7">
                  <c:v>33100</c:v>
                </c:pt>
                <c:pt idx="8">
                  <c:v>33131</c:v>
                </c:pt>
                <c:pt idx="9">
                  <c:v>33161</c:v>
                </c:pt>
                <c:pt idx="10">
                  <c:v>33192</c:v>
                </c:pt>
                <c:pt idx="11">
                  <c:v>33222</c:v>
                </c:pt>
                <c:pt idx="12">
                  <c:v>33253</c:v>
                </c:pt>
                <c:pt idx="13">
                  <c:v>33284</c:v>
                </c:pt>
                <c:pt idx="14">
                  <c:v>33312</c:v>
                </c:pt>
                <c:pt idx="15">
                  <c:v>33343</c:v>
                </c:pt>
                <c:pt idx="16">
                  <c:v>33373</c:v>
                </c:pt>
                <c:pt idx="17">
                  <c:v>33404</c:v>
                </c:pt>
                <c:pt idx="18">
                  <c:v>33434</c:v>
                </c:pt>
                <c:pt idx="19">
                  <c:v>33465</c:v>
                </c:pt>
                <c:pt idx="20">
                  <c:v>33496</c:v>
                </c:pt>
                <c:pt idx="21">
                  <c:v>33526</c:v>
                </c:pt>
                <c:pt idx="22">
                  <c:v>33557</c:v>
                </c:pt>
                <c:pt idx="23">
                  <c:v>33587</c:v>
                </c:pt>
                <c:pt idx="24">
                  <c:v>33618</c:v>
                </c:pt>
                <c:pt idx="25">
                  <c:v>33649</c:v>
                </c:pt>
                <c:pt idx="26">
                  <c:v>33678</c:v>
                </c:pt>
                <c:pt idx="27">
                  <c:v>33709</c:v>
                </c:pt>
                <c:pt idx="28">
                  <c:v>33739</c:v>
                </c:pt>
                <c:pt idx="29">
                  <c:v>33770</c:v>
                </c:pt>
                <c:pt idx="30">
                  <c:v>33800</c:v>
                </c:pt>
                <c:pt idx="31">
                  <c:v>33831</c:v>
                </c:pt>
                <c:pt idx="32">
                  <c:v>33862</c:v>
                </c:pt>
                <c:pt idx="33">
                  <c:v>33892</c:v>
                </c:pt>
                <c:pt idx="34">
                  <c:v>33923</c:v>
                </c:pt>
                <c:pt idx="35">
                  <c:v>33953</c:v>
                </c:pt>
                <c:pt idx="36">
                  <c:v>33984</c:v>
                </c:pt>
                <c:pt idx="37">
                  <c:v>34015</c:v>
                </c:pt>
                <c:pt idx="38">
                  <c:v>34043</c:v>
                </c:pt>
                <c:pt idx="39">
                  <c:v>34074</c:v>
                </c:pt>
                <c:pt idx="40">
                  <c:v>34104</c:v>
                </c:pt>
                <c:pt idx="41">
                  <c:v>34135</c:v>
                </c:pt>
                <c:pt idx="42">
                  <c:v>34165</c:v>
                </c:pt>
                <c:pt idx="43">
                  <c:v>34196</c:v>
                </c:pt>
                <c:pt idx="44">
                  <c:v>34227</c:v>
                </c:pt>
                <c:pt idx="45">
                  <c:v>34257</c:v>
                </c:pt>
                <c:pt idx="46">
                  <c:v>34288</c:v>
                </c:pt>
                <c:pt idx="47">
                  <c:v>34318</c:v>
                </c:pt>
                <c:pt idx="48">
                  <c:v>34349</c:v>
                </c:pt>
                <c:pt idx="49">
                  <c:v>34380</c:v>
                </c:pt>
                <c:pt idx="50">
                  <c:v>34408</c:v>
                </c:pt>
                <c:pt idx="51">
                  <c:v>34439</c:v>
                </c:pt>
                <c:pt idx="52">
                  <c:v>34469</c:v>
                </c:pt>
                <c:pt idx="53">
                  <c:v>34500</c:v>
                </c:pt>
                <c:pt idx="54">
                  <c:v>34530</c:v>
                </c:pt>
                <c:pt idx="55">
                  <c:v>34561</c:v>
                </c:pt>
                <c:pt idx="56">
                  <c:v>34592</c:v>
                </c:pt>
                <c:pt idx="57">
                  <c:v>34622</c:v>
                </c:pt>
                <c:pt idx="58">
                  <c:v>34653</c:v>
                </c:pt>
                <c:pt idx="59">
                  <c:v>34683</c:v>
                </c:pt>
                <c:pt idx="60">
                  <c:v>34714</c:v>
                </c:pt>
                <c:pt idx="61">
                  <c:v>34745</c:v>
                </c:pt>
                <c:pt idx="62">
                  <c:v>34773</c:v>
                </c:pt>
                <c:pt idx="63">
                  <c:v>34804</c:v>
                </c:pt>
                <c:pt idx="64">
                  <c:v>34834</c:v>
                </c:pt>
                <c:pt idx="65">
                  <c:v>34865</c:v>
                </c:pt>
                <c:pt idx="66">
                  <c:v>34895</c:v>
                </c:pt>
                <c:pt idx="67">
                  <c:v>34926</c:v>
                </c:pt>
                <c:pt idx="68">
                  <c:v>34957</c:v>
                </c:pt>
                <c:pt idx="69">
                  <c:v>34987</c:v>
                </c:pt>
                <c:pt idx="70">
                  <c:v>35018</c:v>
                </c:pt>
                <c:pt idx="71">
                  <c:v>35048</c:v>
                </c:pt>
                <c:pt idx="72">
                  <c:v>35079</c:v>
                </c:pt>
                <c:pt idx="73">
                  <c:v>35110</c:v>
                </c:pt>
                <c:pt idx="74">
                  <c:v>35139</c:v>
                </c:pt>
                <c:pt idx="75">
                  <c:v>35170</c:v>
                </c:pt>
                <c:pt idx="76">
                  <c:v>35200</c:v>
                </c:pt>
                <c:pt idx="77">
                  <c:v>35231</c:v>
                </c:pt>
                <c:pt idx="78">
                  <c:v>35261</c:v>
                </c:pt>
                <c:pt idx="79">
                  <c:v>35292</c:v>
                </c:pt>
                <c:pt idx="80">
                  <c:v>35323</c:v>
                </c:pt>
                <c:pt idx="81">
                  <c:v>35353</c:v>
                </c:pt>
                <c:pt idx="82">
                  <c:v>35384</c:v>
                </c:pt>
                <c:pt idx="83">
                  <c:v>35414</c:v>
                </c:pt>
                <c:pt idx="84">
                  <c:v>35445</c:v>
                </c:pt>
                <c:pt idx="85">
                  <c:v>35476</c:v>
                </c:pt>
                <c:pt idx="86">
                  <c:v>35504</c:v>
                </c:pt>
                <c:pt idx="87">
                  <c:v>35535</c:v>
                </c:pt>
                <c:pt idx="88">
                  <c:v>35565</c:v>
                </c:pt>
                <c:pt idx="89">
                  <c:v>35596</c:v>
                </c:pt>
                <c:pt idx="90">
                  <c:v>35626</c:v>
                </c:pt>
                <c:pt idx="91">
                  <c:v>35657</c:v>
                </c:pt>
                <c:pt idx="92">
                  <c:v>35688</c:v>
                </c:pt>
                <c:pt idx="93">
                  <c:v>35718</c:v>
                </c:pt>
                <c:pt idx="94">
                  <c:v>35749</c:v>
                </c:pt>
                <c:pt idx="95">
                  <c:v>35779</c:v>
                </c:pt>
                <c:pt idx="96">
                  <c:v>35810</c:v>
                </c:pt>
                <c:pt idx="97">
                  <c:v>35841</c:v>
                </c:pt>
                <c:pt idx="98">
                  <c:v>35869</c:v>
                </c:pt>
                <c:pt idx="99">
                  <c:v>35900</c:v>
                </c:pt>
                <c:pt idx="100">
                  <c:v>35930</c:v>
                </c:pt>
                <c:pt idx="101">
                  <c:v>35961</c:v>
                </c:pt>
                <c:pt idx="102">
                  <c:v>35991</c:v>
                </c:pt>
                <c:pt idx="103">
                  <c:v>36022</c:v>
                </c:pt>
                <c:pt idx="104">
                  <c:v>36053</c:v>
                </c:pt>
                <c:pt idx="105">
                  <c:v>36083</c:v>
                </c:pt>
                <c:pt idx="106">
                  <c:v>36114</c:v>
                </c:pt>
                <c:pt idx="107">
                  <c:v>36144</c:v>
                </c:pt>
                <c:pt idx="108">
                  <c:v>36175</c:v>
                </c:pt>
                <c:pt idx="109">
                  <c:v>36206</c:v>
                </c:pt>
                <c:pt idx="110">
                  <c:v>36234</c:v>
                </c:pt>
                <c:pt idx="111">
                  <c:v>36265</c:v>
                </c:pt>
                <c:pt idx="112">
                  <c:v>36295</c:v>
                </c:pt>
                <c:pt idx="113">
                  <c:v>36326</c:v>
                </c:pt>
                <c:pt idx="114">
                  <c:v>36356</c:v>
                </c:pt>
                <c:pt idx="115">
                  <c:v>36387</c:v>
                </c:pt>
                <c:pt idx="116">
                  <c:v>36418</c:v>
                </c:pt>
                <c:pt idx="117">
                  <c:v>36448</c:v>
                </c:pt>
                <c:pt idx="118">
                  <c:v>36479</c:v>
                </c:pt>
                <c:pt idx="119">
                  <c:v>36509</c:v>
                </c:pt>
                <c:pt idx="120">
                  <c:v>36540</c:v>
                </c:pt>
                <c:pt idx="121">
                  <c:v>36571</c:v>
                </c:pt>
                <c:pt idx="122">
                  <c:v>36600</c:v>
                </c:pt>
                <c:pt idx="123">
                  <c:v>36631</c:v>
                </c:pt>
                <c:pt idx="124">
                  <c:v>36661</c:v>
                </c:pt>
                <c:pt idx="125">
                  <c:v>36692</c:v>
                </c:pt>
                <c:pt idx="126">
                  <c:v>36722</c:v>
                </c:pt>
                <c:pt idx="127">
                  <c:v>36753</c:v>
                </c:pt>
                <c:pt idx="128">
                  <c:v>36784</c:v>
                </c:pt>
                <c:pt idx="129">
                  <c:v>36814</c:v>
                </c:pt>
                <c:pt idx="130">
                  <c:v>36845</c:v>
                </c:pt>
                <c:pt idx="131">
                  <c:v>36875</c:v>
                </c:pt>
                <c:pt idx="132">
                  <c:v>36906</c:v>
                </c:pt>
                <c:pt idx="133">
                  <c:v>36937</c:v>
                </c:pt>
                <c:pt idx="134">
                  <c:v>36965</c:v>
                </c:pt>
                <c:pt idx="135">
                  <c:v>36996</c:v>
                </c:pt>
                <c:pt idx="136">
                  <c:v>37026</c:v>
                </c:pt>
                <c:pt idx="137">
                  <c:v>37057</c:v>
                </c:pt>
                <c:pt idx="138">
                  <c:v>37087</c:v>
                </c:pt>
                <c:pt idx="139">
                  <c:v>37118</c:v>
                </c:pt>
                <c:pt idx="140">
                  <c:v>37149</c:v>
                </c:pt>
                <c:pt idx="141">
                  <c:v>37179</c:v>
                </c:pt>
                <c:pt idx="142">
                  <c:v>37210</c:v>
                </c:pt>
                <c:pt idx="143">
                  <c:v>37240</c:v>
                </c:pt>
                <c:pt idx="144">
                  <c:v>37271</c:v>
                </c:pt>
                <c:pt idx="145">
                  <c:v>37302</c:v>
                </c:pt>
                <c:pt idx="146">
                  <c:v>37330</c:v>
                </c:pt>
                <c:pt idx="147">
                  <c:v>37361</c:v>
                </c:pt>
                <c:pt idx="148">
                  <c:v>37391</c:v>
                </c:pt>
                <c:pt idx="149">
                  <c:v>37422</c:v>
                </c:pt>
                <c:pt idx="150">
                  <c:v>37452</c:v>
                </c:pt>
                <c:pt idx="151">
                  <c:v>37483</c:v>
                </c:pt>
                <c:pt idx="152">
                  <c:v>37514</c:v>
                </c:pt>
                <c:pt idx="153">
                  <c:v>37544</c:v>
                </c:pt>
                <c:pt idx="154">
                  <c:v>37575</c:v>
                </c:pt>
                <c:pt idx="155">
                  <c:v>37605</c:v>
                </c:pt>
                <c:pt idx="156">
                  <c:v>37636</c:v>
                </c:pt>
                <c:pt idx="157">
                  <c:v>37667</c:v>
                </c:pt>
                <c:pt idx="158">
                  <c:v>37695</c:v>
                </c:pt>
                <c:pt idx="159">
                  <c:v>37726</c:v>
                </c:pt>
                <c:pt idx="160">
                  <c:v>37756</c:v>
                </c:pt>
                <c:pt idx="161">
                  <c:v>37787</c:v>
                </c:pt>
                <c:pt idx="162">
                  <c:v>37817</c:v>
                </c:pt>
                <c:pt idx="163">
                  <c:v>37848</c:v>
                </c:pt>
                <c:pt idx="164">
                  <c:v>37879</c:v>
                </c:pt>
                <c:pt idx="165">
                  <c:v>37909</c:v>
                </c:pt>
                <c:pt idx="166">
                  <c:v>37940</c:v>
                </c:pt>
                <c:pt idx="167">
                  <c:v>37970</c:v>
                </c:pt>
                <c:pt idx="168">
                  <c:v>38001</c:v>
                </c:pt>
                <c:pt idx="169">
                  <c:v>38032</c:v>
                </c:pt>
                <c:pt idx="170">
                  <c:v>38061</c:v>
                </c:pt>
                <c:pt idx="171">
                  <c:v>38092</c:v>
                </c:pt>
                <c:pt idx="172">
                  <c:v>38122</c:v>
                </c:pt>
                <c:pt idx="173">
                  <c:v>38153</c:v>
                </c:pt>
                <c:pt idx="174">
                  <c:v>38183</c:v>
                </c:pt>
                <c:pt idx="175">
                  <c:v>38214</c:v>
                </c:pt>
                <c:pt idx="176">
                  <c:v>38245</c:v>
                </c:pt>
                <c:pt idx="177">
                  <c:v>38275</c:v>
                </c:pt>
                <c:pt idx="178">
                  <c:v>38306</c:v>
                </c:pt>
                <c:pt idx="179">
                  <c:v>38336</c:v>
                </c:pt>
                <c:pt idx="180">
                  <c:v>38367</c:v>
                </c:pt>
                <c:pt idx="181">
                  <c:v>38398</c:v>
                </c:pt>
                <c:pt idx="182">
                  <c:v>38426</c:v>
                </c:pt>
                <c:pt idx="183">
                  <c:v>38457</c:v>
                </c:pt>
                <c:pt idx="184">
                  <c:v>38487</c:v>
                </c:pt>
                <c:pt idx="185">
                  <c:v>38518</c:v>
                </c:pt>
                <c:pt idx="186">
                  <c:v>38548</c:v>
                </c:pt>
                <c:pt idx="187">
                  <c:v>38579</c:v>
                </c:pt>
                <c:pt idx="188">
                  <c:v>38610</c:v>
                </c:pt>
                <c:pt idx="189">
                  <c:v>38640</c:v>
                </c:pt>
                <c:pt idx="190">
                  <c:v>38671</c:v>
                </c:pt>
                <c:pt idx="191">
                  <c:v>38701</c:v>
                </c:pt>
                <c:pt idx="192">
                  <c:v>38732</c:v>
                </c:pt>
                <c:pt idx="193">
                  <c:v>38763</c:v>
                </c:pt>
                <c:pt idx="194">
                  <c:v>38791</c:v>
                </c:pt>
                <c:pt idx="195">
                  <c:v>38822</c:v>
                </c:pt>
                <c:pt idx="196">
                  <c:v>38852</c:v>
                </c:pt>
                <c:pt idx="197">
                  <c:v>38883</c:v>
                </c:pt>
                <c:pt idx="198">
                  <c:v>38913</c:v>
                </c:pt>
                <c:pt idx="199">
                  <c:v>38944</c:v>
                </c:pt>
                <c:pt idx="200">
                  <c:v>38975</c:v>
                </c:pt>
                <c:pt idx="201">
                  <c:v>39005</c:v>
                </c:pt>
                <c:pt idx="202">
                  <c:v>39036</c:v>
                </c:pt>
                <c:pt idx="203">
                  <c:v>39066</c:v>
                </c:pt>
                <c:pt idx="204">
                  <c:v>39097</c:v>
                </c:pt>
                <c:pt idx="205">
                  <c:v>39128</c:v>
                </c:pt>
                <c:pt idx="206">
                  <c:v>39156</c:v>
                </c:pt>
                <c:pt idx="207">
                  <c:v>39187</c:v>
                </c:pt>
                <c:pt idx="208">
                  <c:v>39217</c:v>
                </c:pt>
                <c:pt idx="209">
                  <c:v>39248</c:v>
                </c:pt>
                <c:pt idx="210">
                  <c:v>39278</c:v>
                </c:pt>
                <c:pt idx="211">
                  <c:v>39309</c:v>
                </c:pt>
                <c:pt idx="212">
                  <c:v>39340</c:v>
                </c:pt>
                <c:pt idx="213">
                  <c:v>39370</c:v>
                </c:pt>
                <c:pt idx="214">
                  <c:v>39401</c:v>
                </c:pt>
                <c:pt idx="215">
                  <c:v>39431</c:v>
                </c:pt>
                <c:pt idx="216">
                  <c:v>39462</c:v>
                </c:pt>
                <c:pt idx="217">
                  <c:v>39493</c:v>
                </c:pt>
                <c:pt idx="218">
                  <c:v>39522</c:v>
                </c:pt>
                <c:pt idx="219">
                  <c:v>39553</c:v>
                </c:pt>
                <c:pt idx="220">
                  <c:v>39583</c:v>
                </c:pt>
                <c:pt idx="221">
                  <c:v>39614</c:v>
                </c:pt>
                <c:pt idx="222">
                  <c:v>39644</c:v>
                </c:pt>
                <c:pt idx="223">
                  <c:v>39675</c:v>
                </c:pt>
                <c:pt idx="224">
                  <c:v>39706</c:v>
                </c:pt>
                <c:pt idx="225">
                  <c:v>39736</c:v>
                </c:pt>
                <c:pt idx="226">
                  <c:v>39767</c:v>
                </c:pt>
                <c:pt idx="227">
                  <c:v>39797</c:v>
                </c:pt>
                <c:pt idx="228">
                  <c:v>39828</c:v>
                </c:pt>
                <c:pt idx="229">
                  <c:v>39859</c:v>
                </c:pt>
                <c:pt idx="230">
                  <c:v>39887</c:v>
                </c:pt>
                <c:pt idx="231">
                  <c:v>39918</c:v>
                </c:pt>
                <c:pt idx="232">
                  <c:v>39948</c:v>
                </c:pt>
                <c:pt idx="233">
                  <c:v>39979</c:v>
                </c:pt>
                <c:pt idx="234">
                  <c:v>40009</c:v>
                </c:pt>
                <c:pt idx="235">
                  <c:v>40040</c:v>
                </c:pt>
                <c:pt idx="236">
                  <c:v>40071</c:v>
                </c:pt>
                <c:pt idx="237">
                  <c:v>40101</c:v>
                </c:pt>
                <c:pt idx="238">
                  <c:v>40132</c:v>
                </c:pt>
                <c:pt idx="239">
                  <c:v>40162</c:v>
                </c:pt>
              </c:numCache>
            </c:numRef>
          </c:xVal>
          <c:yVal>
            <c:numRef>
              <c:f>INPUTdata!$Y$2:$Y$1000</c:f>
              <c:numCache>
                <c:formatCode>General</c:formatCode>
                <c:ptCount val="999"/>
                <c:pt idx="0">
                  <c:v>160.773</c:v>
                </c:pt>
                <c:pt idx="1">
                  <c:v>98.158000000000001</c:v>
                </c:pt>
                <c:pt idx="2">
                  <c:v>0</c:v>
                </c:pt>
                <c:pt idx="3">
                  <c:v>76.25</c:v>
                </c:pt>
                <c:pt idx="4">
                  <c:v>150.155</c:v>
                </c:pt>
                <c:pt idx="5">
                  <c:v>603.56500000000005</c:v>
                </c:pt>
                <c:pt idx="6">
                  <c:v>984.19</c:v>
                </c:pt>
                <c:pt idx="7">
                  <c:v>1510.635</c:v>
                </c:pt>
                <c:pt idx="8">
                  <c:v>1594.3520000000001</c:v>
                </c:pt>
                <c:pt idx="9">
                  <c:v>1315.43</c:v>
                </c:pt>
                <c:pt idx="10">
                  <c:v>469.17099999999999</c:v>
                </c:pt>
                <c:pt idx="11">
                  <c:v>207.31899999999999</c:v>
                </c:pt>
                <c:pt idx="12">
                  <c:v>106.366</c:v>
                </c:pt>
                <c:pt idx="13">
                  <c:v>60.088000000000001</c:v>
                </c:pt>
                <c:pt idx="14">
                  <c:v>68.418999999999997</c:v>
                </c:pt>
                <c:pt idx="15">
                  <c:v>172.809</c:v>
                </c:pt>
                <c:pt idx="16">
                  <c:v>428.02199999999999</c:v>
                </c:pt>
                <c:pt idx="17">
                  <c:v>0</c:v>
                </c:pt>
                <c:pt idx="18">
                  <c:v>0</c:v>
                </c:pt>
                <c:pt idx="19">
                  <c:v>1312.02</c:v>
                </c:pt>
                <c:pt idx="20">
                  <c:v>0</c:v>
                </c:pt>
                <c:pt idx="21">
                  <c:v>0</c:v>
                </c:pt>
                <c:pt idx="22">
                  <c:v>0</c:v>
                </c:pt>
                <c:pt idx="23">
                  <c:v>0</c:v>
                </c:pt>
                <c:pt idx="24">
                  <c:v>80.347999999999999</c:v>
                </c:pt>
                <c:pt idx="25">
                  <c:v>69.542000000000002</c:v>
                </c:pt>
                <c:pt idx="26">
                  <c:v>60.634999999999998</c:v>
                </c:pt>
                <c:pt idx="27">
                  <c:v>178.178</c:v>
                </c:pt>
                <c:pt idx="28">
                  <c:v>269.28500000000003</c:v>
                </c:pt>
                <c:pt idx="29">
                  <c:v>671.49800000000005</c:v>
                </c:pt>
                <c:pt idx="30">
                  <c:v>740.63800000000003</c:v>
                </c:pt>
                <c:pt idx="31">
                  <c:v>1106.78</c:v>
                </c:pt>
                <c:pt idx="32">
                  <c:v>1394.79</c:v>
                </c:pt>
                <c:pt idx="33">
                  <c:v>1359.0119999999999</c:v>
                </c:pt>
                <c:pt idx="34">
                  <c:v>659.55399999999997</c:v>
                </c:pt>
                <c:pt idx="35">
                  <c:v>308.20600000000002</c:v>
                </c:pt>
                <c:pt idx="36">
                  <c:v>150.62100000000001</c:v>
                </c:pt>
                <c:pt idx="37">
                  <c:v>110.203</c:v>
                </c:pt>
                <c:pt idx="38">
                  <c:v>0</c:v>
                </c:pt>
                <c:pt idx="39">
                  <c:v>0</c:v>
                </c:pt>
                <c:pt idx="40">
                  <c:v>0</c:v>
                </c:pt>
                <c:pt idx="41">
                  <c:v>1100.2850000000001</c:v>
                </c:pt>
                <c:pt idx="42">
                  <c:v>1281.866</c:v>
                </c:pt>
                <c:pt idx="43">
                  <c:v>0</c:v>
                </c:pt>
                <c:pt idx="44">
                  <c:v>0</c:v>
                </c:pt>
                <c:pt idx="45">
                  <c:v>0</c:v>
                </c:pt>
                <c:pt idx="46">
                  <c:v>0</c:v>
                </c:pt>
                <c:pt idx="47">
                  <c:v>205.60499999999999</c:v>
                </c:pt>
                <c:pt idx="48">
                  <c:v>118.364</c:v>
                </c:pt>
                <c:pt idx="49">
                  <c:v>79.183999999999997</c:v>
                </c:pt>
                <c:pt idx="50">
                  <c:v>53.042000000000002</c:v>
                </c:pt>
                <c:pt idx="51">
                  <c:v>84.415999999999997</c:v>
                </c:pt>
                <c:pt idx="52">
                  <c:v>344.06700000000001</c:v>
                </c:pt>
                <c:pt idx="53">
                  <c:v>621.096</c:v>
                </c:pt>
                <c:pt idx="54">
                  <c:v>891.90899999999999</c:v>
                </c:pt>
                <c:pt idx="55">
                  <c:v>1089.114</c:v>
                </c:pt>
                <c:pt idx="56">
                  <c:v>1251.973</c:v>
                </c:pt>
                <c:pt idx="57">
                  <c:v>852.03800000000001</c:v>
                </c:pt>
                <c:pt idx="58">
                  <c:v>309.93599999999998</c:v>
                </c:pt>
                <c:pt idx="59">
                  <c:v>193.00899999999999</c:v>
                </c:pt>
                <c:pt idx="60">
                  <c:v>87.352000000000004</c:v>
                </c:pt>
                <c:pt idx="61">
                  <c:v>53.042999999999999</c:v>
                </c:pt>
                <c:pt idx="62">
                  <c:v>101.98099999999999</c:v>
                </c:pt>
                <c:pt idx="63">
                  <c:v>117.75</c:v>
                </c:pt>
                <c:pt idx="64">
                  <c:v>212.58099999999999</c:v>
                </c:pt>
                <c:pt idx="65">
                  <c:v>445.73099999999999</c:v>
                </c:pt>
                <c:pt idx="66">
                  <c:v>544.85500000000002</c:v>
                </c:pt>
                <c:pt idx="67">
                  <c:v>1031.04</c:v>
                </c:pt>
                <c:pt idx="68">
                  <c:v>1161.914</c:v>
                </c:pt>
                <c:pt idx="69">
                  <c:v>990.56200000000001</c:v>
                </c:pt>
                <c:pt idx="70">
                  <c:v>341.90300000000002</c:v>
                </c:pt>
                <c:pt idx="71">
                  <c:v>176.40299999999999</c:v>
                </c:pt>
                <c:pt idx="72">
                  <c:v>134.65</c:v>
                </c:pt>
                <c:pt idx="73">
                  <c:v>102.794</c:v>
                </c:pt>
                <c:pt idx="74">
                  <c:v>126.44199999999999</c:v>
                </c:pt>
                <c:pt idx="75">
                  <c:v>189.773</c:v>
                </c:pt>
                <c:pt idx="76">
                  <c:v>403.74900000000002</c:v>
                </c:pt>
                <c:pt idx="77">
                  <c:v>823.24599999999998</c:v>
                </c:pt>
                <c:pt idx="78">
                  <c:v>1120.9829999999999</c:v>
                </c:pt>
                <c:pt idx="79">
                  <c:v>1269.81</c:v>
                </c:pt>
                <c:pt idx="80">
                  <c:v>1228.7560000000001</c:v>
                </c:pt>
                <c:pt idx="81">
                  <c:v>1129.441</c:v>
                </c:pt>
                <c:pt idx="82">
                  <c:v>379.553</c:v>
                </c:pt>
                <c:pt idx="83">
                  <c:v>187.53800000000001</c:v>
                </c:pt>
                <c:pt idx="84">
                  <c:v>117.52</c:v>
                </c:pt>
                <c:pt idx="85">
                  <c:v>103.404</c:v>
                </c:pt>
                <c:pt idx="86">
                  <c:v>97.917000000000002</c:v>
                </c:pt>
                <c:pt idx="87">
                  <c:v>247.744</c:v>
                </c:pt>
                <c:pt idx="88">
                  <c:v>481.24400000000003</c:v>
                </c:pt>
                <c:pt idx="89">
                  <c:v>669.60299999999995</c:v>
                </c:pt>
                <c:pt idx="90">
                  <c:v>850.04300000000001</c:v>
                </c:pt>
                <c:pt idx="91">
                  <c:v>1158.2639999999999</c:v>
                </c:pt>
                <c:pt idx="92">
                  <c:v>1101.827</c:v>
                </c:pt>
                <c:pt idx="93">
                  <c:v>1195.2260000000001</c:v>
                </c:pt>
                <c:pt idx="94">
                  <c:v>1160.077</c:v>
                </c:pt>
                <c:pt idx="95">
                  <c:v>407.12</c:v>
                </c:pt>
                <c:pt idx="96">
                  <c:v>167.66200000000001</c:v>
                </c:pt>
                <c:pt idx="97">
                  <c:v>83.828000000000003</c:v>
                </c:pt>
                <c:pt idx="98">
                  <c:v>138.14599999999999</c:v>
                </c:pt>
                <c:pt idx="99">
                  <c:v>108.76900000000001</c:v>
                </c:pt>
                <c:pt idx="100">
                  <c:v>288.50400000000002</c:v>
                </c:pt>
                <c:pt idx="101">
                  <c:v>719.55100000000004</c:v>
                </c:pt>
                <c:pt idx="102">
                  <c:v>955.94899999999996</c:v>
                </c:pt>
                <c:pt idx="103">
                  <c:v>1305.307</c:v>
                </c:pt>
                <c:pt idx="104">
                  <c:v>1213.56</c:v>
                </c:pt>
                <c:pt idx="105">
                  <c:v>1235.9960000000001</c:v>
                </c:pt>
                <c:pt idx="106">
                  <c:v>862.39499999999998</c:v>
                </c:pt>
                <c:pt idx="107">
                  <c:v>236.3</c:v>
                </c:pt>
                <c:pt idx="108">
                  <c:v>138.78899999999999</c:v>
                </c:pt>
                <c:pt idx="109">
                  <c:v>82.468000000000004</c:v>
                </c:pt>
                <c:pt idx="110">
                  <c:v>63.978999999999999</c:v>
                </c:pt>
                <c:pt idx="111">
                  <c:v>137.934</c:v>
                </c:pt>
                <c:pt idx="112">
                  <c:v>573.529</c:v>
                </c:pt>
                <c:pt idx="113">
                  <c:v>814.96600000000001</c:v>
                </c:pt>
                <c:pt idx="114">
                  <c:v>1063.5239999999999</c:v>
                </c:pt>
                <c:pt idx="115">
                  <c:v>1140.44</c:v>
                </c:pt>
                <c:pt idx="116">
                  <c:v>1022.698</c:v>
                </c:pt>
                <c:pt idx="117">
                  <c:v>1285.518</c:v>
                </c:pt>
                <c:pt idx="118">
                  <c:v>725.59400000000005</c:v>
                </c:pt>
                <c:pt idx="119">
                  <c:v>213.30500000000001</c:v>
                </c:pt>
                <c:pt idx="120">
                  <c:v>141.41800000000001</c:v>
                </c:pt>
                <c:pt idx="121">
                  <c:v>74.98</c:v>
                </c:pt>
                <c:pt idx="122">
                  <c:v>46.31</c:v>
                </c:pt>
                <c:pt idx="123">
                  <c:v>164.92599999999999</c:v>
                </c:pt>
                <c:pt idx="124">
                  <c:v>397.61900000000003</c:v>
                </c:pt>
                <c:pt idx="125">
                  <c:v>651.18600000000004</c:v>
                </c:pt>
                <c:pt idx="126">
                  <c:v>988.24</c:v>
                </c:pt>
                <c:pt idx="127">
                  <c:v>1036.6579999999999</c:v>
                </c:pt>
                <c:pt idx="128">
                  <c:v>1156.847</c:v>
                </c:pt>
                <c:pt idx="129">
                  <c:v>1196.345</c:v>
                </c:pt>
                <c:pt idx="130">
                  <c:v>748.86599999999999</c:v>
                </c:pt>
                <c:pt idx="131">
                  <c:v>254.27199999999999</c:v>
                </c:pt>
                <c:pt idx="132">
                  <c:v>124.94499999999999</c:v>
                </c:pt>
                <c:pt idx="133">
                  <c:v>75.930000000000007</c:v>
                </c:pt>
                <c:pt idx="134">
                  <c:v>69.707999999999998</c:v>
                </c:pt>
                <c:pt idx="135">
                  <c:v>83.834000000000003</c:v>
                </c:pt>
                <c:pt idx="136">
                  <c:v>276.65300000000002</c:v>
                </c:pt>
                <c:pt idx="137">
                  <c:v>659.94799999999998</c:v>
                </c:pt>
                <c:pt idx="138">
                  <c:v>903.96100000000001</c:v>
                </c:pt>
                <c:pt idx="139">
                  <c:v>1111.8920000000001</c:v>
                </c:pt>
                <c:pt idx="140">
                  <c:v>1186.559</c:v>
                </c:pt>
                <c:pt idx="141">
                  <c:v>862.702</c:v>
                </c:pt>
                <c:pt idx="142">
                  <c:v>596.11500000000001</c:v>
                </c:pt>
                <c:pt idx="143">
                  <c:v>184.53899999999999</c:v>
                </c:pt>
                <c:pt idx="144">
                  <c:v>159.02500000000001</c:v>
                </c:pt>
                <c:pt idx="145">
                  <c:v>75.930000000000007</c:v>
                </c:pt>
                <c:pt idx="146">
                  <c:v>74.236000000000004</c:v>
                </c:pt>
                <c:pt idx="147">
                  <c:v>111.67400000000001</c:v>
                </c:pt>
                <c:pt idx="148">
                  <c:v>85.078999999999994</c:v>
                </c:pt>
                <c:pt idx="149">
                  <c:v>446.00099999999998</c:v>
                </c:pt>
                <c:pt idx="150">
                  <c:v>682.64700000000005</c:v>
                </c:pt>
                <c:pt idx="151">
                  <c:v>1015.434</c:v>
                </c:pt>
                <c:pt idx="152">
                  <c:v>994.33600000000001</c:v>
                </c:pt>
                <c:pt idx="153">
                  <c:v>809.11800000000005</c:v>
                </c:pt>
                <c:pt idx="154">
                  <c:v>403.74</c:v>
                </c:pt>
                <c:pt idx="155">
                  <c:v>128.596</c:v>
                </c:pt>
                <c:pt idx="156">
                  <c:v>72.897999999999996</c:v>
                </c:pt>
                <c:pt idx="157">
                  <c:v>44.789000000000001</c:v>
                </c:pt>
                <c:pt idx="158">
                  <c:v>59.985999999999997</c:v>
                </c:pt>
                <c:pt idx="159">
                  <c:v>71.585999999999999</c:v>
                </c:pt>
                <c:pt idx="160">
                  <c:v>85.623999999999995</c:v>
                </c:pt>
                <c:pt idx="161">
                  <c:v>379.27800000000002</c:v>
                </c:pt>
                <c:pt idx="162">
                  <c:v>698.14499999999998</c:v>
                </c:pt>
                <c:pt idx="163">
                  <c:v>775.50199999999995</c:v>
                </c:pt>
                <c:pt idx="164">
                  <c:v>1122.327</c:v>
                </c:pt>
                <c:pt idx="165">
                  <c:v>1000.896</c:v>
                </c:pt>
                <c:pt idx="166">
                  <c:v>239.04</c:v>
                </c:pt>
                <c:pt idx="167">
                  <c:v>192.35599999999999</c:v>
                </c:pt>
                <c:pt idx="168">
                  <c:v>67.474999999999994</c:v>
                </c:pt>
                <c:pt idx="169">
                  <c:v>58.003</c:v>
                </c:pt>
                <c:pt idx="170">
                  <c:v>28.87</c:v>
                </c:pt>
                <c:pt idx="171">
                  <c:v>45.468000000000004</c:v>
                </c:pt>
                <c:pt idx="172">
                  <c:v>162.69900000000001</c:v>
                </c:pt>
                <c:pt idx="173">
                  <c:v>432.81599999999997</c:v>
                </c:pt>
                <c:pt idx="174">
                  <c:v>795.322</c:v>
                </c:pt>
                <c:pt idx="175">
                  <c:v>999.51900000000001</c:v>
                </c:pt>
                <c:pt idx="176">
                  <c:v>1070.8630000000001</c:v>
                </c:pt>
                <c:pt idx="177">
                  <c:v>970.27300000000002</c:v>
                </c:pt>
                <c:pt idx="178">
                  <c:v>324.79899999999998</c:v>
                </c:pt>
                <c:pt idx="179">
                  <c:v>191.12700000000001</c:v>
                </c:pt>
                <c:pt idx="180">
                  <c:v>95.301000000000002</c:v>
                </c:pt>
                <c:pt idx="181">
                  <c:v>47.844999999999999</c:v>
                </c:pt>
                <c:pt idx="182">
                  <c:v>72.522000000000006</c:v>
                </c:pt>
                <c:pt idx="183">
                  <c:v>27.224</c:v>
                </c:pt>
                <c:pt idx="184">
                  <c:v>143.01599999999999</c:v>
                </c:pt>
                <c:pt idx="185">
                  <c:v>153.85</c:v>
                </c:pt>
                <c:pt idx="186">
                  <c:v>363.346</c:v>
                </c:pt>
                <c:pt idx="187">
                  <c:v>560.26700000000005</c:v>
                </c:pt>
                <c:pt idx="188">
                  <c:v>986.09799999999996</c:v>
                </c:pt>
                <c:pt idx="189">
                  <c:v>1220.8</c:v>
                </c:pt>
                <c:pt idx="190">
                  <c:v>1248.711</c:v>
                </c:pt>
                <c:pt idx="191">
                  <c:v>475.70800000000003</c:v>
                </c:pt>
                <c:pt idx="192">
                  <c:v>209.458</c:v>
                </c:pt>
                <c:pt idx="193">
                  <c:v>67.846000000000004</c:v>
                </c:pt>
                <c:pt idx="194">
                  <c:v>26.459</c:v>
                </c:pt>
                <c:pt idx="195">
                  <c:v>21.085999999999999</c:v>
                </c:pt>
                <c:pt idx="196">
                  <c:v>17.602</c:v>
                </c:pt>
                <c:pt idx="197">
                  <c:v>229.69499999999999</c:v>
                </c:pt>
                <c:pt idx="198">
                  <c:v>699.75199999999995</c:v>
                </c:pt>
                <c:pt idx="199">
                  <c:v>1085.086</c:v>
                </c:pt>
                <c:pt idx="200">
                  <c:v>1130.52</c:v>
                </c:pt>
                <c:pt idx="201">
                  <c:v>1186.56</c:v>
                </c:pt>
                <c:pt idx="202">
                  <c:v>869.37800000000004</c:v>
                </c:pt>
                <c:pt idx="203">
                  <c:v>0</c:v>
                </c:pt>
                <c:pt idx="204">
                  <c:v>0</c:v>
                </c:pt>
                <c:pt idx="205">
                  <c:v>0</c:v>
                </c:pt>
                <c:pt idx="206">
                  <c:v>0</c:v>
                </c:pt>
                <c:pt idx="207">
                  <c:v>0</c:v>
                </c:pt>
                <c:pt idx="208">
                  <c:v>0</c:v>
                </c:pt>
                <c:pt idx="209">
                  <c:v>0</c:v>
                </c:pt>
                <c:pt idx="210">
                  <c:v>875.40899999999999</c:v>
                </c:pt>
                <c:pt idx="211">
                  <c:v>1169.337</c:v>
                </c:pt>
                <c:pt idx="212">
                  <c:v>1309.3430000000001</c:v>
                </c:pt>
                <c:pt idx="213">
                  <c:v>1047.7539999999999</c:v>
                </c:pt>
                <c:pt idx="214">
                  <c:v>269.21699999999998</c:v>
                </c:pt>
                <c:pt idx="215">
                  <c:v>160.15700000000001</c:v>
                </c:pt>
                <c:pt idx="216">
                  <c:v>0</c:v>
                </c:pt>
                <c:pt idx="217">
                  <c:v>0</c:v>
                </c:pt>
                <c:pt idx="218">
                  <c:v>0</c:v>
                </c:pt>
                <c:pt idx="219">
                  <c:v>0</c:v>
                </c:pt>
                <c:pt idx="220">
                  <c:v>475.40800000000002</c:v>
                </c:pt>
                <c:pt idx="221">
                  <c:v>0</c:v>
                </c:pt>
                <c:pt idx="222">
                  <c:v>0</c:v>
                </c:pt>
                <c:pt idx="223">
                  <c:v>0</c:v>
                </c:pt>
                <c:pt idx="224">
                  <c:v>0</c:v>
                </c:pt>
                <c:pt idx="225">
                  <c:v>0</c:v>
                </c:pt>
                <c:pt idx="226">
                  <c:v>635.90499999999997</c:v>
                </c:pt>
                <c:pt idx="227">
                  <c:v>215.49700000000001</c:v>
                </c:pt>
                <c:pt idx="228">
                  <c:v>0</c:v>
                </c:pt>
                <c:pt idx="229">
                  <c:v>0</c:v>
                </c:pt>
                <c:pt idx="230">
                  <c:v>0</c:v>
                </c:pt>
                <c:pt idx="231">
                  <c:v>0</c:v>
                </c:pt>
                <c:pt idx="232">
                  <c:v>231.614</c:v>
                </c:pt>
                <c:pt idx="233">
                  <c:v>710.24800000000005</c:v>
                </c:pt>
                <c:pt idx="234">
                  <c:v>745.23099999999999</c:v>
                </c:pt>
                <c:pt idx="235">
                  <c:v>905.99099999999999</c:v>
                </c:pt>
                <c:pt idx="236">
                  <c:v>852.36900000000003</c:v>
                </c:pt>
                <c:pt idx="237">
                  <c:v>0</c:v>
                </c:pt>
                <c:pt idx="238">
                  <c:v>0</c:v>
                </c:pt>
                <c:pt idx="239">
                  <c:v>0</c:v>
                </c:pt>
              </c:numCache>
            </c:numRef>
          </c:yVal>
          <c:smooth val="0"/>
          <c:extLst xmlns:c16r2="http://schemas.microsoft.com/office/drawing/2015/06/chart">
            <c:ext xmlns:c16="http://schemas.microsoft.com/office/drawing/2014/chart" uri="{C3380CC4-5D6E-409C-BE32-E72D297353CC}">
              <c16:uniqueId val="{00000000-B767-4C13-83A8-B6DEE33C07EB}"/>
            </c:ext>
          </c:extLst>
        </c:ser>
        <c:ser>
          <c:idx val="1"/>
          <c:order val="1"/>
          <c:tx>
            <c:strRef>
              <c:f>INPUTdata!$X$1</c:f>
              <c:strCache>
                <c:ptCount val="1"/>
                <c:pt idx="0">
                  <c:v>Mean monthly discharge</c:v>
                </c:pt>
              </c:strCache>
            </c:strRef>
          </c:tx>
          <c:spPr>
            <a:ln w="19050">
              <a:solidFill>
                <a:srgbClr val="3333CC"/>
              </a:solidFill>
            </a:ln>
          </c:spPr>
          <c:marker>
            <c:symbol val="none"/>
          </c:marker>
          <c:xVal>
            <c:numRef>
              <c:f>INPUTdata!$S$2:$S$1000</c:f>
              <c:numCache>
                <c:formatCode>dd/mm/yy</c:formatCode>
                <c:ptCount val="999"/>
                <c:pt idx="0">
                  <c:v>32888</c:v>
                </c:pt>
                <c:pt idx="1">
                  <c:v>32919</c:v>
                </c:pt>
                <c:pt idx="2">
                  <c:v>32947</c:v>
                </c:pt>
                <c:pt idx="3">
                  <c:v>32978</c:v>
                </c:pt>
                <c:pt idx="4">
                  <c:v>33008</c:v>
                </c:pt>
                <c:pt idx="5">
                  <c:v>33039</c:v>
                </c:pt>
                <c:pt idx="6">
                  <c:v>33069</c:v>
                </c:pt>
                <c:pt idx="7">
                  <c:v>33100</c:v>
                </c:pt>
                <c:pt idx="8">
                  <c:v>33131</c:v>
                </c:pt>
                <c:pt idx="9">
                  <c:v>33161</c:v>
                </c:pt>
                <c:pt idx="10">
                  <c:v>33192</c:v>
                </c:pt>
                <c:pt idx="11">
                  <c:v>33222</c:v>
                </c:pt>
                <c:pt idx="12">
                  <c:v>33253</c:v>
                </c:pt>
                <c:pt idx="13">
                  <c:v>33284</c:v>
                </c:pt>
                <c:pt idx="14">
                  <c:v>33312</c:v>
                </c:pt>
                <c:pt idx="15">
                  <c:v>33343</c:v>
                </c:pt>
                <c:pt idx="16">
                  <c:v>33373</c:v>
                </c:pt>
                <c:pt idx="17">
                  <c:v>33404</c:v>
                </c:pt>
                <c:pt idx="18">
                  <c:v>33434</c:v>
                </c:pt>
                <c:pt idx="19">
                  <c:v>33465</c:v>
                </c:pt>
                <c:pt idx="20">
                  <c:v>33496</c:v>
                </c:pt>
                <c:pt idx="21">
                  <c:v>33526</c:v>
                </c:pt>
                <c:pt idx="22">
                  <c:v>33557</c:v>
                </c:pt>
                <c:pt idx="23">
                  <c:v>33587</c:v>
                </c:pt>
                <c:pt idx="24">
                  <c:v>33618</c:v>
                </c:pt>
                <c:pt idx="25">
                  <c:v>33649</c:v>
                </c:pt>
                <c:pt idx="26">
                  <c:v>33678</c:v>
                </c:pt>
                <c:pt idx="27">
                  <c:v>33709</c:v>
                </c:pt>
                <c:pt idx="28">
                  <c:v>33739</c:v>
                </c:pt>
                <c:pt idx="29">
                  <c:v>33770</c:v>
                </c:pt>
                <c:pt idx="30">
                  <c:v>33800</c:v>
                </c:pt>
                <c:pt idx="31">
                  <c:v>33831</c:v>
                </c:pt>
                <c:pt idx="32">
                  <c:v>33862</c:v>
                </c:pt>
                <c:pt idx="33">
                  <c:v>33892</c:v>
                </c:pt>
                <c:pt idx="34">
                  <c:v>33923</c:v>
                </c:pt>
                <c:pt idx="35">
                  <c:v>33953</c:v>
                </c:pt>
                <c:pt idx="36">
                  <c:v>33984</c:v>
                </c:pt>
                <c:pt idx="37">
                  <c:v>34015</c:v>
                </c:pt>
                <c:pt idx="38">
                  <c:v>34043</c:v>
                </c:pt>
                <c:pt idx="39">
                  <c:v>34074</c:v>
                </c:pt>
                <c:pt idx="40">
                  <c:v>34104</c:v>
                </c:pt>
                <c:pt idx="41">
                  <c:v>34135</c:v>
                </c:pt>
                <c:pt idx="42">
                  <c:v>34165</c:v>
                </c:pt>
                <c:pt idx="43">
                  <c:v>34196</c:v>
                </c:pt>
                <c:pt idx="44">
                  <c:v>34227</c:v>
                </c:pt>
                <c:pt idx="45">
                  <c:v>34257</c:v>
                </c:pt>
                <c:pt idx="46">
                  <c:v>34288</c:v>
                </c:pt>
                <c:pt idx="47">
                  <c:v>34318</c:v>
                </c:pt>
                <c:pt idx="48">
                  <c:v>34349</c:v>
                </c:pt>
                <c:pt idx="49">
                  <c:v>34380</c:v>
                </c:pt>
                <c:pt idx="50">
                  <c:v>34408</c:v>
                </c:pt>
                <c:pt idx="51">
                  <c:v>34439</c:v>
                </c:pt>
                <c:pt idx="52">
                  <c:v>34469</c:v>
                </c:pt>
                <c:pt idx="53">
                  <c:v>34500</c:v>
                </c:pt>
                <c:pt idx="54">
                  <c:v>34530</c:v>
                </c:pt>
                <c:pt idx="55">
                  <c:v>34561</c:v>
                </c:pt>
                <c:pt idx="56">
                  <c:v>34592</c:v>
                </c:pt>
                <c:pt idx="57">
                  <c:v>34622</c:v>
                </c:pt>
                <c:pt idx="58">
                  <c:v>34653</c:v>
                </c:pt>
                <c:pt idx="59">
                  <c:v>34683</c:v>
                </c:pt>
                <c:pt idx="60">
                  <c:v>34714</c:v>
                </c:pt>
                <c:pt idx="61">
                  <c:v>34745</c:v>
                </c:pt>
                <c:pt idx="62">
                  <c:v>34773</c:v>
                </c:pt>
                <c:pt idx="63">
                  <c:v>34804</c:v>
                </c:pt>
                <c:pt idx="64">
                  <c:v>34834</c:v>
                </c:pt>
                <c:pt idx="65">
                  <c:v>34865</c:v>
                </c:pt>
                <c:pt idx="66">
                  <c:v>34895</c:v>
                </c:pt>
                <c:pt idx="67">
                  <c:v>34926</c:v>
                </c:pt>
                <c:pt idx="68">
                  <c:v>34957</c:v>
                </c:pt>
                <c:pt idx="69">
                  <c:v>34987</c:v>
                </c:pt>
                <c:pt idx="70">
                  <c:v>35018</c:v>
                </c:pt>
                <c:pt idx="71">
                  <c:v>35048</c:v>
                </c:pt>
                <c:pt idx="72">
                  <c:v>35079</c:v>
                </c:pt>
                <c:pt idx="73">
                  <c:v>35110</c:v>
                </c:pt>
                <c:pt idx="74">
                  <c:v>35139</c:v>
                </c:pt>
                <c:pt idx="75">
                  <c:v>35170</c:v>
                </c:pt>
                <c:pt idx="76">
                  <c:v>35200</c:v>
                </c:pt>
                <c:pt idx="77">
                  <c:v>35231</c:v>
                </c:pt>
                <c:pt idx="78">
                  <c:v>35261</c:v>
                </c:pt>
                <c:pt idx="79">
                  <c:v>35292</c:v>
                </c:pt>
                <c:pt idx="80">
                  <c:v>35323</c:v>
                </c:pt>
                <c:pt idx="81">
                  <c:v>35353</c:v>
                </c:pt>
                <c:pt idx="82">
                  <c:v>35384</c:v>
                </c:pt>
                <c:pt idx="83">
                  <c:v>35414</c:v>
                </c:pt>
                <c:pt idx="84">
                  <c:v>35445</c:v>
                </c:pt>
                <c:pt idx="85">
                  <c:v>35476</c:v>
                </c:pt>
                <c:pt idx="86">
                  <c:v>35504</c:v>
                </c:pt>
                <c:pt idx="87">
                  <c:v>35535</c:v>
                </c:pt>
                <c:pt idx="88">
                  <c:v>35565</c:v>
                </c:pt>
                <c:pt idx="89">
                  <c:v>35596</c:v>
                </c:pt>
                <c:pt idx="90">
                  <c:v>35626</c:v>
                </c:pt>
                <c:pt idx="91">
                  <c:v>35657</c:v>
                </c:pt>
                <c:pt idx="92">
                  <c:v>35688</c:v>
                </c:pt>
                <c:pt idx="93">
                  <c:v>35718</c:v>
                </c:pt>
                <c:pt idx="94">
                  <c:v>35749</c:v>
                </c:pt>
                <c:pt idx="95">
                  <c:v>35779</c:v>
                </c:pt>
                <c:pt idx="96">
                  <c:v>35810</c:v>
                </c:pt>
                <c:pt idx="97">
                  <c:v>35841</c:v>
                </c:pt>
                <c:pt idx="98">
                  <c:v>35869</c:v>
                </c:pt>
                <c:pt idx="99">
                  <c:v>35900</c:v>
                </c:pt>
                <c:pt idx="100">
                  <c:v>35930</c:v>
                </c:pt>
                <c:pt idx="101">
                  <c:v>35961</c:v>
                </c:pt>
                <c:pt idx="102">
                  <c:v>35991</c:v>
                </c:pt>
                <c:pt idx="103">
                  <c:v>36022</c:v>
                </c:pt>
                <c:pt idx="104">
                  <c:v>36053</c:v>
                </c:pt>
                <c:pt idx="105">
                  <c:v>36083</c:v>
                </c:pt>
                <c:pt idx="106">
                  <c:v>36114</c:v>
                </c:pt>
                <c:pt idx="107">
                  <c:v>36144</c:v>
                </c:pt>
                <c:pt idx="108">
                  <c:v>36175</c:v>
                </c:pt>
                <c:pt idx="109">
                  <c:v>36206</c:v>
                </c:pt>
                <c:pt idx="110">
                  <c:v>36234</c:v>
                </c:pt>
                <c:pt idx="111">
                  <c:v>36265</c:v>
                </c:pt>
                <c:pt idx="112">
                  <c:v>36295</c:v>
                </c:pt>
                <c:pt idx="113">
                  <c:v>36326</c:v>
                </c:pt>
                <c:pt idx="114">
                  <c:v>36356</c:v>
                </c:pt>
                <c:pt idx="115">
                  <c:v>36387</c:v>
                </c:pt>
                <c:pt idx="116">
                  <c:v>36418</c:v>
                </c:pt>
                <c:pt idx="117">
                  <c:v>36448</c:v>
                </c:pt>
                <c:pt idx="118">
                  <c:v>36479</c:v>
                </c:pt>
                <c:pt idx="119">
                  <c:v>36509</c:v>
                </c:pt>
                <c:pt idx="120">
                  <c:v>36540</c:v>
                </c:pt>
                <c:pt idx="121">
                  <c:v>36571</c:v>
                </c:pt>
                <c:pt idx="122">
                  <c:v>36600</c:v>
                </c:pt>
                <c:pt idx="123">
                  <c:v>36631</c:v>
                </c:pt>
                <c:pt idx="124">
                  <c:v>36661</c:v>
                </c:pt>
                <c:pt idx="125">
                  <c:v>36692</c:v>
                </c:pt>
                <c:pt idx="126">
                  <c:v>36722</c:v>
                </c:pt>
                <c:pt idx="127">
                  <c:v>36753</c:v>
                </c:pt>
                <c:pt idx="128">
                  <c:v>36784</c:v>
                </c:pt>
                <c:pt idx="129">
                  <c:v>36814</c:v>
                </c:pt>
                <c:pt idx="130">
                  <c:v>36845</c:v>
                </c:pt>
                <c:pt idx="131">
                  <c:v>36875</c:v>
                </c:pt>
                <c:pt idx="132">
                  <c:v>36906</c:v>
                </c:pt>
                <c:pt idx="133">
                  <c:v>36937</c:v>
                </c:pt>
                <c:pt idx="134">
                  <c:v>36965</c:v>
                </c:pt>
                <c:pt idx="135">
                  <c:v>36996</c:v>
                </c:pt>
                <c:pt idx="136">
                  <c:v>37026</c:v>
                </c:pt>
                <c:pt idx="137">
                  <c:v>37057</c:v>
                </c:pt>
                <c:pt idx="138">
                  <c:v>37087</c:v>
                </c:pt>
                <c:pt idx="139">
                  <c:v>37118</c:v>
                </c:pt>
                <c:pt idx="140">
                  <c:v>37149</c:v>
                </c:pt>
                <c:pt idx="141">
                  <c:v>37179</c:v>
                </c:pt>
                <c:pt idx="142">
                  <c:v>37210</c:v>
                </c:pt>
                <c:pt idx="143">
                  <c:v>37240</c:v>
                </c:pt>
                <c:pt idx="144">
                  <c:v>37271</c:v>
                </c:pt>
                <c:pt idx="145">
                  <c:v>37302</c:v>
                </c:pt>
                <c:pt idx="146">
                  <c:v>37330</c:v>
                </c:pt>
                <c:pt idx="147">
                  <c:v>37361</c:v>
                </c:pt>
                <c:pt idx="148">
                  <c:v>37391</c:v>
                </c:pt>
                <c:pt idx="149">
                  <c:v>37422</c:v>
                </c:pt>
                <c:pt idx="150">
                  <c:v>37452</c:v>
                </c:pt>
                <c:pt idx="151">
                  <c:v>37483</c:v>
                </c:pt>
                <c:pt idx="152">
                  <c:v>37514</c:v>
                </c:pt>
                <c:pt idx="153">
                  <c:v>37544</c:v>
                </c:pt>
                <c:pt idx="154">
                  <c:v>37575</c:v>
                </c:pt>
                <c:pt idx="155">
                  <c:v>37605</c:v>
                </c:pt>
                <c:pt idx="156">
                  <c:v>37636</c:v>
                </c:pt>
                <c:pt idx="157">
                  <c:v>37667</c:v>
                </c:pt>
                <c:pt idx="158">
                  <c:v>37695</c:v>
                </c:pt>
                <c:pt idx="159">
                  <c:v>37726</c:v>
                </c:pt>
                <c:pt idx="160">
                  <c:v>37756</c:v>
                </c:pt>
                <c:pt idx="161">
                  <c:v>37787</c:v>
                </c:pt>
                <c:pt idx="162">
                  <c:v>37817</c:v>
                </c:pt>
                <c:pt idx="163">
                  <c:v>37848</c:v>
                </c:pt>
                <c:pt idx="164">
                  <c:v>37879</c:v>
                </c:pt>
                <c:pt idx="165">
                  <c:v>37909</c:v>
                </c:pt>
                <c:pt idx="166">
                  <c:v>37940</c:v>
                </c:pt>
                <c:pt idx="167">
                  <c:v>37970</c:v>
                </c:pt>
                <c:pt idx="168">
                  <c:v>38001</c:v>
                </c:pt>
                <c:pt idx="169">
                  <c:v>38032</c:v>
                </c:pt>
                <c:pt idx="170">
                  <c:v>38061</c:v>
                </c:pt>
                <c:pt idx="171">
                  <c:v>38092</c:v>
                </c:pt>
                <c:pt idx="172">
                  <c:v>38122</c:v>
                </c:pt>
                <c:pt idx="173">
                  <c:v>38153</c:v>
                </c:pt>
                <c:pt idx="174">
                  <c:v>38183</c:v>
                </c:pt>
                <c:pt idx="175">
                  <c:v>38214</c:v>
                </c:pt>
                <c:pt idx="176">
                  <c:v>38245</c:v>
                </c:pt>
                <c:pt idx="177">
                  <c:v>38275</c:v>
                </c:pt>
                <c:pt idx="178">
                  <c:v>38306</c:v>
                </c:pt>
                <c:pt idx="179">
                  <c:v>38336</c:v>
                </c:pt>
                <c:pt idx="180">
                  <c:v>38367</c:v>
                </c:pt>
                <c:pt idx="181">
                  <c:v>38398</c:v>
                </c:pt>
                <c:pt idx="182">
                  <c:v>38426</c:v>
                </c:pt>
                <c:pt idx="183">
                  <c:v>38457</c:v>
                </c:pt>
                <c:pt idx="184">
                  <c:v>38487</c:v>
                </c:pt>
                <c:pt idx="185">
                  <c:v>38518</c:v>
                </c:pt>
                <c:pt idx="186">
                  <c:v>38548</c:v>
                </c:pt>
                <c:pt idx="187">
                  <c:v>38579</c:v>
                </c:pt>
                <c:pt idx="188">
                  <c:v>38610</c:v>
                </c:pt>
                <c:pt idx="189">
                  <c:v>38640</c:v>
                </c:pt>
                <c:pt idx="190">
                  <c:v>38671</c:v>
                </c:pt>
                <c:pt idx="191">
                  <c:v>38701</c:v>
                </c:pt>
                <c:pt idx="192">
                  <c:v>38732</c:v>
                </c:pt>
                <c:pt idx="193">
                  <c:v>38763</c:v>
                </c:pt>
                <c:pt idx="194">
                  <c:v>38791</c:v>
                </c:pt>
                <c:pt idx="195">
                  <c:v>38822</c:v>
                </c:pt>
                <c:pt idx="196">
                  <c:v>38852</c:v>
                </c:pt>
                <c:pt idx="197">
                  <c:v>38883</c:v>
                </c:pt>
                <c:pt idx="198">
                  <c:v>38913</c:v>
                </c:pt>
                <c:pt idx="199">
                  <c:v>38944</c:v>
                </c:pt>
                <c:pt idx="200">
                  <c:v>38975</c:v>
                </c:pt>
                <c:pt idx="201">
                  <c:v>39005</c:v>
                </c:pt>
                <c:pt idx="202">
                  <c:v>39036</c:v>
                </c:pt>
                <c:pt idx="203">
                  <c:v>39066</c:v>
                </c:pt>
                <c:pt idx="204">
                  <c:v>39097</c:v>
                </c:pt>
                <c:pt idx="205">
                  <c:v>39128</c:v>
                </c:pt>
                <c:pt idx="206">
                  <c:v>39156</c:v>
                </c:pt>
                <c:pt idx="207">
                  <c:v>39187</c:v>
                </c:pt>
                <c:pt idx="208">
                  <c:v>39217</c:v>
                </c:pt>
                <c:pt idx="209">
                  <c:v>39248</c:v>
                </c:pt>
                <c:pt idx="210">
                  <c:v>39278</c:v>
                </c:pt>
                <c:pt idx="211">
                  <c:v>39309</c:v>
                </c:pt>
                <c:pt idx="212">
                  <c:v>39340</c:v>
                </c:pt>
                <c:pt idx="213">
                  <c:v>39370</c:v>
                </c:pt>
                <c:pt idx="214">
                  <c:v>39401</c:v>
                </c:pt>
                <c:pt idx="215">
                  <c:v>39431</c:v>
                </c:pt>
                <c:pt idx="216">
                  <c:v>39462</c:v>
                </c:pt>
                <c:pt idx="217">
                  <c:v>39493</c:v>
                </c:pt>
                <c:pt idx="218">
                  <c:v>39522</c:v>
                </c:pt>
                <c:pt idx="219">
                  <c:v>39553</c:v>
                </c:pt>
                <c:pt idx="220">
                  <c:v>39583</c:v>
                </c:pt>
                <c:pt idx="221">
                  <c:v>39614</c:v>
                </c:pt>
                <c:pt idx="222">
                  <c:v>39644</c:v>
                </c:pt>
                <c:pt idx="223">
                  <c:v>39675</c:v>
                </c:pt>
                <c:pt idx="224">
                  <c:v>39706</c:v>
                </c:pt>
                <c:pt idx="225">
                  <c:v>39736</c:v>
                </c:pt>
                <c:pt idx="226">
                  <c:v>39767</c:v>
                </c:pt>
                <c:pt idx="227">
                  <c:v>39797</c:v>
                </c:pt>
                <c:pt idx="228">
                  <c:v>39828</c:v>
                </c:pt>
                <c:pt idx="229">
                  <c:v>39859</c:v>
                </c:pt>
                <c:pt idx="230">
                  <c:v>39887</c:v>
                </c:pt>
                <c:pt idx="231">
                  <c:v>39918</c:v>
                </c:pt>
                <c:pt idx="232">
                  <c:v>39948</c:v>
                </c:pt>
                <c:pt idx="233">
                  <c:v>39979</c:v>
                </c:pt>
                <c:pt idx="234">
                  <c:v>40009</c:v>
                </c:pt>
                <c:pt idx="235">
                  <c:v>40040</c:v>
                </c:pt>
                <c:pt idx="236">
                  <c:v>40071</c:v>
                </c:pt>
                <c:pt idx="237">
                  <c:v>40101</c:v>
                </c:pt>
                <c:pt idx="238">
                  <c:v>40132</c:v>
                </c:pt>
                <c:pt idx="239">
                  <c:v>40162</c:v>
                </c:pt>
              </c:numCache>
            </c:numRef>
          </c:xVal>
          <c:yVal>
            <c:numRef>
              <c:f>INPUTdata!$X$2:$X$1000</c:f>
              <c:numCache>
                <c:formatCode>General</c:formatCode>
                <c:ptCount val="999"/>
                <c:pt idx="0">
                  <c:v>112.25</c:v>
                </c:pt>
                <c:pt idx="1">
                  <c:v>89.332999999999998</c:v>
                </c:pt>
                <c:pt idx="2">
                  <c:v>0</c:v>
                </c:pt>
                <c:pt idx="3">
                  <c:v>49.406999999999996</c:v>
                </c:pt>
                <c:pt idx="4">
                  <c:v>92.837999999999994</c:v>
                </c:pt>
                <c:pt idx="5">
                  <c:v>424.82400000000001</c:v>
                </c:pt>
                <c:pt idx="6">
                  <c:v>649.48800000000006</c:v>
                </c:pt>
                <c:pt idx="7">
                  <c:v>1196.587</c:v>
                </c:pt>
                <c:pt idx="8">
                  <c:v>1304.5070000000001</c:v>
                </c:pt>
                <c:pt idx="9">
                  <c:v>835.17100000000005</c:v>
                </c:pt>
                <c:pt idx="10">
                  <c:v>304.15899999999999</c:v>
                </c:pt>
                <c:pt idx="11">
                  <c:v>130.69800000000001</c:v>
                </c:pt>
                <c:pt idx="12">
                  <c:v>79.581000000000003</c:v>
                </c:pt>
                <c:pt idx="13">
                  <c:v>45.613999999999997</c:v>
                </c:pt>
                <c:pt idx="14">
                  <c:v>50.795999999999999</c:v>
                </c:pt>
                <c:pt idx="15">
                  <c:v>102.324</c:v>
                </c:pt>
                <c:pt idx="16">
                  <c:v>209.76900000000001</c:v>
                </c:pt>
                <c:pt idx="17">
                  <c:v>0</c:v>
                </c:pt>
                <c:pt idx="18">
                  <c:v>0</c:v>
                </c:pt>
                <c:pt idx="19">
                  <c:v>1025.6410000000001</c:v>
                </c:pt>
                <c:pt idx="20">
                  <c:v>0</c:v>
                </c:pt>
                <c:pt idx="21">
                  <c:v>0</c:v>
                </c:pt>
                <c:pt idx="22">
                  <c:v>0</c:v>
                </c:pt>
                <c:pt idx="23">
                  <c:v>0</c:v>
                </c:pt>
                <c:pt idx="24">
                  <c:v>66.864999999999995</c:v>
                </c:pt>
                <c:pt idx="25">
                  <c:v>56.912999999999997</c:v>
                </c:pt>
                <c:pt idx="26">
                  <c:v>44.389000000000003</c:v>
                </c:pt>
                <c:pt idx="27">
                  <c:v>75.433999999999997</c:v>
                </c:pt>
                <c:pt idx="28">
                  <c:v>190.07499999999999</c:v>
                </c:pt>
                <c:pt idx="29">
                  <c:v>363.07400000000001</c:v>
                </c:pt>
                <c:pt idx="30">
                  <c:v>680.13800000000003</c:v>
                </c:pt>
                <c:pt idx="31">
                  <c:v>920.30799999999999</c:v>
                </c:pt>
                <c:pt idx="32">
                  <c:v>1209.4090000000001</c:v>
                </c:pt>
                <c:pt idx="33">
                  <c:v>1082.8320000000001</c:v>
                </c:pt>
                <c:pt idx="34">
                  <c:v>449.28500000000003</c:v>
                </c:pt>
                <c:pt idx="35">
                  <c:v>204.30500000000001</c:v>
                </c:pt>
                <c:pt idx="36">
                  <c:v>113.258</c:v>
                </c:pt>
                <c:pt idx="37">
                  <c:v>99.084999999999994</c:v>
                </c:pt>
                <c:pt idx="38">
                  <c:v>0</c:v>
                </c:pt>
                <c:pt idx="39">
                  <c:v>0</c:v>
                </c:pt>
                <c:pt idx="40">
                  <c:v>0</c:v>
                </c:pt>
                <c:pt idx="41">
                  <c:v>670.20799999999997</c:v>
                </c:pt>
                <c:pt idx="42">
                  <c:v>1002.099</c:v>
                </c:pt>
                <c:pt idx="43">
                  <c:v>0</c:v>
                </c:pt>
                <c:pt idx="44">
                  <c:v>0</c:v>
                </c:pt>
                <c:pt idx="45">
                  <c:v>0</c:v>
                </c:pt>
                <c:pt idx="46">
                  <c:v>0</c:v>
                </c:pt>
                <c:pt idx="47">
                  <c:v>158.893</c:v>
                </c:pt>
                <c:pt idx="48">
                  <c:v>104.375</c:v>
                </c:pt>
                <c:pt idx="49">
                  <c:v>63.753999999999998</c:v>
                </c:pt>
                <c:pt idx="50">
                  <c:v>43.491</c:v>
                </c:pt>
                <c:pt idx="51">
                  <c:v>58.314</c:v>
                </c:pt>
                <c:pt idx="52">
                  <c:v>201.23099999999999</c:v>
                </c:pt>
                <c:pt idx="53">
                  <c:v>432.89800000000002</c:v>
                </c:pt>
                <c:pt idx="54">
                  <c:v>753.346</c:v>
                </c:pt>
                <c:pt idx="55">
                  <c:v>935.29499999999996</c:v>
                </c:pt>
                <c:pt idx="56">
                  <c:v>1051.9469999999999</c:v>
                </c:pt>
                <c:pt idx="57">
                  <c:v>420.64800000000002</c:v>
                </c:pt>
                <c:pt idx="58">
                  <c:v>221.08</c:v>
                </c:pt>
                <c:pt idx="59">
                  <c:v>136.05799999999999</c:v>
                </c:pt>
                <c:pt idx="60">
                  <c:v>69.725999999999999</c:v>
                </c:pt>
                <c:pt idx="61">
                  <c:v>45.573</c:v>
                </c:pt>
                <c:pt idx="62">
                  <c:v>45.161999999999999</c:v>
                </c:pt>
                <c:pt idx="63">
                  <c:v>54.610999999999997</c:v>
                </c:pt>
                <c:pt idx="64">
                  <c:v>119.41800000000001</c:v>
                </c:pt>
                <c:pt idx="65">
                  <c:v>276.94799999999998</c:v>
                </c:pt>
                <c:pt idx="66">
                  <c:v>474.91800000000001</c:v>
                </c:pt>
                <c:pt idx="67">
                  <c:v>784.54200000000003</c:v>
                </c:pt>
                <c:pt idx="68">
                  <c:v>1058.8489999999999</c:v>
                </c:pt>
                <c:pt idx="69">
                  <c:v>639.452</c:v>
                </c:pt>
                <c:pt idx="70">
                  <c:v>239.13800000000001</c:v>
                </c:pt>
                <c:pt idx="71">
                  <c:v>154.78299999999999</c:v>
                </c:pt>
                <c:pt idx="72">
                  <c:v>111.422</c:v>
                </c:pt>
                <c:pt idx="73">
                  <c:v>66.165999999999997</c:v>
                </c:pt>
                <c:pt idx="74">
                  <c:v>77.334999999999994</c:v>
                </c:pt>
                <c:pt idx="75">
                  <c:v>76.16</c:v>
                </c:pt>
                <c:pt idx="76">
                  <c:v>284.80099999999999</c:v>
                </c:pt>
                <c:pt idx="77">
                  <c:v>610.10199999999998</c:v>
                </c:pt>
                <c:pt idx="78">
                  <c:v>912.88800000000003</c:v>
                </c:pt>
                <c:pt idx="79">
                  <c:v>1060.848</c:v>
                </c:pt>
                <c:pt idx="80">
                  <c:v>1051.0909999999999</c:v>
                </c:pt>
                <c:pt idx="81">
                  <c:v>739.19500000000005</c:v>
                </c:pt>
                <c:pt idx="82">
                  <c:v>270.52300000000002</c:v>
                </c:pt>
                <c:pt idx="83">
                  <c:v>157.024</c:v>
                </c:pt>
                <c:pt idx="84">
                  <c:v>105.88800000000001</c:v>
                </c:pt>
                <c:pt idx="85">
                  <c:v>63.497999999999998</c:v>
                </c:pt>
                <c:pt idx="86">
                  <c:v>65.789000000000001</c:v>
                </c:pt>
                <c:pt idx="87">
                  <c:v>126.249</c:v>
                </c:pt>
                <c:pt idx="88">
                  <c:v>241.274</c:v>
                </c:pt>
                <c:pt idx="89">
                  <c:v>547.726</c:v>
                </c:pt>
                <c:pt idx="90">
                  <c:v>703.46799999999996</c:v>
                </c:pt>
                <c:pt idx="91">
                  <c:v>1023.372</c:v>
                </c:pt>
                <c:pt idx="92">
                  <c:v>878.92100000000005</c:v>
                </c:pt>
                <c:pt idx="93">
                  <c:v>713.92</c:v>
                </c:pt>
                <c:pt idx="94">
                  <c:v>684.73900000000003</c:v>
                </c:pt>
                <c:pt idx="95">
                  <c:v>230.16200000000001</c:v>
                </c:pt>
                <c:pt idx="96">
                  <c:v>127.64400000000001</c:v>
                </c:pt>
                <c:pt idx="97">
                  <c:v>64.516000000000005</c:v>
                </c:pt>
                <c:pt idx="98">
                  <c:v>78.001999999999995</c:v>
                </c:pt>
                <c:pt idx="99">
                  <c:v>56.125</c:v>
                </c:pt>
                <c:pt idx="100">
                  <c:v>166.505</c:v>
                </c:pt>
                <c:pt idx="101">
                  <c:v>488.71600000000001</c:v>
                </c:pt>
                <c:pt idx="102">
                  <c:v>810.75599999999997</c:v>
                </c:pt>
                <c:pt idx="103">
                  <c:v>1065.7080000000001</c:v>
                </c:pt>
                <c:pt idx="104">
                  <c:v>1092.001</c:v>
                </c:pt>
                <c:pt idx="105">
                  <c:v>1096.846</c:v>
                </c:pt>
                <c:pt idx="106">
                  <c:v>464.57600000000002</c:v>
                </c:pt>
                <c:pt idx="107">
                  <c:v>168.48699999999999</c:v>
                </c:pt>
                <c:pt idx="108">
                  <c:v>111.67700000000001</c:v>
                </c:pt>
                <c:pt idx="109">
                  <c:v>64.602999999999994</c:v>
                </c:pt>
                <c:pt idx="110">
                  <c:v>39.871000000000002</c:v>
                </c:pt>
                <c:pt idx="111">
                  <c:v>53.497</c:v>
                </c:pt>
                <c:pt idx="112">
                  <c:v>351.44900000000001</c:v>
                </c:pt>
                <c:pt idx="113">
                  <c:v>662.93200000000002</c:v>
                </c:pt>
                <c:pt idx="114">
                  <c:v>747.65</c:v>
                </c:pt>
                <c:pt idx="115">
                  <c:v>1009.173</c:v>
                </c:pt>
                <c:pt idx="116">
                  <c:v>919.64499999999998</c:v>
                </c:pt>
                <c:pt idx="117">
                  <c:v>1108.396</c:v>
                </c:pt>
                <c:pt idx="118">
                  <c:v>399.99700000000001</c:v>
                </c:pt>
                <c:pt idx="119">
                  <c:v>170.12700000000001</c:v>
                </c:pt>
                <c:pt idx="120">
                  <c:v>106.741</c:v>
                </c:pt>
                <c:pt idx="121">
                  <c:v>61.036000000000001</c:v>
                </c:pt>
                <c:pt idx="122">
                  <c:v>39.563000000000002</c:v>
                </c:pt>
                <c:pt idx="123">
                  <c:v>71.058999999999997</c:v>
                </c:pt>
                <c:pt idx="124">
                  <c:v>219.92</c:v>
                </c:pt>
                <c:pt idx="125">
                  <c:v>518.33100000000002</c:v>
                </c:pt>
                <c:pt idx="126">
                  <c:v>800.97400000000005</c:v>
                </c:pt>
                <c:pt idx="127">
                  <c:v>874.82899999999995</c:v>
                </c:pt>
                <c:pt idx="128">
                  <c:v>954.49800000000005</c:v>
                </c:pt>
                <c:pt idx="129">
                  <c:v>978.04200000000003</c:v>
                </c:pt>
                <c:pt idx="130">
                  <c:v>461.14100000000002</c:v>
                </c:pt>
                <c:pt idx="131">
                  <c:v>182.20099999999999</c:v>
                </c:pt>
                <c:pt idx="132">
                  <c:v>95.426000000000002</c:v>
                </c:pt>
                <c:pt idx="133">
                  <c:v>63.456000000000003</c:v>
                </c:pt>
                <c:pt idx="134">
                  <c:v>51.578000000000003</c:v>
                </c:pt>
                <c:pt idx="135">
                  <c:v>53.610999999999997</c:v>
                </c:pt>
                <c:pt idx="136">
                  <c:v>154.58600000000001</c:v>
                </c:pt>
                <c:pt idx="137">
                  <c:v>451.99400000000003</c:v>
                </c:pt>
                <c:pt idx="138">
                  <c:v>772.92499999999995</c:v>
                </c:pt>
                <c:pt idx="139">
                  <c:v>925.60199999999998</c:v>
                </c:pt>
                <c:pt idx="140">
                  <c:v>1022.474</c:v>
                </c:pt>
                <c:pt idx="141">
                  <c:v>755.96600000000001</c:v>
                </c:pt>
                <c:pt idx="142">
                  <c:v>325.67500000000001</c:v>
                </c:pt>
                <c:pt idx="143">
                  <c:v>147.994</c:v>
                </c:pt>
                <c:pt idx="144">
                  <c:v>113.56399999999999</c:v>
                </c:pt>
                <c:pt idx="145">
                  <c:v>56.523000000000003</c:v>
                </c:pt>
                <c:pt idx="146">
                  <c:v>41.814999999999998</c:v>
                </c:pt>
                <c:pt idx="147">
                  <c:v>62.875</c:v>
                </c:pt>
                <c:pt idx="148">
                  <c:v>52.731999999999999</c:v>
                </c:pt>
                <c:pt idx="149">
                  <c:v>296.00200000000001</c:v>
                </c:pt>
                <c:pt idx="150">
                  <c:v>552.20699999999999</c:v>
                </c:pt>
                <c:pt idx="151">
                  <c:v>726.94600000000003</c:v>
                </c:pt>
                <c:pt idx="152">
                  <c:v>815.48599999999999</c:v>
                </c:pt>
                <c:pt idx="153">
                  <c:v>490.02800000000002</c:v>
                </c:pt>
                <c:pt idx="154">
                  <c:v>220.46299999999999</c:v>
                </c:pt>
                <c:pt idx="155">
                  <c:v>104.501</c:v>
                </c:pt>
                <c:pt idx="156">
                  <c:v>52.137999999999998</c:v>
                </c:pt>
                <c:pt idx="157">
                  <c:v>30.094999999999999</c:v>
                </c:pt>
                <c:pt idx="158">
                  <c:v>38.738999999999997</c:v>
                </c:pt>
                <c:pt idx="159">
                  <c:v>38.908999999999999</c:v>
                </c:pt>
                <c:pt idx="160">
                  <c:v>34.834000000000003</c:v>
                </c:pt>
                <c:pt idx="161">
                  <c:v>203.08799999999999</c:v>
                </c:pt>
                <c:pt idx="162">
                  <c:v>551.00099999999998</c:v>
                </c:pt>
                <c:pt idx="163">
                  <c:v>647.90300000000002</c:v>
                </c:pt>
                <c:pt idx="164">
                  <c:v>933.50099999999998</c:v>
                </c:pt>
                <c:pt idx="165">
                  <c:v>591.01599999999996</c:v>
                </c:pt>
                <c:pt idx="166">
                  <c:v>188.63</c:v>
                </c:pt>
                <c:pt idx="167">
                  <c:v>112.377</c:v>
                </c:pt>
                <c:pt idx="168">
                  <c:v>56.944000000000003</c:v>
                </c:pt>
                <c:pt idx="169">
                  <c:v>43.405000000000001</c:v>
                </c:pt>
                <c:pt idx="170">
                  <c:v>22.367999999999999</c:v>
                </c:pt>
                <c:pt idx="171">
                  <c:v>23.812000000000001</c:v>
                </c:pt>
                <c:pt idx="172">
                  <c:v>76.61</c:v>
                </c:pt>
                <c:pt idx="173">
                  <c:v>261.59399999999999</c:v>
                </c:pt>
                <c:pt idx="174">
                  <c:v>681.15499999999997</c:v>
                </c:pt>
                <c:pt idx="175">
                  <c:v>724.98299999999995</c:v>
                </c:pt>
                <c:pt idx="176">
                  <c:v>984.46400000000006</c:v>
                </c:pt>
                <c:pt idx="177">
                  <c:v>676.03499999999997</c:v>
                </c:pt>
                <c:pt idx="178">
                  <c:v>233.52600000000001</c:v>
                </c:pt>
                <c:pt idx="179">
                  <c:v>132.11600000000001</c:v>
                </c:pt>
                <c:pt idx="180">
                  <c:v>69.542000000000002</c:v>
                </c:pt>
                <c:pt idx="181">
                  <c:v>35.770000000000003</c:v>
                </c:pt>
                <c:pt idx="182">
                  <c:v>37.997999999999998</c:v>
                </c:pt>
                <c:pt idx="183">
                  <c:v>12.491</c:v>
                </c:pt>
                <c:pt idx="184">
                  <c:v>43.136000000000003</c:v>
                </c:pt>
                <c:pt idx="185">
                  <c:v>97.015000000000001</c:v>
                </c:pt>
                <c:pt idx="186">
                  <c:v>242.333</c:v>
                </c:pt>
                <c:pt idx="187">
                  <c:v>469.28899999999999</c:v>
                </c:pt>
                <c:pt idx="188">
                  <c:v>815.20399999999995</c:v>
                </c:pt>
                <c:pt idx="189">
                  <c:v>867.92100000000005</c:v>
                </c:pt>
                <c:pt idx="190">
                  <c:v>826.69500000000005</c:v>
                </c:pt>
                <c:pt idx="191">
                  <c:v>335.42700000000002</c:v>
                </c:pt>
                <c:pt idx="192">
                  <c:v>115.9</c:v>
                </c:pt>
                <c:pt idx="193">
                  <c:v>48.469000000000001</c:v>
                </c:pt>
                <c:pt idx="194">
                  <c:v>19.045999999999999</c:v>
                </c:pt>
                <c:pt idx="195">
                  <c:v>11.351000000000001</c:v>
                </c:pt>
                <c:pt idx="196">
                  <c:v>8.4380000000000006</c:v>
                </c:pt>
                <c:pt idx="197">
                  <c:v>78.588999999999999</c:v>
                </c:pt>
                <c:pt idx="198">
                  <c:v>372.49200000000002</c:v>
                </c:pt>
                <c:pt idx="199">
                  <c:v>719.63400000000001</c:v>
                </c:pt>
                <c:pt idx="200">
                  <c:v>1021.875</c:v>
                </c:pt>
                <c:pt idx="201">
                  <c:v>1067.8979999999999</c:v>
                </c:pt>
                <c:pt idx="202">
                  <c:v>708.92600000000004</c:v>
                </c:pt>
                <c:pt idx="203">
                  <c:v>0</c:v>
                </c:pt>
                <c:pt idx="204">
                  <c:v>0</c:v>
                </c:pt>
                <c:pt idx="205">
                  <c:v>0</c:v>
                </c:pt>
                <c:pt idx="206">
                  <c:v>0</c:v>
                </c:pt>
                <c:pt idx="207">
                  <c:v>0</c:v>
                </c:pt>
                <c:pt idx="208">
                  <c:v>0</c:v>
                </c:pt>
                <c:pt idx="209">
                  <c:v>0</c:v>
                </c:pt>
                <c:pt idx="210">
                  <c:v>668.91800000000001</c:v>
                </c:pt>
                <c:pt idx="211">
                  <c:v>993.86199999999997</c:v>
                </c:pt>
                <c:pt idx="212">
                  <c:v>1161.626</c:v>
                </c:pt>
                <c:pt idx="213">
                  <c:v>621.34100000000001</c:v>
                </c:pt>
                <c:pt idx="214">
                  <c:v>217.18100000000001</c:v>
                </c:pt>
                <c:pt idx="215">
                  <c:v>104.175</c:v>
                </c:pt>
                <c:pt idx="216">
                  <c:v>0</c:v>
                </c:pt>
                <c:pt idx="217">
                  <c:v>0</c:v>
                </c:pt>
                <c:pt idx="218">
                  <c:v>0</c:v>
                </c:pt>
                <c:pt idx="219">
                  <c:v>0</c:v>
                </c:pt>
                <c:pt idx="220">
                  <c:v>379.62099999999998</c:v>
                </c:pt>
                <c:pt idx="221">
                  <c:v>0</c:v>
                </c:pt>
                <c:pt idx="222">
                  <c:v>0</c:v>
                </c:pt>
                <c:pt idx="223">
                  <c:v>0</c:v>
                </c:pt>
                <c:pt idx="224">
                  <c:v>0</c:v>
                </c:pt>
                <c:pt idx="225">
                  <c:v>0</c:v>
                </c:pt>
                <c:pt idx="226">
                  <c:v>422.267</c:v>
                </c:pt>
                <c:pt idx="227">
                  <c:v>165.54</c:v>
                </c:pt>
                <c:pt idx="228">
                  <c:v>0</c:v>
                </c:pt>
                <c:pt idx="229">
                  <c:v>0</c:v>
                </c:pt>
                <c:pt idx="230">
                  <c:v>0</c:v>
                </c:pt>
                <c:pt idx="231">
                  <c:v>0</c:v>
                </c:pt>
                <c:pt idx="232">
                  <c:v>133.86799999999999</c:v>
                </c:pt>
                <c:pt idx="233">
                  <c:v>357.35899999999998</c:v>
                </c:pt>
                <c:pt idx="234">
                  <c:v>605.59900000000005</c:v>
                </c:pt>
                <c:pt idx="235">
                  <c:v>792.46699999999998</c:v>
                </c:pt>
                <c:pt idx="236">
                  <c:v>766.97400000000005</c:v>
                </c:pt>
                <c:pt idx="237">
                  <c:v>0</c:v>
                </c:pt>
                <c:pt idx="238">
                  <c:v>0</c:v>
                </c:pt>
                <c:pt idx="239">
                  <c:v>0</c:v>
                </c:pt>
              </c:numCache>
            </c:numRef>
          </c:yVal>
          <c:smooth val="0"/>
          <c:extLst xmlns:c16r2="http://schemas.microsoft.com/office/drawing/2015/06/chart">
            <c:ext xmlns:c16="http://schemas.microsoft.com/office/drawing/2014/chart" uri="{C3380CC4-5D6E-409C-BE32-E72D297353CC}">
              <c16:uniqueId val="{00000001-B767-4C13-83A8-B6DEE33C07EB}"/>
            </c:ext>
          </c:extLst>
        </c:ser>
        <c:ser>
          <c:idx val="0"/>
          <c:order val="2"/>
          <c:tx>
            <c:strRef>
              <c:f>INPUTdata!$W$1</c:f>
              <c:strCache>
                <c:ptCount val="1"/>
                <c:pt idx="0">
                  <c:v>Minimal monthly discharge</c:v>
                </c:pt>
              </c:strCache>
            </c:strRef>
          </c:tx>
          <c:spPr>
            <a:ln w="19050">
              <a:solidFill>
                <a:srgbClr val="FF0000"/>
              </a:solidFill>
              <a:prstDash val="solid"/>
            </a:ln>
          </c:spPr>
          <c:marker>
            <c:symbol val="none"/>
          </c:marker>
          <c:xVal>
            <c:numRef>
              <c:f>INPUTdata!$S$2:$S$1000</c:f>
              <c:numCache>
                <c:formatCode>dd/mm/yy</c:formatCode>
                <c:ptCount val="999"/>
                <c:pt idx="0">
                  <c:v>32888</c:v>
                </c:pt>
                <c:pt idx="1">
                  <c:v>32919</c:v>
                </c:pt>
                <c:pt idx="2">
                  <c:v>32947</c:v>
                </c:pt>
                <c:pt idx="3">
                  <c:v>32978</c:v>
                </c:pt>
                <c:pt idx="4">
                  <c:v>33008</c:v>
                </c:pt>
                <c:pt idx="5">
                  <c:v>33039</c:v>
                </c:pt>
                <c:pt idx="6">
                  <c:v>33069</c:v>
                </c:pt>
                <c:pt idx="7">
                  <c:v>33100</c:v>
                </c:pt>
                <c:pt idx="8">
                  <c:v>33131</c:v>
                </c:pt>
                <c:pt idx="9">
                  <c:v>33161</c:v>
                </c:pt>
                <c:pt idx="10">
                  <c:v>33192</c:v>
                </c:pt>
                <c:pt idx="11">
                  <c:v>33222</c:v>
                </c:pt>
                <c:pt idx="12">
                  <c:v>33253</c:v>
                </c:pt>
                <c:pt idx="13">
                  <c:v>33284</c:v>
                </c:pt>
                <c:pt idx="14">
                  <c:v>33312</c:v>
                </c:pt>
                <c:pt idx="15">
                  <c:v>33343</c:v>
                </c:pt>
                <c:pt idx="16">
                  <c:v>33373</c:v>
                </c:pt>
                <c:pt idx="17">
                  <c:v>33404</c:v>
                </c:pt>
                <c:pt idx="18">
                  <c:v>33434</c:v>
                </c:pt>
                <c:pt idx="19">
                  <c:v>33465</c:v>
                </c:pt>
                <c:pt idx="20">
                  <c:v>33496</c:v>
                </c:pt>
                <c:pt idx="21">
                  <c:v>33526</c:v>
                </c:pt>
                <c:pt idx="22">
                  <c:v>33557</c:v>
                </c:pt>
                <c:pt idx="23">
                  <c:v>33587</c:v>
                </c:pt>
                <c:pt idx="24">
                  <c:v>33618</c:v>
                </c:pt>
                <c:pt idx="25">
                  <c:v>33649</c:v>
                </c:pt>
                <c:pt idx="26">
                  <c:v>33678</c:v>
                </c:pt>
                <c:pt idx="27">
                  <c:v>33709</c:v>
                </c:pt>
                <c:pt idx="28">
                  <c:v>33739</c:v>
                </c:pt>
                <c:pt idx="29">
                  <c:v>33770</c:v>
                </c:pt>
                <c:pt idx="30">
                  <c:v>33800</c:v>
                </c:pt>
                <c:pt idx="31">
                  <c:v>33831</c:v>
                </c:pt>
                <c:pt idx="32">
                  <c:v>33862</c:v>
                </c:pt>
                <c:pt idx="33">
                  <c:v>33892</c:v>
                </c:pt>
                <c:pt idx="34">
                  <c:v>33923</c:v>
                </c:pt>
                <c:pt idx="35">
                  <c:v>33953</c:v>
                </c:pt>
                <c:pt idx="36">
                  <c:v>33984</c:v>
                </c:pt>
                <c:pt idx="37">
                  <c:v>34015</c:v>
                </c:pt>
                <c:pt idx="38">
                  <c:v>34043</c:v>
                </c:pt>
                <c:pt idx="39">
                  <c:v>34074</c:v>
                </c:pt>
                <c:pt idx="40">
                  <c:v>34104</c:v>
                </c:pt>
                <c:pt idx="41">
                  <c:v>34135</c:v>
                </c:pt>
                <c:pt idx="42">
                  <c:v>34165</c:v>
                </c:pt>
                <c:pt idx="43">
                  <c:v>34196</c:v>
                </c:pt>
                <c:pt idx="44">
                  <c:v>34227</c:v>
                </c:pt>
                <c:pt idx="45">
                  <c:v>34257</c:v>
                </c:pt>
                <c:pt idx="46">
                  <c:v>34288</c:v>
                </c:pt>
                <c:pt idx="47">
                  <c:v>34318</c:v>
                </c:pt>
                <c:pt idx="48">
                  <c:v>34349</c:v>
                </c:pt>
                <c:pt idx="49">
                  <c:v>34380</c:v>
                </c:pt>
                <c:pt idx="50">
                  <c:v>34408</c:v>
                </c:pt>
                <c:pt idx="51">
                  <c:v>34439</c:v>
                </c:pt>
                <c:pt idx="52">
                  <c:v>34469</c:v>
                </c:pt>
                <c:pt idx="53">
                  <c:v>34500</c:v>
                </c:pt>
                <c:pt idx="54">
                  <c:v>34530</c:v>
                </c:pt>
                <c:pt idx="55">
                  <c:v>34561</c:v>
                </c:pt>
                <c:pt idx="56">
                  <c:v>34592</c:v>
                </c:pt>
                <c:pt idx="57">
                  <c:v>34622</c:v>
                </c:pt>
                <c:pt idx="58">
                  <c:v>34653</c:v>
                </c:pt>
                <c:pt idx="59">
                  <c:v>34683</c:v>
                </c:pt>
                <c:pt idx="60">
                  <c:v>34714</c:v>
                </c:pt>
                <c:pt idx="61">
                  <c:v>34745</c:v>
                </c:pt>
                <c:pt idx="62">
                  <c:v>34773</c:v>
                </c:pt>
                <c:pt idx="63">
                  <c:v>34804</c:v>
                </c:pt>
                <c:pt idx="64">
                  <c:v>34834</c:v>
                </c:pt>
                <c:pt idx="65">
                  <c:v>34865</c:v>
                </c:pt>
                <c:pt idx="66">
                  <c:v>34895</c:v>
                </c:pt>
                <c:pt idx="67">
                  <c:v>34926</c:v>
                </c:pt>
                <c:pt idx="68">
                  <c:v>34957</c:v>
                </c:pt>
                <c:pt idx="69">
                  <c:v>34987</c:v>
                </c:pt>
                <c:pt idx="70">
                  <c:v>35018</c:v>
                </c:pt>
                <c:pt idx="71">
                  <c:v>35048</c:v>
                </c:pt>
                <c:pt idx="72">
                  <c:v>35079</c:v>
                </c:pt>
                <c:pt idx="73">
                  <c:v>35110</c:v>
                </c:pt>
                <c:pt idx="74">
                  <c:v>35139</c:v>
                </c:pt>
                <c:pt idx="75">
                  <c:v>35170</c:v>
                </c:pt>
                <c:pt idx="76">
                  <c:v>35200</c:v>
                </c:pt>
                <c:pt idx="77">
                  <c:v>35231</c:v>
                </c:pt>
                <c:pt idx="78">
                  <c:v>35261</c:v>
                </c:pt>
                <c:pt idx="79">
                  <c:v>35292</c:v>
                </c:pt>
                <c:pt idx="80">
                  <c:v>35323</c:v>
                </c:pt>
                <c:pt idx="81">
                  <c:v>35353</c:v>
                </c:pt>
                <c:pt idx="82">
                  <c:v>35384</c:v>
                </c:pt>
                <c:pt idx="83">
                  <c:v>35414</c:v>
                </c:pt>
                <c:pt idx="84">
                  <c:v>35445</c:v>
                </c:pt>
                <c:pt idx="85">
                  <c:v>35476</c:v>
                </c:pt>
                <c:pt idx="86">
                  <c:v>35504</c:v>
                </c:pt>
                <c:pt idx="87">
                  <c:v>35535</c:v>
                </c:pt>
                <c:pt idx="88">
                  <c:v>35565</c:v>
                </c:pt>
                <c:pt idx="89">
                  <c:v>35596</c:v>
                </c:pt>
                <c:pt idx="90">
                  <c:v>35626</c:v>
                </c:pt>
                <c:pt idx="91">
                  <c:v>35657</c:v>
                </c:pt>
                <c:pt idx="92">
                  <c:v>35688</c:v>
                </c:pt>
                <c:pt idx="93">
                  <c:v>35718</c:v>
                </c:pt>
                <c:pt idx="94">
                  <c:v>35749</c:v>
                </c:pt>
                <c:pt idx="95">
                  <c:v>35779</c:v>
                </c:pt>
                <c:pt idx="96">
                  <c:v>35810</c:v>
                </c:pt>
                <c:pt idx="97">
                  <c:v>35841</c:v>
                </c:pt>
                <c:pt idx="98">
                  <c:v>35869</c:v>
                </c:pt>
                <c:pt idx="99">
                  <c:v>35900</c:v>
                </c:pt>
                <c:pt idx="100">
                  <c:v>35930</c:v>
                </c:pt>
                <c:pt idx="101">
                  <c:v>35961</c:v>
                </c:pt>
                <c:pt idx="102">
                  <c:v>35991</c:v>
                </c:pt>
                <c:pt idx="103">
                  <c:v>36022</c:v>
                </c:pt>
                <c:pt idx="104">
                  <c:v>36053</c:v>
                </c:pt>
                <c:pt idx="105">
                  <c:v>36083</c:v>
                </c:pt>
                <c:pt idx="106">
                  <c:v>36114</c:v>
                </c:pt>
                <c:pt idx="107">
                  <c:v>36144</c:v>
                </c:pt>
                <c:pt idx="108">
                  <c:v>36175</c:v>
                </c:pt>
                <c:pt idx="109">
                  <c:v>36206</c:v>
                </c:pt>
                <c:pt idx="110">
                  <c:v>36234</c:v>
                </c:pt>
                <c:pt idx="111">
                  <c:v>36265</c:v>
                </c:pt>
                <c:pt idx="112">
                  <c:v>36295</c:v>
                </c:pt>
                <c:pt idx="113">
                  <c:v>36326</c:v>
                </c:pt>
                <c:pt idx="114">
                  <c:v>36356</c:v>
                </c:pt>
                <c:pt idx="115">
                  <c:v>36387</c:v>
                </c:pt>
                <c:pt idx="116">
                  <c:v>36418</c:v>
                </c:pt>
                <c:pt idx="117">
                  <c:v>36448</c:v>
                </c:pt>
                <c:pt idx="118">
                  <c:v>36479</c:v>
                </c:pt>
                <c:pt idx="119">
                  <c:v>36509</c:v>
                </c:pt>
                <c:pt idx="120">
                  <c:v>36540</c:v>
                </c:pt>
                <c:pt idx="121">
                  <c:v>36571</c:v>
                </c:pt>
                <c:pt idx="122">
                  <c:v>36600</c:v>
                </c:pt>
                <c:pt idx="123">
                  <c:v>36631</c:v>
                </c:pt>
                <c:pt idx="124">
                  <c:v>36661</c:v>
                </c:pt>
                <c:pt idx="125">
                  <c:v>36692</c:v>
                </c:pt>
                <c:pt idx="126">
                  <c:v>36722</c:v>
                </c:pt>
                <c:pt idx="127">
                  <c:v>36753</c:v>
                </c:pt>
                <c:pt idx="128">
                  <c:v>36784</c:v>
                </c:pt>
                <c:pt idx="129">
                  <c:v>36814</c:v>
                </c:pt>
                <c:pt idx="130">
                  <c:v>36845</c:v>
                </c:pt>
                <c:pt idx="131">
                  <c:v>36875</c:v>
                </c:pt>
                <c:pt idx="132">
                  <c:v>36906</c:v>
                </c:pt>
                <c:pt idx="133">
                  <c:v>36937</c:v>
                </c:pt>
                <c:pt idx="134">
                  <c:v>36965</c:v>
                </c:pt>
                <c:pt idx="135">
                  <c:v>36996</c:v>
                </c:pt>
                <c:pt idx="136">
                  <c:v>37026</c:v>
                </c:pt>
                <c:pt idx="137">
                  <c:v>37057</c:v>
                </c:pt>
                <c:pt idx="138">
                  <c:v>37087</c:v>
                </c:pt>
                <c:pt idx="139">
                  <c:v>37118</c:v>
                </c:pt>
                <c:pt idx="140">
                  <c:v>37149</c:v>
                </c:pt>
                <c:pt idx="141">
                  <c:v>37179</c:v>
                </c:pt>
                <c:pt idx="142">
                  <c:v>37210</c:v>
                </c:pt>
                <c:pt idx="143">
                  <c:v>37240</c:v>
                </c:pt>
                <c:pt idx="144">
                  <c:v>37271</c:v>
                </c:pt>
                <c:pt idx="145">
                  <c:v>37302</c:v>
                </c:pt>
                <c:pt idx="146">
                  <c:v>37330</c:v>
                </c:pt>
                <c:pt idx="147">
                  <c:v>37361</c:v>
                </c:pt>
                <c:pt idx="148">
                  <c:v>37391</c:v>
                </c:pt>
                <c:pt idx="149">
                  <c:v>37422</c:v>
                </c:pt>
                <c:pt idx="150">
                  <c:v>37452</c:v>
                </c:pt>
                <c:pt idx="151">
                  <c:v>37483</c:v>
                </c:pt>
                <c:pt idx="152">
                  <c:v>37514</c:v>
                </c:pt>
                <c:pt idx="153">
                  <c:v>37544</c:v>
                </c:pt>
                <c:pt idx="154">
                  <c:v>37575</c:v>
                </c:pt>
                <c:pt idx="155">
                  <c:v>37605</c:v>
                </c:pt>
                <c:pt idx="156">
                  <c:v>37636</c:v>
                </c:pt>
                <c:pt idx="157">
                  <c:v>37667</c:v>
                </c:pt>
                <c:pt idx="158">
                  <c:v>37695</c:v>
                </c:pt>
                <c:pt idx="159">
                  <c:v>37726</c:v>
                </c:pt>
                <c:pt idx="160">
                  <c:v>37756</c:v>
                </c:pt>
                <c:pt idx="161">
                  <c:v>37787</c:v>
                </c:pt>
                <c:pt idx="162">
                  <c:v>37817</c:v>
                </c:pt>
                <c:pt idx="163">
                  <c:v>37848</c:v>
                </c:pt>
                <c:pt idx="164">
                  <c:v>37879</c:v>
                </c:pt>
                <c:pt idx="165">
                  <c:v>37909</c:v>
                </c:pt>
                <c:pt idx="166">
                  <c:v>37940</c:v>
                </c:pt>
                <c:pt idx="167">
                  <c:v>37970</c:v>
                </c:pt>
                <c:pt idx="168">
                  <c:v>38001</c:v>
                </c:pt>
                <c:pt idx="169">
                  <c:v>38032</c:v>
                </c:pt>
                <c:pt idx="170">
                  <c:v>38061</c:v>
                </c:pt>
                <c:pt idx="171">
                  <c:v>38092</c:v>
                </c:pt>
                <c:pt idx="172">
                  <c:v>38122</c:v>
                </c:pt>
                <c:pt idx="173">
                  <c:v>38153</c:v>
                </c:pt>
                <c:pt idx="174">
                  <c:v>38183</c:v>
                </c:pt>
                <c:pt idx="175">
                  <c:v>38214</c:v>
                </c:pt>
                <c:pt idx="176">
                  <c:v>38245</c:v>
                </c:pt>
                <c:pt idx="177">
                  <c:v>38275</c:v>
                </c:pt>
                <c:pt idx="178">
                  <c:v>38306</c:v>
                </c:pt>
                <c:pt idx="179">
                  <c:v>38336</c:v>
                </c:pt>
                <c:pt idx="180">
                  <c:v>38367</c:v>
                </c:pt>
                <c:pt idx="181">
                  <c:v>38398</c:v>
                </c:pt>
                <c:pt idx="182">
                  <c:v>38426</c:v>
                </c:pt>
                <c:pt idx="183">
                  <c:v>38457</c:v>
                </c:pt>
                <c:pt idx="184">
                  <c:v>38487</c:v>
                </c:pt>
                <c:pt idx="185">
                  <c:v>38518</c:v>
                </c:pt>
                <c:pt idx="186">
                  <c:v>38548</c:v>
                </c:pt>
                <c:pt idx="187">
                  <c:v>38579</c:v>
                </c:pt>
                <c:pt idx="188">
                  <c:v>38610</c:v>
                </c:pt>
                <c:pt idx="189">
                  <c:v>38640</c:v>
                </c:pt>
                <c:pt idx="190">
                  <c:v>38671</c:v>
                </c:pt>
                <c:pt idx="191">
                  <c:v>38701</c:v>
                </c:pt>
                <c:pt idx="192">
                  <c:v>38732</c:v>
                </c:pt>
                <c:pt idx="193">
                  <c:v>38763</c:v>
                </c:pt>
                <c:pt idx="194">
                  <c:v>38791</c:v>
                </c:pt>
                <c:pt idx="195">
                  <c:v>38822</c:v>
                </c:pt>
                <c:pt idx="196">
                  <c:v>38852</c:v>
                </c:pt>
                <c:pt idx="197">
                  <c:v>38883</c:v>
                </c:pt>
                <c:pt idx="198">
                  <c:v>38913</c:v>
                </c:pt>
                <c:pt idx="199">
                  <c:v>38944</c:v>
                </c:pt>
                <c:pt idx="200">
                  <c:v>38975</c:v>
                </c:pt>
                <c:pt idx="201">
                  <c:v>39005</c:v>
                </c:pt>
                <c:pt idx="202">
                  <c:v>39036</c:v>
                </c:pt>
                <c:pt idx="203">
                  <c:v>39066</c:v>
                </c:pt>
                <c:pt idx="204">
                  <c:v>39097</c:v>
                </c:pt>
                <c:pt idx="205">
                  <c:v>39128</c:v>
                </c:pt>
                <c:pt idx="206">
                  <c:v>39156</c:v>
                </c:pt>
                <c:pt idx="207">
                  <c:v>39187</c:v>
                </c:pt>
                <c:pt idx="208">
                  <c:v>39217</c:v>
                </c:pt>
                <c:pt idx="209">
                  <c:v>39248</c:v>
                </c:pt>
                <c:pt idx="210">
                  <c:v>39278</c:v>
                </c:pt>
                <c:pt idx="211">
                  <c:v>39309</c:v>
                </c:pt>
                <c:pt idx="212">
                  <c:v>39340</c:v>
                </c:pt>
                <c:pt idx="213">
                  <c:v>39370</c:v>
                </c:pt>
                <c:pt idx="214">
                  <c:v>39401</c:v>
                </c:pt>
                <c:pt idx="215">
                  <c:v>39431</c:v>
                </c:pt>
                <c:pt idx="216">
                  <c:v>39462</c:v>
                </c:pt>
                <c:pt idx="217">
                  <c:v>39493</c:v>
                </c:pt>
                <c:pt idx="218">
                  <c:v>39522</c:v>
                </c:pt>
                <c:pt idx="219">
                  <c:v>39553</c:v>
                </c:pt>
                <c:pt idx="220">
                  <c:v>39583</c:v>
                </c:pt>
                <c:pt idx="221">
                  <c:v>39614</c:v>
                </c:pt>
                <c:pt idx="222">
                  <c:v>39644</c:v>
                </c:pt>
                <c:pt idx="223">
                  <c:v>39675</c:v>
                </c:pt>
                <c:pt idx="224">
                  <c:v>39706</c:v>
                </c:pt>
                <c:pt idx="225">
                  <c:v>39736</c:v>
                </c:pt>
                <c:pt idx="226">
                  <c:v>39767</c:v>
                </c:pt>
                <c:pt idx="227">
                  <c:v>39797</c:v>
                </c:pt>
                <c:pt idx="228">
                  <c:v>39828</c:v>
                </c:pt>
                <c:pt idx="229">
                  <c:v>39859</c:v>
                </c:pt>
                <c:pt idx="230">
                  <c:v>39887</c:v>
                </c:pt>
                <c:pt idx="231">
                  <c:v>39918</c:v>
                </c:pt>
                <c:pt idx="232">
                  <c:v>39948</c:v>
                </c:pt>
                <c:pt idx="233">
                  <c:v>39979</c:v>
                </c:pt>
                <c:pt idx="234">
                  <c:v>40009</c:v>
                </c:pt>
                <c:pt idx="235">
                  <c:v>40040</c:v>
                </c:pt>
                <c:pt idx="236">
                  <c:v>40071</c:v>
                </c:pt>
                <c:pt idx="237">
                  <c:v>40101</c:v>
                </c:pt>
                <c:pt idx="238">
                  <c:v>40132</c:v>
                </c:pt>
                <c:pt idx="239">
                  <c:v>40162</c:v>
                </c:pt>
              </c:numCache>
            </c:numRef>
          </c:xVal>
          <c:yVal>
            <c:numRef>
              <c:f>INPUTdata!$W$2:$W$1000</c:f>
              <c:numCache>
                <c:formatCode>General</c:formatCode>
                <c:ptCount val="999"/>
                <c:pt idx="0">
                  <c:v>85.305999999999997</c:v>
                </c:pt>
                <c:pt idx="1">
                  <c:v>67.632999999999996</c:v>
                </c:pt>
                <c:pt idx="2">
                  <c:v>0</c:v>
                </c:pt>
                <c:pt idx="3">
                  <c:v>31.154</c:v>
                </c:pt>
                <c:pt idx="4">
                  <c:v>57.561999999999998</c:v>
                </c:pt>
                <c:pt idx="5">
                  <c:v>181.36799999999999</c:v>
                </c:pt>
                <c:pt idx="6">
                  <c:v>533.03899999999999</c:v>
                </c:pt>
                <c:pt idx="7">
                  <c:v>923.85599999999999</c:v>
                </c:pt>
                <c:pt idx="8">
                  <c:v>1109.194</c:v>
                </c:pt>
                <c:pt idx="9">
                  <c:v>442.53300000000002</c:v>
                </c:pt>
                <c:pt idx="10">
                  <c:v>169.17099999999999</c:v>
                </c:pt>
                <c:pt idx="11">
                  <c:v>88.322000000000003</c:v>
                </c:pt>
                <c:pt idx="12">
                  <c:v>60.088000000000001</c:v>
                </c:pt>
                <c:pt idx="13">
                  <c:v>35.470999999999997</c:v>
                </c:pt>
                <c:pt idx="14">
                  <c:v>40.271999999999998</c:v>
                </c:pt>
                <c:pt idx="15">
                  <c:v>33.601999999999997</c:v>
                </c:pt>
                <c:pt idx="16">
                  <c:v>106.154</c:v>
                </c:pt>
                <c:pt idx="17">
                  <c:v>0</c:v>
                </c:pt>
                <c:pt idx="18">
                  <c:v>0</c:v>
                </c:pt>
                <c:pt idx="19">
                  <c:v>860.40700000000004</c:v>
                </c:pt>
                <c:pt idx="20">
                  <c:v>0</c:v>
                </c:pt>
                <c:pt idx="21">
                  <c:v>0</c:v>
                </c:pt>
                <c:pt idx="22">
                  <c:v>0</c:v>
                </c:pt>
                <c:pt idx="23">
                  <c:v>0</c:v>
                </c:pt>
                <c:pt idx="24">
                  <c:v>59.906999999999996</c:v>
                </c:pt>
                <c:pt idx="25">
                  <c:v>43.055999999999997</c:v>
                </c:pt>
                <c:pt idx="26">
                  <c:v>35.786000000000001</c:v>
                </c:pt>
                <c:pt idx="27">
                  <c:v>29.646999999999998</c:v>
                </c:pt>
                <c:pt idx="28">
                  <c:v>67.31</c:v>
                </c:pt>
                <c:pt idx="29">
                  <c:v>142.03899999999999</c:v>
                </c:pt>
                <c:pt idx="30">
                  <c:v>576.29200000000003</c:v>
                </c:pt>
                <c:pt idx="31">
                  <c:v>711.38</c:v>
                </c:pt>
                <c:pt idx="32">
                  <c:v>973.21699999999998</c:v>
                </c:pt>
                <c:pt idx="33">
                  <c:v>714.33299999999997</c:v>
                </c:pt>
                <c:pt idx="34">
                  <c:v>277.00599999999997</c:v>
                </c:pt>
                <c:pt idx="35">
                  <c:v>143.876</c:v>
                </c:pt>
                <c:pt idx="36">
                  <c:v>89.338999999999999</c:v>
                </c:pt>
                <c:pt idx="37">
                  <c:v>85.507999999999996</c:v>
                </c:pt>
                <c:pt idx="38">
                  <c:v>0</c:v>
                </c:pt>
                <c:pt idx="39">
                  <c:v>0</c:v>
                </c:pt>
                <c:pt idx="40">
                  <c:v>0</c:v>
                </c:pt>
                <c:pt idx="41">
                  <c:v>196.75800000000001</c:v>
                </c:pt>
                <c:pt idx="42">
                  <c:v>846.05499999999995</c:v>
                </c:pt>
                <c:pt idx="43">
                  <c:v>0</c:v>
                </c:pt>
                <c:pt idx="44">
                  <c:v>0</c:v>
                </c:pt>
                <c:pt idx="45">
                  <c:v>0</c:v>
                </c:pt>
                <c:pt idx="46">
                  <c:v>0</c:v>
                </c:pt>
                <c:pt idx="47">
                  <c:v>121.751</c:v>
                </c:pt>
                <c:pt idx="48">
                  <c:v>79.953000000000003</c:v>
                </c:pt>
                <c:pt idx="49">
                  <c:v>53.042000000000002</c:v>
                </c:pt>
                <c:pt idx="50">
                  <c:v>33.206000000000003</c:v>
                </c:pt>
                <c:pt idx="51">
                  <c:v>36.387999999999998</c:v>
                </c:pt>
                <c:pt idx="52">
                  <c:v>85.441000000000003</c:v>
                </c:pt>
                <c:pt idx="53">
                  <c:v>329.57299999999998</c:v>
                </c:pt>
                <c:pt idx="54">
                  <c:v>596.99900000000002</c:v>
                </c:pt>
                <c:pt idx="55">
                  <c:v>823.56299999999999</c:v>
                </c:pt>
                <c:pt idx="56">
                  <c:v>744.58900000000006</c:v>
                </c:pt>
                <c:pt idx="57">
                  <c:v>242.505</c:v>
                </c:pt>
                <c:pt idx="58">
                  <c:v>181.971</c:v>
                </c:pt>
                <c:pt idx="59">
                  <c:v>89.126999999999995</c:v>
                </c:pt>
                <c:pt idx="60">
                  <c:v>54.273000000000003</c:v>
                </c:pt>
                <c:pt idx="61">
                  <c:v>39.468000000000004</c:v>
                </c:pt>
                <c:pt idx="62">
                  <c:v>8.3309999999999995</c:v>
                </c:pt>
                <c:pt idx="63">
                  <c:v>22.355</c:v>
                </c:pt>
                <c:pt idx="64">
                  <c:v>74.792000000000002</c:v>
                </c:pt>
                <c:pt idx="65">
                  <c:v>190.16499999999999</c:v>
                </c:pt>
                <c:pt idx="66">
                  <c:v>311.13400000000001</c:v>
                </c:pt>
                <c:pt idx="67">
                  <c:v>472.50799999999998</c:v>
                </c:pt>
                <c:pt idx="68">
                  <c:v>962.39599999999996</c:v>
                </c:pt>
                <c:pt idx="69">
                  <c:v>327.69600000000003</c:v>
                </c:pt>
                <c:pt idx="70">
                  <c:v>171.33</c:v>
                </c:pt>
                <c:pt idx="71">
                  <c:v>125.372</c:v>
                </c:pt>
                <c:pt idx="72">
                  <c:v>84.412999999999997</c:v>
                </c:pt>
                <c:pt idx="73">
                  <c:v>45.125</c:v>
                </c:pt>
                <c:pt idx="74">
                  <c:v>48.875</c:v>
                </c:pt>
                <c:pt idx="75">
                  <c:v>42.442</c:v>
                </c:pt>
                <c:pt idx="76">
                  <c:v>161.75</c:v>
                </c:pt>
                <c:pt idx="77">
                  <c:v>387.22300000000001</c:v>
                </c:pt>
                <c:pt idx="78">
                  <c:v>631.58699999999999</c:v>
                </c:pt>
                <c:pt idx="79">
                  <c:v>927.97900000000004</c:v>
                </c:pt>
                <c:pt idx="80">
                  <c:v>491.56299999999999</c:v>
                </c:pt>
                <c:pt idx="81">
                  <c:v>384.53</c:v>
                </c:pt>
                <c:pt idx="82">
                  <c:v>197.49700000000001</c:v>
                </c:pt>
                <c:pt idx="83">
                  <c:v>118.364</c:v>
                </c:pt>
                <c:pt idx="84">
                  <c:v>94.498999999999995</c:v>
                </c:pt>
                <c:pt idx="85">
                  <c:v>44.786000000000001</c:v>
                </c:pt>
                <c:pt idx="86">
                  <c:v>48.015999999999998</c:v>
                </c:pt>
                <c:pt idx="87">
                  <c:v>47.162999999999997</c:v>
                </c:pt>
                <c:pt idx="88">
                  <c:v>157.21899999999999</c:v>
                </c:pt>
                <c:pt idx="89">
                  <c:v>420.65300000000002</c:v>
                </c:pt>
                <c:pt idx="90">
                  <c:v>529.30600000000004</c:v>
                </c:pt>
                <c:pt idx="91">
                  <c:v>802.11699999999996</c:v>
                </c:pt>
                <c:pt idx="92">
                  <c:v>703.24</c:v>
                </c:pt>
                <c:pt idx="93">
                  <c:v>439.959</c:v>
                </c:pt>
                <c:pt idx="94">
                  <c:v>428.851</c:v>
                </c:pt>
                <c:pt idx="95">
                  <c:v>118.86</c:v>
                </c:pt>
                <c:pt idx="96">
                  <c:v>85.783000000000001</c:v>
                </c:pt>
                <c:pt idx="97">
                  <c:v>53.042000000000002</c:v>
                </c:pt>
                <c:pt idx="98">
                  <c:v>47.844999999999999</c:v>
                </c:pt>
                <c:pt idx="99">
                  <c:v>39.633000000000003</c:v>
                </c:pt>
                <c:pt idx="100">
                  <c:v>71.581999999999994</c:v>
                </c:pt>
                <c:pt idx="101">
                  <c:v>215.298</c:v>
                </c:pt>
                <c:pt idx="102">
                  <c:v>647.97</c:v>
                </c:pt>
                <c:pt idx="103">
                  <c:v>888.58500000000004</c:v>
                </c:pt>
                <c:pt idx="104">
                  <c:v>962.05499999999995</c:v>
                </c:pt>
                <c:pt idx="105">
                  <c:v>907.71199999999999</c:v>
                </c:pt>
                <c:pt idx="106">
                  <c:v>244.249</c:v>
                </c:pt>
                <c:pt idx="107">
                  <c:v>123.452</c:v>
                </c:pt>
                <c:pt idx="108">
                  <c:v>84.218000000000004</c:v>
                </c:pt>
                <c:pt idx="109">
                  <c:v>55.863999999999997</c:v>
                </c:pt>
                <c:pt idx="110">
                  <c:v>29.327999999999999</c:v>
                </c:pt>
                <c:pt idx="111">
                  <c:v>23.364999999999998</c:v>
                </c:pt>
                <c:pt idx="112">
                  <c:v>121.53700000000001</c:v>
                </c:pt>
                <c:pt idx="113">
                  <c:v>523.93100000000004</c:v>
                </c:pt>
                <c:pt idx="114">
                  <c:v>603.93600000000004</c:v>
                </c:pt>
                <c:pt idx="115">
                  <c:v>818.10500000000002</c:v>
                </c:pt>
                <c:pt idx="116">
                  <c:v>782.529</c:v>
                </c:pt>
                <c:pt idx="117">
                  <c:v>739.42</c:v>
                </c:pt>
                <c:pt idx="118">
                  <c:v>216.69499999999999</c:v>
                </c:pt>
                <c:pt idx="119">
                  <c:v>132.255</c:v>
                </c:pt>
                <c:pt idx="120">
                  <c:v>76.501999999999995</c:v>
                </c:pt>
                <c:pt idx="121">
                  <c:v>22.187000000000001</c:v>
                </c:pt>
                <c:pt idx="122">
                  <c:v>33.206000000000003</c:v>
                </c:pt>
                <c:pt idx="123">
                  <c:v>28.873000000000001</c:v>
                </c:pt>
                <c:pt idx="124">
                  <c:v>70.081999999999994</c:v>
                </c:pt>
                <c:pt idx="125">
                  <c:v>361.70499999999998</c:v>
                </c:pt>
                <c:pt idx="126">
                  <c:v>536.45699999999999</c:v>
                </c:pt>
                <c:pt idx="127">
                  <c:v>699.1</c:v>
                </c:pt>
                <c:pt idx="128">
                  <c:v>665.69399999999996</c:v>
                </c:pt>
                <c:pt idx="129">
                  <c:v>827.56799999999998</c:v>
                </c:pt>
                <c:pt idx="130">
                  <c:v>264.64</c:v>
                </c:pt>
                <c:pt idx="131">
                  <c:v>126.87</c:v>
                </c:pt>
                <c:pt idx="132">
                  <c:v>74.98</c:v>
                </c:pt>
                <c:pt idx="133">
                  <c:v>54.802</c:v>
                </c:pt>
                <c:pt idx="134">
                  <c:v>41.113999999999997</c:v>
                </c:pt>
                <c:pt idx="135">
                  <c:v>33.539000000000001</c:v>
                </c:pt>
                <c:pt idx="136">
                  <c:v>45.633000000000003</c:v>
                </c:pt>
                <c:pt idx="137">
                  <c:v>234.65100000000001</c:v>
                </c:pt>
                <c:pt idx="138">
                  <c:v>607.74900000000002</c:v>
                </c:pt>
                <c:pt idx="139">
                  <c:v>800.83299999999997</c:v>
                </c:pt>
                <c:pt idx="140">
                  <c:v>865.70299999999997</c:v>
                </c:pt>
                <c:pt idx="141">
                  <c:v>640.28899999999999</c:v>
                </c:pt>
                <c:pt idx="142">
                  <c:v>192.292</c:v>
                </c:pt>
                <c:pt idx="143">
                  <c:v>111.871</c:v>
                </c:pt>
                <c:pt idx="144">
                  <c:v>76.509</c:v>
                </c:pt>
                <c:pt idx="145">
                  <c:v>41.942999999999998</c:v>
                </c:pt>
                <c:pt idx="146">
                  <c:v>32.265999999999998</c:v>
                </c:pt>
                <c:pt idx="147">
                  <c:v>34.982999999999997</c:v>
                </c:pt>
                <c:pt idx="148">
                  <c:v>29.942</c:v>
                </c:pt>
                <c:pt idx="149">
                  <c:v>82.554000000000002</c:v>
                </c:pt>
                <c:pt idx="150">
                  <c:v>447.67899999999997</c:v>
                </c:pt>
                <c:pt idx="151">
                  <c:v>540.94500000000005</c:v>
                </c:pt>
                <c:pt idx="152">
                  <c:v>708.34100000000001</c:v>
                </c:pt>
                <c:pt idx="153">
                  <c:v>390.351</c:v>
                </c:pt>
                <c:pt idx="154">
                  <c:v>129.881</c:v>
                </c:pt>
                <c:pt idx="155">
                  <c:v>72.331999999999994</c:v>
                </c:pt>
                <c:pt idx="156">
                  <c:v>39.469000000000001</c:v>
                </c:pt>
                <c:pt idx="157">
                  <c:v>22.498000000000001</c:v>
                </c:pt>
                <c:pt idx="158">
                  <c:v>25.861000000000001</c:v>
                </c:pt>
                <c:pt idx="159">
                  <c:v>18.146999999999998</c:v>
                </c:pt>
                <c:pt idx="160">
                  <c:v>7.8380000000000001</c:v>
                </c:pt>
                <c:pt idx="161">
                  <c:v>49.415999999999997</c:v>
                </c:pt>
                <c:pt idx="162">
                  <c:v>366.94600000000003</c:v>
                </c:pt>
                <c:pt idx="163">
                  <c:v>560.79399999999998</c:v>
                </c:pt>
                <c:pt idx="164">
                  <c:v>705.20500000000004</c:v>
                </c:pt>
                <c:pt idx="165">
                  <c:v>244.50200000000001</c:v>
                </c:pt>
                <c:pt idx="166">
                  <c:v>128.161</c:v>
                </c:pt>
                <c:pt idx="167">
                  <c:v>67.846000000000004</c:v>
                </c:pt>
                <c:pt idx="168">
                  <c:v>53.042000000000002</c:v>
                </c:pt>
                <c:pt idx="169">
                  <c:v>24.827000000000002</c:v>
                </c:pt>
                <c:pt idx="170">
                  <c:v>8.9239999999999995</c:v>
                </c:pt>
                <c:pt idx="171">
                  <c:v>12.875</c:v>
                </c:pt>
                <c:pt idx="172">
                  <c:v>28.879000000000001</c:v>
                </c:pt>
                <c:pt idx="173">
                  <c:v>90.718000000000004</c:v>
                </c:pt>
                <c:pt idx="174">
                  <c:v>441.65699999999998</c:v>
                </c:pt>
                <c:pt idx="175">
                  <c:v>557.47400000000005</c:v>
                </c:pt>
                <c:pt idx="176">
                  <c:v>831.24199999999996</c:v>
                </c:pt>
                <c:pt idx="177">
                  <c:v>286.42700000000002</c:v>
                </c:pt>
                <c:pt idx="178">
                  <c:v>172.71299999999999</c:v>
                </c:pt>
                <c:pt idx="179">
                  <c:v>98.119</c:v>
                </c:pt>
                <c:pt idx="180">
                  <c:v>50.430999999999997</c:v>
                </c:pt>
                <c:pt idx="181">
                  <c:v>23.364999999999998</c:v>
                </c:pt>
                <c:pt idx="182">
                  <c:v>14.670999999999999</c:v>
                </c:pt>
                <c:pt idx="183">
                  <c:v>6.5179999999999998</c:v>
                </c:pt>
                <c:pt idx="184">
                  <c:v>7.7309999999999999</c:v>
                </c:pt>
                <c:pt idx="185">
                  <c:v>25.024000000000001</c:v>
                </c:pt>
                <c:pt idx="186">
                  <c:v>37.698999999999998</c:v>
                </c:pt>
                <c:pt idx="187">
                  <c:v>276.63400000000001</c:v>
                </c:pt>
                <c:pt idx="188">
                  <c:v>517.76499999999999</c:v>
                </c:pt>
                <c:pt idx="189">
                  <c:v>745.61300000000006</c:v>
                </c:pt>
                <c:pt idx="190">
                  <c:v>487.06599999999997</c:v>
                </c:pt>
                <c:pt idx="191">
                  <c:v>225.98699999999999</c:v>
                </c:pt>
                <c:pt idx="192">
                  <c:v>11.505000000000001</c:v>
                </c:pt>
                <c:pt idx="193">
                  <c:v>27.056999999999999</c:v>
                </c:pt>
                <c:pt idx="194">
                  <c:v>11.872999999999999</c:v>
                </c:pt>
                <c:pt idx="195">
                  <c:v>0.98899999999999999</c:v>
                </c:pt>
                <c:pt idx="196">
                  <c:v>2.9279999999999999</c:v>
                </c:pt>
                <c:pt idx="197">
                  <c:v>10.222</c:v>
                </c:pt>
                <c:pt idx="198">
                  <c:v>158.82599999999999</c:v>
                </c:pt>
                <c:pt idx="199">
                  <c:v>472.77600000000001</c:v>
                </c:pt>
                <c:pt idx="200">
                  <c:v>881.45899999999995</c:v>
                </c:pt>
                <c:pt idx="201">
                  <c:v>865.37400000000002</c:v>
                </c:pt>
                <c:pt idx="202">
                  <c:v>539.78499999999997</c:v>
                </c:pt>
                <c:pt idx="203">
                  <c:v>0</c:v>
                </c:pt>
                <c:pt idx="204">
                  <c:v>0</c:v>
                </c:pt>
                <c:pt idx="205">
                  <c:v>0</c:v>
                </c:pt>
                <c:pt idx="206">
                  <c:v>0</c:v>
                </c:pt>
                <c:pt idx="207">
                  <c:v>0</c:v>
                </c:pt>
                <c:pt idx="208">
                  <c:v>0</c:v>
                </c:pt>
                <c:pt idx="209">
                  <c:v>0</c:v>
                </c:pt>
                <c:pt idx="210">
                  <c:v>504.673</c:v>
                </c:pt>
                <c:pt idx="211">
                  <c:v>824.54399999999998</c:v>
                </c:pt>
                <c:pt idx="212">
                  <c:v>1026.5170000000001</c:v>
                </c:pt>
                <c:pt idx="213">
                  <c:v>278.95100000000002</c:v>
                </c:pt>
                <c:pt idx="214">
                  <c:v>158.80099999999999</c:v>
                </c:pt>
                <c:pt idx="215">
                  <c:v>71.956000000000003</c:v>
                </c:pt>
                <c:pt idx="216">
                  <c:v>0</c:v>
                </c:pt>
                <c:pt idx="217">
                  <c:v>0</c:v>
                </c:pt>
                <c:pt idx="218">
                  <c:v>0</c:v>
                </c:pt>
                <c:pt idx="219">
                  <c:v>0</c:v>
                </c:pt>
                <c:pt idx="220">
                  <c:v>200.42599999999999</c:v>
                </c:pt>
                <c:pt idx="221">
                  <c:v>0</c:v>
                </c:pt>
                <c:pt idx="222">
                  <c:v>0</c:v>
                </c:pt>
                <c:pt idx="223">
                  <c:v>0</c:v>
                </c:pt>
                <c:pt idx="224">
                  <c:v>0</c:v>
                </c:pt>
                <c:pt idx="225">
                  <c:v>0</c:v>
                </c:pt>
                <c:pt idx="226">
                  <c:v>193.71199999999999</c:v>
                </c:pt>
                <c:pt idx="227">
                  <c:v>55.411999999999999</c:v>
                </c:pt>
                <c:pt idx="228">
                  <c:v>0</c:v>
                </c:pt>
                <c:pt idx="229">
                  <c:v>0</c:v>
                </c:pt>
                <c:pt idx="230">
                  <c:v>0</c:v>
                </c:pt>
                <c:pt idx="231">
                  <c:v>0</c:v>
                </c:pt>
                <c:pt idx="232">
                  <c:v>98.522999999999996</c:v>
                </c:pt>
                <c:pt idx="233">
                  <c:v>98.522999999999996</c:v>
                </c:pt>
                <c:pt idx="234">
                  <c:v>493.233</c:v>
                </c:pt>
                <c:pt idx="235">
                  <c:v>510.88400000000001</c:v>
                </c:pt>
                <c:pt idx="236">
                  <c:v>607.43799999999999</c:v>
                </c:pt>
                <c:pt idx="237">
                  <c:v>0</c:v>
                </c:pt>
                <c:pt idx="238">
                  <c:v>0</c:v>
                </c:pt>
                <c:pt idx="239">
                  <c:v>0</c:v>
                </c:pt>
              </c:numCache>
            </c:numRef>
          </c:yVal>
          <c:smooth val="0"/>
          <c:extLst xmlns:c16r2="http://schemas.microsoft.com/office/drawing/2015/06/chart">
            <c:ext xmlns:c16="http://schemas.microsoft.com/office/drawing/2014/chart" uri="{C3380CC4-5D6E-409C-BE32-E72D297353CC}">
              <c16:uniqueId val="{00000002-B767-4C13-83A8-B6DEE33C07EB}"/>
            </c:ext>
          </c:extLst>
        </c:ser>
        <c:dLbls>
          <c:showLegendKey val="0"/>
          <c:showVal val="0"/>
          <c:showCatName val="0"/>
          <c:showSerName val="0"/>
          <c:showPercent val="0"/>
          <c:showBubbleSize val="0"/>
        </c:dLbls>
        <c:axId val="184792192"/>
        <c:axId val="184793728"/>
      </c:scatterChart>
      <c:valAx>
        <c:axId val="184792192"/>
        <c:scaling>
          <c:orientation val="minMax"/>
          <c:max val="40178"/>
          <c:min val="32888"/>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4793728"/>
        <c:crosses val="autoZero"/>
        <c:crossBetween val="midCat"/>
        <c:majorUnit val="735"/>
        <c:minorUnit val="25.564"/>
      </c:valAx>
      <c:valAx>
        <c:axId val="184793728"/>
        <c:scaling>
          <c:orientation val="minMax"/>
          <c:max val="1600"/>
          <c:min val="0"/>
        </c:scaling>
        <c:delete val="0"/>
        <c:axPos val="l"/>
        <c:majorGridlines>
          <c:spPr>
            <a:ln w="3175">
              <a:solidFill>
                <a:srgbClr val="000000"/>
              </a:solidFill>
              <a:prstDash val="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2.1817704993854634E-2"/>
              <c:y val="0.2599869444444444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CE"/>
                <a:ea typeface="Arial CE"/>
                <a:cs typeface="Arial CE"/>
              </a:defRPr>
            </a:pPr>
            <a:endParaRPr lang="cs-CZ"/>
          </a:p>
        </c:txPr>
        <c:crossAx val="184792192"/>
        <c:crosses val="autoZero"/>
        <c:crossBetween val="midCat"/>
        <c:majorUnit val="200"/>
        <c:minorUnit val="0.1"/>
      </c:valAx>
      <c:spPr>
        <a:noFill/>
        <a:ln w="12700">
          <a:solidFill>
            <a:srgbClr val="000000"/>
          </a:solidFill>
          <a:prstDash val="solid"/>
        </a:ln>
      </c:spPr>
    </c:plotArea>
    <c:legend>
      <c:legendPos val="r"/>
      <c:layout>
        <c:manualLayout>
          <c:xMode val="edge"/>
          <c:yMode val="edge"/>
          <c:x val="0.29206249919460692"/>
          <c:y val="4.2299444444444445E-2"/>
          <c:w val="0.45063942110613808"/>
          <c:h val="0.18058583333333333"/>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6780469444962"/>
          <c:y val="8.1071506671510557E-2"/>
          <c:w val="0.82795101777958902"/>
          <c:h val="0.77419476782189989"/>
        </c:manualLayout>
      </c:layout>
      <c:scatterChart>
        <c:scatterStyle val="lineMarker"/>
        <c:varyColors val="0"/>
        <c:ser>
          <c:idx val="2"/>
          <c:order val="0"/>
          <c:tx>
            <c:strRef>
              <c:f>INPUTdata!$Y$1</c:f>
              <c:strCache>
                <c:ptCount val="1"/>
                <c:pt idx="0">
                  <c:v>Maximal monthly discharge</c:v>
                </c:pt>
              </c:strCache>
            </c:strRef>
          </c:tx>
          <c:spPr>
            <a:ln w="19050">
              <a:solidFill>
                <a:srgbClr val="FFFF00"/>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INPUTdata!$Y$2:$Y$1000</c:f>
              <c:numCache>
                <c:formatCode>General</c:formatCode>
                <c:ptCount val="999"/>
                <c:pt idx="0">
                  <c:v>8.75</c:v>
                </c:pt>
                <c:pt idx="1">
                  <c:v>2.831</c:v>
                </c:pt>
                <c:pt idx="2">
                  <c:v>1.6419999999999999</c:v>
                </c:pt>
                <c:pt idx="3">
                  <c:v>8.1140000000000008</c:v>
                </c:pt>
                <c:pt idx="4">
                  <c:v>25.13</c:v>
                </c:pt>
                <c:pt idx="5">
                  <c:v>75.527000000000001</c:v>
                </c:pt>
                <c:pt idx="6">
                  <c:v>155.21799999999999</c:v>
                </c:pt>
                <c:pt idx="7">
                  <c:v>167.05199999999999</c:v>
                </c:pt>
                <c:pt idx="8">
                  <c:v>356.779</c:v>
                </c:pt>
                <c:pt idx="9">
                  <c:v>172.274</c:v>
                </c:pt>
                <c:pt idx="10">
                  <c:v>89.402000000000001</c:v>
                </c:pt>
                <c:pt idx="11">
                  <c:v>16.666</c:v>
                </c:pt>
                <c:pt idx="12">
                  <c:v>8.75</c:v>
                </c:pt>
                <c:pt idx="13">
                  <c:v>5.33</c:v>
                </c:pt>
                <c:pt idx="14">
                  <c:v>5.33</c:v>
                </c:pt>
                <c:pt idx="15">
                  <c:v>6.0960000000000001</c:v>
                </c:pt>
                <c:pt idx="16">
                  <c:v>24.542999999999999</c:v>
                </c:pt>
                <c:pt idx="17">
                  <c:v>105.943</c:v>
                </c:pt>
                <c:pt idx="18">
                  <c:v>242.15700000000001</c:v>
                </c:pt>
                <c:pt idx="19">
                  <c:v>172.274</c:v>
                </c:pt>
                <c:pt idx="20">
                  <c:v>221.393</c:v>
                </c:pt>
                <c:pt idx="21">
                  <c:v>115.512</c:v>
                </c:pt>
                <c:pt idx="22">
                  <c:v>61.972000000000001</c:v>
                </c:pt>
                <c:pt idx="23">
                  <c:v>13.989000000000001</c:v>
                </c:pt>
                <c:pt idx="24">
                  <c:v>13.154999999999999</c:v>
                </c:pt>
                <c:pt idx="25">
                  <c:v>5.8339999999999996</c:v>
                </c:pt>
                <c:pt idx="26">
                  <c:v>7.8049999999999997</c:v>
                </c:pt>
                <c:pt idx="27">
                  <c:v>8.75</c:v>
                </c:pt>
                <c:pt idx="28">
                  <c:v>10.106999999999999</c:v>
                </c:pt>
                <c:pt idx="29">
                  <c:v>67.006</c:v>
                </c:pt>
                <c:pt idx="30">
                  <c:v>115.512</c:v>
                </c:pt>
                <c:pt idx="31">
                  <c:v>213.38200000000001</c:v>
                </c:pt>
                <c:pt idx="32">
                  <c:v>192.20599999999999</c:v>
                </c:pt>
                <c:pt idx="33">
                  <c:v>86.997</c:v>
                </c:pt>
                <c:pt idx="34">
                  <c:v>41.628</c:v>
                </c:pt>
                <c:pt idx="35">
                  <c:v>14.852</c:v>
                </c:pt>
                <c:pt idx="36">
                  <c:v>10.106999999999999</c:v>
                </c:pt>
                <c:pt idx="37">
                  <c:v>6.9210000000000003</c:v>
                </c:pt>
                <c:pt idx="38">
                  <c:v>9.4149999999999991</c:v>
                </c:pt>
                <c:pt idx="39">
                  <c:v>9.0790000000000006</c:v>
                </c:pt>
                <c:pt idx="40">
                  <c:v>6.9210000000000003</c:v>
                </c:pt>
                <c:pt idx="41">
                  <c:v>40.845999999999997</c:v>
                </c:pt>
                <c:pt idx="42">
                  <c:v>109.986</c:v>
                </c:pt>
                <c:pt idx="43">
                  <c:v>108.629</c:v>
                </c:pt>
                <c:pt idx="44">
                  <c:v>175.80699999999999</c:v>
                </c:pt>
                <c:pt idx="45">
                  <c:v>145.465</c:v>
                </c:pt>
                <c:pt idx="46">
                  <c:v>21.725999999999999</c:v>
                </c:pt>
                <c:pt idx="47">
                  <c:v>13.989000000000001</c:v>
                </c:pt>
                <c:pt idx="48">
                  <c:v>8.1140000000000008</c:v>
                </c:pt>
                <c:pt idx="49">
                  <c:v>7.5039999999999996</c:v>
                </c:pt>
                <c:pt idx="50">
                  <c:v>5.33</c:v>
                </c:pt>
                <c:pt idx="51">
                  <c:v>6.9210000000000003</c:v>
                </c:pt>
                <c:pt idx="52">
                  <c:v>22.83</c:v>
                </c:pt>
                <c:pt idx="53">
                  <c:v>55.295000000000002</c:v>
                </c:pt>
                <c:pt idx="54">
                  <c:v>179.38</c:v>
                </c:pt>
                <c:pt idx="55">
                  <c:v>213.38200000000001</c:v>
                </c:pt>
                <c:pt idx="56">
                  <c:v>213.38200000000001</c:v>
                </c:pt>
                <c:pt idx="57">
                  <c:v>133.01499999999999</c:v>
                </c:pt>
                <c:pt idx="58">
                  <c:v>30.111000000000001</c:v>
                </c:pt>
                <c:pt idx="59">
                  <c:v>16.201000000000001</c:v>
                </c:pt>
                <c:pt idx="60">
                  <c:v>11.877000000000001</c:v>
                </c:pt>
                <c:pt idx="61">
                  <c:v>4.843</c:v>
                </c:pt>
                <c:pt idx="62">
                  <c:v>12.843</c:v>
                </c:pt>
                <c:pt idx="63">
                  <c:v>15.372999999999999</c:v>
                </c:pt>
                <c:pt idx="64">
                  <c:v>20.318999999999999</c:v>
                </c:pt>
                <c:pt idx="65">
                  <c:v>43.783999999999999</c:v>
                </c:pt>
                <c:pt idx="66">
                  <c:v>81.363</c:v>
                </c:pt>
                <c:pt idx="67">
                  <c:v>164.87299999999999</c:v>
                </c:pt>
                <c:pt idx="68">
                  <c:v>209.31</c:v>
                </c:pt>
                <c:pt idx="69">
                  <c:v>138.92500000000001</c:v>
                </c:pt>
                <c:pt idx="70">
                  <c:v>61.546999999999997</c:v>
                </c:pt>
                <c:pt idx="71">
                  <c:v>24.494</c:v>
                </c:pt>
                <c:pt idx="72">
                  <c:v>10.48</c:v>
                </c:pt>
                <c:pt idx="73">
                  <c:v>8.7159999999999993</c:v>
                </c:pt>
                <c:pt idx="74">
                  <c:v>9.5830000000000002</c:v>
                </c:pt>
                <c:pt idx="75">
                  <c:v>4.843</c:v>
                </c:pt>
                <c:pt idx="76">
                  <c:v>22.074000000000002</c:v>
                </c:pt>
                <c:pt idx="77">
                  <c:v>77.614999999999995</c:v>
                </c:pt>
                <c:pt idx="78">
                  <c:v>164.87299999999999</c:v>
                </c:pt>
                <c:pt idx="79">
                  <c:v>173.45699999999999</c:v>
                </c:pt>
                <c:pt idx="80">
                  <c:v>177.18299999999999</c:v>
                </c:pt>
                <c:pt idx="81">
                  <c:v>173.45699999999999</c:v>
                </c:pt>
                <c:pt idx="82">
                  <c:v>117.819</c:v>
                </c:pt>
                <c:pt idx="83">
                  <c:v>105.13800000000001</c:v>
                </c:pt>
                <c:pt idx="84">
                  <c:v>23.273</c:v>
                </c:pt>
                <c:pt idx="85">
                  <c:v>13.836</c:v>
                </c:pt>
                <c:pt idx="86">
                  <c:v>12.356999999999999</c:v>
                </c:pt>
                <c:pt idx="87">
                  <c:v>19.178000000000001</c:v>
                </c:pt>
                <c:pt idx="88">
                  <c:v>51.591000000000001</c:v>
                </c:pt>
                <c:pt idx="89">
                  <c:v>97.980999999999995</c:v>
                </c:pt>
                <c:pt idx="90">
                  <c:v>154.06800000000001</c:v>
                </c:pt>
                <c:pt idx="91">
                  <c:v>213.292</c:v>
                </c:pt>
                <c:pt idx="92">
                  <c:v>196.23099999999999</c:v>
                </c:pt>
                <c:pt idx="93">
                  <c:v>143.52500000000001</c:v>
                </c:pt>
                <c:pt idx="94">
                  <c:v>30.259</c:v>
                </c:pt>
                <c:pt idx="95">
                  <c:v>14.340999999999999</c:v>
                </c:pt>
                <c:pt idx="96">
                  <c:v>11.877000000000001</c:v>
                </c:pt>
                <c:pt idx="97">
                  <c:v>6.2949999999999999</c:v>
                </c:pt>
                <c:pt idx="98">
                  <c:v>5.9189999999999996</c:v>
                </c:pt>
                <c:pt idx="99">
                  <c:v>17.510000000000002</c:v>
                </c:pt>
                <c:pt idx="100">
                  <c:v>44.543999999999997</c:v>
                </c:pt>
                <c:pt idx="101">
                  <c:v>94.968999999999994</c:v>
                </c:pt>
                <c:pt idx="102">
                  <c:v>119.982</c:v>
                </c:pt>
                <c:pt idx="103">
                  <c:v>140.07</c:v>
                </c:pt>
                <c:pt idx="104">
                  <c:v>135.511</c:v>
                </c:pt>
                <c:pt idx="105">
                  <c:v>101.026</c:v>
                </c:pt>
                <c:pt idx="106">
                  <c:v>124.35</c:v>
                </c:pt>
                <c:pt idx="107">
                  <c:v>32.957000000000001</c:v>
                </c:pt>
                <c:pt idx="108">
                  <c:v>15.372999999999999</c:v>
                </c:pt>
                <c:pt idx="109">
                  <c:v>11.404999999999999</c:v>
                </c:pt>
                <c:pt idx="110">
                  <c:v>15.372999999999999</c:v>
                </c:pt>
                <c:pt idx="111">
                  <c:v>46.078000000000003</c:v>
                </c:pt>
                <c:pt idx="112">
                  <c:v>27.643000000000001</c:v>
                </c:pt>
                <c:pt idx="113">
                  <c:v>51.591000000000001</c:v>
                </c:pt>
                <c:pt idx="114">
                  <c:v>105.13800000000001</c:v>
                </c:pt>
                <c:pt idx="115">
                  <c:v>172.221</c:v>
                </c:pt>
                <c:pt idx="116">
                  <c:v>163.66</c:v>
                </c:pt>
                <c:pt idx="117">
                  <c:v>188.529</c:v>
                </c:pt>
                <c:pt idx="118">
                  <c:v>40.790999999999997</c:v>
                </c:pt>
                <c:pt idx="119">
                  <c:v>23.273</c:v>
                </c:pt>
                <c:pt idx="120">
                  <c:v>12.843</c:v>
                </c:pt>
                <c:pt idx="121">
                  <c:v>9.5830000000000002</c:v>
                </c:pt>
                <c:pt idx="122">
                  <c:v>8.2929999999999993</c:v>
                </c:pt>
                <c:pt idx="123">
                  <c:v>6.2949999999999999</c:v>
                </c:pt>
                <c:pt idx="124">
                  <c:v>33.643999999999998</c:v>
                </c:pt>
                <c:pt idx="125">
                  <c:v>78.546999999999997</c:v>
                </c:pt>
                <c:pt idx="126">
                  <c:v>127.66200000000001</c:v>
                </c:pt>
                <c:pt idx="127">
                  <c:v>160.03899999999999</c:v>
                </c:pt>
                <c:pt idx="128">
                  <c:v>182.19499999999999</c:v>
                </c:pt>
                <c:pt idx="129">
                  <c:v>204.042</c:v>
                </c:pt>
                <c:pt idx="130">
                  <c:v>39.322000000000003</c:v>
                </c:pt>
                <c:pt idx="131">
                  <c:v>30.259</c:v>
                </c:pt>
                <c:pt idx="132">
                  <c:v>22.074000000000002</c:v>
                </c:pt>
                <c:pt idx="133">
                  <c:v>9.1460000000000008</c:v>
                </c:pt>
                <c:pt idx="134">
                  <c:v>10.48</c:v>
                </c:pt>
                <c:pt idx="135">
                  <c:v>11.404999999999999</c:v>
                </c:pt>
                <c:pt idx="136">
                  <c:v>42.277999999999999</c:v>
                </c:pt>
                <c:pt idx="137">
                  <c:v>86.135999999999996</c:v>
                </c:pt>
                <c:pt idx="138">
                  <c:v>191.084</c:v>
                </c:pt>
                <c:pt idx="139">
                  <c:v>196.23099999999999</c:v>
                </c:pt>
                <c:pt idx="140">
                  <c:v>213.292</c:v>
                </c:pt>
                <c:pt idx="141">
                  <c:v>213.292</c:v>
                </c:pt>
                <c:pt idx="142">
                  <c:v>50.79</c:v>
                </c:pt>
                <c:pt idx="143">
                  <c:v>16.428999999999998</c:v>
                </c:pt>
                <c:pt idx="144">
                  <c:v>7.8780000000000001</c:v>
                </c:pt>
                <c:pt idx="145">
                  <c:v>5.5519999999999996</c:v>
                </c:pt>
                <c:pt idx="146">
                  <c:v>6.6790000000000003</c:v>
                </c:pt>
                <c:pt idx="147">
                  <c:v>10.939</c:v>
                </c:pt>
                <c:pt idx="148">
                  <c:v>24.494</c:v>
                </c:pt>
                <c:pt idx="149">
                  <c:v>54.84</c:v>
                </c:pt>
                <c:pt idx="150">
                  <c:v>89.046000000000006</c:v>
                </c:pt>
                <c:pt idx="151">
                  <c:v>131.005</c:v>
                </c:pt>
                <c:pt idx="152">
                  <c:v>185.98599999999999</c:v>
                </c:pt>
                <c:pt idx="153">
                  <c:v>180.93700000000001</c:v>
                </c:pt>
                <c:pt idx="154">
                  <c:v>59.844000000000001</c:v>
                </c:pt>
                <c:pt idx="155">
                  <c:v>31.597999999999999</c:v>
                </c:pt>
                <c:pt idx="156">
                  <c:v>15.372999999999999</c:v>
                </c:pt>
                <c:pt idx="157">
                  <c:v>9.5830000000000002</c:v>
                </c:pt>
                <c:pt idx="158">
                  <c:v>11.404999999999999</c:v>
                </c:pt>
                <c:pt idx="159">
                  <c:v>7.8780000000000001</c:v>
                </c:pt>
                <c:pt idx="160">
                  <c:v>96.972999999999999</c:v>
                </c:pt>
                <c:pt idx="161">
                  <c:v>92.98</c:v>
                </c:pt>
                <c:pt idx="162">
                  <c:v>113.535</c:v>
                </c:pt>
                <c:pt idx="163">
                  <c:v>149.34899999999999</c:v>
                </c:pt>
                <c:pt idx="164">
                  <c:v>183.45500000000001</c:v>
                </c:pt>
                <c:pt idx="165">
                  <c:v>151.702</c:v>
                </c:pt>
                <c:pt idx="166">
                  <c:v>72.111999999999995</c:v>
                </c:pt>
                <c:pt idx="167">
                  <c:v>38.594999999999999</c:v>
                </c:pt>
                <c:pt idx="168">
                  <c:v>17.510000000000002</c:v>
                </c:pt>
                <c:pt idx="169">
                  <c:v>9.5830000000000002</c:v>
                </c:pt>
                <c:pt idx="170">
                  <c:v>22.670999999999999</c:v>
                </c:pt>
                <c:pt idx="171">
                  <c:v>22.920999999999999</c:v>
                </c:pt>
                <c:pt idx="172">
                  <c:v>92.274000000000001</c:v>
                </c:pt>
                <c:pt idx="173">
                  <c:v>117.05800000000001</c:v>
                </c:pt>
                <c:pt idx="174">
                  <c:v>178.50899999999999</c:v>
                </c:pt>
                <c:pt idx="175">
                  <c:v>161.42699999999999</c:v>
                </c:pt>
                <c:pt idx="176">
                  <c:v>165.03800000000001</c:v>
                </c:pt>
                <c:pt idx="177">
                  <c:v>267.99700000000001</c:v>
                </c:pt>
                <c:pt idx="178">
                  <c:v>0</c:v>
                </c:pt>
                <c:pt idx="179">
                  <c:v>0</c:v>
                </c:pt>
              </c:numCache>
            </c:numRef>
          </c:yVal>
          <c:smooth val="0"/>
          <c:extLst xmlns:c16r2="http://schemas.microsoft.com/office/drawing/2015/06/chart">
            <c:ext xmlns:c16="http://schemas.microsoft.com/office/drawing/2014/chart" uri="{C3380CC4-5D6E-409C-BE32-E72D297353CC}">
              <c16:uniqueId val="{00000000-4A49-4A6C-93F8-22F85CFB86D5}"/>
            </c:ext>
          </c:extLst>
        </c:ser>
        <c:ser>
          <c:idx val="1"/>
          <c:order val="1"/>
          <c:tx>
            <c:strRef>
              <c:f>INPUTdata!$X$1</c:f>
              <c:strCache>
                <c:ptCount val="1"/>
                <c:pt idx="0">
                  <c:v>Mean monthly discharge</c:v>
                </c:pt>
              </c:strCache>
            </c:strRef>
          </c:tx>
          <c:spPr>
            <a:ln w="19050">
              <a:solidFill>
                <a:schemeClr val="accent6"/>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INPUTdata!$X$2:$X$1000</c:f>
              <c:numCache>
                <c:formatCode>General</c:formatCode>
                <c:ptCount val="999"/>
                <c:pt idx="0">
                  <c:v>4.609</c:v>
                </c:pt>
                <c:pt idx="1">
                  <c:v>2.0030000000000001</c:v>
                </c:pt>
                <c:pt idx="2">
                  <c:v>1.256</c:v>
                </c:pt>
                <c:pt idx="3">
                  <c:v>2.9950000000000001</c:v>
                </c:pt>
                <c:pt idx="4">
                  <c:v>15.009</c:v>
                </c:pt>
                <c:pt idx="5">
                  <c:v>60.067</c:v>
                </c:pt>
                <c:pt idx="6">
                  <c:v>130.02799999999999</c:v>
                </c:pt>
                <c:pt idx="7">
                  <c:v>145.678</c:v>
                </c:pt>
                <c:pt idx="8">
                  <c:v>162.92099999999999</c:v>
                </c:pt>
                <c:pt idx="9">
                  <c:v>125.241</c:v>
                </c:pt>
                <c:pt idx="10">
                  <c:v>46.948999999999998</c:v>
                </c:pt>
                <c:pt idx="11">
                  <c:v>11.68</c:v>
                </c:pt>
                <c:pt idx="12">
                  <c:v>6.593</c:v>
                </c:pt>
                <c:pt idx="13">
                  <c:v>4.1740000000000004</c:v>
                </c:pt>
                <c:pt idx="14">
                  <c:v>3.335</c:v>
                </c:pt>
                <c:pt idx="15">
                  <c:v>3.5459999999999998</c:v>
                </c:pt>
                <c:pt idx="16">
                  <c:v>12.419</c:v>
                </c:pt>
                <c:pt idx="17">
                  <c:v>52.463000000000001</c:v>
                </c:pt>
                <c:pt idx="18">
                  <c:v>129.458</c:v>
                </c:pt>
                <c:pt idx="19">
                  <c:v>135.04</c:v>
                </c:pt>
                <c:pt idx="20">
                  <c:v>151.99199999999999</c:v>
                </c:pt>
                <c:pt idx="21">
                  <c:v>88.718000000000004</c:v>
                </c:pt>
                <c:pt idx="22">
                  <c:v>29.154</c:v>
                </c:pt>
                <c:pt idx="23">
                  <c:v>10.718</c:v>
                </c:pt>
                <c:pt idx="24">
                  <c:v>8.8759999999999994</c:v>
                </c:pt>
                <c:pt idx="25">
                  <c:v>4.72</c:v>
                </c:pt>
                <c:pt idx="26">
                  <c:v>4.242</c:v>
                </c:pt>
                <c:pt idx="27">
                  <c:v>5.8860000000000001</c:v>
                </c:pt>
                <c:pt idx="28">
                  <c:v>5.0469999999999997</c:v>
                </c:pt>
                <c:pt idx="29">
                  <c:v>31.38</c:v>
                </c:pt>
                <c:pt idx="30">
                  <c:v>70.867999999999995</c:v>
                </c:pt>
                <c:pt idx="31">
                  <c:v>129.44900000000001</c:v>
                </c:pt>
                <c:pt idx="32">
                  <c:v>115.614</c:v>
                </c:pt>
                <c:pt idx="33">
                  <c:v>51.036000000000001</c:v>
                </c:pt>
                <c:pt idx="34">
                  <c:v>22.263000000000002</c:v>
                </c:pt>
                <c:pt idx="35">
                  <c:v>11.153</c:v>
                </c:pt>
                <c:pt idx="36">
                  <c:v>5.766</c:v>
                </c:pt>
                <c:pt idx="37">
                  <c:v>3.847</c:v>
                </c:pt>
                <c:pt idx="38">
                  <c:v>6.0979999999999999</c:v>
                </c:pt>
                <c:pt idx="39">
                  <c:v>5.6159999999999997</c:v>
                </c:pt>
                <c:pt idx="40">
                  <c:v>3.8740000000000001</c:v>
                </c:pt>
                <c:pt idx="41">
                  <c:v>23.225000000000001</c:v>
                </c:pt>
                <c:pt idx="42">
                  <c:v>65.641999999999996</c:v>
                </c:pt>
                <c:pt idx="43">
                  <c:v>85.834000000000003</c:v>
                </c:pt>
                <c:pt idx="44">
                  <c:v>135.09399999999999</c:v>
                </c:pt>
                <c:pt idx="45">
                  <c:v>77.765000000000001</c:v>
                </c:pt>
                <c:pt idx="46">
                  <c:v>15.06</c:v>
                </c:pt>
                <c:pt idx="47">
                  <c:v>9.4359999999999999</c:v>
                </c:pt>
                <c:pt idx="48">
                  <c:v>5.6130000000000004</c:v>
                </c:pt>
                <c:pt idx="49">
                  <c:v>4.9119999999999999</c:v>
                </c:pt>
                <c:pt idx="50">
                  <c:v>3.492</c:v>
                </c:pt>
                <c:pt idx="51">
                  <c:v>3.524</c:v>
                </c:pt>
                <c:pt idx="52">
                  <c:v>8.92</c:v>
                </c:pt>
                <c:pt idx="53">
                  <c:v>31.654</c:v>
                </c:pt>
                <c:pt idx="54">
                  <c:v>96.959000000000003</c:v>
                </c:pt>
                <c:pt idx="55">
                  <c:v>110.664</c:v>
                </c:pt>
                <c:pt idx="56">
                  <c:v>138.72499999999999</c:v>
                </c:pt>
                <c:pt idx="57">
                  <c:v>78.293000000000006</c:v>
                </c:pt>
                <c:pt idx="58">
                  <c:v>20.704999999999998</c:v>
                </c:pt>
                <c:pt idx="59">
                  <c:v>12.701000000000001</c:v>
                </c:pt>
                <c:pt idx="60">
                  <c:v>7.4930000000000003</c:v>
                </c:pt>
                <c:pt idx="61">
                  <c:v>3.03</c:v>
                </c:pt>
                <c:pt idx="62">
                  <c:v>5.2839999999999998</c:v>
                </c:pt>
                <c:pt idx="63">
                  <c:v>5.13</c:v>
                </c:pt>
                <c:pt idx="64">
                  <c:v>11.12</c:v>
                </c:pt>
                <c:pt idx="65">
                  <c:v>30.812000000000001</c:v>
                </c:pt>
                <c:pt idx="66">
                  <c:v>62.478000000000002</c:v>
                </c:pt>
                <c:pt idx="67">
                  <c:v>121.59699999999999</c:v>
                </c:pt>
                <c:pt idx="68">
                  <c:v>150.43899999999999</c:v>
                </c:pt>
                <c:pt idx="69">
                  <c:v>92.941999999999993</c:v>
                </c:pt>
                <c:pt idx="70">
                  <c:v>40.606000000000002</c:v>
                </c:pt>
                <c:pt idx="71">
                  <c:v>14.574999999999999</c:v>
                </c:pt>
                <c:pt idx="72">
                  <c:v>7.0209999999999999</c:v>
                </c:pt>
                <c:pt idx="73">
                  <c:v>6.1</c:v>
                </c:pt>
                <c:pt idx="74">
                  <c:v>4.3170000000000002</c:v>
                </c:pt>
                <c:pt idx="75">
                  <c:v>2.3330000000000002</c:v>
                </c:pt>
                <c:pt idx="76">
                  <c:v>11.087</c:v>
                </c:pt>
                <c:pt idx="77">
                  <c:v>53.997</c:v>
                </c:pt>
                <c:pt idx="78">
                  <c:v>105.03100000000001</c:v>
                </c:pt>
                <c:pt idx="79">
                  <c:v>132.154</c:v>
                </c:pt>
                <c:pt idx="80">
                  <c:v>141.26300000000001</c:v>
                </c:pt>
                <c:pt idx="81">
                  <c:v>103.36</c:v>
                </c:pt>
                <c:pt idx="82">
                  <c:v>57.338000000000001</c:v>
                </c:pt>
                <c:pt idx="83">
                  <c:v>50.8</c:v>
                </c:pt>
                <c:pt idx="84">
                  <c:v>16.78</c:v>
                </c:pt>
                <c:pt idx="85">
                  <c:v>10.083</c:v>
                </c:pt>
                <c:pt idx="86">
                  <c:v>6.2110000000000003</c:v>
                </c:pt>
                <c:pt idx="87">
                  <c:v>11.603999999999999</c:v>
                </c:pt>
                <c:pt idx="88">
                  <c:v>30.94</c:v>
                </c:pt>
                <c:pt idx="89">
                  <c:v>59.654000000000003</c:v>
                </c:pt>
                <c:pt idx="90">
                  <c:v>118.875</c:v>
                </c:pt>
                <c:pt idx="91">
                  <c:v>167.78</c:v>
                </c:pt>
                <c:pt idx="92">
                  <c:v>161.24</c:v>
                </c:pt>
                <c:pt idx="93">
                  <c:v>69.018000000000001</c:v>
                </c:pt>
                <c:pt idx="94">
                  <c:v>20.242000000000001</c:v>
                </c:pt>
                <c:pt idx="95">
                  <c:v>9.8629999999999995</c:v>
                </c:pt>
                <c:pt idx="96">
                  <c:v>8.1389999999999993</c:v>
                </c:pt>
                <c:pt idx="97">
                  <c:v>4.3499999999999996</c:v>
                </c:pt>
                <c:pt idx="98">
                  <c:v>2.504</c:v>
                </c:pt>
                <c:pt idx="99">
                  <c:v>9.19</c:v>
                </c:pt>
                <c:pt idx="100">
                  <c:v>33.881999999999998</c:v>
                </c:pt>
                <c:pt idx="101">
                  <c:v>76.733000000000004</c:v>
                </c:pt>
                <c:pt idx="102">
                  <c:v>90.195999999999998</c:v>
                </c:pt>
                <c:pt idx="103">
                  <c:v>122.759</c:v>
                </c:pt>
                <c:pt idx="104">
                  <c:v>115.873</c:v>
                </c:pt>
                <c:pt idx="105">
                  <c:v>58.414999999999999</c:v>
                </c:pt>
                <c:pt idx="106">
                  <c:v>69.084000000000003</c:v>
                </c:pt>
                <c:pt idx="107">
                  <c:v>23.003</c:v>
                </c:pt>
                <c:pt idx="108">
                  <c:v>11.308999999999999</c:v>
                </c:pt>
                <c:pt idx="109">
                  <c:v>7.8609999999999998</c:v>
                </c:pt>
                <c:pt idx="110">
                  <c:v>10.061999999999999</c:v>
                </c:pt>
                <c:pt idx="111">
                  <c:v>21.669</c:v>
                </c:pt>
                <c:pt idx="112">
                  <c:v>18.219000000000001</c:v>
                </c:pt>
                <c:pt idx="113">
                  <c:v>34.462000000000003</c:v>
                </c:pt>
                <c:pt idx="114">
                  <c:v>68.983000000000004</c:v>
                </c:pt>
                <c:pt idx="115">
                  <c:v>116.989</c:v>
                </c:pt>
                <c:pt idx="116">
                  <c:v>127.92400000000001</c:v>
                </c:pt>
                <c:pt idx="117">
                  <c:v>109.726</c:v>
                </c:pt>
                <c:pt idx="118">
                  <c:v>25.065999999999999</c:v>
                </c:pt>
                <c:pt idx="119">
                  <c:v>16.908999999999999</c:v>
                </c:pt>
                <c:pt idx="120">
                  <c:v>8.7469999999999999</c:v>
                </c:pt>
                <c:pt idx="121">
                  <c:v>6.0069999999999997</c:v>
                </c:pt>
                <c:pt idx="122">
                  <c:v>4.1909999999999998</c:v>
                </c:pt>
                <c:pt idx="123">
                  <c:v>3.375</c:v>
                </c:pt>
                <c:pt idx="124">
                  <c:v>17.331</c:v>
                </c:pt>
                <c:pt idx="125">
                  <c:v>47.149000000000001</c:v>
                </c:pt>
                <c:pt idx="126">
                  <c:v>94.974000000000004</c:v>
                </c:pt>
                <c:pt idx="127">
                  <c:v>116.62</c:v>
                </c:pt>
                <c:pt idx="128">
                  <c:v>158.554</c:v>
                </c:pt>
                <c:pt idx="129">
                  <c:v>94.01</c:v>
                </c:pt>
                <c:pt idx="130">
                  <c:v>29.259</c:v>
                </c:pt>
                <c:pt idx="131">
                  <c:v>21.905000000000001</c:v>
                </c:pt>
                <c:pt idx="132">
                  <c:v>13.865</c:v>
                </c:pt>
                <c:pt idx="133">
                  <c:v>6.77</c:v>
                </c:pt>
                <c:pt idx="134">
                  <c:v>6.7359999999999998</c:v>
                </c:pt>
                <c:pt idx="135">
                  <c:v>7.0330000000000004</c:v>
                </c:pt>
                <c:pt idx="136">
                  <c:v>24.52</c:v>
                </c:pt>
                <c:pt idx="137">
                  <c:v>63.435000000000002</c:v>
                </c:pt>
                <c:pt idx="138">
                  <c:v>114.67100000000001</c:v>
                </c:pt>
                <c:pt idx="139">
                  <c:v>144.47</c:v>
                </c:pt>
                <c:pt idx="140">
                  <c:v>161.88900000000001</c:v>
                </c:pt>
                <c:pt idx="141">
                  <c:v>83.644999999999996</c:v>
                </c:pt>
                <c:pt idx="142">
                  <c:v>29.306999999999999</c:v>
                </c:pt>
                <c:pt idx="143">
                  <c:v>13.303000000000001</c:v>
                </c:pt>
                <c:pt idx="144">
                  <c:v>6.649</c:v>
                </c:pt>
                <c:pt idx="145">
                  <c:v>4.2359999999999998</c:v>
                </c:pt>
                <c:pt idx="146">
                  <c:v>4.0389999999999997</c:v>
                </c:pt>
                <c:pt idx="147">
                  <c:v>4.4690000000000003</c:v>
                </c:pt>
                <c:pt idx="148">
                  <c:v>15.157999999999999</c:v>
                </c:pt>
                <c:pt idx="149">
                  <c:v>39.201999999999998</c:v>
                </c:pt>
                <c:pt idx="150">
                  <c:v>61.45</c:v>
                </c:pt>
                <c:pt idx="151">
                  <c:v>102.98699999999999</c:v>
                </c:pt>
                <c:pt idx="152">
                  <c:v>151.61000000000001</c:v>
                </c:pt>
                <c:pt idx="153">
                  <c:v>73.906000000000006</c:v>
                </c:pt>
                <c:pt idx="154">
                  <c:v>44.198999999999998</c:v>
                </c:pt>
                <c:pt idx="155">
                  <c:v>20.696999999999999</c:v>
                </c:pt>
                <c:pt idx="156">
                  <c:v>10.631</c:v>
                </c:pt>
                <c:pt idx="157">
                  <c:v>6.62</c:v>
                </c:pt>
                <c:pt idx="158">
                  <c:v>6.1529999999999996</c:v>
                </c:pt>
                <c:pt idx="159">
                  <c:v>3.5569999999999999</c:v>
                </c:pt>
                <c:pt idx="160">
                  <c:v>55.223999999999997</c:v>
                </c:pt>
                <c:pt idx="161">
                  <c:v>76.415000000000006</c:v>
                </c:pt>
                <c:pt idx="162">
                  <c:v>84.600999999999999</c:v>
                </c:pt>
                <c:pt idx="163">
                  <c:v>125.06399999999999</c:v>
                </c:pt>
                <c:pt idx="164">
                  <c:v>144.15299999999999</c:v>
                </c:pt>
                <c:pt idx="165">
                  <c:v>116.26900000000001</c:v>
                </c:pt>
                <c:pt idx="166">
                  <c:v>58.246000000000002</c:v>
                </c:pt>
                <c:pt idx="167">
                  <c:v>19.763000000000002</c:v>
                </c:pt>
                <c:pt idx="168">
                  <c:v>12.266999999999999</c:v>
                </c:pt>
                <c:pt idx="169">
                  <c:v>6.8540000000000001</c:v>
                </c:pt>
                <c:pt idx="170">
                  <c:v>11.045</c:v>
                </c:pt>
                <c:pt idx="171">
                  <c:v>16.010999999999999</c:v>
                </c:pt>
                <c:pt idx="172">
                  <c:v>49.201999999999998</c:v>
                </c:pt>
                <c:pt idx="173">
                  <c:v>83.792000000000002</c:v>
                </c:pt>
                <c:pt idx="174">
                  <c:v>137.714</c:v>
                </c:pt>
                <c:pt idx="175">
                  <c:v>133.1</c:v>
                </c:pt>
                <c:pt idx="176">
                  <c:v>123.461</c:v>
                </c:pt>
                <c:pt idx="177">
                  <c:v>155.87799999999999</c:v>
                </c:pt>
                <c:pt idx="178">
                  <c:v>0</c:v>
                </c:pt>
                <c:pt idx="179">
                  <c:v>0</c:v>
                </c:pt>
              </c:numCache>
            </c:numRef>
          </c:yVal>
          <c:smooth val="0"/>
          <c:extLst xmlns:c16r2="http://schemas.microsoft.com/office/drawing/2015/06/chart">
            <c:ext xmlns:c16="http://schemas.microsoft.com/office/drawing/2014/chart" uri="{C3380CC4-5D6E-409C-BE32-E72D297353CC}">
              <c16:uniqueId val="{00000001-4A49-4A6C-93F8-22F85CFB86D5}"/>
            </c:ext>
          </c:extLst>
        </c:ser>
        <c:ser>
          <c:idx val="0"/>
          <c:order val="2"/>
          <c:tx>
            <c:strRef>
              <c:f>INPUTdata!$W$1</c:f>
              <c:strCache>
                <c:ptCount val="1"/>
                <c:pt idx="0">
                  <c:v>Minimal monthly discharge</c:v>
                </c:pt>
              </c:strCache>
            </c:strRef>
          </c:tx>
          <c:spPr>
            <a:ln w="19050">
              <a:solidFill>
                <a:srgbClr val="FF0000"/>
              </a:solidFill>
              <a:prstDash val="solid"/>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INPUTdata!$W$2:$W$1000</c:f>
              <c:numCache>
                <c:formatCode>General</c:formatCode>
                <c:ptCount val="999"/>
                <c:pt idx="0">
                  <c:v>2.5</c:v>
                </c:pt>
                <c:pt idx="1">
                  <c:v>1.288</c:v>
                </c:pt>
                <c:pt idx="2">
                  <c:v>0.89</c:v>
                </c:pt>
                <c:pt idx="3">
                  <c:v>0.89</c:v>
                </c:pt>
                <c:pt idx="4">
                  <c:v>2.831</c:v>
                </c:pt>
                <c:pt idx="5">
                  <c:v>26.327999999999999</c:v>
                </c:pt>
                <c:pt idx="6">
                  <c:v>67.006</c:v>
                </c:pt>
                <c:pt idx="7">
                  <c:v>114.116</c:v>
                </c:pt>
                <c:pt idx="8">
                  <c:v>99.393000000000001</c:v>
                </c:pt>
                <c:pt idx="9">
                  <c:v>91.843000000000004</c:v>
                </c:pt>
                <c:pt idx="10">
                  <c:v>16.666</c:v>
                </c:pt>
                <c:pt idx="11">
                  <c:v>8.75</c:v>
                </c:pt>
                <c:pt idx="12">
                  <c:v>3.0059999999999998</c:v>
                </c:pt>
                <c:pt idx="13">
                  <c:v>3.1869999999999998</c:v>
                </c:pt>
                <c:pt idx="14">
                  <c:v>2.0449999999999999</c:v>
                </c:pt>
                <c:pt idx="15">
                  <c:v>2.1909999999999998</c:v>
                </c:pt>
                <c:pt idx="16">
                  <c:v>2.6629999999999998</c:v>
                </c:pt>
                <c:pt idx="17">
                  <c:v>25.725000000000001</c:v>
                </c:pt>
                <c:pt idx="18">
                  <c:v>89.402000000000001</c:v>
                </c:pt>
                <c:pt idx="19">
                  <c:v>112.73</c:v>
                </c:pt>
                <c:pt idx="20">
                  <c:v>94.322000000000003</c:v>
                </c:pt>
                <c:pt idx="21">
                  <c:v>69.082999999999998</c:v>
                </c:pt>
                <c:pt idx="22">
                  <c:v>14.417</c:v>
                </c:pt>
                <c:pt idx="23">
                  <c:v>8.1140000000000008</c:v>
                </c:pt>
                <c:pt idx="24">
                  <c:v>4.851</c:v>
                </c:pt>
                <c:pt idx="25">
                  <c:v>2.831</c:v>
                </c:pt>
                <c:pt idx="26">
                  <c:v>2.831</c:v>
                </c:pt>
                <c:pt idx="27">
                  <c:v>2.831</c:v>
                </c:pt>
                <c:pt idx="28">
                  <c:v>2.5</c:v>
                </c:pt>
                <c:pt idx="29">
                  <c:v>11.196999999999999</c:v>
                </c:pt>
                <c:pt idx="30">
                  <c:v>51.671999999999997</c:v>
                </c:pt>
                <c:pt idx="31">
                  <c:v>60.991999999999997</c:v>
                </c:pt>
                <c:pt idx="32">
                  <c:v>72.263999999999996</c:v>
                </c:pt>
                <c:pt idx="33">
                  <c:v>38.551000000000002</c:v>
                </c:pt>
                <c:pt idx="34">
                  <c:v>13.989000000000001</c:v>
                </c:pt>
                <c:pt idx="35">
                  <c:v>8.1140000000000008</c:v>
                </c:pt>
                <c:pt idx="36">
                  <c:v>3.7650000000000001</c:v>
                </c:pt>
                <c:pt idx="37">
                  <c:v>2.5</c:v>
                </c:pt>
                <c:pt idx="38">
                  <c:v>3.97</c:v>
                </c:pt>
                <c:pt idx="39">
                  <c:v>3.97</c:v>
                </c:pt>
                <c:pt idx="40">
                  <c:v>2.0449999999999999</c:v>
                </c:pt>
                <c:pt idx="41">
                  <c:v>6.3639999999999999</c:v>
                </c:pt>
                <c:pt idx="42">
                  <c:v>37.061999999999998</c:v>
                </c:pt>
                <c:pt idx="43">
                  <c:v>62.960999999999999</c:v>
                </c:pt>
                <c:pt idx="44">
                  <c:v>80.004999999999995</c:v>
                </c:pt>
                <c:pt idx="45">
                  <c:v>22.83</c:v>
                </c:pt>
                <c:pt idx="46">
                  <c:v>10.106999999999999</c:v>
                </c:pt>
                <c:pt idx="47">
                  <c:v>5.0880000000000001</c:v>
                </c:pt>
                <c:pt idx="48">
                  <c:v>4.181</c:v>
                </c:pt>
                <c:pt idx="49">
                  <c:v>3.3730000000000002</c:v>
                </c:pt>
                <c:pt idx="50">
                  <c:v>2.1909999999999998</c:v>
                </c:pt>
                <c:pt idx="51">
                  <c:v>1.905</c:v>
                </c:pt>
                <c:pt idx="52">
                  <c:v>4.3979999999999997</c:v>
                </c:pt>
                <c:pt idx="53">
                  <c:v>19.611000000000001</c:v>
                </c:pt>
                <c:pt idx="54">
                  <c:v>32.11</c:v>
                </c:pt>
                <c:pt idx="55">
                  <c:v>75.527000000000001</c:v>
                </c:pt>
                <c:pt idx="56">
                  <c:v>109.986</c:v>
                </c:pt>
                <c:pt idx="57">
                  <c:v>28.183</c:v>
                </c:pt>
                <c:pt idx="58">
                  <c:v>13.569000000000001</c:v>
                </c:pt>
                <c:pt idx="59">
                  <c:v>10.106999999999999</c:v>
                </c:pt>
                <c:pt idx="60">
                  <c:v>5.5519999999999996</c:v>
                </c:pt>
                <c:pt idx="61">
                  <c:v>1.3919999999999999</c:v>
                </c:pt>
                <c:pt idx="62">
                  <c:v>1.86</c:v>
                </c:pt>
                <c:pt idx="63">
                  <c:v>1.3919999999999999</c:v>
                </c:pt>
                <c:pt idx="64">
                  <c:v>2.375</c:v>
                </c:pt>
                <c:pt idx="65">
                  <c:v>14.340999999999999</c:v>
                </c:pt>
                <c:pt idx="66">
                  <c:v>46.078000000000003</c:v>
                </c:pt>
                <c:pt idx="67">
                  <c:v>83.260999999999996</c:v>
                </c:pt>
                <c:pt idx="68">
                  <c:v>102.048</c:v>
                </c:pt>
                <c:pt idx="69">
                  <c:v>54.84</c:v>
                </c:pt>
                <c:pt idx="70">
                  <c:v>25.738</c:v>
                </c:pt>
                <c:pt idx="71">
                  <c:v>7.8780000000000001</c:v>
                </c:pt>
                <c:pt idx="72">
                  <c:v>4.843</c:v>
                </c:pt>
                <c:pt idx="73">
                  <c:v>4.1689999999999996</c:v>
                </c:pt>
                <c:pt idx="74">
                  <c:v>1.62</c:v>
                </c:pt>
                <c:pt idx="75">
                  <c:v>0.97399999999999998</c:v>
                </c:pt>
                <c:pt idx="76">
                  <c:v>3.532</c:v>
                </c:pt>
                <c:pt idx="77">
                  <c:v>20.898</c:v>
                </c:pt>
                <c:pt idx="78">
                  <c:v>66.754999999999995</c:v>
                </c:pt>
                <c:pt idx="79">
                  <c:v>92.98</c:v>
                </c:pt>
                <c:pt idx="80">
                  <c:v>112.47199999999999</c:v>
                </c:pt>
                <c:pt idx="81">
                  <c:v>72.111999999999995</c:v>
                </c:pt>
                <c:pt idx="82">
                  <c:v>38.594999999999999</c:v>
                </c:pt>
                <c:pt idx="83">
                  <c:v>22.074000000000002</c:v>
                </c:pt>
                <c:pt idx="84">
                  <c:v>10.939</c:v>
                </c:pt>
                <c:pt idx="85">
                  <c:v>7.0709999999999997</c:v>
                </c:pt>
                <c:pt idx="86">
                  <c:v>3.8460000000000001</c:v>
                </c:pt>
                <c:pt idx="87">
                  <c:v>6.2949999999999999</c:v>
                </c:pt>
                <c:pt idx="88">
                  <c:v>15.372999999999999</c:v>
                </c:pt>
                <c:pt idx="89">
                  <c:v>40.790999999999997</c:v>
                </c:pt>
                <c:pt idx="90">
                  <c:v>85.174000000000007</c:v>
                </c:pt>
                <c:pt idx="91">
                  <c:v>128.773</c:v>
                </c:pt>
                <c:pt idx="92">
                  <c:v>129.88800000000001</c:v>
                </c:pt>
                <c:pt idx="93">
                  <c:v>26.367000000000001</c:v>
                </c:pt>
                <c:pt idx="94">
                  <c:v>13.336</c:v>
                </c:pt>
                <c:pt idx="95">
                  <c:v>6.6790000000000003</c:v>
                </c:pt>
                <c:pt idx="96">
                  <c:v>5.9189999999999996</c:v>
                </c:pt>
                <c:pt idx="97">
                  <c:v>2.9329999999999998</c:v>
                </c:pt>
                <c:pt idx="98">
                  <c:v>0.97399999999999998</c:v>
                </c:pt>
                <c:pt idx="99">
                  <c:v>2.375</c:v>
                </c:pt>
                <c:pt idx="100">
                  <c:v>20.898</c:v>
                </c:pt>
                <c:pt idx="101">
                  <c:v>51.591000000000001</c:v>
                </c:pt>
                <c:pt idx="102">
                  <c:v>66.754999999999995</c:v>
                </c:pt>
                <c:pt idx="103">
                  <c:v>102.048</c:v>
                </c:pt>
                <c:pt idx="104">
                  <c:v>98.992000000000004</c:v>
                </c:pt>
                <c:pt idx="105">
                  <c:v>39.322000000000003</c:v>
                </c:pt>
                <c:pt idx="106">
                  <c:v>25.113</c:v>
                </c:pt>
                <c:pt idx="107">
                  <c:v>14.340999999999999</c:v>
                </c:pt>
                <c:pt idx="108">
                  <c:v>8.7159999999999993</c:v>
                </c:pt>
                <c:pt idx="109">
                  <c:v>6.2949999999999999</c:v>
                </c:pt>
                <c:pt idx="110">
                  <c:v>6.2949999999999999</c:v>
                </c:pt>
                <c:pt idx="111">
                  <c:v>4.843</c:v>
                </c:pt>
                <c:pt idx="112">
                  <c:v>13.336</c:v>
                </c:pt>
                <c:pt idx="113">
                  <c:v>14.340999999999999</c:v>
                </c:pt>
                <c:pt idx="114">
                  <c:v>46.078000000000003</c:v>
                </c:pt>
                <c:pt idx="115">
                  <c:v>81.363</c:v>
                </c:pt>
                <c:pt idx="116">
                  <c:v>90.024000000000001</c:v>
                </c:pt>
                <c:pt idx="117">
                  <c:v>45.308999999999997</c:v>
                </c:pt>
                <c:pt idx="118">
                  <c:v>19.745000000000001</c:v>
                </c:pt>
                <c:pt idx="119">
                  <c:v>11.404999999999999</c:v>
                </c:pt>
                <c:pt idx="120">
                  <c:v>5.5519999999999996</c:v>
                </c:pt>
                <c:pt idx="121">
                  <c:v>3.8460000000000001</c:v>
                </c:pt>
                <c:pt idx="122">
                  <c:v>1.86</c:v>
                </c:pt>
                <c:pt idx="123">
                  <c:v>1.3919999999999999</c:v>
                </c:pt>
                <c:pt idx="124">
                  <c:v>2.1120000000000001</c:v>
                </c:pt>
                <c:pt idx="125">
                  <c:v>36.444000000000003</c:v>
                </c:pt>
                <c:pt idx="126">
                  <c:v>72.111999999999995</c:v>
                </c:pt>
                <c:pt idx="127">
                  <c:v>85.174000000000007</c:v>
                </c:pt>
                <c:pt idx="128">
                  <c:v>110.35899999999999</c:v>
                </c:pt>
                <c:pt idx="129">
                  <c:v>40.790999999999997</c:v>
                </c:pt>
                <c:pt idx="130">
                  <c:v>23.273</c:v>
                </c:pt>
                <c:pt idx="131">
                  <c:v>13.336</c:v>
                </c:pt>
                <c:pt idx="132">
                  <c:v>8.2929999999999993</c:v>
                </c:pt>
                <c:pt idx="133">
                  <c:v>4.5010000000000003</c:v>
                </c:pt>
                <c:pt idx="134">
                  <c:v>3.2269999999999999</c:v>
                </c:pt>
                <c:pt idx="135">
                  <c:v>2.9329999999999998</c:v>
                </c:pt>
                <c:pt idx="136">
                  <c:v>6.6790000000000003</c:v>
                </c:pt>
                <c:pt idx="137">
                  <c:v>28.94</c:v>
                </c:pt>
                <c:pt idx="138">
                  <c:v>63.265999999999998</c:v>
                </c:pt>
                <c:pt idx="139">
                  <c:v>105.13800000000001</c:v>
                </c:pt>
                <c:pt idx="140">
                  <c:v>127.66200000000001</c:v>
                </c:pt>
                <c:pt idx="141">
                  <c:v>30.925000000000001</c:v>
                </c:pt>
                <c:pt idx="142">
                  <c:v>18.616</c:v>
                </c:pt>
                <c:pt idx="143">
                  <c:v>7.8780000000000001</c:v>
                </c:pt>
                <c:pt idx="144">
                  <c:v>0.97399999999999998</c:v>
                </c:pt>
                <c:pt idx="145">
                  <c:v>3.532</c:v>
                </c:pt>
                <c:pt idx="146">
                  <c:v>2.375</c:v>
                </c:pt>
                <c:pt idx="147">
                  <c:v>1.86</c:v>
                </c:pt>
                <c:pt idx="148">
                  <c:v>3.532</c:v>
                </c:pt>
                <c:pt idx="149">
                  <c:v>19.745000000000001</c:v>
                </c:pt>
                <c:pt idx="150">
                  <c:v>42.277999999999999</c:v>
                </c:pt>
                <c:pt idx="151">
                  <c:v>70.31</c:v>
                </c:pt>
                <c:pt idx="152">
                  <c:v>117.819</c:v>
                </c:pt>
                <c:pt idx="153">
                  <c:v>30.925000000000001</c:v>
                </c:pt>
                <c:pt idx="154">
                  <c:v>33.643999999999998</c:v>
                </c:pt>
                <c:pt idx="155">
                  <c:v>14.340999999999999</c:v>
                </c:pt>
                <c:pt idx="156">
                  <c:v>7.0709999999999997</c:v>
                </c:pt>
                <c:pt idx="157">
                  <c:v>4.843</c:v>
                </c:pt>
                <c:pt idx="158">
                  <c:v>1.3919999999999999</c:v>
                </c:pt>
                <c:pt idx="159">
                  <c:v>0.97399999999999998</c:v>
                </c:pt>
                <c:pt idx="160">
                  <c:v>5.1929999999999996</c:v>
                </c:pt>
                <c:pt idx="161">
                  <c:v>67.638000000000005</c:v>
                </c:pt>
                <c:pt idx="162">
                  <c:v>63.265999999999998</c:v>
                </c:pt>
                <c:pt idx="163">
                  <c:v>91.991</c:v>
                </c:pt>
                <c:pt idx="164">
                  <c:v>111.414</c:v>
                </c:pt>
                <c:pt idx="165">
                  <c:v>65.001999999999995</c:v>
                </c:pt>
                <c:pt idx="166">
                  <c:v>40.054000000000002</c:v>
                </c:pt>
                <c:pt idx="167">
                  <c:v>8.7159999999999993</c:v>
                </c:pt>
                <c:pt idx="168">
                  <c:v>8.7159999999999993</c:v>
                </c:pt>
                <c:pt idx="169">
                  <c:v>3.532</c:v>
                </c:pt>
                <c:pt idx="170">
                  <c:v>5.5519999999999996</c:v>
                </c:pt>
                <c:pt idx="171">
                  <c:v>5.6980000000000004</c:v>
                </c:pt>
                <c:pt idx="172">
                  <c:v>23.539000000000001</c:v>
                </c:pt>
                <c:pt idx="173">
                  <c:v>60.8</c:v>
                </c:pt>
                <c:pt idx="174">
                  <c:v>110.67400000000001</c:v>
                </c:pt>
                <c:pt idx="175">
                  <c:v>107.529</c:v>
                </c:pt>
                <c:pt idx="176">
                  <c:v>78.775000000000006</c:v>
                </c:pt>
                <c:pt idx="177">
                  <c:v>72.302999999999997</c:v>
                </c:pt>
                <c:pt idx="178">
                  <c:v>0</c:v>
                </c:pt>
                <c:pt idx="179">
                  <c:v>0</c:v>
                </c:pt>
              </c:numCache>
            </c:numRef>
          </c:yVal>
          <c:smooth val="0"/>
          <c:extLst xmlns:c16r2="http://schemas.microsoft.com/office/drawing/2015/06/chart">
            <c:ext xmlns:c16="http://schemas.microsoft.com/office/drawing/2014/chart" uri="{C3380CC4-5D6E-409C-BE32-E72D297353CC}">
              <c16:uniqueId val="{00000002-4A49-4A6C-93F8-22F85CFB86D5}"/>
            </c:ext>
          </c:extLst>
        </c:ser>
        <c:dLbls>
          <c:showLegendKey val="0"/>
          <c:showVal val="0"/>
          <c:showCatName val="0"/>
          <c:showSerName val="0"/>
          <c:showPercent val="0"/>
          <c:showBubbleSize val="0"/>
        </c:dLbls>
        <c:axId val="190154624"/>
        <c:axId val="190156160"/>
      </c:scatterChart>
      <c:valAx>
        <c:axId val="190154624"/>
        <c:scaling>
          <c:orientation val="minMax"/>
          <c:max val="42045"/>
          <c:min val="36540"/>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90156160"/>
        <c:crosses val="autoZero"/>
        <c:crossBetween val="midCat"/>
        <c:majorUnit val="735"/>
        <c:minorUnit val="25.564"/>
      </c:valAx>
      <c:valAx>
        <c:axId val="190156160"/>
        <c:scaling>
          <c:orientation val="minMax"/>
          <c:max val="400"/>
          <c:min val="0"/>
        </c:scaling>
        <c:delete val="0"/>
        <c:axPos val="l"/>
        <c:majorGridlines>
          <c:spPr>
            <a:ln w="3175">
              <a:solidFill>
                <a:srgbClr val="000000"/>
              </a:solidFill>
              <a:prstDash val="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1.2971443808944843E-2"/>
              <c:y val="0.3129036111111110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cs-CZ"/>
          </a:p>
        </c:txPr>
        <c:crossAx val="190154624"/>
        <c:crosses val="autoZero"/>
        <c:crossBetween val="midCat"/>
        <c:majorUnit val="50"/>
        <c:minorUnit val="0.1"/>
      </c:valAx>
      <c:spPr>
        <a:noFill/>
        <a:ln w="12700">
          <a:solidFill>
            <a:srgbClr val="000000"/>
          </a:solidFill>
          <a:prstDash val="solid"/>
        </a:ln>
      </c:spPr>
    </c:plotArea>
    <c:legend>
      <c:legendPos val="r"/>
      <c:layout>
        <c:manualLayout>
          <c:xMode val="edge"/>
          <c:yMode val="edge"/>
          <c:x val="0.17159915502573905"/>
          <c:y val="3.3736936501610117E-2"/>
          <c:w val="0.42161109389363399"/>
          <c:h val="0.18058583333333333"/>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1954656294961195E-2"/>
          <c:y val="9.6774396787627656E-2"/>
          <c:w val="0.79786927119267315"/>
          <c:h val="0.78494788505520219"/>
        </c:manualLayout>
      </c:layout>
      <c:scatterChart>
        <c:scatterStyle val="lineMarker"/>
        <c:varyColors val="0"/>
        <c:ser>
          <c:idx val="2"/>
          <c:order val="0"/>
          <c:tx>
            <c:strRef>
              <c:f>Kolisani_HPV_relativ!$I$1</c:f>
              <c:strCache>
                <c:ptCount val="1"/>
                <c:pt idx="0">
                  <c:v>50516003</c:v>
                </c:pt>
              </c:strCache>
            </c:strRef>
          </c:tx>
          <c:spPr>
            <a:ln w="19050">
              <a:solidFill>
                <a:schemeClr val="bg2">
                  <a:lumMod val="50000"/>
                </a:schemeClr>
              </a:solidFill>
            </a:ln>
          </c:spPr>
          <c:marker>
            <c:symbol val="none"/>
          </c:marker>
          <c:xVal>
            <c:numRef>
              <c:f>Kolisani_HPV_relativ!$G$2:$G$168</c:f>
              <c:numCache>
                <c:formatCode>m/d/yyyy</c:formatCode>
                <c:ptCount val="167"/>
                <c:pt idx="0">
                  <c:v>30164</c:v>
                </c:pt>
                <c:pt idx="1">
                  <c:v>30256</c:v>
                </c:pt>
                <c:pt idx="2">
                  <c:v>30286</c:v>
                </c:pt>
                <c:pt idx="3">
                  <c:v>30317</c:v>
                </c:pt>
                <c:pt idx="4">
                  <c:v>30376</c:v>
                </c:pt>
                <c:pt idx="5">
                  <c:v>30407</c:v>
                </c:pt>
                <c:pt idx="6">
                  <c:v>30437</c:v>
                </c:pt>
                <c:pt idx="7">
                  <c:v>30498</c:v>
                </c:pt>
                <c:pt idx="8">
                  <c:v>30529</c:v>
                </c:pt>
                <c:pt idx="9">
                  <c:v>30560</c:v>
                </c:pt>
                <c:pt idx="10">
                  <c:v>30590</c:v>
                </c:pt>
                <c:pt idx="11">
                  <c:v>30621</c:v>
                </c:pt>
                <c:pt idx="12">
                  <c:v>30713</c:v>
                </c:pt>
                <c:pt idx="13">
                  <c:v>30773</c:v>
                </c:pt>
                <c:pt idx="14">
                  <c:v>30803</c:v>
                </c:pt>
                <c:pt idx="15">
                  <c:v>30864</c:v>
                </c:pt>
                <c:pt idx="16">
                  <c:v>30895</c:v>
                </c:pt>
                <c:pt idx="17">
                  <c:v>30926</c:v>
                </c:pt>
                <c:pt idx="18">
                  <c:v>30956</c:v>
                </c:pt>
                <c:pt idx="19">
                  <c:v>30987</c:v>
                </c:pt>
                <c:pt idx="20">
                  <c:v>31017</c:v>
                </c:pt>
                <c:pt idx="21">
                  <c:v>31048</c:v>
                </c:pt>
                <c:pt idx="22">
                  <c:v>31079</c:v>
                </c:pt>
                <c:pt idx="23">
                  <c:v>31107</c:v>
                </c:pt>
                <c:pt idx="24">
                  <c:v>31138</c:v>
                </c:pt>
                <c:pt idx="25">
                  <c:v>31168</c:v>
                </c:pt>
                <c:pt idx="26">
                  <c:v>31199</c:v>
                </c:pt>
                <c:pt idx="27">
                  <c:v>31229</c:v>
                </c:pt>
                <c:pt idx="28">
                  <c:v>31260</c:v>
                </c:pt>
                <c:pt idx="29">
                  <c:v>31291</c:v>
                </c:pt>
                <c:pt idx="30">
                  <c:v>31321</c:v>
                </c:pt>
                <c:pt idx="31">
                  <c:v>31352</c:v>
                </c:pt>
                <c:pt idx="32">
                  <c:v>31382</c:v>
                </c:pt>
                <c:pt idx="33">
                  <c:v>31413</c:v>
                </c:pt>
                <c:pt idx="34">
                  <c:v>31444</c:v>
                </c:pt>
                <c:pt idx="35">
                  <c:v>31472</c:v>
                </c:pt>
                <c:pt idx="36">
                  <c:v>31503</c:v>
                </c:pt>
                <c:pt idx="37">
                  <c:v>31533</c:v>
                </c:pt>
                <c:pt idx="38">
                  <c:v>31564</c:v>
                </c:pt>
                <c:pt idx="40">
                  <c:v>33878</c:v>
                </c:pt>
                <c:pt idx="41">
                  <c:v>34029</c:v>
                </c:pt>
                <c:pt idx="42">
                  <c:v>34060</c:v>
                </c:pt>
                <c:pt idx="43">
                  <c:v>34121</c:v>
                </c:pt>
                <c:pt idx="44">
                  <c:v>34151</c:v>
                </c:pt>
                <c:pt idx="45">
                  <c:v>34274</c:v>
                </c:pt>
                <c:pt idx="46">
                  <c:v>34394</c:v>
                </c:pt>
                <c:pt idx="47">
                  <c:v>34425</c:v>
                </c:pt>
                <c:pt idx="48">
                  <c:v>34486</c:v>
                </c:pt>
                <c:pt idx="49">
                  <c:v>34547</c:v>
                </c:pt>
                <c:pt idx="50">
                  <c:v>34608</c:v>
                </c:pt>
                <c:pt idx="51">
                  <c:v>34639</c:v>
                </c:pt>
                <c:pt idx="52">
                  <c:v>34700</c:v>
                </c:pt>
                <c:pt idx="53">
                  <c:v>34790</c:v>
                </c:pt>
                <c:pt idx="54">
                  <c:v>34851</c:v>
                </c:pt>
                <c:pt idx="55">
                  <c:v>34912</c:v>
                </c:pt>
                <c:pt idx="56">
                  <c:v>34973</c:v>
                </c:pt>
                <c:pt idx="57">
                  <c:v>35034</c:v>
                </c:pt>
                <c:pt idx="58">
                  <c:v>35096</c:v>
                </c:pt>
                <c:pt idx="59">
                  <c:v>35156</c:v>
                </c:pt>
                <c:pt idx="60">
                  <c:v>35217</c:v>
                </c:pt>
                <c:pt idx="61">
                  <c:v>35278</c:v>
                </c:pt>
                <c:pt idx="62">
                  <c:v>35370</c:v>
                </c:pt>
                <c:pt idx="63">
                  <c:v>35431</c:v>
                </c:pt>
                <c:pt idx="64">
                  <c:v>35490</c:v>
                </c:pt>
                <c:pt idx="65">
                  <c:v>35551</c:v>
                </c:pt>
                <c:pt idx="66">
                  <c:v>35612</c:v>
                </c:pt>
                <c:pt idx="67">
                  <c:v>35674</c:v>
                </c:pt>
                <c:pt idx="68">
                  <c:v>35796</c:v>
                </c:pt>
                <c:pt idx="69">
                  <c:v>35886</c:v>
                </c:pt>
                <c:pt idx="70">
                  <c:v>35947</c:v>
                </c:pt>
                <c:pt idx="71">
                  <c:v>36008</c:v>
                </c:pt>
                <c:pt idx="72">
                  <c:v>36069</c:v>
                </c:pt>
                <c:pt idx="73">
                  <c:v>36130</c:v>
                </c:pt>
                <c:pt idx="74">
                  <c:v>36220</c:v>
                </c:pt>
                <c:pt idx="75">
                  <c:v>36281</c:v>
                </c:pt>
                <c:pt idx="76">
                  <c:v>36342</c:v>
                </c:pt>
                <c:pt idx="77">
                  <c:v>36404</c:v>
                </c:pt>
                <c:pt idx="78">
                  <c:v>36484</c:v>
                </c:pt>
                <c:pt idx="79">
                  <c:v>36576</c:v>
                </c:pt>
                <c:pt idx="80">
                  <c:v>36636</c:v>
                </c:pt>
                <c:pt idx="81">
                  <c:v>36697</c:v>
                </c:pt>
                <c:pt idx="82">
                  <c:v>36758</c:v>
                </c:pt>
                <c:pt idx="83">
                  <c:v>36819</c:v>
                </c:pt>
                <c:pt idx="84">
                  <c:v>36880</c:v>
                </c:pt>
                <c:pt idx="85">
                  <c:v>36942</c:v>
                </c:pt>
                <c:pt idx="86">
                  <c:v>37001</c:v>
                </c:pt>
                <c:pt idx="87">
                  <c:v>37062</c:v>
                </c:pt>
                <c:pt idx="88">
                  <c:v>37123</c:v>
                </c:pt>
                <c:pt idx="89">
                  <c:v>37184</c:v>
                </c:pt>
                <c:pt idx="90">
                  <c:v>37245</c:v>
                </c:pt>
                <c:pt idx="91">
                  <c:v>37276</c:v>
                </c:pt>
                <c:pt idx="92">
                  <c:v>37307</c:v>
                </c:pt>
                <c:pt idx="93">
                  <c:v>37366</c:v>
                </c:pt>
                <c:pt idx="94">
                  <c:v>37427</c:v>
                </c:pt>
                <c:pt idx="95">
                  <c:v>37488</c:v>
                </c:pt>
                <c:pt idx="96">
                  <c:v>37549</c:v>
                </c:pt>
                <c:pt idx="97">
                  <c:v>37672</c:v>
                </c:pt>
                <c:pt idx="98">
                  <c:v>37731</c:v>
                </c:pt>
                <c:pt idx="99">
                  <c:v>37792</c:v>
                </c:pt>
                <c:pt idx="100">
                  <c:v>37853</c:v>
                </c:pt>
                <c:pt idx="101">
                  <c:v>37914</c:v>
                </c:pt>
                <c:pt idx="102">
                  <c:v>37956</c:v>
                </c:pt>
                <c:pt idx="103">
                  <c:v>38018</c:v>
                </c:pt>
                <c:pt idx="104">
                  <c:v>38078</c:v>
                </c:pt>
                <c:pt idx="105">
                  <c:v>38139</c:v>
                </c:pt>
                <c:pt idx="106">
                  <c:v>38200</c:v>
                </c:pt>
                <c:pt idx="107">
                  <c:v>38261</c:v>
                </c:pt>
                <c:pt idx="108">
                  <c:v>38322</c:v>
                </c:pt>
                <c:pt idx="109">
                  <c:v>38384</c:v>
                </c:pt>
                <c:pt idx="110">
                  <c:v>38443</c:v>
                </c:pt>
                <c:pt idx="111">
                  <c:v>38504</c:v>
                </c:pt>
                <c:pt idx="112">
                  <c:v>38565</c:v>
                </c:pt>
                <c:pt idx="113">
                  <c:v>38626</c:v>
                </c:pt>
                <c:pt idx="114">
                  <c:v>38687</c:v>
                </c:pt>
                <c:pt idx="115">
                  <c:v>38749</c:v>
                </c:pt>
                <c:pt idx="116">
                  <c:v>38808</c:v>
                </c:pt>
                <c:pt idx="117">
                  <c:v>38846</c:v>
                </c:pt>
                <c:pt idx="118">
                  <c:v>38869</c:v>
                </c:pt>
                <c:pt idx="119">
                  <c:v>38930</c:v>
                </c:pt>
                <c:pt idx="120">
                  <c:v>39022</c:v>
                </c:pt>
                <c:pt idx="121">
                  <c:v>39083</c:v>
                </c:pt>
                <c:pt idx="122">
                  <c:v>39142</c:v>
                </c:pt>
                <c:pt idx="123">
                  <c:v>39203</c:v>
                </c:pt>
                <c:pt idx="124">
                  <c:v>39264</c:v>
                </c:pt>
                <c:pt idx="125">
                  <c:v>39326</c:v>
                </c:pt>
                <c:pt idx="126">
                  <c:v>39400</c:v>
                </c:pt>
                <c:pt idx="127">
                  <c:v>39456</c:v>
                </c:pt>
                <c:pt idx="128">
                  <c:v>39511</c:v>
                </c:pt>
                <c:pt idx="129">
                  <c:v>39569</c:v>
                </c:pt>
                <c:pt idx="130">
                  <c:v>39630</c:v>
                </c:pt>
                <c:pt idx="131">
                  <c:v>39692</c:v>
                </c:pt>
                <c:pt idx="132">
                  <c:v>39753</c:v>
                </c:pt>
                <c:pt idx="133">
                  <c:v>39814</c:v>
                </c:pt>
                <c:pt idx="134">
                  <c:v>39873</c:v>
                </c:pt>
                <c:pt idx="135">
                  <c:v>39934</c:v>
                </c:pt>
                <c:pt idx="136">
                  <c:v>39995</c:v>
                </c:pt>
                <c:pt idx="137">
                  <c:v>40057</c:v>
                </c:pt>
                <c:pt idx="138">
                  <c:v>40118</c:v>
                </c:pt>
                <c:pt idx="139">
                  <c:v>40238</c:v>
                </c:pt>
                <c:pt idx="140">
                  <c:v>40269</c:v>
                </c:pt>
                <c:pt idx="141">
                  <c:v>40299</c:v>
                </c:pt>
                <c:pt idx="142">
                  <c:v>40330</c:v>
                </c:pt>
                <c:pt idx="143">
                  <c:v>40360</c:v>
                </c:pt>
                <c:pt idx="144">
                  <c:v>40391</c:v>
                </c:pt>
                <c:pt idx="145">
                  <c:v>40422</c:v>
                </c:pt>
                <c:pt idx="146">
                  <c:v>40452</c:v>
                </c:pt>
                <c:pt idx="147">
                  <c:v>40483</c:v>
                </c:pt>
                <c:pt idx="148">
                  <c:v>40544</c:v>
                </c:pt>
                <c:pt idx="149">
                  <c:v>40575</c:v>
                </c:pt>
                <c:pt idx="150">
                  <c:v>40603</c:v>
                </c:pt>
                <c:pt idx="151">
                  <c:v>40634</c:v>
                </c:pt>
                <c:pt idx="152">
                  <c:v>40664</c:v>
                </c:pt>
                <c:pt idx="153">
                  <c:v>40695</c:v>
                </c:pt>
                <c:pt idx="154">
                  <c:v>40725</c:v>
                </c:pt>
                <c:pt idx="155">
                  <c:v>40756</c:v>
                </c:pt>
                <c:pt idx="156">
                  <c:v>40787</c:v>
                </c:pt>
                <c:pt idx="157">
                  <c:v>40817</c:v>
                </c:pt>
                <c:pt idx="158">
                  <c:v>40848</c:v>
                </c:pt>
                <c:pt idx="159">
                  <c:v>40878</c:v>
                </c:pt>
                <c:pt idx="160">
                  <c:v>40909</c:v>
                </c:pt>
                <c:pt idx="161">
                  <c:v>40940</c:v>
                </c:pt>
                <c:pt idx="162">
                  <c:v>40969</c:v>
                </c:pt>
                <c:pt idx="163">
                  <c:v>41000</c:v>
                </c:pt>
                <c:pt idx="164">
                  <c:v>41030</c:v>
                </c:pt>
                <c:pt idx="165">
                  <c:v>41061</c:v>
                </c:pt>
                <c:pt idx="166">
                  <c:v>41091</c:v>
                </c:pt>
              </c:numCache>
            </c:numRef>
          </c:xVal>
          <c:yVal>
            <c:numRef>
              <c:f>Kolisani_HPV_relativ!$I$2:$I$168</c:f>
              <c:numCache>
                <c:formatCode>#,###,##0.00</c:formatCode>
                <c:ptCount val="167"/>
                <c:pt idx="0">
                  <c:v>1.9399999999999977</c:v>
                </c:pt>
                <c:pt idx="1">
                  <c:v>2.2700000000000102</c:v>
                </c:pt>
                <c:pt idx="2">
                  <c:v>2.039999999999992</c:v>
                </c:pt>
                <c:pt idx="3">
                  <c:v>1.8199999999999932</c:v>
                </c:pt>
                <c:pt idx="4">
                  <c:v>2.0100000000000193</c:v>
                </c:pt>
                <c:pt idx="5">
                  <c:v>1.9900000000000091</c:v>
                </c:pt>
                <c:pt idx="6">
                  <c:v>1.9399999999999977</c:v>
                </c:pt>
                <c:pt idx="7">
                  <c:v>1.8400000000000034</c:v>
                </c:pt>
                <c:pt idx="8">
                  <c:v>1.9399999999999977</c:v>
                </c:pt>
                <c:pt idx="9">
                  <c:v>2.0900000000000034</c:v>
                </c:pt>
                <c:pt idx="10">
                  <c:v>1.9900000000000091</c:v>
                </c:pt>
                <c:pt idx="11">
                  <c:v>1.8300000000000125</c:v>
                </c:pt>
                <c:pt idx="12">
                  <c:v>2.2400000000000091</c:v>
                </c:pt>
                <c:pt idx="13">
                  <c:v>1.9399999999999977</c:v>
                </c:pt>
                <c:pt idx="14">
                  <c:v>2.0699999999999932</c:v>
                </c:pt>
                <c:pt idx="15">
                  <c:v>2.1400000000000148</c:v>
                </c:pt>
                <c:pt idx="16">
                  <c:v>2.1599999999999966</c:v>
                </c:pt>
                <c:pt idx="17">
                  <c:v>2.1500000000000057</c:v>
                </c:pt>
                <c:pt idx="18">
                  <c:v>2.1500000000000057</c:v>
                </c:pt>
                <c:pt idx="19">
                  <c:v>2.2000000000000171</c:v>
                </c:pt>
                <c:pt idx="20">
                  <c:v>2.1899999999999977</c:v>
                </c:pt>
                <c:pt idx="21">
                  <c:v>2.210000000000008</c:v>
                </c:pt>
                <c:pt idx="22">
                  <c:v>2.2400000000000091</c:v>
                </c:pt>
                <c:pt idx="23">
                  <c:v>2.2600000000000193</c:v>
                </c:pt>
                <c:pt idx="24">
                  <c:v>2.2700000000000102</c:v>
                </c:pt>
                <c:pt idx="25">
                  <c:v>2.2800000000000011</c:v>
                </c:pt>
                <c:pt idx="26">
                  <c:v>2.2800000000000011</c:v>
                </c:pt>
                <c:pt idx="27">
                  <c:v>2.2800000000000011</c:v>
                </c:pt>
                <c:pt idx="28">
                  <c:v>2.2800000000000011</c:v>
                </c:pt>
                <c:pt idx="29">
                  <c:v>2.3000000000000114</c:v>
                </c:pt>
                <c:pt idx="30">
                  <c:v>2.3000000000000114</c:v>
                </c:pt>
                <c:pt idx="31">
                  <c:v>2.3300000000000125</c:v>
                </c:pt>
                <c:pt idx="32">
                  <c:v>2.3300000000000125</c:v>
                </c:pt>
                <c:pt idx="33">
                  <c:v>2.3300000000000125</c:v>
                </c:pt>
                <c:pt idx="34">
                  <c:v>2.3400000000000034</c:v>
                </c:pt>
                <c:pt idx="35">
                  <c:v>2.3400000000000034</c:v>
                </c:pt>
                <c:pt idx="36">
                  <c:v>2.3499999999999943</c:v>
                </c:pt>
                <c:pt idx="37">
                  <c:v>2.3499999999999943</c:v>
                </c:pt>
                <c:pt idx="38">
                  <c:v>2.3499999999999943</c:v>
                </c:pt>
                <c:pt idx="40">
                  <c:v>2.5100000000000193</c:v>
                </c:pt>
                <c:pt idx="41">
                  <c:v>2.2400000000000091</c:v>
                </c:pt>
                <c:pt idx="42">
                  <c:v>2.1100000000000136</c:v>
                </c:pt>
                <c:pt idx="43">
                  <c:v>2.1700000000000159</c:v>
                </c:pt>
                <c:pt idx="44">
                  <c:v>2.1400000000000148</c:v>
                </c:pt>
                <c:pt idx="45">
                  <c:v>1.8400000000000034</c:v>
                </c:pt>
                <c:pt idx="46">
                  <c:v>1.9699999999999989</c:v>
                </c:pt>
                <c:pt idx="47">
                  <c:v>1.9099999999999966</c:v>
                </c:pt>
                <c:pt idx="48">
                  <c:v>1.789999999999992</c:v>
                </c:pt>
                <c:pt idx="49">
                  <c:v>1.7300000000000182</c:v>
                </c:pt>
                <c:pt idx="50">
                  <c:v>1.7800000000000011</c:v>
                </c:pt>
                <c:pt idx="51">
                  <c:v>1.5800000000000125</c:v>
                </c:pt>
                <c:pt idx="52">
                  <c:v>1.460000000000008</c:v>
                </c:pt>
                <c:pt idx="53">
                  <c:v>1.5699999999999932</c:v>
                </c:pt>
                <c:pt idx="54">
                  <c:v>1.4900000000000091</c:v>
                </c:pt>
                <c:pt idx="55">
                  <c:v>1.3900000000000148</c:v>
                </c:pt>
                <c:pt idx="56">
                  <c:v>1.289999999999992</c:v>
                </c:pt>
                <c:pt idx="57">
                  <c:v>1.3400000000000034</c:v>
                </c:pt>
                <c:pt idx="58">
                  <c:v>1.5300000000000011</c:v>
                </c:pt>
                <c:pt idx="59">
                  <c:v>1.25</c:v>
                </c:pt>
                <c:pt idx="60">
                  <c:v>1.289999999999992</c:v>
                </c:pt>
                <c:pt idx="61">
                  <c:v>1.3199999999999932</c:v>
                </c:pt>
                <c:pt idx="62">
                  <c:v>1.289999999999992</c:v>
                </c:pt>
                <c:pt idx="63">
                  <c:v>1.1299999999999955</c:v>
                </c:pt>
                <c:pt idx="64">
                  <c:v>1.2300000000000182</c:v>
                </c:pt>
                <c:pt idx="65">
                  <c:v>1.0800000000000125</c:v>
                </c:pt>
                <c:pt idx="66">
                  <c:v>1.1299999999999955</c:v>
                </c:pt>
                <c:pt idx="67">
                  <c:v>1.1899999999999977</c:v>
                </c:pt>
                <c:pt idx="68">
                  <c:v>0.89000000000001478</c:v>
                </c:pt>
                <c:pt idx="69">
                  <c:v>1.1299999999999955</c:v>
                </c:pt>
                <c:pt idx="70">
                  <c:v>0.99000000000000909</c:v>
                </c:pt>
                <c:pt idx="71">
                  <c:v>0.95000000000001705</c:v>
                </c:pt>
                <c:pt idx="72">
                  <c:v>0.87999999999999545</c:v>
                </c:pt>
                <c:pt idx="73">
                  <c:v>0.87000000000000455</c:v>
                </c:pt>
                <c:pt idx="74">
                  <c:v>0.86000000000001364</c:v>
                </c:pt>
                <c:pt idx="75">
                  <c:v>0.90999999999999659</c:v>
                </c:pt>
                <c:pt idx="76">
                  <c:v>0.93999999999999773</c:v>
                </c:pt>
                <c:pt idx="77">
                  <c:v>0.99000000000000909</c:v>
                </c:pt>
                <c:pt idx="78">
                  <c:v>0.93999999999999773</c:v>
                </c:pt>
                <c:pt idx="79">
                  <c:v>0.96999999999999886</c:v>
                </c:pt>
                <c:pt idx="80">
                  <c:v>1.1299999999999955</c:v>
                </c:pt>
                <c:pt idx="81">
                  <c:v>0.93999999999999773</c:v>
                </c:pt>
                <c:pt idx="82">
                  <c:v>0.90999999999999659</c:v>
                </c:pt>
                <c:pt idx="83">
                  <c:v>0.92000000000001592</c:v>
                </c:pt>
                <c:pt idx="84">
                  <c:v>0.93999999999999773</c:v>
                </c:pt>
                <c:pt idx="85">
                  <c:v>1.0200000000000102</c:v>
                </c:pt>
                <c:pt idx="86">
                  <c:v>1</c:v>
                </c:pt>
                <c:pt idx="87">
                  <c:v>0.96999999999999886</c:v>
                </c:pt>
                <c:pt idx="88">
                  <c:v>0.96000000000000796</c:v>
                </c:pt>
                <c:pt idx="89">
                  <c:v>1.1800000000000068</c:v>
                </c:pt>
                <c:pt idx="90">
                  <c:v>1.2300000000000182</c:v>
                </c:pt>
                <c:pt idx="91">
                  <c:v>1.3199999999999932</c:v>
                </c:pt>
                <c:pt idx="92">
                  <c:v>1.1899999999999977</c:v>
                </c:pt>
                <c:pt idx="93">
                  <c:v>1.3100000000000023</c:v>
                </c:pt>
                <c:pt idx="94">
                  <c:v>1.2000000000000171</c:v>
                </c:pt>
                <c:pt idx="95">
                  <c:v>1.2800000000000011</c:v>
                </c:pt>
                <c:pt idx="96">
                  <c:v>1.2700000000000102</c:v>
                </c:pt>
                <c:pt idx="97">
                  <c:v>1.0699999999999932</c:v>
                </c:pt>
                <c:pt idx="98">
                  <c:v>1.210000000000008</c:v>
                </c:pt>
                <c:pt idx="99">
                  <c:v>1.25</c:v>
                </c:pt>
                <c:pt idx="100">
                  <c:v>1.1200000000000045</c:v>
                </c:pt>
                <c:pt idx="101">
                  <c:v>1.3600000000000136</c:v>
                </c:pt>
                <c:pt idx="102">
                  <c:v>1.1700000000000159</c:v>
                </c:pt>
                <c:pt idx="103">
                  <c:v>1.0699999999999932</c:v>
                </c:pt>
                <c:pt idx="104">
                  <c:v>1.2000000000000171</c:v>
                </c:pt>
                <c:pt idx="105">
                  <c:v>1.210000000000008</c:v>
                </c:pt>
                <c:pt idx="106">
                  <c:v>1.2000000000000171</c:v>
                </c:pt>
                <c:pt idx="107">
                  <c:v>1.0999999999999943</c:v>
                </c:pt>
                <c:pt idx="108">
                  <c:v>1.1800000000000068</c:v>
                </c:pt>
                <c:pt idx="109">
                  <c:v>1.0600000000000023</c:v>
                </c:pt>
                <c:pt idx="110">
                  <c:v>1.0600000000000023</c:v>
                </c:pt>
                <c:pt idx="111">
                  <c:v>1.039999999999992</c:v>
                </c:pt>
                <c:pt idx="112">
                  <c:v>1</c:v>
                </c:pt>
                <c:pt idx="113">
                  <c:v>0.93999999999999773</c:v>
                </c:pt>
                <c:pt idx="114">
                  <c:v>0.98000000000001819</c:v>
                </c:pt>
                <c:pt idx="115">
                  <c:v>0.96000000000000796</c:v>
                </c:pt>
                <c:pt idx="116">
                  <c:v>0.93000000000000682</c:v>
                </c:pt>
                <c:pt idx="117">
                  <c:v>0.93000000000000682</c:v>
                </c:pt>
                <c:pt idx="118">
                  <c:v>0.83000000000001251</c:v>
                </c:pt>
                <c:pt idx="119">
                  <c:v>0.80000000000001137</c:v>
                </c:pt>
                <c:pt idx="120">
                  <c:v>0.78000000000000114</c:v>
                </c:pt>
                <c:pt idx="121">
                  <c:v>0.87999999999999545</c:v>
                </c:pt>
                <c:pt idx="122">
                  <c:v>0.83000000000001251</c:v>
                </c:pt>
                <c:pt idx="123">
                  <c:v>0.83000000000001251</c:v>
                </c:pt>
                <c:pt idx="124">
                  <c:v>0.75</c:v>
                </c:pt>
                <c:pt idx="125">
                  <c:v>0.70000000000001705</c:v>
                </c:pt>
                <c:pt idx="126">
                  <c:v>0.65000000000000568</c:v>
                </c:pt>
                <c:pt idx="127">
                  <c:v>0.62000000000000455</c:v>
                </c:pt>
                <c:pt idx="128">
                  <c:v>0.61000000000001364</c:v>
                </c:pt>
                <c:pt idx="129">
                  <c:v>0.83000000000001251</c:v>
                </c:pt>
                <c:pt idx="130">
                  <c:v>0.75</c:v>
                </c:pt>
                <c:pt idx="131">
                  <c:v>0.70000000000001705</c:v>
                </c:pt>
                <c:pt idx="132">
                  <c:v>0.40000000000000568</c:v>
                </c:pt>
                <c:pt idx="133">
                  <c:v>0.43999999999999773</c:v>
                </c:pt>
                <c:pt idx="134">
                  <c:v>0.30000000000001137</c:v>
                </c:pt>
                <c:pt idx="135">
                  <c:v>0.33000000000001251</c:v>
                </c:pt>
                <c:pt idx="136">
                  <c:v>0.40999999999999659</c:v>
                </c:pt>
                <c:pt idx="137">
                  <c:v>0.31000000000000227</c:v>
                </c:pt>
                <c:pt idx="138">
                  <c:v>0.34999999999999432</c:v>
                </c:pt>
                <c:pt idx="139">
                  <c:v>0.31999999999999318</c:v>
                </c:pt>
                <c:pt idx="140">
                  <c:v>0.24000000000000909</c:v>
                </c:pt>
                <c:pt idx="141">
                  <c:v>0.30000000000001137</c:v>
                </c:pt>
                <c:pt idx="142">
                  <c:v>0.31000000000000227</c:v>
                </c:pt>
                <c:pt idx="143">
                  <c:v>0.27000000000001023</c:v>
                </c:pt>
                <c:pt idx="144">
                  <c:v>0.21999999999999886</c:v>
                </c:pt>
                <c:pt idx="145">
                  <c:v>0.25</c:v>
                </c:pt>
                <c:pt idx="146">
                  <c:v>0.33000000000001251</c:v>
                </c:pt>
                <c:pt idx="147">
                  <c:v>0</c:v>
                </c:pt>
                <c:pt idx="148">
                  <c:v>0.15999999999999659</c:v>
                </c:pt>
                <c:pt idx="149">
                  <c:v>0.27000000000001023</c:v>
                </c:pt>
                <c:pt idx="150">
                  <c:v>0.28999999999999204</c:v>
                </c:pt>
                <c:pt idx="151">
                  <c:v>0.18999999999999773</c:v>
                </c:pt>
                <c:pt idx="152">
                  <c:v>0.25</c:v>
                </c:pt>
                <c:pt idx="153">
                  <c:v>0.28999999999999204</c:v>
                </c:pt>
                <c:pt idx="154">
                  <c:v>0.33000000000001251</c:v>
                </c:pt>
                <c:pt idx="155">
                  <c:v>0.26000000000001933</c:v>
                </c:pt>
                <c:pt idx="156">
                  <c:v>0.24000000000000909</c:v>
                </c:pt>
                <c:pt idx="157">
                  <c:v>0.15000000000000568</c:v>
                </c:pt>
                <c:pt idx="158">
                  <c:v>0.12999999999999545</c:v>
                </c:pt>
                <c:pt idx="159">
                  <c:v>0.33000000000001251</c:v>
                </c:pt>
                <c:pt idx="160">
                  <c:v>0.12999999999999545</c:v>
                </c:pt>
                <c:pt idx="161">
                  <c:v>0.24000000000000909</c:v>
                </c:pt>
                <c:pt idx="162">
                  <c:v>0.28999999999999204</c:v>
                </c:pt>
                <c:pt idx="163">
                  <c:v>0.39000000000001478</c:v>
                </c:pt>
                <c:pt idx="164">
                  <c:v>0.37999999999999545</c:v>
                </c:pt>
                <c:pt idx="165">
                  <c:v>0.26000000000001933</c:v>
                </c:pt>
                <c:pt idx="166">
                  <c:v>0.31999999999999318</c:v>
                </c:pt>
              </c:numCache>
            </c:numRef>
          </c:yVal>
          <c:smooth val="0"/>
          <c:extLst xmlns:c16r2="http://schemas.microsoft.com/office/drawing/2015/06/chart">
            <c:ext xmlns:c16="http://schemas.microsoft.com/office/drawing/2014/chart" uri="{C3380CC4-5D6E-409C-BE32-E72D297353CC}">
              <c16:uniqueId val="{00000000-F270-4D12-AA69-2E62D7261CF5}"/>
            </c:ext>
          </c:extLst>
        </c:ser>
        <c:ser>
          <c:idx val="3"/>
          <c:order val="1"/>
          <c:tx>
            <c:strRef>
              <c:f>Kolisani_HPV_relativ!$L$1</c:f>
              <c:strCache>
                <c:ptCount val="1"/>
                <c:pt idx="0">
                  <c:v>50516004</c:v>
                </c:pt>
              </c:strCache>
            </c:strRef>
          </c:tx>
          <c:spPr>
            <a:ln w="25400"/>
          </c:spPr>
          <c:marker>
            <c:symbol val="none"/>
          </c:marker>
          <c:xVal>
            <c:numRef>
              <c:f>Kolisani_HPV_relativ!$J$2:$J$365</c:f>
              <c:numCache>
                <c:formatCode>m/d/yyyy</c:formatCode>
                <c:ptCount val="364"/>
                <c:pt idx="0">
                  <c:v>30072</c:v>
                </c:pt>
                <c:pt idx="1">
                  <c:v>30103</c:v>
                </c:pt>
                <c:pt idx="2">
                  <c:v>30133</c:v>
                </c:pt>
                <c:pt idx="3">
                  <c:v>30164</c:v>
                </c:pt>
                <c:pt idx="4">
                  <c:v>30195</c:v>
                </c:pt>
                <c:pt idx="5">
                  <c:v>30225</c:v>
                </c:pt>
                <c:pt idx="6">
                  <c:v>30256</c:v>
                </c:pt>
                <c:pt idx="7">
                  <c:v>30286</c:v>
                </c:pt>
                <c:pt idx="8">
                  <c:v>30317</c:v>
                </c:pt>
                <c:pt idx="9">
                  <c:v>30348</c:v>
                </c:pt>
                <c:pt idx="10">
                  <c:v>30376</c:v>
                </c:pt>
                <c:pt idx="11">
                  <c:v>30407</c:v>
                </c:pt>
                <c:pt idx="12">
                  <c:v>30437</c:v>
                </c:pt>
                <c:pt idx="13">
                  <c:v>30468</c:v>
                </c:pt>
                <c:pt idx="14">
                  <c:v>30498</c:v>
                </c:pt>
                <c:pt idx="15">
                  <c:v>30529</c:v>
                </c:pt>
                <c:pt idx="16">
                  <c:v>30560</c:v>
                </c:pt>
                <c:pt idx="17">
                  <c:v>30590</c:v>
                </c:pt>
                <c:pt idx="18">
                  <c:v>30621</c:v>
                </c:pt>
                <c:pt idx="19">
                  <c:v>30651</c:v>
                </c:pt>
                <c:pt idx="20">
                  <c:v>30682</c:v>
                </c:pt>
                <c:pt idx="21">
                  <c:v>30713</c:v>
                </c:pt>
                <c:pt idx="22">
                  <c:v>30742</c:v>
                </c:pt>
                <c:pt idx="23">
                  <c:v>30773</c:v>
                </c:pt>
                <c:pt idx="24">
                  <c:v>30803</c:v>
                </c:pt>
                <c:pt idx="25">
                  <c:v>30834</c:v>
                </c:pt>
                <c:pt idx="26">
                  <c:v>30864</c:v>
                </c:pt>
                <c:pt idx="27">
                  <c:v>30895</c:v>
                </c:pt>
                <c:pt idx="28">
                  <c:v>30926</c:v>
                </c:pt>
                <c:pt idx="29">
                  <c:v>30956</c:v>
                </c:pt>
                <c:pt idx="30">
                  <c:v>30987</c:v>
                </c:pt>
                <c:pt idx="31">
                  <c:v>31017</c:v>
                </c:pt>
                <c:pt idx="32">
                  <c:v>31048</c:v>
                </c:pt>
                <c:pt idx="33">
                  <c:v>31079</c:v>
                </c:pt>
                <c:pt idx="34">
                  <c:v>31107</c:v>
                </c:pt>
                <c:pt idx="35">
                  <c:v>31138</c:v>
                </c:pt>
                <c:pt idx="36">
                  <c:v>31168</c:v>
                </c:pt>
                <c:pt idx="37">
                  <c:v>31199</c:v>
                </c:pt>
                <c:pt idx="38">
                  <c:v>31229</c:v>
                </c:pt>
                <c:pt idx="39">
                  <c:v>31260</c:v>
                </c:pt>
                <c:pt idx="40">
                  <c:v>31291</c:v>
                </c:pt>
                <c:pt idx="41">
                  <c:v>31321</c:v>
                </c:pt>
                <c:pt idx="42">
                  <c:v>31352</c:v>
                </c:pt>
                <c:pt idx="43">
                  <c:v>31382</c:v>
                </c:pt>
                <c:pt idx="44">
                  <c:v>31413</c:v>
                </c:pt>
                <c:pt idx="45">
                  <c:v>31444</c:v>
                </c:pt>
                <c:pt idx="46">
                  <c:v>31472</c:v>
                </c:pt>
                <c:pt idx="47">
                  <c:v>31503</c:v>
                </c:pt>
                <c:pt idx="48">
                  <c:v>31533</c:v>
                </c:pt>
                <c:pt idx="49">
                  <c:v>31564</c:v>
                </c:pt>
                <c:pt idx="50">
                  <c:v>31594</c:v>
                </c:pt>
                <c:pt idx="51">
                  <c:v>31625</c:v>
                </c:pt>
                <c:pt idx="52">
                  <c:v>31656</c:v>
                </c:pt>
                <c:pt idx="53">
                  <c:v>31686</c:v>
                </c:pt>
                <c:pt idx="54">
                  <c:v>31717</c:v>
                </c:pt>
                <c:pt idx="55">
                  <c:v>31747</c:v>
                </c:pt>
                <c:pt idx="56">
                  <c:v>31778</c:v>
                </c:pt>
                <c:pt idx="57">
                  <c:v>31809</c:v>
                </c:pt>
                <c:pt idx="58">
                  <c:v>31837</c:v>
                </c:pt>
                <c:pt idx="59">
                  <c:v>31868</c:v>
                </c:pt>
                <c:pt idx="60">
                  <c:v>31898</c:v>
                </c:pt>
                <c:pt idx="61">
                  <c:v>31929</c:v>
                </c:pt>
                <c:pt idx="62">
                  <c:v>31959</c:v>
                </c:pt>
                <c:pt idx="63">
                  <c:v>31990</c:v>
                </c:pt>
                <c:pt idx="64">
                  <c:v>32021</c:v>
                </c:pt>
                <c:pt idx="65">
                  <c:v>32051</c:v>
                </c:pt>
                <c:pt idx="66">
                  <c:v>32082</c:v>
                </c:pt>
                <c:pt idx="67">
                  <c:v>32112</c:v>
                </c:pt>
                <c:pt idx="68">
                  <c:v>32143</c:v>
                </c:pt>
                <c:pt idx="69">
                  <c:v>32203</c:v>
                </c:pt>
                <c:pt idx="70">
                  <c:v>32234</c:v>
                </c:pt>
                <c:pt idx="71">
                  <c:v>32264</c:v>
                </c:pt>
                <c:pt idx="72">
                  <c:v>32295</c:v>
                </c:pt>
                <c:pt idx="73">
                  <c:v>32325</c:v>
                </c:pt>
                <c:pt idx="74">
                  <c:v>32356</c:v>
                </c:pt>
                <c:pt idx="75">
                  <c:v>32387</c:v>
                </c:pt>
                <c:pt idx="76">
                  <c:v>32417</c:v>
                </c:pt>
                <c:pt idx="77">
                  <c:v>32448</c:v>
                </c:pt>
                <c:pt idx="78">
                  <c:v>32478</c:v>
                </c:pt>
                <c:pt idx="79">
                  <c:v>32509</c:v>
                </c:pt>
                <c:pt idx="80">
                  <c:v>32540</c:v>
                </c:pt>
                <c:pt idx="81">
                  <c:v>32568</c:v>
                </c:pt>
                <c:pt idx="82">
                  <c:v>32599</c:v>
                </c:pt>
                <c:pt idx="83">
                  <c:v>32629</c:v>
                </c:pt>
                <c:pt idx="84">
                  <c:v>32660</c:v>
                </c:pt>
                <c:pt idx="85">
                  <c:v>32690</c:v>
                </c:pt>
                <c:pt idx="86">
                  <c:v>32721</c:v>
                </c:pt>
                <c:pt idx="87">
                  <c:v>32752</c:v>
                </c:pt>
                <c:pt idx="88">
                  <c:v>32782</c:v>
                </c:pt>
                <c:pt idx="89">
                  <c:v>32813</c:v>
                </c:pt>
                <c:pt idx="90">
                  <c:v>32843</c:v>
                </c:pt>
                <c:pt idx="91">
                  <c:v>32874</c:v>
                </c:pt>
                <c:pt idx="92">
                  <c:v>32905</c:v>
                </c:pt>
                <c:pt idx="93">
                  <c:v>32933</c:v>
                </c:pt>
                <c:pt idx="94">
                  <c:v>32964</c:v>
                </c:pt>
                <c:pt idx="95">
                  <c:v>32994</c:v>
                </c:pt>
                <c:pt idx="96">
                  <c:v>33025</c:v>
                </c:pt>
                <c:pt idx="97">
                  <c:v>33055</c:v>
                </c:pt>
                <c:pt idx="98">
                  <c:v>33086</c:v>
                </c:pt>
                <c:pt idx="99">
                  <c:v>33117</c:v>
                </c:pt>
                <c:pt idx="100">
                  <c:v>33147</c:v>
                </c:pt>
                <c:pt idx="101">
                  <c:v>33178</c:v>
                </c:pt>
                <c:pt idx="102">
                  <c:v>33208</c:v>
                </c:pt>
                <c:pt idx="103">
                  <c:v>33239</c:v>
                </c:pt>
                <c:pt idx="104">
                  <c:v>33270</c:v>
                </c:pt>
                <c:pt idx="105">
                  <c:v>33298</c:v>
                </c:pt>
                <c:pt idx="106">
                  <c:v>33329</c:v>
                </c:pt>
                <c:pt idx="107">
                  <c:v>33359</c:v>
                </c:pt>
                <c:pt idx="108">
                  <c:v>33390</c:v>
                </c:pt>
                <c:pt idx="109">
                  <c:v>33420</c:v>
                </c:pt>
                <c:pt idx="110">
                  <c:v>33451</c:v>
                </c:pt>
                <c:pt idx="111">
                  <c:v>33482</c:v>
                </c:pt>
                <c:pt idx="112">
                  <c:v>33512</c:v>
                </c:pt>
                <c:pt idx="113">
                  <c:v>33543</c:v>
                </c:pt>
                <c:pt idx="114">
                  <c:v>33573</c:v>
                </c:pt>
                <c:pt idx="115">
                  <c:v>33604</c:v>
                </c:pt>
                <c:pt idx="116">
                  <c:v>33635</c:v>
                </c:pt>
                <c:pt idx="117">
                  <c:v>33664</c:v>
                </c:pt>
                <c:pt idx="118">
                  <c:v>33695</c:v>
                </c:pt>
                <c:pt idx="119">
                  <c:v>33725</c:v>
                </c:pt>
                <c:pt idx="120">
                  <c:v>33756</c:v>
                </c:pt>
                <c:pt idx="121">
                  <c:v>33786</c:v>
                </c:pt>
                <c:pt idx="122">
                  <c:v>33817</c:v>
                </c:pt>
                <c:pt idx="123">
                  <c:v>33848</c:v>
                </c:pt>
                <c:pt idx="124">
                  <c:v>33878</c:v>
                </c:pt>
                <c:pt idx="125">
                  <c:v>33909</c:v>
                </c:pt>
                <c:pt idx="126">
                  <c:v>33939</c:v>
                </c:pt>
                <c:pt idx="127">
                  <c:v>33970</c:v>
                </c:pt>
                <c:pt idx="128">
                  <c:v>34001</c:v>
                </c:pt>
                <c:pt idx="129">
                  <c:v>34029</c:v>
                </c:pt>
                <c:pt idx="130">
                  <c:v>34060</c:v>
                </c:pt>
                <c:pt idx="131">
                  <c:v>34090</c:v>
                </c:pt>
                <c:pt idx="132">
                  <c:v>34121</c:v>
                </c:pt>
                <c:pt idx="133">
                  <c:v>34151</c:v>
                </c:pt>
                <c:pt idx="134">
                  <c:v>34182</c:v>
                </c:pt>
                <c:pt idx="135">
                  <c:v>34213</c:v>
                </c:pt>
                <c:pt idx="136">
                  <c:v>34243</c:v>
                </c:pt>
                <c:pt idx="137">
                  <c:v>34274</c:v>
                </c:pt>
                <c:pt idx="138">
                  <c:v>34304</c:v>
                </c:pt>
                <c:pt idx="139">
                  <c:v>34335</c:v>
                </c:pt>
                <c:pt idx="140">
                  <c:v>34366</c:v>
                </c:pt>
                <c:pt idx="141">
                  <c:v>34394</c:v>
                </c:pt>
                <c:pt idx="142">
                  <c:v>34425</c:v>
                </c:pt>
                <c:pt idx="143">
                  <c:v>34455</c:v>
                </c:pt>
                <c:pt idx="144">
                  <c:v>34486</c:v>
                </c:pt>
                <c:pt idx="145">
                  <c:v>34516</c:v>
                </c:pt>
                <c:pt idx="146">
                  <c:v>34547</c:v>
                </c:pt>
                <c:pt idx="147">
                  <c:v>34578</c:v>
                </c:pt>
                <c:pt idx="148">
                  <c:v>34608</c:v>
                </c:pt>
                <c:pt idx="149">
                  <c:v>34639</c:v>
                </c:pt>
                <c:pt idx="150">
                  <c:v>34669</c:v>
                </c:pt>
                <c:pt idx="151">
                  <c:v>34700</c:v>
                </c:pt>
                <c:pt idx="152">
                  <c:v>34731</c:v>
                </c:pt>
                <c:pt idx="153">
                  <c:v>34759</c:v>
                </c:pt>
                <c:pt idx="154">
                  <c:v>34790</c:v>
                </c:pt>
                <c:pt idx="155">
                  <c:v>34820</c:v>
                </c:pt>
                <c:pt idx="156">
                  <c:v>34851</c:v>
                </c:pt>
                <c:pt idx="157">
                  <c:v>34881</c:v>
                </c:pt>
                <c:pt idx="158">
                  <c:v>34912</c:v>
                </c:pt>
                <c:pt idx="159">
                  <c:v>34943</c:v>
                </c:pt>
                <c:pt idx="160">
                  <c:v>34973</c:v>
                </c:pt>
                <c:pt idx="161">
                  <c:v>35004</c:v>
                </c:pt>
                <c:pt idx="162">
                  <c:v>35034</c:v>
                </c:pt>
                <c:pt idx="163">
                  <c:v>35065</c:v>
                </c:pt>
                <c:pt idx="164">
                  <c:v>35096</c:v>
                </c:pt>
                <c:pt idx="165">
                  <c:v>35125</c:v>
                </c:pt>
                <c:pt idx="166">
                  <c:v>35156</c:v>
                </c:pt>
                <c:pt idx="167">
                  <c:v>35186</c:v>
                </c:pt>
                <c:pt idx="168">
                  <c:v>35217</c:v>
                </c:pt>
                <c:pt idx="169">
                  <c:v>35247</c:v>
                </c:pt>
                <c:pt idx="170">
                  <c:v>35278</c:v>
                </c:pt>
                <c:pt idx="171">
                  <c:v>35309</c:v>
                </c:pt>
                <c:pt idx="172">
                  <c:v>35339</c:v>
                </c:pt>
                <c:pt idx="173">
                  <c:v>35370</c:v>
                </c:pt>
                <c:pt idx="174">
                  <c:v>35400</c:v>
                </c:pt>
                <c:pt idx="175">
                  <c:v>35431</c:v>
                </c:pt>
                <c:pt idx="176">
                  <c:v>35462</c:v>
                </c:pt>
                <c:pt idx="177">
                  <c:v>35490</c:v>
                </c:pt>
                <c:pt idx="178">
                  <c:v>35521</c:v>
                </c:pt>
                <c:pt idx="179">
                  <c:v>35551</c:v>
                </c:pt>
                <c:pt idx="180">
                  <c:v>35582</c:v>
                </c:pt>
                <c:pt idx="181">
                  <c:v>35612</c:v>
                </c:pt>
                <c:pt idx="182">
                  <c:v>35643</c:v>
                </c:pt>
                <c:pt idx="183">
                  <c:v>35674</c:v>
                </c:pt>
                <c:pt idx="184">
                  <c:v>35704</c:v>
                </c:pt>
                <c:pt idx="185">
                  <c:v>35796</c:v>
                </c:pt>
                <c:pt idx="186">
                  <c:v>35827</c:v>
                </c:pt>
                <c:pt idx="187">
                  <c:v>35855</c:v>
                </c:pt>
                <c:pt idx="188">
                  <c:v>35886</c:v>
                </c:pt>
                <c:pt idx="189">
                  <c:v>35916</c:v>
                </c:pt>
                <c:pt idx="190">
                  <c:v>35947</c:v>
                </c:pt>
                <c:pt idx="191">
                  <c:v>35977</c:v>
                </c:pt>
                <c:pt idx="192">
                  <c:v>36008</c:v>
                </c:pt>
                <c:pt idx="193">
                  <c:v>36039</c:v>
                </c:pt>
                <c:pt idx="194">
                  <c:v>36069</c:v>
                </c:pt>
                <c:pt idx="195">
                  <c:v>36100</c:v>
                </c:pt>
                <c:pt idx="196">
                  <c:v>36130</c:v>
                </c:pt>
                <c:pt idx="197">
                  <c:v>36161</c:v>
                </c:pt>
                <c:pt idx="198">
                  <c:v>36192</c:v>
                </c:pt>
                <c:pt idx="199">
                  <c:v>36220</c:v>
                </c:pt>
                <c:pt idx="200">
                  <c:v>36251</c:v>
                </c:pt>
                <c:pt idx="201">
                  <c:v>36281</c:v>
                </c:pt>
                <c:pt idx="202">
                  <c:v>36312</c:v>
                </c:pt>
                <c:pt idx="203">
                  <c:v>36342</c:v>
                </c:pt>
                <c:pt idx="204">
                  <c:v>36373</c:v>
                </c:pt>
                <c:pt idx="205">
                  <c:v>36404</c:v>
                </c:pt>
                <c:pt idx="206">
                  <c:v>36434</c:v>
                </c:pt>
                <c:pt idx="207">
                  <c:v>36484</c:v>
                </c:pt>
                <c:pt idx="208">
                  <c:v>36514</c:v>
                </c:pt>
                <c:pt idx="209">
                  <c:v>36545</c:v>
                </c:pt>
                <c:pt idx="210">
                  <c:v>36576</c:v>
                </c:pt>
                <c:pt idx="211">
                  <c:v>36605</c:v>
                </c:pt>
                <c:pt idx="212">
                  <c:v>36636</c:v>
                </c:pt>
                <c:pt idx="213">
                  <c:v>36666</c:v>
                </c:pt>
                <c:pt idx="214">
                  <c:v>36697</c:v>
                </c:pt>
                <c:pt idx="215">
                  <c:v>36727</c:v>
                </c:pt>
                <c:pt idx="216">
                  <c:v>36758</c:v>
                </c:pt>
                <c:pt idx="217">
                  <c:v>36789</c:v>
                </c:pt>
                <c:pt idx="218">
                  <c:v>36819</c:v>
                </c:pt>
                <c:pt idx="219">
                  <c:v>36850</c:v>
                </c:pt>
                <c:pt idx="220">
                  <c:v>36880</c:v>
                </c:pt>
                <c:pt idx="221">
                  <c:v>36911</c:v>
                </c:pt>
                <c:pt idx="222">
                  <c:v>36942</c:v>
                </c:pt>
                <c:pt idx="223">
                  <c:v>36970</c:v>
                </c:pt>
                <c:pt idx="224">
                  <c:v>37001</c:v>
                </c:pt>
                <c:pt idx="225">
                  <c:v>37031</c:v>
                </c:pt>
                <c:pt idx="226">
                  <c:v>37062</c:v>
                </c:pt>
                <c:pt idx="227">
                  <c:v>37092</c:v>
                </c:pt>
                <c:pt idx="228">
                  <c:v>37123</c:v>
                </c:pt>
                <c:pt idx="229">
                  <c:v>37154</c:v>
                </c:pt>
                <c:pt idx="230">
                  <c:v>37184</c:v>
                </c:pt>
                <c:pt idx="231">
                  <c:v>37215</c:v>
                </c:pt>
                <c:pt idx="232">
                  <c:v>37245</c:v>
                </c:pt>
                <c:pt idx="233">
                  <c:v>37276</c:v>
                </c:pt>
                <c:pt idx="234">
                  <c:v>37307</c:v>
                </c:pt>
                <c:pt idx="235">
                  <c:v>37335</c:v>
                </c:pt>
                <c:pt idx="236">
                  <c:v>37366</c:v>
                </c:pt>
                <c:pt idx="237">
                  <c:v>37396</c:v>
                </c:pt>
                <c:pt idx="238">
                  <c:v>37427</c:v>
                </c:pt>
                <c:pt idx="239">
                  <c:v>37457</c:v>
                </c:pt>
                <c:pt idx="240">
                  <c:v>37488</c:v>
                </c:pt>
                <c:pt idx="241">
                  <c:v>37519</c:v>
                </c:pt>
                <c:pt idx="242">
                  <c:v>37549</c:v>
                </c:pt>
                <c:pt idx="243">
                  <c:v>37580</c:v>
                </c:pt>
                <c:pt idx="244">
                  <c:v>37610</c:v>
                </c:pt>
                <c:pt idx="245">
                  <c:v>37641</c:v>
                </c:pt>
                <c:pt idx="246">
                  <c:v>37672</c:v>
                </c:pt>
                <c:pt idx="247">
                  <c:v>37700</c:v>
                </c:pt>
                <c:pt idx="248">
                  <c:v>37731</c:v>
                </c:pt>
                <c:pt idx="249">
                  <c:v>37761</c:v>
                </c:pt>
                <c:pt idx="250">
                  <c:v>37792</c:v>
                </c:pt>
                <c:pt idx="251">
                  <c:v>37822</c:v>
                </c:pt>
                <c:pt idx="252">
                  <c:v>37853</c:v>
                </c:pt>
                <c:pt idx="253">
                  <c:v>37884</c:v>
                </c:pt>
                <c:pt idx="254">
                  <c:v>37914</c:v>
                </c:pt>
                <c:pt idx="255">
                  <c:v>37926</c:v>
                </c:pt>
                <c:pt idx="256">
                  <c:v>37956</c:v>
                </c:pt>
                <c:pt idx="257">
                  <c:v>37987</c:v>
                </c:pt>
                <c:pt idx="258">
                  <c:v>38018</c:v>
                </c:pt>
                <c:pt idx="259">
                  <c:v>38047</c:v>
                </c:pt>
                <c:pt idx="260">
                  <c:v>38078</c:v>
                </c:pt>
                <c:pt idx="261">
                  <c:v>38108</c:v>
                </c:pt>
                <c:pt idx="262">
                  <c:v>38139</c:v>
                </c:pt>
                <c:pt idx="263">
                  <c:v>38169</c:v>
                </c:pt>
                <c:pt idx="264">
                  <c:v>38200</c:v>
                </c:pt>
                <c:pt idx="265">
                  <c:v>38231</c:v>
                </c:pt>
                <c:pt idx="266">
                  <c:v>38261</c:v>
                </c:pt>
                <c:pt idx="267">
                  <c:v>38292</c:v>
                </c:pt>
                <c:pt idx="268">
                  <c:v>38322</c:v>
                </c:pt>
                <c:pt idx="269">
                  <c:v>38353</c:v>
                </c:pt>
                <c:pt idx="270">
                  <c:v>38384</c:v>
                </c:pt>
                <c:pt idx="271">
                  <c:v>38412</c:v>
                </c:pt>
                <c:pt idx="272">
                  <c:v>38443</c:v>
                </c:pt>
                <c:pt idx="273">
                  <c:v>38473</c:v>
                </c:pt>
                <c:pt idx="274">
                  <c:v>38504</c:v>
                </c:pt>
                <c:pt idx="275">
                  <c:v>38534</c:v>
                </c:pt>
                <c:pt idx="276">
                  <c:v>38565</c:v>
                </c:pt>
                <c:pt idx="277">
                  <c:v>38567</c:v>
                </c:pt>
                <c:pt idx="278">
                  <c:v>38596</c:v>
                </c:pt>
                <c:pt idx="279">
                  <c:v>38626</c:v>
                </c:pt>
                <c:pt idx="280">
                  <c:v>38657</c:v>
                </c:pt>
                <c:pt idx="281">
                  <c:v>38687</c:v>
                </c:pt>
                <c:pt idx="282">
                  <c:v>38718</c:v>
                </c:pt>
                <c:pt idx="283">
                  <c:v>38749</c:v>
                </c:pt>
                <c:pt idx="284">
                  <c:v>38777</c:v>
                </c:pt>
                <c:pt idx="285">
                  <c:v>38808</c:v>
                </c:pt>
                <c:pt idx="286">
                  <c:v>38838</c:v>
                </c:pt>
                <c:pt idx="287">
                  <c:v>38869</c:v>
                </c:pt>
                <c:pt idx="288">
                  <c:v>38899</c:v>
                </c:pt>
                <c:pt idx="289">
                  <c:v>38930</c:v>
                </c:pt>
                <c:pt idx="290">
                  <c:v>38961</c:v>
                </c:pt>
                <c:pt idx="291">
                  <c:v>38991</c:v>
                </c:pt>
                <c:pt idx="292">
                  <c:v>39022</c:v>
                </c:pt>
                <c:pt idx="293">
                  <c:v>39028</c:v>
                </c:pt>
                <c:pt idx="294">
                  <c:v>39052</c:v>
                </c:pt>
                <c:pt idx="295">
                  <c:v>39083</c:v>
                </c:pt>
                <c:pt idx="296">
                  <c:v>39114</c:v>
                </c:pt>
                <c:pt idx="297">
                  <c:v>39142</c:v>
                </c:pt>
                <c:pt idx="298">
                  <c:v>39173</c:v>
                </c:pt>
                <c:pt idx="299">
                  <c:v>39203</c:v>
                </c:pt>
                <c:pt idx="300">
                  <c:v>39234</c:v>
                </c:pt>
                <c:pt idx="301">
                  <c:v>39264</c:v>
                </c:pt>
                <c:pt idx="302">
                  <c:v>39295</c:v>
                </c:pt>
                <c:pt idx="303">
                  <c:v>39323</c:v>
                </c:pt>
                <c:pt idx="304">
                  <c:v>39326</c:v>
                </c:pt>
                <c:pt idx="305">
                  <c:v>39356</c:v>
                </c:pt>
                <c:pt idx="306">
                  <c:v>39387</c:v>
                </c:pt>
                <c:pt idx="307">
                  <c:v>39417</c:v>
                </c:pt>
                <c:pt idx="308">
                  <c:v>39448</c:v>
                </c:pt>
                <c:pt idx="309">
                  <c:v>39479</c:v>
                </c:pt>
                <c:pt idx="310">
                  <c:v>39508</c:v>
                </c:pt>
                <c:pt idx="311">
                  <c:v>39539</c:v>
                </c:pt>
                <c:pt idx="312">
                  <c:v>39569</c:v>
                </c:pt>
                <c:pt idx="313">
                  <c:v>39589</c:v>
                </c:pt>
                <c:pt idx="314">
                  <c:v>39600</c:v>
                </c:pt>
                <c:pt idx="315">
                  <c:v>39630</c:v>
                </c:pt>
                <c:pt idx="316">
                  <c:v>39661</c:v>
                </c:pt>
                <c:pt idx="317">
                  <c:v>39692</c:v>
                </c:pt>
                <c:pt idx="318">
                  <c:v>39722</c:v>
                </c:pt>
                <c:pt idx="319">
                  <c:v>39753</c:v>
                </c:pt>
                <c:pt idx="320">
                  <c:v>39783</c:v>
                </c:pt>
                <c:pt idx="321">
                  <c:v>39814</c:v>
                </c:pt>
                <c:pt idx="322">
                  <c:v>39845</c:v>
                </c:pt>
                <c:pt idx="323">
                  <c:v>39873</c:v>
                </c:pt>
                <c:pt idx="324">
                  <c:v>39904</c:v>
                </c:pt>
                <c:pt idx="325">
                  <c:v>39934</c:v>
                </c:pt>
                <c:pt idx="326">
                  <c:v>39965</c:v>
                </c:pt>
                <c:pt idx="327">
                  <c:v>39995</c:v>
                </c:pt>
                <c:pt idx="328">
                  <c:v>40026</c:v>
                </c:pt>
                <c:pt idx="329">
                  <c:v>40057</c:v>
                </c:pt>
                <c:pt idx="330">
                  <c:v>40087</c:v>
                </c:pt>
                <c:pt idx="331">
                  <c:v>40118</c:v>
                </c:pt>
                <c:pt idx="332">
                  <c:v>40148</c:v>
                </c:pt>
                <c:pt idx="333">
                  <c:v>40179</c:v>
                </c:pt>
                <c:pt idx="334">
                  <c:v>40210</c:v>
                </c:pt>
                <c:pt idx="335">
                  <c:v>40238</c:v>
                </c:pt>
                <c:pt idx="336">
                  <c:v>40269</c:v>
                </c:pt>
                <c:pt idx="337">
                  <c:v>40299</c:v>
                </c:pt>
                <c:pt idx="338">
                  <c:v>40330</c:v>
                </c:pt>
                <c:pt idx="339">
                  <c:v>40360</c:v>
                </c:pt>
                <c:pt idx="340">
                  <c:v>40391</c:v>
                </c:pt>
                <c:pt idx="341">
                  <c:v>40422</c:v>
                </c:pt>
                <c:pt idx="342">
                  <c:v>40452</c:v>
                </c:pt>
                <c:pt idx="343">
                  <c:v>40483</c:v>
                </c:pt>
                <c:pt idx="344">
                  <c:v>40513</c:v>
                </c:pt>
                <c:pt idx="345">
                  <c:v>40544</c:v>
                </c:pt>
                <c:pt idx="346">
                  <c:v>40575</c:v>
                </c:pt>
                <c:pt idx="347">
                  <c:v>40603</c:v>
                </c:pt>
                <c:pt idx="348">
                  <c:v>40634</c:v>
                </c:pt>
                <c:pt idx="349">
                  <c:v>40664</c:v>
                </c:pt>
                <c:pt idx="350">
                  <c:v>40695</c:v>
                </c:pt>
                <c:pt idx="351">
                  <c:v>40725</c:v>
                </c:pt>
                <c:pt idx="352">
                  <c:v>40756</c:v>
                </c:pt>
                <c:pt idx="353">
                  <c:v>40787</c:v>
                </c:pt>
                <c:pt idx="354">
                  <c:v>40817</c:v>
                </c:pt>
                <c:pt idx="355">
                  <c:v>40848</c:v>
                </c:pt>
                <c:pt idx="356">
                  <c:v>40878</c:v>
                </c:pt>
                <c:pt idx="357">
                  <c:v>40909</c:v>
                </c:pt>
                <c:pt idx="358">
                  <c:v>40940</c:v>
                </c:pt>
                <c:pt idx="359">
                  <c:v>40969</c:v>
                </c:pt>
                <c:pt idx="360">
                  <c:v>41000</c:v>
                </c:pt>
                <c:pt idx="361">
                  <c:v>41024</c:v>
                </c:pt>
                <c:pt idx="362">
                  <c:v>41030</c:v>
                </c:pt>
                <c:pt idx="363">
                  <c:v>41061</c:v>
                </c:pt>
              </c:numCache>
            </c:numRef>
          </c:xVal>
          <c:yVal>
            <c:numRef>
              <c:f>Kolisani_HPV_relativ!$L$2:$L$365</c:f>
              <c:numCache>
                <c:formatCode>#,###,##0.00</c:formatCode>
                <c:ptCount val="364"/>
                <c:pt idx="0">
                  <c:v>2.7600000000000193</c:v>
                </c:pt>
                <c:pt idx="1">
                  <c:v>3.1599999999999966</c:v>
                </c:pt>
                <c:pt idx="2">
                  <c:v>2.8600000000000136</c:v>
                </c:pt>
                <c:pt idx="3">
                  <c:v>3.0600000000000023</c:v>
                </c:pt>
                <c:pt idx="4">
                  <c:v>3.0600000000000023</c:v>
                </c:pt>
                <c:pt idx="5">
                  <c:v>3.0100000000000193</c:v>
                </c:pt>
                <c:pt idx="6">
                  <c:v>3.0600000000000023</c:v>
                </c:pt>
                <c:pt idx="7">
                  <c:v>3.2600000000000193</c:v>
                </c:pt>
                <c:pt idx="8">
                  <c:v>3.2600000000000193</c:v>
                </c:pt>
                <c:pt idx="9">
                  <c:v>3.3100000000000023</c:v>
                </c:pt>
                <c:pt idx="10">
                  <c:v>3.6599999999999966</c:v>
                </c:pt>
                <c:pt idx="11">
                  <c:v>3.460000000000008</c:v>
                </c:pt>
                <c:pt idx="12">
                  <c:v>3.5600000000000023</c:v>
                </c:pt>
                <c:pt idx="13">
                  <c:v>3.6100000000000136</c:v>
                </c:pt>
                <c:pt idx="14">
                  <c:v>3.710000000000008</c:v>
                </c:pt>
                <c:pt idx="15">
                  <c:v>3.8600000000000136</c:v>
                </c:pt>
                <c:pt idx="16">
                  <c:v>3.960000000000008</c:v>
                </c:pt>
                <c:pt idx="17">
                  <c:v>3.9000000000000057</c:v>
                </c:pt>
                <c:pt idx="18">
                  <c:v>3.0600000000000023</c:v>
                </c:pt>
                <c:pt idx="19">
                  <c:v>3.2600000000000193</c:v>
                </c:pt>
                <c:pt idx="20">
                  <c:v>4.2600000000000193</c:v>
                </c:pt>
                <c:pt idx="21">
                  <c:v>4.5600000000000023</c:v>
                </c:pt>
                <c:pt idx="22">
                  <c:v>4.5100000000000193</c:v>
                </c:pt>
                <c:pt idx="23">
                  <c:v>4.2600000000000193</c:v>
                </c:pt>
                <c:pt idx="24">
                  <c:v>4.7600000000000193</c:v>
                </c:pt>
                <c:pt idx="25">
                  <c:v>4.1599999999999966</c:v>
                </c:pt>
                <c:pt idx="26">
                  <c:v>4.3600000000000136</c:v>
                </c:pt>
                <c:pt idx="27">
                  <c:v>4.5600000000000023</c:v>
                </c:pt>
                <c:pt idx="28">
                  <c:v>4.5100000000000193</c:v>
                </c:pt>
                <c:pt idx="29">
                  <c:v>4.460000000000008</c:v>
                </c:pt>
                <c:pt idx="30">
                  <c:v>4.5600000000000023</c:v>
                </c:pt>
                <c:pt idx="31">
                  <c:v>4.3600000000000136</c:v>
                </c:pt>
                <c:pt idx="32">
                  <c:v>4.3600000000000136</c:v>
                </c:pt>
                <c:pt idx="33">
                  <c:v>4.3600000000000136</c:v>
                </c:pt>
                <c:pt idx="34">
                  <c:v>4.2600000000000193</c:v>
                </c:pt>
                <c:pt idx="35">
                  <c:v>4.2600000000000193</c:v>
                </c:pt>
                <c:pt idx="36">
                  <c:v>4.1599999999999966</c:v>
                </c:pt>
                <c:pt idx="37">
                  <c:v>4.210000000000008</c:v>
                </c:pt>
                <c:pt idx="38">
                  <c:v>4.1599999999999966</c:v>
                </c:pt>
                <c:pt idx="39">
                  <c:v>4.1599999999999966</c:v>
                </c:pt>
                <c:pt idx="40">
                  <c:v>4.1599999999999966</c:v>
                </c:pt>
                <c:pt idx="41">
                  <c:v>4.1100000000000136</c:v>
                </c:pt>
                <c:pt idx="42">
                  <c:v>4.0600000000000023</c:v>
                </c:pt>
                <c:pt idx="43">
                  <c:v>4.1599999999999966</c:v>
                </c:pt>
                <c:pt idx="44">
                  <c:v>4.3600000000000136</c:v>
                </c:pt>
                <c:pt idx="45">
                  <c:v>4.1599999999999966</c:v>
                </c:pt>
                <c:pt idx="46">
                  <c:v>3.9099999999999966</c:v>
                </c:pt>
                <c:pt idx="47">
                  <c:v>3.8900000000000148</c:v>
                </c:pt>
                <c:pt idx="48">
                  <c:v>3.8600000000000136</c:v>
                </c:pt>
                <c:pt idx="49">
                  <c:v>3.7900000000000205</c:v>
                </c:pt>
                <c:pt idx="50">
                  <c:v>3.7400000000000091</c:v>
                </c:pt>
                <c:pt idx="51">
                  <c:v>3.7400000000000091</c:v>
                </c:pt>
                <c:pt idx="52">
                  <c:v>3.5400000000000205</c:v>
                </c:pt>
                <c:pt idx="53">
                  <c:v>3.6599999999999966</c:v>
                </c:pt>
                <c:pt idx="54">
                  <c:v>3.4900000000000091</c:v>
                </c:pt>
                <c:pt idx="55">
                  <c:v>3.7800000000000011</c:v>
                </c:pt>
                <c:pt idx="56">
                  <c:v>3.460000000000008</c:v>
                </c:pt>
                <c:pt idx="57">
                  <c:v>3.460000000000008</c:v>
                </c:pt>
                <c:pt idx="58">
                  <c:v>3.4500000000000171</c:v>
                </c:pt>
                <c:pt idx="59">
                  <c:v>3.3400000000000034</c:v>
                </c:pt>
                <c:pt idx="60">
                  <c:v>3.1899999999999977</c:v>
                </c:pt>
                <c:pt idx="61">
                  <c:v>3.3400000000000034</c:v>
                </c:pt>
                <c:pt idx="62">
                  <c:v>3.460000000000008</c:v>
                </c:pt>
                <c:pt idx="63">
                  <c:v>3.210000000000008</c:v>
                </c:pt>
                <c:pt idx="64">
                  <c:v>3.460000000000008</c:v>
                </c:pt>
                <c:pt idx="65">
                  <c:v>3.1100000000000136</c:v>
                </c:pt>
                <c:pt idx="66">
                  <c:v>3.0700000000000216</c:v>
                </c:pt>
                <c:pt idx="67">
                  <c:v>3.0600000000000023</c:v>
                </c:pt>
                <c:pt idx="68">
                  <c:v>3.0600000000000023</c:v>
                </c:pt>
                <c:pt idx="69">
                  <c:v>3.0600000000000023</c:v>
                </c:pt>
                <c:pt idx="70">
                  <c:v>3.0600000000000023</c:v>
                </c:pt>
                <c:pt idx="71">
                  <c:v>3.0100000000000193</c:v>
                </c:pt>
                <c:pt idx="72">
                  <c:v>2.960000000000008</c:v>
                </c:pt>
                <c:pt idx="73">
                  <c:v>2.960000000000008</c:v>
                </c:pt>
                <c:pt idx="74">
                  <c:v>2.8600000000000136</c:v>
                </c:pt>
                <c:pt idx="75">
                  <c:v>2.9099999999999966</c:v>
                </c:pt>
                <c:pt idx="76">
                  <c:v>3.0400000000000205</c:v>
                </c:pt>
                <c:pt idx="77">
                  <c:v>3.0100000000000193</c:v>
                </c:pt>
                <c:pt idx="78">
                  <c:v>2.960000000000008</c:v>
                </c:pt>
                <c:pt idx="79">
                  <c:v>3.0600000000000023</c:v>
                </c:pt>
                <c:pt idx="80">
                  <c:v>2.9399999999999977</c:v>
                </c:pt>
                <c:pt idx="81">
                  <c:v>2.9099999999999966</c:v>
                </c:pt>
                <c:pt idx="82">
                  <c:v>2.8600000000000136</c:v>
                </c:pt>
                <c:pt idx="83">
                  <c:v>2.8600000000000136</c:v>
                </c:pt>
                <c:pt idx="84">
                  <c:v>2.8700000000000045</c:v>
                </c:pt>
                <c:pt idx="85">
                  <c:v>2.8900000000000148</c:v>
                </c:pt>
                <c:pt idx="86">
                  <c:v>2.960000000000008</c:v>
                </c:pt>
                <c:pt idx="87">
                  <c:v>2.9099999999999966</c:v>
                </c:pt>
                <c:pt idx="88">
                  <c:v>2.8900000000000148</c:v>
                </c:pt>
                <c:pt idx="89">
                  <c:v>2.8600000000000136</c:v>
                </c:pt>
                <c:pt idx="90">
                  <c:v>2.8600000000000136</c:v>
                </c:pt>
                <c:pt idx="91">
                  <c:v>2.8799999999999955</c:v>
                </c:pt>
                <c:pt idx="92">
                  <c:v>2.8600000000000136</c:v>
                </c:pt>
                <c:pt idx="93">
                  <c:v>2.8600000000000136</c:v>
                </c:pt>
                <c:pt idx="94">
                  <c:v>2.8600000000000136</c:v>
                </c:pt>
                <c:pt idx="95">
                  <c:v>2.8400000000000034</c:v>
                </c:pt>
                <c:pt idx="96">
                  <c:v>2.8200000000000216</c:v>
                </c:pt>
                <c:pt idx="97">
                  <c:v>2.8600000000000136</c:v>
                </c:pt>
                <c:pt idx="98">
                  <c:v>2.9099999999999966</c:v>
                </c:pt>
                <c:pt idx="99">
                  <c:v>2.9099999999999966</c:v>
                </c:pt>
                <c:pt idx="100">
                  <c:v>3.0100000000000193</c:v>
                </c:pt>
                <c:pt idx="101">
                  <c:v>2.9099999999999966</c:v>
                </c:pt>
                <c:pt idx="102">
                  <c:v>2.8300000000000125</c:v>
                </c:pt>
                <c:pt idx="103">
                  <c:v>3.0100000000000193</c:v>
                </c:pt>
                <c:pt idx="104">
                  <c:v>2.9300000000000068</c:v>
                </c:pt>
                <c:pt idx="105">
                  <c:v>2.6299999999999955</c:v>
                </c:pt>
                <c:pt idx="106">
                  <c:v>2.6100000000000136</c:v>
                </c:pt>
                <c:pt idx="107">
                  <c:v>2.5800000000000125</c:v>
                </c:pt>
                <c:pt idx="108">
                  <c:v>2.6599999999999966</c:v>
                </c:pt>
                <c:pt idx="109">
                  <c:v>2.6200000000000045</c:v>
                </c:pt>
                <c:pt idx="110">
                  <c:v>2.6200000000000045</c:v>
                </c:pt>
                <c:pt idx="111">
                  <c:v>2.5500000000000114</c:v>
                </c:pt>
                <c:pt idx="112">
                  <c:v>2.4900000000000091</c:v>
                </c:pt>
                <c:pt idx="113">
                  <c:v>2.4399999999999977</c:v>
                </c:pt>
                <c:pt idx="114">
                  <c:v>2.4300000000000068</c:v>
                </c:pt>
                <c:pt idx="115">
                  <c:v>2.4200000000000159</c:v>
                </c:pt>
                <c:pt idx="116">
                  <c:v>2.4300000000000068</c:v>
                </c:pt>
                <c:pt idx="117">
                  <c:v>2.4300000000000068</c:v>
                </c:pt>
                <c:pt idx="118">
                  <c:v>2.4300000000000068</c:v>
                </c:pt>
                <c:pt idx="119">
                  <c:v>2.4399999999999977</c:v>
                </c:pt>
                <c:pt idx="120">
                  <c:v>2.4399999999999977</c:v>
                </c:pt>
                <c:pt idx="121">
                  <c:v>2.4399999999999977</c:v>
                </c:pt>
                <c:pt idx="122">
                  <c:v>2.3900000000000148</c:v>
                </c:pt>
                <c:pt idx="123">
                  <c:v>2.3200000000000216</c:v>
                </c:pt>
                <c:pt idx="124">
                  <c:v>2.3100000000000023</c:v>
                </c:pt>
                <c:pt idx="125">
                  <c:v>2.2400000000000091</c:v>
                </c:pt>
                <c:pt idx="126">
                  <c:v>2.1299999999999955</c:v>
                </c:pt>
                <c:pt idx="127">
                  <c:v>2.0800000000000125</c:v>
                </c:pt>
                <c:pt idx="128">
                  <c:v>2.0400000000000205</c:v>
                </c:pt>
                <c:pt idx="129">
                  <c:v>2</c:v>
                </c:pt>
                <c:pt idx="130">
                  <c:v>1.960000000000008</c:v>
                </c:pt>
                <c:pt idx="131">
                  <c:v>1.9099999999999966</c:v>
                </c:pt>
                <c:pt idx="132">
                  <c:v>1.960000000000008</c:v>
                </c:pt>
                <c:pt idx="133">
                  <c:v>2.0800000000000125</c:v>
                </c:pt>
                <c:pt idx="134">
                  <c:v>1.8400000000000034</c:v>
                </c:pt>
                <c:pt idx="135">
                  <c:v>1.7300000000000182</c:v>
                </c:pt>
                <c:pt idx="136">
                  <c:v>1.710000000000008</c:v>
                </c:pt>
                <c:pt idx="137">
                  <c:v>1.710000000000008</c:v>
                </c:pt>
                <c:pt idx="138">
                  <c:v>1.6299999999999955</c:v>
                </c:pt>
                <c:pt idx="139">
                  <c:v>1.5600000000000023</c:v>
                </c:pt>
                <c:pt idx="140">
                  <c:v>1.5100000000000193</c:v>
                </c:pt>
                <c:pt idx="141">
                  <c:v>1.5</c:v>
                </c:pt>
                <c:pt idx="142">
                  <c:v>1.5</c:v>
                </c:pt>
                <c:pt idx="143">
                  <c:v>1.5700000000000216</c:v>
                </c:pt>
                <c:pt idx="144">
                  <c:v>1.3600000000000136</c:v>
                </c:pt>
                <c:pt idx="145">
                  <c:v>1.2800000000000011</c:v>
                </c:pt>
                <c:pt idx="146">
                  <c:v>1.1899999999999977</c:v>
                </c:pt>
                <c:pt idx="147">
                  <c:v>1.1100000000000136</c:v>
                </c:pt>
                <c:pt idx="148">
                  <c:v>1.1100000000000136</c:v>
                </c:pt>
                <c:pt idx="149">
                  <c:v>1.1200000000000045</c:v>
                </c:pt>
                <c:pt idx="150">
                  <c:v>1.1100000000000136</c:v>
                </c:pt>
                <c:pt idx="151">
                  <c:v>1.0600000000000023</c:v>
                </c:pt>
                <c:pt idx="152">
                  <c:v>0.99000000000000909</c:v>
                </c:pt>
                <c:pt idx="153">
                  <c:v>1.0100000000000193</c:v>
                </c:pt>
                <c:pt idx="154">
                  <c:v>1.0300000000000011</c:v>
                </c:pt>
                <c:pt idx="155">
                  <c:v>1.0300000000000011</c:v>
                </c:pt>
                <c:pt idx="156">
                  <c:v>0.93999999999999773</c:v>
                </c:pt>
                <c:pt idx="157">
                  <c:v>0.90000000000000568</c:v>
                </c:pt>
                <c:pt idx="158">
                  <c:v>0.86000000000001364</c:v>
                </c:pt>
                <c:pt idx="159">
                  <c:v>0.84000000000000341</c:v>
                </c:pt>
                <c:pt idx="160">
                  <c:v>0.80000000000001137</c:v>
                </c:pt>
                <c:pt idx="161">
                  <c:v>0.81000000000000227</c:v>
                </c:pt>
                <c:pt idx="162">
                  <c:v>0.81000000000000227</c:v>
                </c:pt>
                <c:pt idx="163">
                  <c:v>0.83000000000001251</c:v>
                </c:pt>
                <c:pt idx="164">
                  <c:v>0.84000000000000341</c:v>
                </c:pt>
                <c:pt idx="165">
                  <c:v>0.84000000000000341</c:v>
                </c:pt>
                <c:pt idx="166">
                  <c:v>0.74000000000000909</c:v>
                </c:pt>
                <c:pt idx="167">
                  <c:v>0.74000000000000909</c:v>
                </c:pt>
                <c:pt idx="168">
                  <c:v>0.75</c:v>
                </c:pt>
                <c:pt idx="169">
                  <c:v>0.65000000000000568</c:v>
                </c:pt>
                <c:pt idx="170">
                  <c:v>0.65000000000000568</c:v>
                </c:pt>
                <c:pt idx="171">
                  <c:v>0.67000000000001592</c:v>
                </c:pt>
                <c:pt idx="172">
                  <c:v>0.71000000000000796</c:v>
                </c:pt>
                <c:pt idx="173">
                  <c:v>0.59000000000000341</c:v>
                </c:pt>
                <c:pt idx="174">
                  <c:v>0.64000000000001478</c:v>
                </c:pt>
                <c:pt idx="175">
                  <c:v>0.61000000000001364</c:v>
                </c:pt>
                <c:pt idx="176">
                  <c:v>0.61000000000001364</c:v>
                </c:pt>
                <c:pt idx="177">
                  <c:v>0.64000000000001478</c:v>
                </c:pt>
                <c:pt idx="178">
                  <c:v>0.65999999999999659</c:v>
                </c:pt>
                <c:pt idx="179">
                  <c:v>0.65000000000000568</c:v>
                </c:pt>
                <c:pt idx="180">
                  <c:v>0.65000000000000568</c:v>
                </c:pt>
                <c:pt idx="181">
                  <c:v>0.68000000000000682</c:v>
                </c:pt>
                <c:pt idx="182">
                  <c:v>0.98000000000001819</c:v>
                </c:pt>
                <c:pt idx="183">
                  <c:v>0.86000000000001364</c:v>
                </c:pt>
                <c:pt idx="184">
                  <c:v>0.85000000000002274</c:v>
                </c:pt>
                <c:pt idx="185">
                  <c:v>0.90000000000000568</c:v>
                </c:pt>
                <c:pt idx="186">
                  <c:v>0.87999999999999545</c:v>
                </c:pt>
                <c:pt idx="187">
                  <c:v>0.8200000000000216</c:v>
                </c:pt>
                <c:pt idx="188">
                  <c:v>0.87000000000000455</c:v>
                </c:pt>
                <c:pt idx="189">
                  <c:v>0.92000000000001592</c:v>
                </c:pt>
                <c:pt idx="190">
                  <c:v>0.93999999999999773</c:v>
                </c:pt>
                <c:pt idx="191">
                  <c:v>0.93000000000000682</c:v>
                </c:pt>
                <c:pt idx="192">
                  <c:v>0.90999999999999659</c:v>
                </c:pt>
                <c:pt idx="193">
                  <c:v>0.90999999999999659</c:v>
                </c:pt>
                <c:pt idx="194">
                  <c:v>0.90999999999999659</c:v>
                </c:pt>
                <c:pt idx="195">
                  <c:v>0.90999999999999659</c:v>
                </c:pt>
                <c:pt idx="196">
                  <c:v>0.87999999999999545</c:v>
                </c:pt>
                <c:pt idx="197">
                  <c:v>0.90000000000000568</c:v>
                </c:pt>
                <c:pt idx="198">
                  <c:v>0.90999999999999659</c:v>
                </c:pt>
                <c:pt idx="199">
                  <c:v>1</c:v>
                </c:pt>
                <c:pt idx="200">
                  <c:v>1</c:v>
                </c:pt>
                <c:pt idx="201">
                  <c:v>0.99000000000000909</c:v>
                </c:pt>
                <c:pt idx="202">
                  <c:v>0.98000000000001819</c:v>
                </c:pt>
                <c:pt idx="203">
                  <c:v>1.0200000000000102</c:v>
                </c:pt>
                <c:pt idx="204">
                  <c:v>1.0700000000000216</c:v>
                </c:pt>
                <c:pt idx="205">
                  <c:v>1.0700000000000216</c:v>
                </c:pt>
                <c:pt idx="206">
                  <c:v>1.0200000000000102</c:v>
                </c:pt>
                <c:pt idx="207">
                  <c:v>1.0200000000000102</c:v>
                </c:pt>
                <c:pt idx="208">
                  <c:v>1.1899999999999977</c:v>
                </c:pt>
                <c:pt idx="209">
                  <c:v>1.0800000000000125</c:v>
                </c:pt>
                <c:pt idx="210">
                  <c:v>1.0900000000000034</c:v>
                </c:pt>
                <c:pt idx="211">
                  <c:v>1.1400000000000148</c:v>
                </c:pt>
                <c:pt idx="212">
                  <c:v>1.1100000000000136</c:v>
                </c:pt>
                <c:pt idx="213">
                  <c:v>1.1299999999999955</c:v>
                </c:pt>
                <c:pt idx="214">
                  <c:v>1.1200000000000045</c:v>
                </c:pt>
                <c:pt idx="215">
                  <c:v>1.210000000000008</c:v>
                </c:pt>
                <c:pt idx="216">
                  <c:v>0.92000000000001592</c:v>
                </c:pt>
                <c:pt idx="217">
                  <c:v>1.2000000000000171</c:v>
                </c:pt>
                <c:pt idx="218">
                  <c:v>1.2000000000000171</c:v>
                </c:pt>
                <c:pt idx="219">
                  <c:v>1.1800000000000068</c:v>
                </c:pt>
                <c:pt idx="220">
                  <c:v>1.1700000000000159</c:v>
                </c:pt>
                <c:pt idx="221">
                  <c:v>1.2199999999999989</c:v>
                </c:pt>
                <c:pt idx="222">
                  <c:v>1.1700000000000159</c:v>
                </c:pt>
                <c:pt idx="223">
                  <c:v>1.1700000000000159</c:v>
                </c:pt>
                <c:pt idx="224">
                  <c:v>1.1400000000000148</c:v>
                </c:pt>
                <c:pt idx="225">
                  <c:v>1.2400000000000091</c:v>
                </c:pt>
                <c:pt idx="226">
                  <c:v>1.1599999999999966</c:v>
                </c:pt>
                <c:pt idx="227">
                  <c:v>1.1800000000000068</c:v>
                </c:pt>
                <c:pt idx="228">
                  <c:v>1.1899999999999977</c:v>
                </c:pt>
                <c:pt idx="229">
                  <c:v>1.1899999999999977</c:v>
                </c:pt>
                <c:pt idx="230">
                  <c:v>1.1599999999999966</c:v>
                </c:pt>
                <c:pt idx="231">
                  <c:v>1.0700000000000216</c:v>
                </c:pt>
                <c:pt idx="232">
                  <c:v>1.0900000000000034</c:v>
                </c:pt>
                <c:pt idx="233">
                  <c:v>1.1400000000000148</c:v>
                </c:pt>
                <c:pt idx="234">
                  <c:v>1.1800000000000068</c:v>
                </c:pt>
                <c:pt idx="235">
                  <c:v>1.2000000000000171</c:v>
                </c:pt>
                <c:pt idx="236">
                  <c:v>1.1500000000000057</c:v>
                </c:pt>
                <c:pt idx="237">
                  <c:v>1.1299999999999955</c:v>
                </c:pt>
                <c:pt idx="238">
                  <c:v>1.1100000000000136</c:v>
                </c:pt>
                <c:pt idx="239">
                  <c:v>1.1299999999999955</c:v>
                </c:pt>
                <c:pt idx="240">
                  <c:v>1.1400000000000148</c:v>
                </c:pt>
                <c:pt idx="241">
                  <c:v>1.1400000000000148</c:v>
                </c:pt>
                <c:pt idx="242">
                  <c:v>1.1200000000000045</c:v>
                </c:pt>
                <c:pt idx="243">
                  <c:v>1.1599999999999966</c:v>
                </c:pt>
                <c:pt idx="244">
                  <c:v>1.0900000000000034</c:v>
                </c:pt>
                <c:pt idx="245">
                  <c:v>1.0500000000000114</c:v>
                </c:pt>
                <c:pt idx="246">
                  <c:v>1.0500000000000114</c:v>
                </c:pt>
                <c:pt idx="247">
                  <c:v>1.0400000000000205</c:v>
                </c:pt>
                <c:pt idx="248">
                  <c:v>1.0500000000000114</c:v>
                </c:pt>
                <c:pt idx="249">
                  <c:v>1.0400000000000205</c:v>
                </c:pt>
                <c:pt idx="250">
                  <c:v>1.0400000000000205</c:v>
                </c:pt>
                <c:pt idx="251">
                  <c:v>1.0100000000000193</c:v>
                </c:pt>
                <c:pt idx="252">
                  <c:v>1.0100000000000193</c:v>
                </c:pt>
                <c:pt idx="253">
                  <c:v>1.0200000000000102</c:v>
                </c:pt>
                <c:pt idx="254">
                  <c:v>0.98000000000001819</c:v>
                </c:pt>
                <c:pt idx="255">
                  <c:v>0.99000000000000909</c:v>
                </c:pt>
                <c:pt idx="256">
                  <c:v>0.99000000000000909</c:v>
                </c:pt>
                <c:pt idx="257">
                  <c:v>0.98000000000001819</c:v>
                </c:pt>
                <c:pt idx="258">
                  <c:v>1</c:v>
                </c:pt>
                <c:pt idx="259">
                  <c:v>0.99000000000000909</c:v>
                </c:pt>
                <c:pt idx="260">
                  <c:v>0.99000000000000909</c:v>
                </c:pt>
                <c:pt idx="261">
                  <c:v>0.86000000000001364</c:v>
                </c:pt>
                <c:pt idx="262">
                  <c:v>0.85000000000002274</c:v>
                </c:pt>
                <c:pt idx="263">
                  <c:v>0.89000000000001478</c:v>
                </c:pt>
                <c:pt idx="264">
                  <c:v>0.90000000000000568</c:v>
                </c:pt>
                <c:pt idx="265">
                  <c:v>0.8200000000000216</c:v>
                </c:pt>
                <c:pt idx="266">
                  <c:v>0.92000000000001592</c:v>
                </c:pt>
                <c:pt idx="267">
                  <c:v>0.85000000000002274</c:v>
                </c:pt>
                <c:pt idx="268">
                  <c:v>0.79000000000002046</c:v>
                </c:pt>
                <c:pt idx="269">
                  <c:v>0.90999999999999659</c:v>
                </c:pt>
                <c:pt idx="270">
                  <c:v>0.80000000000001137</c:v>
                </c:pt>
                <c:pt idx="271">
                  <c:v>0.68000000000000682</c:v>
                </c:pt>
                <c:pt idx="272">
                  <c:v>0.75</c:v>
                </c:pt>
                <c:pt idx="273">
                  <c:v>0.67000000000001592</c:v>
                </c:pt>
                <c:pt idx="274">
                  <c:v>0.62999999999999545</c:v>
                </c:pt>
                <c:pt idx="275">
                  <c:v>0.65000000000000568</c:v>
                </c:pt>
                <c:pt idx="276">
                  <c:v>0.68000000000000682</c:v>
                </c:pt>
                <c:pt idx="277">
                  <c:v>0.70000000000001705</c:v>
                </c:pt>
                <c:pt idx="278">
                  <c:v>0.60000000000002274</c:v>
                </c:pt>
                <c:pt idx="279">
                  <c:v>0.61000000000001364</c:v>
                </c:pt>
                <c:pt idx="280">
                  <c:v>0.5700000000000216</c:v>
                </c:pt>
                <c:pt idx="281">
                  <c:v>0.64000000000001478</c:v>
                </c:pt>
                <c:pt idx="282">
                  <c:v>0.54000000000002046</c:v>
                </c:pt>
                <c:pt idx="283">
                  <c:v>0.64000000000001478</c:v>
                </c:pt>
                <c:pt idx="284">
                  <c:v>0.58000000000001251</c:v>
                </c:pt>
                <c:pt idx="285">
                  <c:v>0.54000000000002046</c:v>
                </c:pt>
                <c:pt idx="286">
                  <c:v>0.55000000000001137</c:v>
                </c:pt>
                <c:pt idx="287">
                  <c:v>0.49000000000000909</c:v>
                </c:pt>
                <c:pt idx="288">
                  <c:v>0.56000000000000227</c:v>
                </c:pt>
                <c:pt idx="289">
                  <c:v>0.52000000000001023</c:v>
                </c:pt>
                <c:pt idx="290">
                  <c:v>0.46000000000000796</c:v>
                </c:pt>
                <c:pt idx="291">
                  <c:v>0.49000000000000909</c:v>
                </c:pt>
                <c:pt idx="292">
                  <c:v>0.43999999999999773</c:v>
                </c:pt>
                <c:pt idx="293">
                  <c:v>0.46999999999999886</c:v>
                </c:pt>
                <c:pt idx="294">
                  <c:v>0.45000000000001705</c:v>
                </c:pt>
                <c:pt idx="295">
                  <c:v>0.35000000000002274</c:v>
                </c:pt>
                <c:pt idx="296">
                  <c:v>0.43999999999999773</c:v>
                </c:pt>
                <c:pt idx="297">
                  <c:v>0.48000000000001819</c:v>
                </c:pt>
                <c:pt idx="298">
                  <c:v>0.39000000000001478</c:v>
                </c:pt>
                <c:pt idx="299">
                  <c:v>0.43000000000000682</c:v>
                </c:pt>
                <c:pt idx="300">
                  <c:v>0.30000000000001137</c:v>
                </c:pt>
                <c:pt idx="301">
                  <c:v>0.40999999999999659</c:v>
                </c:pt>
                <c:pt idx="302">
                  <c:v>0.34000000000000341</c:v>
                </c:pt>
                <c:pt idx="303">
                  <c:v>0.37999999999999545</c:v>
                </c:pt>
                <c:pt idx="304">
                  <c:v>0.30000000000001137</c:v>
                </c:pt>
                <c:pt idx="305">
                  <c:v>0.26000000000001933</c:v>
                </c:pt>
                <c:pt idx="306">
                  <c:v>0.31000000000000227</c:v>
                </c:pt>
                <c:pt idx="307">
                  <c:v>0.42000000000001592</c:v>
                </c:pt>
                <c:pt idx="308">
                  <c:v>0.30000000000001137</c:v>
                </c:pt>
                <c:pt idx="309">
                  <c:v>0.25</c:v>
                </c:pt>
                <c:pt idx="310">
                  <c:v>0.20000000000001705</c:v>
                </c:pt>
                <c:pt idx="311">
                  <c:v>0.24000000000000909</c:v>
                </c:pt>
                <c:pt idx="312">
                  <c:v>0.25</c:v>
                </c:pt>
                <c:pt idx="313">
                  <c:v>0.23000000000001819</c:v>
                </c:pt>
                <c:pt idx="314">
                  <c:v>0.23000000000001819</c:v>
                </c:pt>
                <c:pt idx="315">
                  <c:v>0.18999999999999773</c:v>
                </c:pt>
                <c:pt idx="316">
                  <c:v>0.23000000000001819</c:v>
                </c:pt>
                <c:pt idx="317">
                  <c:v>0.15000000000000568</c:v>
                </c:pt>
                <c:pt idx="318">
                  <c:v>0.21999999999999886</c:v>
                </c:pt>
                <c:pt idx="319">
                  <c:v>0.18000000000000682</c:v>
                </c:pt>
                <c:pt idx="320">
                  <c:v>0.20000000000001705</c:v>
                </c:pt>
                <c:pt idx="321">
                  <c:v>0.25</c:v>
                </c:pt>
                <c:pt idx="322">
                  <c:v>0.18000000000000682</c:v>
                </c:pt>
                <c:pt idx="323">
                  <c:v>0.17000000000001592</c:v>
                </c:pt>
                <c:pt idx="324">
                  <c:v>0.18000000000000682</c:v>
                </c:pt>
                <c:pt idx="325">
                  <c:v>0.12000000000000455</c:v>
                </c:pt>
                <c:pt idx="326">
                  <c:v>0.12000000000000455</c:v>
                </c:pt>
                <c:pt idx="327">
                  <c:v>0.11000000000001364</c:v>
                </c:pt>
                <c:pt idx="328">
                  <c:v>0.15999999999999659</c:v>
                </c:pt>
                <c:pt idx="329">
                  <c:v>7.00000000000216E-2</c:v>
                </c:pt>
                <c:pt idx="330">
                  <c:v>0.11000000000001364</c:v>
                </c:pt>
                <c:pt idx="331">
                  <c:v>7.00000000000216E-2</c:v>
                </c:pt>
                <c:pt idx="332">
                  <c:v>6.0000000000002274E-2</c:v>
                </c:pt>
                <c:pt idx="333">
                  <c:v>0.21999999999999886</c:v>
                </c:pt>
                <c:pt idx="334">
                  <c:v>4.0000000000020464E-2</c:v>
                </c:pt>
                <c:pt idx="335">
                  <c:v>3.0000000000001137E-2</c:v>
                </c:pt>
                <c:pt idx="336">
                  <c:v>5.0000000000011369E-2</c:v>
                </c:pt>
                <c:pt idx="337">
                  <c:v>1.0000000000019327E-2</c:v>
                </c:pt>
                <c:pt idx="338">
                  <c:v>9.0000000000003411E-2</c:v>
                </c:pt>
                <c:pt idx="339">
                  <c:v>5.0000000000011369E-2</c:v>
                </c:pt>
                <c:pt idx="340">
                  <c:v>5.0000000000011369E-2</c:v>
                </c:pt>
                <c:pt idx="341">
                  <c:v>0.10000000000002274</c:v>
                </c:pt>
                <c:pt idx="342">
                  <c:v>6.0000000000002274E-2</c:v>
                </c:pt>
                <c:pt idx="343">
                  <c:v>0</c:v>
                </c:pt>
                <c:pt idx="344">
                  <c:v>3.0000000000001137E-2</c:v>
                </c:pt>
                <c:pt idx="345">
                  <c:v>6.0000000000002274E-2</c:v>
                </c:pt>
                <c:pt idx="346">
                  <c:v>8.0000000000012506E-2</c:v>
                </c:pt>
                <c:pt idx="347">
                  <c:v>0.15000000000000568</c:v>
                </c:pt>
                <c:pt idx="348">
                  <c:v>0.23000000000001819</c:v>
                </c:pt>
                <c:pt idx="349">
                  <c:v>0.29000000000002046</c:v>
                </c:pt>
                <c:pt idx="350">
                  <c:v>0.31000000000000227</c:v>
                </c:pt>
                <c:pt idx="351">
                  <c:v>0.30000000000001137</c:v>
                </c:pt>
                <c:pt idx="352">
                  <c:v>0.3200000000000216</c:v>
                </c:pt>
                <c:pt idx="353">
                  <c:v>0.37000000000000455</c:v>
                </c:pt>
                <c:pt idx="354">
                  <c:v>0.5</c:v>
                </c:pt>
                <c:pt idx="355">
                  <c:v>0.49000000000000909</c:v>
                </c:pt>
                <c:pt idx="356">
                  <c:v>0.53000000000000114</c:v>
                </c:pt>
                <c:pt idx="357">
                  <c:v>0.46999999999999886</c:v>
                </c:pt>
                <c:pt idx="358">
                  <c:v>0.64000000000001478</c:v>
                </c:pt>
                <c:pt idx="359">
                  <c:v>0.61000000000001364</c:v>
                </c:pt>
                <c:pt idx="360">
                  <c:v>0.65000000000000568</c:v>
                </c:pt>
                <c:pt idx="361">
                  <c:v>0.61000000000001364</c:v>
                </c:pt>
                <c:pt idx="362">
                  <c:v>0.60000000000002274</c:v>
                </c:pt>
                <c:pt idx="363">
                  <c:v>0.73000000000001819</c:v>
                </c:pt>
              </c:numCache>
            </c:numRef>
          </c:yVal>
          <c:smooth val="0"/>
          <c:extLst xmlns:c16r2="http://schemas.microsoft.com/office/drawing/2015/06/chart">
            <c:ext xmlns:c16="http://schemas.microsoft.com/office/drawing/2014/chart" uri="{C3380CC4-5D6E-409C-BE32-E72D297353CC}">
              <c16:uniqueId val="{00000001-F270-4D12-AA69-2E62D7261CF5}"/>
            </c:ext>
          </c:extLst>
        </c:ser>
        <c:ser>
          <c:idx val="4"/>
          <c:order val="2"/>
          <c:tx>
            <c:strRef>
              <c:f>Kolisani_HPV_relativ!$O$1</c:f>
              <c:strCache>
                <c:ptCount val="1"/>
                <c:pt idx="0">
                  <c:v>50516009</c:v>
                </c:pt>
              </c:strCache>
            </c:strRef>
          </c:tx>
          <c:spPr>
            <a:ln w="25400">
              <a:solidFill>
                <a:srgbClr val="6600CC"/>
              </a:solidFill>
            </a:ln>
          </c:spPr>
          <c:marker>
            <c:symbol val="none"/>
          </c:marker>
          <c:xVal>
            <c:numRef>
              <c:f>Kolisani_HPV_relativ!$M$2:$M$328</c:f>
              <c:numCache>
                <c:formatCode>m/d/yyyy</c:formatCode>
                <c:ptCount val="327"/>
                <c:pt idx="0">
                  <c:v>30072</c:v>
                </c:pt>
                <c:pt idx="1">
                  <c:v>30103</c:v>
                </c:pt>
                <c:pt idx="2">
                  <c:v>30133</c:v>
                </c:pt>
                <c:pt idx="3">
                  <c:v>30164</c:v>
                </c:pt>
                <c:pt idx="4">
                  <c:v>30195</c:v>
                </c:pt>
                <c:pt idx="5">
                  <c:v>30225</c:v>
                </c:pt>
                <c:pt idx="6">
                  <c:v>30256</c:v>
                </c:pt>
                <c:pt idx="7">
                  <c:v>30286</c:v>
                </c:pt>
                <c:pt idx="8">
                  <c:v>30317</c:v>
                </c:pt>
                <c:pt idx="9">
                  <c:v>30348</c:v>
                </c:pt>
                <c:pt idx="10">
                  <c:v>30376</c:v>
                </c:pt>
                <c:pt idx="11">
                  <c:v>30407</c:v>
                </c:pt>
                <c:pt idx="12">
                  <c:v>30437</c:v>
                </c:pt>
                <c:pt idx="13">
                  <c:v>30468</c:v>
                </c:pt>
                <c:pt idx="14">
                  <c:v>30498</c:v>
                </c:pt>
                <c:pt idx="15">
                  <c:v>30529</c:v>
                </c:pt>
                <c:pt idx="16">
                  <c:v>30560</c:v>
                </c:pt>
                <c:pt idx="17">
                  <c:v>30590</c:v>
                </c:pt>
                <c:pt idx="18">
                  <c:v>30621</c:v>
                </c:pt>
                <c:pt idx="19">
                  <c:v>30651</c:v>
                </c:pt>
                <c:pt idx="20">
                  <c:v>30682</c:v>
                </c:pt>
                <c:pt idx="21">
                  <c:v>30713</c:v>
                </c:pt>
                <c:pt idx="22">
                  <c:v>30742</c:v>
                </c:pt>
                <c:pt idx="23">
                  <c:v>30773</c:v>
                </c:pt>
                <c:pt idx="24">
                  <c:v>30803</c:v>
                </c:pt>
                <c:pt idx="25">
                  <c:v>30834</c:v>
                </c:pt>
                <c:pt idx="26">
                  <c:v>30864</c:v>
                </c:pt>
                <c:pt idx="27">
                  <c:v>30895</c:v>
                </c:pt>
                <c:pt idx="28">
                  <c:v>30926</c:v>
                </c:pt>
                <c:pt idx="29">
                  <c:v>30956</c:v>
                </c:pt>
                <c:pt idx="30">
                  <c:v>30987</c:v>
                </c:pt>
                <c:pt idx="31">
                  <c:v>31017</c:v>
                </c:pt>
                <c:pt idx="32">
                  <c:v>31048</c:v>
                </c:pt>
                <c:pt idx="33">
                  <c:v>31079</c:v>
                </c:pt>
                <c:pt idx="34">
                  <c:v>31107</c:v>
                </c:pt>
                <c:pt idx="35">
                  <c:v>31138</c:v>
                </c:pt>
                <c:pt idx="36">
                  <c:v>31168</c:v>
                </c:pt>
                <c:pt idx="37">
                  <c:v>31199</c:v>
                </c:pt>
                <c:pt idx="38">
                  <c:v>31229</c:v>
                </c:pt>
                <c:pt idx="39">
                  <c:v>31260</c:v>
                </c:pt>
                <c:pt idx="40">
                  <c:v>31291</c:v>
                </c:pt>
                <c:pt idx="41">
                  <c:v>31321</c:v>
                </c:pt>
                <c:pt idx="42">
                  <c:v>31352</c:v>
                </c:pt>
                <c:pt idx="43">
                  <c:v>31382</c:v>
                </c:pt>
                <c:pt idx="44">
                  <c:v>31413</c:v>
                </c:pt>
                <c:pt idx="45">
                  <c:v>31444</c:v>
                </c:pt>
                <c:pt idx="46">
                  <c:v>31472</c:v>
                </c:pt>
                <c:pt idx="47">
                  <c:v>31503</c:v>
                </c:pt>
                <c:pt idx="48">
                  <c:v>31533</c:v>
                </c:pt>
                <c:pt idx="49">
                  <c:v>31564</c:v>
                </c:pt>
                <c:pt idx="50">
                  <c:v>31594</c:v>
                </c:pt>
                <c:pt idx="51">
                  <c:v>31625</c:v>
                </c:pt>
                <c:pt idx="52">
                  <c:v>31656</c:v>
                </c:pt>
                <c:pt idx="53">
                  <c:v>31686</c:v>
                </c:pt>
                <c:pt idx="54">
                  <c:v>31717</c:v>
                </c:pt>
                <c:pt idx="55">
                  <c:v>31747</c:v>
                </c:pt>
                <c:pt idx="56">
                  <c:v>31778</c:v>
                </c:pt>
                <c:pt idx="57">
                  <c:v>31809</c:v>
                </c:pt>
                <c:pt idx="58">
                  <c:v>31837</c:v>
                </c:pt>
                <c:pt idx="59">
                  <c:v>31868</c:v>
                </c:pt>
                <c:pt idx="60">
                  <c:v>31898</c:v>
                </c:pt>
                <c:pt idx="61">
                  <c:v>31929</c:v>
                </c:pt>
                <c:pt idx="62">
                  <c:v>31959</c:v>
                </c:pt>
                <c:pt idx="63">
                  <c:v>31990</c:v>
                </c:pt>
                <c:pt idx="64">
                  <c:v>32021</c:v>
                </c:pt>
                <c:pt idx="65">
                  <c:v>32051</c:v>
                </c:pt>
                <c:pt idx="66">
                  <c:v>32082</c:v>
                </c:pt>
                <c:pt idx="67">
                  <c:v>32112</c:v>
                </c:pt>
                <c:pt idx="68">
                  <c:v>32143</c:v>
                </c:pt>
                <c:pt idx="69">
                  <c:v>32203</c:v>
                </c:pt>
                <c:pt idx="70">
                  <c:v>32234</c:v>
                </c:pt>
                <c:pt idx="71">
                  <c:v>32264</c:v>
                </c:pt>
                <c:pt idx="72">
                  <c:v>32295</c:v>
                </c:pt>
                <c:pt idx="73">
                  <c:v>32325</c:v>
                </c:pt>
                <c:pt idx="74">
                  <c:v>32356</c:v>
                </c:pt>
                <c:pt idx="75">
                  <c:v>32387</c:v>
                </c:pt>
                <c:pt idx="76">
                  <c:v>32417</c:v>
                </c:pt>
                <c:pt idx="77">
                  <c:v>32448</c:v>
                </c:pt>
                <c:pt idx="78">
                  <c:v>32478</c:v>
                </c:pt>
                <c:pt idx="79">
                  <c:v>32509</c:v>
                </c:pt>
                <c:pt idx="80">
                  <c:v>32540</c:v>
                </c:pt>
                <c:pt idx="81">
                  <c:v>32568</c:v>
                </c:pt>
                <c:pt idx="82">
                  <c:v>32599</c:v>
                </c:pt>
                <c:pt idx="83">
                  <c:v>32629</c:v>
                </c:pt>
                <c:pt idx="84">
                  <c:v>32660</c:v>
                </c:pt>
                <c:pt idx="85">
                  <c:v>32690</c:v>
                </c:pt>
                <c:pt idx="86">
                  <c:v>32721</c:v>
                </c:pt>
                <c:pt idx="87">
                  <c:v>32752</c:v>
                </c:pt>
                <c:pt idx="88">
                  <c:v>32782</c:v>
                </c:pt>
                <c:pt idx="89">
                  <c:v>32813</c:v>
                </c:pt>
                <c:pt idx="90">
                  <c:v>32843</c:v>
                </c:pt>
                <c:pt idx="91">
                  <c:v>32874</c:v>
                </c:pt>
                <c:pt idx="92">
                  <c:v>32905</c:v>
                </c:pt>
                <c:pt idx="93">
                  <c:v>32933</c:v>
                </c:pt>
                <c:pt idx="94">
                  <c:v>32964</c:v>
                </c:pt>
                <c:pt idx="95">
                  <c:v>32994</c:v>
                </c:pt>
                <c:pt idx="96">
                  <c:v>33025</c:v>
                </c:pt>
                <c:pt idx="97">
                  <c:v>33055</c:v>
                </c:pt>
                <c:pt idx="98">
                  <c:v>33086</c:v>
                </c:pt>
                <c:pt idx="99">
                  <c:v>33117</c:v>
                </c:pt>
                <c:pt idx="100">
                  <c:v>33147</c:v>
                </c:pt>
                <c:pt idx="101">
                  <c:v>33178</c:v>
                </c:pt>
                <c:pt idx="102">
                  <c:v>33208</c:v>
                </c:pt>
                <c:pt idx="103">
                  <c:v>33239</c:v>
                </c:pt>
                <c:pt idx="104">
                  <c:v>33270</c:v>
                </c:pt>
                <c:pt idx="105">
                  <c:v>33298</c:v>
                </c:pt>
                <c:pt idx="106">
                  <c:v>33329</c:v>
                </c:pt>
                <c:pt idx="107">
                  <c:v>33359</c:v>
                </c:pt>
                <c:pt idx="108">
                  <c:v>33390</c:v>
                </c:pt>
                <c:pt idx="109">
                  <c:v>33420</c:v>
                </c:pt>
                <c:pt idx="110">
                  <c:v>33451</c:v>
                </c:pt>
                <c:pt idx="111">
                  <c:v>33482</c:v>
                </c:pt>
                <c:pt idx="112">
                  <c:v>33512</c:v>
                </c:pt>
                <c:pt idx="113">
                  <c:v>33543</c:v>
                </c:pt>
                <c:pt idx="114">
                  <c:v>33573</c:v>
                </c:pt>
                <c:pt idx="115">
                  <c:v>33604</c:v>
                </c:pt>
                <c:pt idx="116">
                  <c:v>33635</c:v>
                </c:pt>
                <c:pt idx="117">
                  <c:v>33664</c:v>
                </c:pt>
                <c:pt idx="118">
                  <c:v>33695</c:v>
                </c:pt>
                <c:pt idx="119">
                  <c:v>33725</c:v>
                </c:pt>
                <c:pt idx="120">
                  <c:v>33756</c:v>
                </c:pt>
                <c:pt idx="121">
                  <c:v>33786</c:v>
                </c:pt>
                <c:pt idx="122">
                  <c:v>33817</c:v>
                </c:pt>
                <c:pt idx="123">
                  <c:v>33848</c:v>
                </c:pt>
                <c:pt idx="124">
                  <c:v>33878</c:v>
                </c:pt>
                <c:pt idx="125">
                  <c:v>33909</c:v>
                </c:pt>
                <c:pt idx="126">
                  <c:v>33939</c:v>
                </c:pt>
                <c:pt idx="127">
                  <c:v>33970</c:v>
                </c:pt>
                <c:pt idx="128">
                  <c:v>34001</c:v>
                </c:pt>
                <c:pt idx="129">
                  <c:v>34029</c:v>
                </c:pt>
                <c:pt idx="130">
                  <c:v>34060</c:v>
                </c:pt>
                <c:pt idx="131">
                  <c:v>34090</c:v>
                </c:pt>
                <c:pt idx="132">
                  <c:v>34121</c:v>
                </c:pt>
                <c:pt idx="133">
                  <c:v>34151</c:v>
                </c:pt>
                <c:pt idx="134">
                  <c:v>34182</c:v>
                </c:pt>
                <c:pt idx="135">
                  <c:v>34213</c:v>
                </c:pt>
                <c:pt idx="136">
                  <c:v>34243</c:v>
                </c:pt>
                <c:pt idx="137">
                  <c:v>34274</c:v>
                </c:pt>
                <c:pt idx="138">
                  <c:v>34304</c:v>
                </c:pt>
                <c:pt idx="139">
                  <c:v>34335</c:v>
                </c:pt>
                <c:pt idx="140">
                  <c:v>34366</c:v>
                </c:pt>
                <c:pt idx="141">
                  <c:v>34394</c:v>
                </c:pt>
                <c:pt idx="142">
                  <c:v>34425</c:v>
                </c:pt>
                <c:pt idx="143">
                  <c:v>34455</c:v>
                </c:pt>
                <c:pt idx="144">
                  <c:v>34486</c:v>
                </c:pt>
                <c:pt idx="145">
                  <c:v>34516</c:v>
                </c:pt>
                <c:pt idx="146">
                  <c:v>34547</c:v>
                </c:pt>
                <c:pt idx="147">
                  <c:v>34578</c:v>
                </c:pt>
                <c:pt idx="148">
                  <c:v>34608</c:v>
                </c:pt>
                <c:pt idx="149">
                  <c:v>34639</c:v>
                </c:pt>
                <c:pt idx="150">
                  <c:v>34669</c:v>
                </c:pt>
                <c:pt idx="151">
                  <c:v>34700</c:v>
                </c:pt>
                <c:pt idx="152">
                  <c:v>34731</c:v>
                </c:pt>
                <c:pt idx="153">
                  <c:v>34759</c:v>
                </c:pt>
                <c:pt idx="154">
                  <c:v>34790</c:v>
                </c:pt>
                <c:pt idx="155">
                  <c:v>34820</c:v>
                </c:pt>
                <c:pt idx="156">
                  <c:v>34851</c:v>
                </c:pt>
                <c:pt idx="157">
                  <c:v>34881</c:v>
                </c:pt>
                <c:pt idx="158">
                  <c:v>34912</c:v>
                </c:pt>
                <c:pt idx="159">
                  <c:v>34943</c:v>
                </c:pt>
                <c:pt idx="160">
                  <c:v>34973</c:v>
                </c:pt>
                <c:pt idx="161">
                  <c:v>35004</c:v>
                </c:pt>
                <c:pt idx="162">
                  <c:v>35034</c:v>
                </c:pt>
                <c:pt idx="163">
                  <c:v>35065</c:v>
                </c:pt>
                <c:pt idx="164">
                  <c:v>35096</c:v>
                </c:pt>
                <c:pt idx="165">
                  <c:v>35125</c:v>
                </c:pt>
                <c:pt idx="166">
                  <c:v>35156</c:v>
                </c:pt>
                <c:pt idx="167">
                  <c:v>35186</c:v>
                </c:pt>
                <c:pt idx="168">
                  <c:v>35217</c:v>
                </c:pt>
                <c:pt idx="169">
                  <c:v>35247</c:v>
                </c:pt>
                <c:pt idx="170">
                  <c:v>35278</c:v>
                </c:pt>
                <c:pt idx="171">
                  <c:v>35309</c:v>
                </c:pt>
                <c:pt idx="172">
                  <c:v>35339</c:v>
                </c:pt>
                <c:pt idx="173">
                  <c:v>35370</c:v>
                </c:pt>
                <c:pt idx="174">
                  <c:v>35400</c:v>
                </c:pt>
                <c:pt idx="175">
                  <c:v>35431</c:v>
                </c:pt>
                <c:pt idx="176">
                  <c:v>35462</c:v>
                </c:pt>
                <c:pt idx="177">
                  <c:v>35490</c:v>
                </c:pt>
                <c:pt idx="178">
                  <c:v>35521</c:v>
                </c:pt>
                <c:pt idx="179">
                  <c:v>35551</c:v>
                </c:pt>
                <c:pt idx="180">
                  <c:v>35582</c:v>
                </c:pt>
                <c:pt idx="181">
                  <c:v>35612</c:v>
                </c:pt>
                <c:pt idx="182">
                  <c:v>35643</c:v>
                </c:pt>
                <c:pt idx="183">
                  <c:v>35674</c:v>
                </c:pt>
                <c:pt idx="184">
                  <c:v>35704</c:v>
                </c:pt>
                <c:pt idx="185">
                  <c:v>35796</c:v>
                </c:pt>
                <c:pt idx="186">
                  <c:v>35827</c:v>
                </c:pt>
                <c:pt idx="187">
                  <c:v>35855</c:v>
                </c:pt>
                <c:pt idx="188">
                  <c:v>35886</c:v>
                </c:pt>
                <c:pt idx="189">
                  <c:v>35916</c:v>
                </c:pt>
                <c:pt idx="190">
                  <c:v>35947</c:v>
                </c:pt>
                <c:pt idx="191">
                  <c:v>35977</c:v>
                </c:pt>
                <c:pt idx="192">
                  <c:v>36008</c:v>
                </c:pt>
                <c:pt idx="193">
                  <c:v>36039</c:v>
                </c:pt>
                <c:pt idx="194">
                  <c:v>36069</c:v>
                </c:pt>
                <c:pt idx="195">
                  <c:v>36100</c:v>
                </c:pt>
                <c:pt idx="196">
                  <c:v>36130</c:v>
                </c:pt>
                <c:pt idx="197">
                  <c:v>36161</c:v>
                </c:pt>
                <c:pt idx="198">
                  <c:v>36192</c:v>
                </c:pt>
                <c:pt idx="199">
                  <c:v>36220</c:v>
                </c:pt>
                <c:pt idx="200">
                  <c:v>36251</c:v>
                </c:pt>
                <c:pt idx="201">
                  <c:v>36281</c:v>
                </c:pt>
                <c:pt idx="202">
                  <c:v>36312</c:v>
                </c:pt>
                <c:pt idx="203">
                  <c:v>36342</c:v>
                </c:pt>
                <c:pt idx="204">
                  <c:v>36373</c:v>
                </c:pt>
                <c:pt idx="205">
                  <c:v>36404</c:v>
                </c:pt>
                <c:pt idx="206">
                  <c:v>36434</c:v>
                </c:pt>
                <c:pt idx="207">
                  <c:v>36484</c:v>
                </c:pt>
                <c:pt idx="208">
                  <c:v>36514</c:v>
                </c:pt>
                <c:pt idx="209">
                  <c:v>36545</c:v>
                </c:pt>
                <c:pt idx="210">
                  <c:v>36576</c:v>
                </c:pt>
                <c:pt idx="211">
                  <c:v>36605</c:v>
                </c:pt>
                <c:pt idx="212">
                  <c:v>36636</c:v>
                </c:pt>
                <c:pt idx="213">
                  <c:v>36666</c:v>
                </c:pt>
                <c:pt idx="214">
                  <c:v>36697</c:v>
                </c:pt>
                <c:pt idx="215">
                  <c:v>36727</c:v>
                </c:pt>
                <c:pt idx="216">
                  <c:v>36758</c:v>
                </c:pt>
                <c:pt idx="217">
                  <c:v>36789</c:v>
                </c:pt>
                <c:pt idx="218">
                  <c:v>36819</c:v>
                </c:pt>
                <c:pt idx="219">
                  <c:v>36850</c:v>
                </c:pt>
                <c:pt idx="220">
                  <c:v>36880</c:v>
                </c:pt>
                <c:pt idx="221">
                  <c:v>36911</c:v>
                </c:pt>
                <c:pt idx="222">
                  <c:v>36942</c:v>
                </c:pt>
                <c:pt idx="223">
                  <c:v>36970</c:v>
                </c:pt>
                <c:pt idx="224">
                  <c:v>37001</c:v>
                </c:pt>
                <c:pt idx="225">
                  <c:v>37031</c:v>
                </c:pt>
                <c:pt idx="226">
                  <c:v>37062</c:v>
                </c:pt>
                <c:pt idx="227">
                  <c:v>37092</c:v>
                </c:pt>
                <c:pt idx="228">
                  <c:v>37123</c:v>
                </c:pt>
                <c:pt idx="229">
                  <c:v>37154</c:v>
                </c:pt>
                <c:pt idx="230">
                  <c:v>37184</c:v>
                </c:pt>
                <c:pt idx="231">
                  <c:v>37215</c:v>
                </c:pt>
                <c:pt idx="232">
                  <c:v>37245</c:v>
                </c:pt>
                <c:pt idx="233">
                  <c:v>37276</c:v>
                </c:pt>
                <c:pt idx="234">
                  <c:v>37307</c:v>
                </c:pt>
                <c:pt idx="235">
                  <c:v>37335</c:v>
                </c:pt>
                <c:pt idx="236">
                  <c:v>37366</c:v>
                </c:pt>
                <c:pt idx="237">
                  <c:v>37396</c:v>
                </c:pt>
                <c:pt idx="238">
                  <c:v>37427</c:v>
                </c:pt>
                <c:pt idx="239">
                  <c:v>37457</c:v>
                </c:pt>
                <c:pt idx="240">
                  <c:v>37488</c:v>
                </c:pt>
                <c:pt idx="241">
                  <c:v>37519</c:v>
                </c:pt>
                <c:pt idx="242">
                  <c:v>37549</c:v>
                </c:pt>
                <c:pt idx="243">
                  <c:v>37580</c:v>
                </c:pt>
                <c:pt idx="244">
                  <c:v>37610</c:v>
                </c:pt>
                <c:pt idx="245">
                  <c:v>37641</c:v>
                </c:pt>
                <c:pt idx="246">
                  <c:v>37672</c:v>
                </c:pt>
                <c:pt idx="247">
                  <c:v>37700</c:v>
                </c:pt>
                <c:pt idx="248">
                  <c:v>37731</c:v>
                </c:pt>
                <c:pt idx="249">
                  <c:v>37761</c:v>
                </c:pt>
                <c:pt idx="250">
                  <c:v>37792</c:v>
                </c:pt>
                <c:pt idx="251">
                  <c:v>37822</c:v>
                </c:pt>
                <c:pt idx="252">
                  <c:v>37853</c:v>
                </c:pt>
                <c:pt idx="253">
                  <c:v>37884</c:v>
                </c:pt>
                <c:pt idx="254">
                  <c:v>37914</c:v>
                </c:pt>
                <c:pt idx="255">
                  <c:v>37926</c:v>
                </c:pt>
                <c:pt idx="256">
                  <c:v>37956</c:v>
                </c:pt>
                <c:pt idx="257">
                  <c:v>37987</c:v>
                </c:pt>
                <c:pt idx="258">
                  <c:v>38018</c:v>
                </c:pt>
                <c:pt idx="259">
                  <c:v>38047</c:v>
                </c:pt>
                <c:pt idx="260">
                  <c:v>38078</c:v>
                </c:pt>
                <c:pt idx="261">
                  <c:v>38108</c:v>
                </c:pt>
                <c:pt idx="262">
                  <c:v>38139</c:v>
                </c:pt>
                <c:pt idx="263">
                  <c:v>38169</c:v>
                </c:pt>
                <c:pt idx="264">
                  <c:v>38200</c:v>
                </c:pt>
                <c:pt idx="265">
                  <c:v>38231</c:v>
                </c:pt>
                <c:pt idx="266">
                  <c:v>38261</c:v>
                </c:pt>
                <c:pt idx="267">
                  <c:v>38292</c:v>
                </c:pt>
                <c:pt idx="268">
                  <c:v>38322</c:v>
                </c:pt>
                <c:pt idx="269">
                  <c:v>38353</c:v>
                </c:pt>
                <c:pt idx="270">
                  <c:v>38384</c:v>
                </c:pt>
                <c:pt idx="271">
                  <c:v>38412</c:v>
                </c:pt>
                <c:pt idx="272">
                  <c:v>38443</c:v>
                </c:pt>
                <c:pt idx="273">
                  <c:v>38473</c:v>
                </c:pt>
                <c:pt idx="274">
                  <c:v>38504</c:v>
                </c:pt>
                <c:pt idx="275">
                  <c:v>38534</c:v>
                </c:pt>
                <c:pt idx="276">
                  <c:v>38565</c:v>
                </c:pt>
                <c:pt idx="277">
                  <c:v>38596</c:v>
                </c:pt>
                <c:pt idx="278">
                  <c:v>38626</c:v>
                </c:pt>
                <c:pt idx="279">
                  <c:v>38657</c:v>
                </c:pt>
                <c:pt idx="280">
                  <c:v>38687</c:v>
                </c:pt>
                <c:pt idx="281">
                  <c:v>38718</c:v>
                </c:pt>
                <c:pt idx="282">
                  <c:v>38749</c:v>
                </c:pt>
                <c:pt idx="283">
                  <c:v>38777</c:v>
                </c:pt>
                <c:pt idx="284">
                  <c:v>38808</c:v>
                </c:pt>
                <c:pt idx="285">
                  <c:v>38838</c:v>
                </c:pt>
                <c:pt idx="286">
                  <c:v>38869</c:v>
                </c:pt>
                <c:pt idx="287">
                  <c:v>39387</c:v>
                </c:pt>
                <c:pt idx="288">
                  <c:v>39417</c:v>
                </c:pt>
                <c:pt idx="289">
                  <c:v>39448</c:v>
                </c:pt>
                <c:pt idx="290">
                  <c:v>39479</c:v>
                </c:pt>
                <c:pt idx="291">
                  <c:v>39508</c:v>
                </c:pt>
                <c:pt idx="292">
                  <c:v>39539</c:v>
                </c:pt>
                <c:pt idx="293">
                  <c:v>39569</c:v>
                </c:pt>
                <c:pt idx="294">
                  <c:v>39589</c:v>
                </c:pt>
                <c:pt idx="295">
                  <c:v>39600</c:v>
                </c:pt>
                <c:pt idx="296">
                  <c:v>39630</c:v>
                </c:pt>
                <c:pt idx="297">
                  <c:v>39661</c:v>
                </c:pt>
                <c:pt idx="298">
                  <c:v>39692</c:v>
                </c:pt>
                <c:pt idx="299">
                  <c:v>39753</c:v>
                </c:pt>
                <c:pt idx="300">
                  <c:v>39783</c:v>
                </c:pt>
                <c:pt idx="301">
                  <c:v>39814</c:v>
                </c:pt>
                <c:pt idx="302">
                  <c:v>39845</c:v>
                </c:pt>
                <c:pt idx="303">
                  <c:v>39873</c:v>
                </c:pt>
                <c:pt idx="304">
                  <c:v>39904</c:v>
                </c:pt>
                <c:pt idx="305">
                  <c:v>39934</c:v>
                </c:pt>
                <c:pt idx="306">
                  <c:v>39965</c:v>
                </c:pt>
                <c:pt idx="307">
                  <c:v>39995</c:v>
                </c:pt>
                <c:pt idx="308">
                  <c:v>40026</c:v>
                </c:pt>
                <c:pt idx="309">
                  <c:v>40057</c:v>
                </c:pt>
                <c:pt idx="310">
                  <c:v>40087</c:v>
                </c:pt>
                <c:pt idx="311">
                  <c:v>40148</c:v>
                </c:pt>
                <c:pt idx="312">
                  <c:v>40330</c:v>
                </c:pt>
                <c:pt idx="313">
                  <c:v>40360</c:v>
                </c:pt>
                <c:pt idx="314">
                  <c:v>40422</c:v>
                </c:pt>
                <c:pt idx="315">
                  <c:v>40575</c:v>
                </c:pt>
                <c:pt idx="316">
                  <c:v>40695</c:v>
                </c:pt>
                <c:pt idx="317">
                  <c:v>40725</c:v>
                </c:pt>
                <c:pt idx="318">
                  <c:v>40787</c:v>
                </c:pt>
                <c:pt idx="319">
                  <c:v>40817</c:v>
                </c:pt>
                <c:pt idx="320">
                  <c:v>40909</c:v>
                </c:pt>
                <c:pt idx="321">
                  <c:v>40940</c:v>
                </c:pt>
                <c:pt idx="322">
                  <c:v>40969</c:v>
                </c:pt>
                <c:pt idx="323">
                  <c:v>41000</c:v>
                </c:pt>
                <c:pt idx="324">
                  <c:v>41024</c:v>
                </c:pt>
                <c:pt idx="325">
                  <c:v>41030</c:v>
                </c:pt>
                <c:pt idx="326">
                  <c:v>41061</c:v>
                </c:pt>
              </c:numCache>
            </c:numRef>
          </c:xVal>
          <c:yVal>
            <c:numRef>
              <c:f>Kolisani_HPV_relativ!$O$2:$O$328</c:f>
              <c:numCache>
                <c:formatCode>#,###,##0.00</c:formatCode>
                <c:ptCount val="327"/>
                <c:pt idx="0">
                  <c:v>2.6000000000000227</c:v>
                </c:pt>
                <c:pt idx="1">
                  <c:v>2.8000000000000114</c:v>
                </c:pt>
                <c:pt idx="2">
                  <c:v>2.9000000000000057</c:v>
                </c:pt>
                <c:pt idx="3">
                  <c:v>2.8000000000000114</c:v>
                </c:pt>
                <c:pt idx="4">
                  <c:v>2.8000000000000114</c:v>
                </c:pt>
                <c:pt idx="5">
                  <c:v>2.8000000000000114</c:v>
                </c:pt>
                <c:pt idx="6">
                  <c:v>2.7000000000000171</c:v>
                </c:pt>
                <c:pt idx="7">
                  <c:v>2.6000000000000227</c:v>
                </c:pt>
                <c:pt idx="8">
                  <c:v>2.8000000000000114</c:v>
                </c:pt>
                <c:pt idx="9">
                  <c:v>3.3000000000000114</c:v>
                </c:pt>
                <c:pt idx="10">
                  <c:v>3.2000000000000171</c:v>
                </c:pt>
                <c:pt idx="11">
                  <c:v>3.2000000000000171</c:v>
                </c:pt>
                <c:pt idx="12">
                  <c:v>3.3000000000000114</c:v>
                </c:pt>
                <c:pt idx="13">
                  <c:v>3.0500000000000114</c:v>
                </c:pt>
                <c:pt idx="14">
                  <c:v>3.1000000000000227</c:v>
                </c:pt>
                <c:pt idx="15">
                  <c:v>3.1000000000000227</c:v>
                </c:pt>
                <c:pt idx="16">
                  <c:v>3.1000000000000227</c:v>
                </c:pt>
                <c:pt idx="17">
                  <c:v>2.7800000000000011</c:v>
                </c:pt>
                <c:pt idx="18">
                  <c:v>2.7000000000000171</c:v>
                </c:pt>
                <c:pt idx="19">
                  <c:v>2.6000000000000227</c:v>
                </c:pt>
                <c:pt idx="20">
                  <c:v>2.9500000000000171</c:v>
                </c:pt>
                <c:pt idx="21">
                  <c:v>3.1000000000000227</c:v>
                </c:pt>
                <c:pt idx="22">
                  <c:v>3.1400000000000148</c:v>
                </c:pt>
                <c:pt idx="23">
                  <c:v>2.8000000000000114</c:v>
                </c:pt>
                <c:pt idx="24">
                  <c:v>3</c:v>
                </c:pt>
                <c:pt idx="25">
                  <c:v>2.5</c:v>
                </c:pt>
                <c:pt idx="26">
                  <c:v>2.9000000000000057</c:v>
                </c:pt>
                <c:pt idx="27">
                  <c:v>3</c:v>
                </c:pt>
                <c:pt idx="28">
                  <c:v>2.8000000000000114</c:v>
                </c:pt>
                <c:pt idx="29">
                  <c:v>2.9000000000000057</c:v>
                </c:pt>
                <c:pt idx="30">
                  <c:v>2.5500000000000114</c:v>
                </c:pt>
                <c:pt idx="31">
                  <c:v>2.7000000000000171</c:v>
                </c:pt>
                <c:pt idx="32">
                  <c:v>2.9000000000000057</c:v>
                </c:pt>
                <c:pt idx="33">
                  <c:v>2.6500000000000057</c:v>
                </c:pt>
                <c:pt idx="34">
                  <c:v>2.6000000000000227</c:v>
                </c:pt>
                <c:pt idx="35">
                  <c:v>2.6000000000000227</c:v>
                </c:pt>
                <c:pt idx="36">
                  <c:v>2.5</c:v>
                </c:pt>
                <c:pt idx="37">
                  <c:v>2.5500000000000114</c:v>
                </c:pt>
                <c:pt idx="38">
                  <c:v>2.5</c:v>
                </c:pt>
                <c:pt idx="39">
                  <c:v>2.4000000000000057</c:v>
                </c:pt>
                <c:pt idx="40">
                  <c:v>2.5</c:v>
                </c:pt>
                <c:pt idx="41">
                  <c:v>2.4000000000000057</c:v>
                </c:pt>
                <c:pt idx="42">
                  <c:v>2.1000000000000227</c:v>
                </c:pt>
                <c:pt idx="43">
                  <c:v>2.5</c:v>
                </c:pt>
                <c:pt idx="44">
                  <c:v>2.3000000000000114</c:v>
                </c:pt>
                <c:pt idx="45">
                  <c:v>2.3000000000000114</c:v>
                </c:pt>
                <c:pt idx="46">
                  <c:v>2.3500000000000227</c:v>
                </c:pt>
                <c:pt idx="47">
                  <c:v>2.2300000000000182</c:v>
                </c:pt>
                <c:pt idx="48">
                  <c:v>2.2300000000000182</c:v>
                </c:pt>
                <c:pt idx="49">
                  <c:v>2.2300000000000182</c:v>
                </c:pt>
                <c:pt idx="50">
                  <c:v>2.1000000000000227</c:v>
                </c:pt>
                <c:pt idx="51">
                  <c:v>2.1100000000000136</c:v>
                </c:pt>
                <c:pt idx="52">
                  <c:v>1.9300000000000068</c:v>
                </c:pt>
                <c:pt idx="53">
                  <c:v>1.9300000000000068</c:v>
                </c:pt>
                <c:pt idx="54">
                  <c:v>1.9000000000000057</c:v>
                </c:pt>
                <c:pt idx="55">
                  <c:v>2.0200000000000102</c:v>
                </c:pt>
                <c:pt idx="56">
                  <c:v>2.0300000000000011</c:v>
                </c:pt>
                <c:pt idx="57">
                  <c:v>2</c:v>
                </c:pt>
                <c:pt idx="58">
                  <c:v>1.9699999999999989</c:v>
                </c:pt>
                <c:pt idx="59">
                  <c:v>1.8500000000000227</c:v>
                </c:pt>
                <c:pt idx="60">
                  <c:v>1.8500000000000227</c:v>
                </c:pt>
                <c:pt idx="61">
                  <c:v>2</c:v>
                </c:pt>
                <c:pt idx="62">
                  <c:v>1.6000000000000227</c:v>
                </c:pt>
                <c:pt idx="63">
                  <c:v>1.9500000000000171</c:v>
                </c:pt>
                <c:pt idx="64">
                  <c:v>2.1000000000000227</c:v>
                </c:pt>
                <c:pt idx="65">
                  <c:v>2</c:v>
                </c:pt>
                <c:pt idx="66">
                  <c:v>1.9500000000000171</c:v>
                </c:pt>
                <c:pt idx="67">
                  <c:v>1.9900000000000091</c:v>
                </c:pt>
                <c:pt idx="68">
                  <c:v>2.0500000000000114</c:v>
                </c:pt>
                <c:pt idx="69">
                  <c:v>2.2000000000000171</c:v>
                </c:pt>
                <c:pt idx="70">
                  <c:v>2.25</c:v>
                </c:pt>
                <c:pt idx="71">
                  <c:v>2.2199999999999989</c:v>
                </c:pt>
                <c:pt idx="72">
                  <c:v>2.5</c:v>
                </c:pt>
                <c:pt idx="73">
                  <c:v>2.5500000000000114</c:v>
                </c:pt>
                <c:pt idx="74">
                  <c:v>2.7600000000000193</c:v>
                </c:pt>
                <c:pt idx="75">
                  <c:v>2.6500000000000057</c:v>
                </c:pt>
                <c:pt idx="76">
                  <c:v>2.3400000000000034</c:v>
                </c:pt>
                <c:pt idx="77">
                  <c:v>2.3300000000000125</c:v>
                </c:pt>
                <c:pt idx="78">
                  <c:v>2.2000000000000171</c:v>
                </c:pt>
                <c:pt idx="79">
                  <c:v>1.9900000000000091</c:v>
                </c:pt>
                <c:pt idx="80">
                  <c:v>2.1800000000000068</c:v>
                </c:pt>
                <c:pt idx="81">
                  <c:v>2.2199999999999989</c:v>
                </c:pt>
                <c:pt idx="82">
                  <c:v>2.4500000000000171</c:v>
                </c:pt>
                <c:pt idx="83">
                  <c:v>2.4500000000000171</c:v>
                </c:pt>
                <c:pt idx="84">
                  <c:v>2.4399999999999977</c:v>
                </c:pt>
                <c:pt idx="85">
                  <c:v>2.4399999999999977</c:v>
                </c:pt>
                <c:pt idx="86">
                  <c:v>2.4500000000000171</c:v>
                </c:pt>
                <c:pt idx="87">
                  <c:v>2.4399999999999977</c:v>
                </c:pt>
                <c:pt idx="88">
                  <c:v>2.4099999999999966</c:v>
                </c:pt>
                <c:pt idx="89">
                  <c:v>2.4000000000000057</c:v>
                </c:pt>
                <c:pt idx="90">
                  <c:v>2.3700000000000045</c:v>
                </c:pt>
                <c:pt idx="91">
                  <c:v>2.4000000000000057</c:v>
                </c:pt>
                <c:pt idx="92">
                  <c:v>2.3500000000000227</c:v>
                </c:pt>
                <c:pt idx="93">
                  <c:v>2.3300000000000125</c:v>
                </c:pt>
                <c:pt idx="94">
                  <c:v>2.3200000000000216</c:v>
                </c:pt>
                <c:pt idx="95">
                  <c:v>2.3000000000000114</c:v>
                </c:pt>
                <c:pt idx="96">
                  <c:v>2.25</c:v>
                </c:pt>
                <c:pt idx="97">
                  <c:v>2.2300000000000182</c:v>
                </c:pt>
                <c:pt idx="98">
                  <c:v>2.25</c:v>
                </c:pt>
                <c:pt idx="99">
                  <c:v>2.2000000000000171</c:v>
                </c:pt>
                <c:pt idx="100">
                  <c:v>2.2000000000000171</c:v>
                </c:pt>
                <c:pt idx="101">
                  <c:v>2.2000000000000171</c:v>
                </c:pt>
                <c:pt idx="102">
                  <c:v>2.1400000000000148</c:v>
                </c:pt>
                <c:pt idx="103">
                  <c:v>2.1200000000000045</c:v>
                </c:pt>
                <c:pt idx="104">
                  <c:v>2.1500000000000057</c:v>
                </c:pt>
                <c:pt idx="105">
                  <c:v>2.1000000000000227</c:v>
                </c:pt>
                <c:pt idx="106">
                  <c:v>2.0400000000000205</c:v>
                </c:pt>
                <c:pt idx="107">
                  <c:v>1.9500000000000171</c:v>
                </c:pt>
                <c:pt idx="108">
                  <c:v>1.960000000000008</c:v>
                </c:pt>
                <c:pt idx="109">
                  <c:v>1.8799999999999955</c:v>
                </c:pt>
                <c:pt idx="110">
                  <c:v>1.7199999999999989</c:v>
                </c:pt>
                <c:pt idx="111">
                  <c:v>1.7300000000000182</c:v>
                </c:pt>
                <c:pt idx="112">
                  <c:v>1.75</c:v>
                </c:pt>
                <c:pt idx="113">
                  <c:v>1.75</c:v>
                </c:pt>
                <c:pt idx="114">
                  <c:v>1.7600000000000193</c:v>
                </c:pt>
                <c:pt idx="115">
                  <c:v>1.75</c:v>
                </c:pt>
                <c:pt idx="116">
                  <c:v>1.7300000000000182</c:v>
                </c:pt>
                <c:pt idx="117">
                  <c:v>1.7000000000000171</c:v>
                </c:pt>
                <c:pt idx="118">
                  <c:v>1.6800000000000068</c:v>
                </c:pt>
                <c:pt idx="119">
                  <c:v>1.6800000000000068</c:v>
                </c:pt>
                <c:pt idx="120">
                  <c:v>1.6500000000000057</c:v>
                </c:pt>
                <c:pt idx="121">
                  <c:v>1.7000000000000171</c:v>
                </c:pt>
                <c:pt idx="122">
                  <c:v>1.7199999999999989</c:v>
                </c:pt>
                <c:pt idx="123">
                  <c:v>1.7800000000000011</c:v>
                </c:pt>
                <c:pt idx="124">
                  <c:v>1.8000000000000114</c:v>
                </c:pt>
                <c:pt idx="125">
                  <c:v>1.7000000000000171</c:v>
                </c:pt>
                <c:pt idx="126">
                  <c:v>1.3000000000000114</c:v>
                </c:pt>
                <c:pt idx="127">
                  <c:v>1.5</c:v>
                </c:pt>
                <c:pt idx="128">
                  <c:v>1.6000000000000227</c:v>
                </c:pt>
                <c:pt idx="129">
                  <c:v>1.6000000000000227</c:v>
                </c:pt>
                <c:pt idx="130">
                  <c:v>1.5500000000000114</c:v>
                </c:pt>
                <c:pt idx="131">
                  <c:v>1.5300000000000011</c:v>
                </c:pt>
                <c:pt idx="132">
                  <c:v>1.6599999999999966</c:v>
                </c:pt>
                <c:pt idx="133">
                  <c:v>1.5</c:v>
                </c:pt>
                <c:pt idx="134">
                  <c:v>1.4800000000000182</c:v>
                </c:pt>
                <c:pt idx="135">
                  <c:v>1.4500000000000171</c:v>
                </c:pt>
                <c:pt idx="136">
                  <c:v>1.4500000000000171</c:v>
                </c:pt>
                <c:pt idx="137">
                  <c:v>1.4399999999999977</c:v>
                </c:pt>
                <c:pt idx="138">
                  <c:v>1.4099999999999966</c:v>
                </c:pt>
                <c:pt idx="139">
                  <c:v>1.5800000000000125</c:v>
                </c:pt>
                <c:pt idx="140">
                  <c:v>1.6500000000000057</c:v>
                </c:pt>
                <c:pt idx="141">
                  <c:v>1.6500000000000057</c:v>
                </c:pt>
                <c:pt idx="142">
                  <c:v>1.5800000000000125</c:v>
                </c:pt>
                <c:pt idx="143">
                  <c:v>1.5</c:v>
                </c:pt>
                <c:pt idx="144">
                  <c:v>1.2800000000000011</c:v>
                </c:pt>
                <c:pt idx="145">
                  <c:v>1.2900000000000205</c:v>
                </c:pt>
                <c:pt idx="146">
                  <c:v>1.3000000000000114</c:v>
                </c:pt>
                <c:pt idx="147">
                  <c:v>1.2900000000000205</c:v>
                </c:pt>
                <c:pt idx="148">
                  <c:v>1.25</c:v>
                </c:pt>
                <c:pt idx="149">
                  <c:v>1.1000000000000227</c:v>
                </c:pt>
                <c:pt idx="150">
                  <c:v>1.0500000000000114</c:v>
                </c:pt>
                <c:pt idx="151">
                  <c:v>1.1400000000000148</c:v>
                </c:pt>
                <c:pt idx="152">
                  <c:v>1.1700000000000159</c:v>
                </c:pt>
                <c:pt idx="153">
                  <c:v>1.210000000000008</c:v>
                </c:pt>
                <c:pt idx="154">
                  <c:v>1.1500000000000057</c:v>
                </c:pt>
                <c:pt idx="155">
                  <c:v>1.1400000000000148</c:v>
                </c:pt>
                <c:pt idx="156">
                  <c:v>1.2000000000000171</c:v>
                </c:pt>
                <c:pt idx="157">
                  <c:v>1.210000000000008</c:v>
                </c:pt>
                <c:pt idx="158">
                  <c:v>1.2199999999999989</c:v>
                </c:pt>
                <c:pt idx="159">
                  <c:v>1.2300000000000182</c:v>
                </c:pt>
                <c:pt idx="160">
                  <c:v>1.2300000000000182</c:v>
                </c:pt>
                <c:pt idx="161">
                  <c:v>1.2199999999999989</c:v>
                </c:pt>
                <c:pt idx="162">
                  <c:v>1.2900000000000205</c:v>
                </c:pt>
                <c:pt idx="163">
                  <c:v>1.2900000000000205</c:v>
                </c:pt>
                <c:pt idx="164">
                  <c:v>1.3100000000000023</c:v>
                </c:pt>
                <c:pt idx="165">
                  <c:v>1.3400000000000034</c:v>
                </c:pt>
                <c:pt idx="166">
                  <c:v>1.3600000000000136</c:v>
                </c:pt>
                <c:pt idx="167">
                  <c:v>1.3900000000000148</c:v>
                </c:pt>
                <c:pt idx="168">
                  <c:v>1.4200000000000159</c:v>
                </c:pt>
                <c:pt idx="169">
                  <c:v>1.4500000000000171</c:v>
                </c:pt>
                <c:pt idx="170">
                  <c:v>1.460000000000008</c:v>
                </c:pt>
                <c:pt idx="171">
                  <c:v>1.460000000000008</c:v>
                </c:pt>
                <c:pt idx="172">
                  <c:v>1.4900000000000091</c:v>
                </c:pt>
                <c:pt idx="173">
                  <c:v>1.4900000000000091</c:v>
                </c:pt>
                <c:pt idx="174">
                  <c:v>1.5100000000000193</c:v>
                </c:pt>
                <c:pt idx="175">
                  <c:v>1.5100000000000193</c:v>
                </c:pt>
                <c:pt idx="176">
                  <c:v>1.5300000000000011</c:v>
                </c:pt>
                <c:pt idx="177">
                  <c:v>1.5400000000000205</c:v>
                </c:pt>
                <c:pt idx="178">
                  <c:v>1.5400000000000205</c:v>
                </c:pt>
                <c:pt idx="179">
                  <c:v>1.5400000000000205</c:v>
                </c:pt>
                <c:pt idx="180">
                  <c:v>1.5500000000000114</c:v>
                </c:pt>
                <c:pt idx="181">
                  <c:v>1.5600000000000023</c:v>
                </c:pt>
                <c:pt idx="182">
                  <c:v>1.5700000000000216</c:v>
                </c:pt>
                <c:pt idx="183">
                  <c:v>1.5600000000000023</c:v>
                </c:pt>
                <c:pt idx="184">
                  <c:v>1.5500000000000114</c:v>
                </c:pt>
                <c:pt idx="185">
                  <c:v>1.5300000000000011</c:v>
                </c:pt>
                <c:pt idx="186">
                  <c:v>1.5300000000000011</c:v>
                </c:pt>
                <c:pt idx="187">
                  <c:v>1.5400000000000205</c:v>
                </c:pt>
                <c:pt idx="188">
                  <c:v>1.5400000000000205</c:v>
                </c:pt>
                <c:pt idx="189">
                  <c:v>1.5400000000000205</c:v>
                </c:pt>
                <c:pt idx="190">
                  <c:v>1.5200000000000102</c:v>
                </c:pt>
                <c:pt idx="191">
                  <c:v>1.5100000000000193</c:v>
                </c:pt>
                <c:pt idx="192">
                  <c:v>1.4800000000000182</c:v>
                </c:pt>
                <c:pt idx="193">
                  <c:v>1.4800000000000182</c:v>
                </c:pt>
                <c:pt idx="194">
                  <c:v>1.460000000000008</c:v>
                </c:pt>
                <c:pt idx="195">
                  <c:v>1.5200000000000102</c:v>
                </c:pt>
                <c:pt idx="196">
                  <c:v>1.5500000000000114</c:v>
                </c:pt>
                <c:pt idx="197">
                  <c:v>1.5</c:v>
                </c:pt>
                <c:pt idx="198">
                  <c:v>1.4399999999999977</c:v>
                </c:pt>
                <c:pt idx="199">
                  <c:v>1.4200000000000159</c:v>
                </c:pt>
                <c:pt idx="200">
                  <c:v>1.4399999999999977</c:v>
                </c:pt>
                <c:pt idx="201">
                  <c:v>1.4500000000000171</c:v>
                </c:pt>
                <c:pt idx="202">
                  <c:v>1.4300000000000068</c:v>
                </c:pt>
                <c:pt idx="203">
                  <c:v>1.4300000000000068</c:v>
                </c:pt>
                <c:pt idx="204">
                  <c:v>1.4099999999999966</c:v>
                </c:pt>
                <c:pt idx="205">
                  <c:v>1.3799999999999955</c:v>
                </c:pt>
                <c:pt idx="206">
                  <c:v>1.3100000000000023</c:v>
                </c:pt>
                <c:pt idx="207">
                  <c:v>1.3400000000000034</c:v>
                </c:pt>
                <c:pt idx="208">
                  <c:v>1.4200000000000159</c:v>
                </c:pt>
                <c:pt idx="209">
                  <c:v>1.3700000000000045</c:v>
                </c:pt>
                <c:pt idx="210">
                  <c:v>1.3900000000000148</c:v>
                </c:pt>
                <c:pt idx="211">
                  <c:v>1.4099999999999966</c:v>
                </c:pt>
                <c:pt idx="212">
                  <c:v>1.4300000000000068</c:v>
                </c:pt>
                <c:pt idx="213">
                  <c:v>1.4000000000000057</c:v>
                </c:pt>
                <c:pt idx="214">
                  <c:v>1.3900000000000148</c:v>
                </c:pt>
                <c:pt idx="215">
                  <c:v>1.4000000000000057</c:v>
                </c:pt>
                <c:pt idx="216">
                  <c:v>1.4000000000000057</c:v>
                </c:pt>
                <c:pt idx="217">
                  <c:v>1.4099999999999966</c:v>
                </c:pt>
                <c:pt idx="218">
                  <c:v>1.4200000000000159</c:v>
                </c:pt>
                <c:pt idx="219">
                  <c:v>1.4099999999999966</c:v>
                </c:pt>
                <c:pt idx="220">
                  <c:v>1.4300000000000068</c:v>
                </c:pt>
                <c:pt idx="221">
                  <c:v>1.460000000000008</c:v>
                </c:pt>
                <c:pt idx="222">
                  <c:v>1.4300000000000068</c:v>
                </c:pt>
                <c:pt idx="223">
                  <c:v>1.4099999999999966</c:v>
                </c:pt>
                <c:pt idx="224">
                  <c:v>1.3900000000000148</c:v>
                </c:pt>
                <c:pt idx="225">
                  <c:v>1.3799999999999955</c:v>
                </c:pt>
                <c:pt idx="226">
                  <c:v>1.3799999999999955</c:v>
                </c:pt>
                <c:pt idx="227">
                  <c:v>1.3799999999999955</c:v>
                </c:pt>
                <c:pt idx="228">
                  <c:v>1.3600000000000136</c:v>
                </c:pt>
                <c:pt idx="229">
                  <c:v>1.3500000000000227</c:v>
                </c:pt>
                <c:pt idx="230">
                  <c:v>1.1299999999999955</c:v>
                </c:pt>
                <c:pt idx="231">
                  <c:v>1.25</c:v>
                </c:pt>
                <c:pt idx="232">
                  <c:v>1.3000000000000114</c:v>
                </c:pt>
                <c:pt idx="233">
                  <c:v>1.2900000000000205</c:v>
                </c:pt>
                <c:pt idx="234">
                  <c:v>1.2600000000000193</c:v>
                </c:pt>
                <c:pt idx="235">
                  <c:v>1.2600000000000193</c:v>
                </c:pt>
                <c:pt idx="236">
                  <c:v>1.2600000000000193</c:v>
                </c:pt>
                <c:pt idx="237">
                  <c:v>1.25</c:v>
                </c:pt>
                <c:pt idx="238">
                  <c:v>1.2400000000000091</c:v>
                </c:pt>
                <c:pt idx="239">
                  <c:v>1.2400000000000091</c:v>
                </c:pt>
                <c:pt idx="240">
                  <c:v>1.2300000000000182</c:v>
                </c:pt>
                <c:pt idx="241">
                  <c:v>1.2300000000000182</c:v>
                </c:pt>
                <c:pt idx="242">
                  <c:v>1.210000000000008</c:v>
                </c:pt>
                <c:pt idx="243">
                  <c:v>1.1899999999999977</c:v>
                </c:pt>
                <c:pt idx="244">
                  <c:v>1.2000000000000171</c:v>
                </c:pt>
                <c:pt idx="245">
                  <c:v>1.1800000000000068</c:v>
                </c:pt>
                <c:pt idx="246">
                  <c:v>1.1700000000000159</c:v>
                </c:pt>
                <c:pt idx="247">
                  <c:v>1.1700000000000159</c:v>
                </c:pt>
                <c:pt idx="248">
                  <c:v>1.1700000000000159</c:v>
                </c:pt>
                <c:pt idx="249">
                  <c:v>1.1700000000000159</c:v>
                </c:pt>
                <c:pt idx="250">
                  <c:v>1.1599999999999966</c:v>
                </c:pt>
                <c:pt idx="251">
                  <c:v>1.1299999999999955</c:v>
                </c:pt>
                <c:pt idx="252">
                  <c:v>1.1100000000000136</c:v>
                </c:pt>
                <c:pt idx="253">
                  <c:v>1.1299999999999955</c:v>
                </c:pt>
                <c:pt idx="254">
                  <c:v>1.1200000000000045</c:v>
                </c:pt>
                <c:pt idx="255">
                  <c:v>1.1100000000000136</c:v>
                </c:pt>
                <c:pt idx="256">
                  <c:v>1.1000000000000227</c:v>
                </c:pt>
                <c:pt idx="257">
                  <c:v>1.0700000000000216</c:v>
                </c:pt>
                <c:pt idx="258">
                  <c:v>1.0900000000000034</c:v>
                </c:pt>
                <c:pt idx="259">
                  <c:v>1.0800000000000125</c:v>
                </c:pt>
                <c:pt idx="260">
                  <c:v>1.0800000000000125</c:v>
                </c:pt>
                <c:pt idx="261">
                  <c:v>1.0500000000000114</c:v>
                </c:pt>
                <c:pt idx="262">
                  <c:v>1.0400000000000205</c:v>
                </c:pt>
                <c:pt idx="263">
                  <c:v>1.0300000000000011</c:v>
                </c:pt>
                <c:pt idx="264">
                  <c:v>1.0200000000000102</c:v>
                </c:pt>
                <c:pt idx="265">
                  <c:v>1</c:v>
                </c:pt>
                <c:pt idx="266">
                  <c:v>0.99000000000000909</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309">
                  <c:v>1.0800000000000125</c:v>
                </c:pt>
                <c:pt idx="310">
                  <c:v>1.1200000000000045</c:v>
                </c:pt>
                <c:pt idx="311">
                  <c:v>1.1400000000000148</c:v>
                </c:pt>
                <c:pt idx="312">
                  <c:v>1.1000000000000227</c:v>
                </c:pt>
                <c:pt idx="313">
                  <c:v>1.0800000000000125</c:v>
                </c:pt>
                <c:pt idx="314">
                  <c:v>1.1400000000000148</c:v>
                </c:pt>
                <c:pt idx="315">
                  <c:v>1.1899999999999977</c:v>
                </c:pt>
                <c:pt idx="316">
                  <c:v>1.2000000000000171</c:v>
                </c:pt>
                <c:pt idx="317">
                  <c:v>1.1000000000000227</c:v>
                </c:pt>
                <c:pt idx="318">
                  <c:v>0.90000000000000568</c:v>
                </c:pt>
                <c:pt idx="319">
                  <c:v>0.90000000000000568</c:v>
                </c:pt>
                <c:pt idx="320">
                  <c:v>1.2800000000000011</c:v>
                </c:pt>
                <c:pt idx="321">
                  <c:v>1.3200000000000216</c:v>
                </c:pt>
                <c:pt idx="322">
                  <c:v>1.3799999999999955</c:v>
                </c:pt>
                <c:pt idx="323">
                  <c:v>1.3700000000000045</c:v>
                </c:pt>
                <c:pt idx="324">
                  <c:v>1.4399999999999977</c:v>
                </c:pt>
                <c:pt idx="325">
                  <c:v>1.4099999999999966</c:v>
                </c:pt>
                <c:pt idx="326">
                  <c:v>1.5</c:v>
                </c:pt>
              </c:numCache>
            </c:numRef>
          </c:yVal>
          <c:smooth val="0"/>
          <c:extLst xmlns:c16r2="http://schemas.microsoft.com/office/drawing/2015/06/chart">
            <c:ext xmlns:c16="http://schemas.microsoft.com/office/drawing/2014/chart" uri="{C3380CC4-5D6E-409C-BE32-E72D297353CC}">
              <c16:uniqueId val="{00000002-F270-4D12-AA69-2E62D7261CF5}"/>
            </c:ext>
          </c:extLst>
        </c:ser>
        <c:ser>
          <c:idx val="6"/>
          <c:order val="3"/>
          <c:tx>
            <c:strRef>
              <c:f>Kolisani_HPV_relativ!$U$1</c:f>
              <c:strCache>
                <c:ptCount val="1"/>
                <c:pt idx="0">
                  <c:v>50516023</c:v>
                </c:pt>
              </c:strCache>
            </c:strRef>
          </c:tx>
          <c:spPr>
            <a:ln w="19050">
              <a:solidFill>
                <a:srgbClr val="FFFF00"/>
              </a:solidFill>
            </a:ln>
          </c:spPr>
          <c:marker>
            <c:symbol val="none"/>
          </c:marker>
          <c:xVal>
            <c:numRef>
              <c:f>Kolisani_HPV_relativ!$S$2:$S$70</c:f>
              <c:numCache>
                <c:formatCode>m/d/yyyy</c:formatCode>
                <c:ptCount val="69"/>
                <c:pt idx="0">
                  <c:v>31959</c:v>
                </c:pt>
                <c:pt idx="1">
                  <c:v>31990</c:v>
                </c:pt>
                <c:pt idx="2">
                  <c:v>32021</c:v>
                </c:pt>
                <c:pt idx="3">
                  <c:v>32051</c:v>
                </c:pt>
                <c:pt idx="4">
                  <c:v>32082</c:v>
                </c:pt>
                <c:pt idx="5">
                  <c:v>32112</c:v>
                </c:pt>
                <c:pt idx="6">
                  <c:v>32143</c:v>
                </c:pt>
                <c:pt idx="7">
                  <c:v>32174</c:v>
                </c:pt>
                <c:pt idx="8">
                  <c:v>32234</c:v>
                </c:pt>
                <c:pt idx="9">
                  <c:v>32264</c:v>
                </c:pt>
                <c:pt idx="10">
                  <c:v>32295</c:v>
                </c:pt>
                <c:pt idx="11">
                  <c:v>32325</c:v>
                </c:pt>
                <c:pt idx="12">
                  <c:v>32356</c:v>
                </c:pt>
                <c:pt idx="13">
                  <c:v>32387</c:v>
                </c:pt>
                <c:pt idx="14">
                  <c:v>32417</c:v>
                </c:pt>
                <c:pt idx="15">
                  <c:v>32448</c:v>
                </c:pt>
                <c:pt idx="16">
                  <c:v>32478</c:v>
                </c:pt>
                <c:pt idx="17">
                  <c:v>32509</c:v>
                </c:pt>
                <c:pt idx="18">
                  <c:v>32540</c:v>
                </c:pt>
                <c:pt idx="19">
                  <c:v>32568</c:v>
                </c:pt>
                <c:pt idx="20">
                  <c:v>32599</c:v>
                </c:pt>
                <c:pt idx="21">
                  <c:v>32629</c:v>
                </c:pt>
                <c:pt idx="22">
                  <c:v>32660</c:v>
                </c:pt>
                <c:pt idx="23">
                  <c:v>32690</c:v>
                </c:pt>
                <c:pt idx="24">
                  <c:v>32721</c:v>
                </c:pt>
                <c:pt idx="25">
                  <c:v>32752</c:v>
                </c:pt>
                <c:pt idx="26">
                  <c:v>32782</c:v>
                </c:pt>
                <c:pt idx="27">
                  <c:v>32813</c:v>
                </c:pt>
                <c:pt idx="28">
                  <c:v>32843</c:v>
                </c:pt>
                <c:pt idx="29">
                  <c:v>32874</c:v>
                </c:pt>
                <c:pt idx="30">
                  <c:v>32905</c:v>
                </c:pt>
                <c:pt idx="31">
                  <c:v>32933</c:v>
                </c:pt>
                <c:pt idx="32">
                  <c:v>32964</c:v>
                </c:pt>
                <c:pt idx="33">
                  <c:v>32994</c:v>
                </c:pt>
                <c:pt idx="34">
                  <c:v>33025</c:v>
                </c:pt>
                <c:pt idx="35">
                  <c:v>33055</c:v>
                </c:pt>
                <c:pt idx="36">
                  <c:v>33086</c:v>
                </c:pt>
                <c:pt idx="37">
                  <c:v>33117</c:v>
                </c:pt>
                <c:pt idx="38">
                  <c:v>33147</c:v>
                </c:pt>
                <c:pt idx="39">
                  <c:v>33178</c:v>
                </c:pt>
                <c:pt idx="40">
                  <c:v>33208</c:v>
                </c:pt>
                <c:pt idx="41">
                  <c:v>33270</c:v>
                </c:pt>
                <c:pt idx="42">
                  <c:v>33298</c:v>
                </c:pt>
                <c:pt idx="43">
                  <c:v>33329</c:v>
                </c:pt>
                <c:pt idx="44">
                  <c:v>33359</c:v>
                </c:pt>
                <c:pt idx="45">
                  <c:v>33390</c:v>
                </c:pt>
                <c:pt idx="46">
                  <c:v>33420</c:v>
                </c:pt>
                <c:pt idx="47">
                  <c:v>33451</c:v>
                </c:pt>
                <c:pt idx="48">
                  <c:v>33482</c:v>
                </c:pt>
                <c:pt idx="49">
                  <c:v>33512</c:v>
                </c:pt>
                <c:pt idx="50">
                  <c:v>33543</c:v>
                </c:pt>
                <c:pt idx="51">
                  <c:v>33573</c:v>
                </c:pt>
                <c:pt idx="52">
                  <c:v>33604</c:v>
                </c:pt>
                <c:pt idx="53">
                  <c:v>33635</c:v>
                </c:pt>
                <c:pt idx="54">
                  <c:v>33664</c:v>
                </c:pt>
                <c:pt idx="55">
                  <c:v>33695</c:v>
                </c:pt>
                <c:pt idx="56">
                  <c:v>33725</c:v>
                </c:pt>
                <c:pt idx="57">
                  <c:v>33756</c:v>
                </c:pt>
                <c:pt idx="58">
                  <c:v>33786</c:v>
                </c:pt>
                <c:pt idx="59">
                  <c:v>33817</c:v>
                </c:pt>
                <c:pt idx="60">
                  <c:v>33848</c:v>
                </c:pt>
                <c:pt idx="61">
                  <c:v>33878</c:v>
                </c:pt>
                <c:pt idx="62">
                  <c:v>33909</c:v>
                </c:pt>
                <c:pt idx="63">
                  <c:v>33939</c:v>
                </c:pt>
                <c:pt idx="64">
                  <c:v>33970</c:v>
                </c:pt>
                <c:pt idx="65">
                  <c:v>34001</c:v>
                </c:pt>
                <c:pt idx="66">
                  <c:v>34029</c:v>
                </c:pt>
                <c:pt idx="67">
                  <c:v>34060</c:v>
                </c:pt>
                <c:pt idx="68">
                  <c:v>34090</c:v>
                </c:pt>
              </c:numCache>
            </c:numRef>
          </c:xVal>
          <c:yVal>
            <c:numRef>
              <c:f>Kolisani_HPV_relativ!$U$2:$U$70</c:f>
              <c:numCache>
                <c:formatCode>#,###,##0.00</c:formatCode>
                <c:ptCount val="69"/>
                <c:pt idx="0">
                  <c:v>1.4300000000000068</c:v>
                </c:pt>
                <c:pt idx="1">
                  <c:v>1.0300000000000011</c:v>
                </c:pt>
                <c:pt idx="2">
                  <c:v>0.93000000000000682</c:v>
                </c:pt>
                <c:pt idx="3">
                  <c:v>0.89000000000001478</c:v>
                </c:pt>
                <c:pt idx="4">
                  <c:v>0.87000000000000455</c:v>
                </c:pt>
                <c:pt idx="5">
                  <c:v>0.87000000000000455</c:v>
                </c:pt>
                <c:pt idx="6">
                  <c:v>0.90999999999999659</c:v>
                </c:pt>
                <c:pt idx="7">
                  <c:v>0.87000000000000455</c:v>
                </c:pt>
                <c:pt idx="8">
                  <c:v>1.1800000000000068</c:v>
                </c:pt>
                <c:pt idx="9">
                  <c:v>1.1500000000000057</c:v>
                </c:pt>
                <c:pt idx="10">
                  <c:v>1.1100000000000136</c:v>
                </c:pt>
                <c:pt idx="11">
                  <c:v>1.0500000000000114</c:v>
                </c:pt>
                <c:pt idx="12">
                  <c:v>1.0200000000000102</c:v>
                </c:pt>
                <c:pt idx="13">
                  <c:v>1.0300000000000011</c:v>
                </c:pt>
                <c:pt idx="14">
                  <c:v>0.62999999999999545</c:v>
                </c:pt>
                <c:pt idx="15">
                  <c:v>0.62000000000000455</c:v>
                </c:pt>
                <c:pt idx="16">
                  <c:v>0.81999999999999318</c:v>
                </c:pt>
                <c:pt idx="17">
                  <c:v>0.83000000000001251</c:v>
                </c:pt>
                <c:pt idx="18">
                  <c:v>0.83000000000001251</c:v>
                </c:pt>
                <c:pt idx="19">
                  <c:v>0.83000000000001251</c:v>
                </c:pt>
                <c:pt idx="20">
                  <c:v>0.87999999999999545</c:v>
                </c:pt>
                <c:pt idx="21">
                  <c:v>0.93999999999999773</c:v>
                </c:pt>
                <c:pt idx="22">
                  <c:v>0.87999999999999545</c:v>
                </c:pt>
                <c:pt idx="23">
                  <c:v>0.87999999999999545</c:v>
                </c:pt>
                <c:pt idx="24">
                  <c:v>0.83000000000001251</c:v>
                </c:pt>
                <c:pt idx="25">
                  <c:v>0.78000000000000114</c:v>
                </c:pt>
                <c:pt idx="26">
                  <c:v>0.78000000000000114</c:v>
                </c:pt>
                <c:pt idx="27">
                  <c:v>0.77000000000001023</c:v>
                </c:pt>
                <c:pt idx="28">
                  <c:v>0.76000000000001933</c:v>
                </c:pt>
                <c:pt idx="29">
                  <c:v>0.74000000000000909</c:v>
                </c:pt>
                <c:pt idx="30">
                  <c:v>0.75</c:v>
                </c:pt>
                <c:pt idx="31">
                  <c:v>0.74000000000000909</c:v>
                </c:pt>
                <c:pt idx="32">
                  <c:v>0.71999999999999886</c:v>
                </c:pt>
                <c:pt idx="33">
                  <c:v>0.70000000000001705</c:v>
                </c:pt>
                <c:pt idx="34">
                  <c:v>0.68000000000000682</c:v>
                </c:pt>
                <c:pt idx="35">
                  <c:v>0.62000000000000455</c:v>
                </c:pt>
                <c:pt idx="36">
                  <c:v>0.53000000000000114</c:v>
                </c:pt>
                <c:pt idx="37">
                  <c:v>0.53000000000000114</c:v>
                </c:pt>
                <c:pt idx="38">
                  <c:v>0.48000000000001819</c:v>
                </c:pt>
                <c:pt idx="39">
                  <c:v>0.53000000000000114</c:v>
                </c:pt>
                <c:pt idx="40">
                  <c:v>0.52000000000001023</c:v>
                </c:pt>
                <c:pt idx="41">
                  <c:v>0.49000000000000909</c:v>
                </c:pt>
                <c:pt idx="42">
                  <c:v>0.49000000000000909</c:v>
                </c:pt>
                <c:pt idx="43">
                  <c:v>0.48000000000001819</c:v>
                </c:pt>
                <c:pt idx="44">
                  <c:v>0.37999999999999545</c:v>
                </c:pt>
                <c:pt idx="45">
                  <c:v>0.33000000000001251</c:v>
                </c:pt>
                <c:pt idx="46">
                  <c:v>0.28000000000000114</c:v>
                </c:pt>
                <c:pt idx="47">
                  <c:v>0.20000000000001705</c:v>
                </c:pt>
                <c:pt idx="48">
                  <c:v>0.20000000000001705</c:v>
                </c:pt>
                <c:pt idx="49">
                  <c:v>0.21999999999999886</c:v>
                </c:pt>
                <c:pt idx="50">
                  <c:v>0.21000000000000796</c:v>
                </c:pt>
                <c:pt idx="51">
                  <c:v>0.23000000000001819</c:v>
                </c:pt>
                <c:pt idx="52">
                  <c:v>0.23000000000001819</c:v>
                </c:pt>
                <c:pt idx="53">
                  <c:v>0.24000000000000909</c:v>
                </c:pt>
                <c:pt idx="54">
                  <c:v>0.23000000000001819</c:v>
                </c:pt>
                <c:pt idx="55">
                  <c:v>0.21999999999999886</c:v>
                </c:pt>
                <c:pt idx="56">
                  <c:v>0.25</c:v>
                </c:pt>
                <c:pt idx="57">
                  <c:v>0.24000000000000909</c:v>
                </c:pt>
                <c:pt idx="58">
                  <c:v>0.21000000000000796</c:v>
                </c:pt>
                <c:pt idx="59">
                  <c:v>0.12999999999999545</c:v>
                </c:pt>
                <c:pt idx="60">
                  <c:v>9.0000000000003411E-2</c:v>
                </c:pt>
                <c:pt idx="61">
                  <c:v>8.0000000000012506E-2</c:v>
                </c:pt>
                <c:pt idx="62">
                  <c:v>8.0000000000012506E-2</c:v>
                </c:pt>
                <c:pt idx="63">
                  <c:v>9.0000000000003411E-2</c:v>
                </c:pt>
                <c:pt idx="64">
                  <c:v>8.0000000000012506E-2</c:v>
                </c:pt>
                <c:pt idx="65">
                  <c:v>0</c:v>
                </c:pt>
                <c:pt idx="66">
                  <c:v>3.0000000000001137E-2</c:v>
                </c:pt>
                <c:pt idx="67">
                  <c:v>1.0000000000019327E-2</c:v>
                </c:pt>
                <c:pt idx="68">
                  <c:v>3.0000000000001137E-2</c:v>
                </c:pt>
              </c:numCache>
            </c:numRef>
          </c:yVal>
          <c:smooth val="0"/>
          <c:extLst xmlns:c16r2="http://schemas.microsoft.com/office/drawing/2015/06/chart">
            <c:ext xmlns:c16="http://schemas.microsoft.com/office/drawing/2014/chart" uri="{C3380CC4-5D6E-409C-BE32-E72D297353CC}">
              <c16:uniqueId val="{00000003-F270-4D12-AA69-2E62D7261CF5}"/>
            </c:ext>
          </c:extLst>
        </c:ser>
        <c:ser>
          <c:idx val="7"/>
          <c:order val="4"/>
          <c:tx>
            <c:strRef>
              <c:f>Kolisani_HPV_relativ!$X$1</c:f>
              <c:strCache>
                <c:ptCount val="1"/>
                <c:pt idx="0">
                  <c:v>50516024</c:v>
                </c:pt>
              </c:strCache>
            </c:strRef>
          </c:tx>
          <c:spPr>
            <a:ln w="19050">
              <a:solidFill>
                <a:srgbClr val="CC00CC"/>
              </a:solidFill>
            </a:ln>
          </c:spPr>
          <c:marker>
            <c:symbol val="none"/>
          </c:marker>
          <c:xVal>
            <c:numRef>
              <c:f>Kolisani_HPV_relativ!$V$2:$V$268</c:f>
              <c:numCache>
                <c:formatCode>m/d/yyyy</c:formatCode>
                <c:ptCount val="267"/>
                <c:pt idx="0">
                  <c:v>31809</c:v>
                </c:pt>
                <c:pt idx="1">
                  <c:v>31837</c:v>
                </c:pt>
                <c:pt idx="2">
                  <c:v>31868</c:v>
                </c:pt>
                <c:pt idx="3">
                  <c:v>31898</c:v>
                </c:pt>
                <c:pt idx="4">
                  <c:v>31929</c:v>
                </c:pt>
                <c:pt idx="5">
                  <c:v>31959</c:v>
                </c:pt>
                <c:pt idx="6">
                  <c:v>31990</c:v>
                </c:pt>
                <c:pt idx="7">
                  <c:v>32021</c:v>
                </c:pt>
                <c:pt idx="8">
                  <c:v>32051</c:v>
                </c:pt>
                <c:pt idx="9">
                  <c:v>32082</c:v>
                </c:pt>
                <c:pt idx="10">
                  <c:v>32112</c:v>
                </c:pt>
                <c:pt idx="11">
                  <c:v>32143</c:v>
                </c:pt>
                <c:pt idx="12">
                  <c:v>32174</c:v>
                </c:pt>
                <c:pt idx="13">
                  <c:v>32234</c:v>
                </c:pt>
                <c:pt idx="14">
                  <c:v>32264</c:v>
                </c:pt>
                <c:pt idx="15">
                  <c:v>32295</c:v>
                </c:pt>
                <c:pt idx="16">
                  <c:v>32325</c:v>
                </c:pt>
                <c:pt idx="17">
                  <c:v>32356</c:v>
                </c:pt>
                <c:pt idx="18">
                  <c:v>32387</c:v>
                </c:pt>
                <c:pt idx="19">
                  <c:v>32417</c:v>
                </c:pt>
                <c:pt idx="20">
                  <c:v>32448</c:v>
                </c:pt>
                <c:pt idx="21">
                  <c:v>32478</c:v>
                </c:pt>
                <c:pt idx="22">
                  <c:v>32509</c:v>
                </c:pt>
                <c:pt idx="23">
                  <c:v>32540</c:v>
                </c:pt>
                <c:pt idx="24">
                  <c:v>32568</c:v>
                </c:pt>
                <c:pt idx="25">
                  <c:v>32599</c:v>
                </c:pt>
                <c:pt idx="26">
                  <c:v>32629</c:v>
                </c:pt>
                <c:pt idx="27">
                  <c:v>32660</c:v>
                </c:pt>
                <c:pt idx="28">
                  <c:v>32690</c:v>
                </c:pt>
                <c:pt idx="29">
                  <c:v>32721</c:v>
                </c:pt>
                <c:pt idx="30">
                  <c:v>32752</c:v>
                </c:pt>
                <c:pt idx="31">
                  <c:v>32782</c:v>
                </c:pt>
                <c:pt idx="32">
                  <c:v>32813</c:v>
                </c:pt>
                <c:pt idx="33">
                  <c:v>32843</c:v>
                </c:pt>
                <c:pt idx="34">
                  <c:v>32874</c:v>
                </c:pt>
                <c:pt idx="35">
                  <c:v>32905</c:v>
                </c:pt>
                <c:pt idx="36">
                  <c:v>32933</c:v>
                </c:pt>
                <c:pt idx="37">
                  <c:v>32964</c:v>
                </c:pt>
                <c:pt idx="38">
                  <c:v>32994</c:v>
                </c:pt>
                <c:pt idx="39">
                  <c:v>33025</c:v>
                </c:pt>
                <c:pt idx="40">
                  <c:v>33055</c:v>
                </c:pt>
                <c:pt idx="41">
                  <c:v>33086</c:v>
                </c:pt>
                <c:pt idx="42">
                  <c:v>33117</c:v>
                </c:pt>
                <c:pt idx="43">
                  <c:v>33147</c:v>
                </c:pt>
                <c:pt idx="44">
                  <c:v>33178</c:v>
                </c:pt>
                <c:pt idx="45">
                  <c:v>33208</c:v>
                </c:pt>
                <c:pt idx="46">
                  <c:v>33270</c:v>
                </c:pt>
                <c:pt idx="47">
                  <c:v>33298</c:v>
                </c:pt>
                <c:pt idx="48">
                  <c:v>33329</c:v>
                </c:pt>
                <c:pt idx="49">
                  <c:v>33359</c:v>
                </c:pt>
                <c:pt idx="50">
                  <c:v>33390</c:v>
                </c:pt>
                <c:pt idx="51">
                  <c:v>33420</c:v>
                </c:pt>
                <c:pt idx="52">
                  <c:v>33451</c:v>
                </c:pt>
                <c:pt idx="53">
                  <c:v>33482</c:v>
                </c:pt>
                <c:pt idx="54">
                  <c:v>33512</c:v>
                </c:pt>
                <c:pt idx="55">
                  <c:v>33543</c:v>
                </c:pt>
                <c:pt idx="56">
                  <c:v>33573</c:v>
                </c:pt>
                <c:pt idx="57">
                  <c:v>33604</c:v>
                </c:pt>
                <c:pt idx="58">
                  <c:v>33635</c:v>
                </c:pt>
                <c:pt idx="59">
                  <c:v>33664</c:v>
                </c:pt>
                <c:pt idx="60">
                  <c:v>33695</c:v>
                </c:pt>
                <c:pt idx="61">
                  <c:v>33725</c:v>
                </c:pt>
                <c:pt idx="62">
                  <c:v>33756</c:v>
                </c:pt>
                <c:pt idx="63">
                  <c:v>33786</c:v>
                </c:pt>
                <c:pt idx="64">
                  <c:v>33817</c:v>
                </c:pt>
                <c:pt idx="65">
                  <c:v>33848</c:v>
                </c:pt>
                <c:pt idx="66">
                  <c:v>33878</c:v>
                </c:pt>
                <c:pt idx="67">
                  <c:v>33909</c:v>
                </c:pt>
                <c:pt idx="68">
                  <c:v>33939</c:v>
                </c:pt>
                <c:pt idx="69">
                  <c:v>33970</c:v>
                </c:pt>
                <c:pt idx="70">
                  <c:v>34001</c:v>
                </c:pt>
                <c:pt idx="71">
                  <c:v>34029</c:v>
                </c:pt>
                <c:pt idx="72">
                  <c:v>34060</c:v>
                </c:pt>
                <c:pt idx="73">
                  <c:v>34090</c:v>
                </c:pt>
                <c:pt idx="74">
                  <c:v>34121</c:v>
                </c:pt>
                <c:pt idx="75">
                  <c:v>34639</c:v>
                </c:pt>
                <c:pt idx="76">
                  <c:v>34669</c:v>
                </c:pt>
                <c:pt idx="77">
                  <c:v>34881</c:v>
                </c:pt>
                <c:pt idx="78">
                  <c:v>34912</c:v>
                </c:pt>
                <c:pt idx="79">
                  <c:v>34943</c:v>
                </c:pt>
                <c:pt idx="80">
                  <c:v>34973</c:v>
                </c:pt>
                <c:pt idx="81">
                  <c:v>35004</c:v>
                </c:pt>
                <c:pt idx="82">
                  <c:v>35034</c:v>
                </c:pt>
                <c:pt idx="83">
                  <c:v>35065</c:v>
                </c:pt>
                <c:pt idx="84">
                  <c:v>35096</c:v>
                </c:pt>
                <c:pt idx="85">
                  <c:v>35125</c:v>
                </c:pt>
                <c:pt idx="86">
                  <c:v>35156</c:v>
                </c:pt>
                <c:pt idx="87">
                  <c:v>35186</c:v>
                </c:pt>
                <c:pt idx="88">
                  <c:v>35217</c:v>
                </c:pt>
                <c:pt idx="89">
                  <c:v>35247</c:v>
                </c:pt>
                <c:pt idx="90">
                  <c:v>35278</c:v>
                </c:pt>
                <c:pt idx="91">
                  <c:v>35309</c:v>
                </c:pt>
                <c:pt idx="92">
                  <c:v>35339</c:v>
                </c:pt>
                <c:pt idx="93">
                  <c:v>35370</c:v>
                </c:pt>
                <c:pt idx="94">
                  <c:v>35400</c:v>
                </c:pt>
                <c:pt idx="95">
                  <c:v>35431</c:v>
                </c:pt>
                <c:pt idx="96">
                  <c:v>35462</c:v>
                </c:pt>
                <c:pt idx="97">
                  <c:v>35490</c:v>
                </c:pt>
                <c:pt idx="98">
                  <c:v>35521</c:v>
                </c:pt>
                <c:pt idx="99">
                  <c:v>35551</c:v>
                </c:pt>
                <c:pt idx="100">
                  <c:v>35582</c:v>
                </c:pt>
                <c:pt idx="101">
                  <c:v>35612</c:v>
                </c:pt>
                <c:pt idx="102">
                  <c:v>35643</c:v>
                </c:pt>
                <c:pt idx="103">
                  <c:v>35674</c:v>
                </c:pt>
                <c:pt idx="104">
                  <c:v>35704</c:v>
                </c:pt>
                <c:pt idx="105">
                  <c:v>35796</c:v>
                </c:pt>
                <c:pt idx="106">
                  <c:v>35827</c:v>
                </c:pt>
                <c:pt idx="107">
                  <c:v>35855</c:v>
                </c:pt>
                <c:pt idx="108">
                  <c:v>35886</c:v>
                </c:pt>
                <c:pt idx="109">
                  <c:v>35916</c:v>
                </c:pt>
                <c:pt idx="110">
                  <c:v>35947</c:v>
                </c:pt>
                <c:pt idx="111">
                  <c:v>35977</c:v>
                </c:pt>
                <c:pt idx="112">
                  <c:v>36008</c:v>
                </c:pt>
                <c:pt idx="113">
                  <c:v>36039</c:v>
                </c:pt>
                <c:pt idx="114">
                  <c:v>36069</c:v>
                </c:pt>
                <c:pt idx="115">
                  <c:v>36100</c:v>
                </c:pt>
                <c:pt idx="116">
                  <c:v>36130</c:v>
                </c:pt>
                <c:pt idx="117">
                  <c:v>36161</c:v>
                </c:pt>
                <c:pt idx="118">
                  <c:v>36192</c:v>
                </c:pt>
                <c:pt idx="119">
                  <c:v>36220</c:v>
                </c:pt>
                <c:pt idx="120">
                  <c:v>36251</c:v>
                </c:pt>
                <c:pt idx="121">
                  <c:v>36281</c:v>
                </c:pt>
                <c:pt idx="122">
                  <c:v>36312</c:v>
                </c:pt>
                <c:pt idx="123">
                  <c:v>36342</c:v>
                </c:pt>
                <c:pt idx="124">
                  <c:v>36373</c:v>
                </c:pt>
                <c:pt idx="125">
                  <c:v>36404</c:v>
                </c:pt>
                <c:pt idx="126">
                  <c:v>36434</c:v>
                </c:pt>
                <c:pt idx="127">
                  <c:v>36484</c:v>
                </c:pt>
                <c:pt idx="128">
                  <c:v>36514</c:v>
                </c:pt>
                <c:pt idx="129">
                  <c:v>36545</c:v>
                </c:pt>
                <c:pt idx="130">
                  <c:v>36576</c:v>
                </c:pt>
                <c:pt idx="131">
                  <c:v>36605</c:v>
                </c:pt>
                <c:pt idx="132">
                  <c:v>36636</c:v>
                </c:pt>
                <c:pt idx="133">
                  <c:v>36666</c:v>
                </c:pt>
                <c:pt idx="134">
                  <c:v>36697</c:v>
                </c:pt>
                <c:pt idx="135">
                  <c:v>36727</c:v>
                </c:pt>
                <c:pt idx="136">
                  <c:v>36758</c:v>
                </c:pt>
                <c:pt idx="137">
                  <c:v>36789</c:v>
                </c:pt>
                <c:pt idx="138">
                  <c:v>36819</c:v>
                </c:pt>
                <c:pt idx="139">
                  <c:v>36850</c:v>
                </c:pt>
                <c:pt idx="140">
                  <c:v>36880</c:v>
                </c:pt>
                <c:pt idx="141">
                  <c:v>36911</c:v>
                </c:pt>
                <c:pt idx="142">
                  <c:v>36942</c:v>
                </c:pt>
                <c:pt idx="143">
                  <c:v>36970</c:v>
                </c:pt>
                <c:pt idx="144">
                  <c:v>37001</c:v>
                </c:pt>
                <c:pt idx="145">
                  <c:v>37031</c:v>
                </c:pt>
                <c:pt idx="146">
                  <c:v>37062</c:v>
                </c:pt>
                <c:pt idx="147">
                  <c:v>37092</c:v>
                </c:pt>
                <c:pt idx="148">
                  <c:v>37123</c:v>
                </c:pt>
                <c:pt idx="149">
                  <c:v>37154</c:v>
                </c:pt>
                <c:pt idx="150">
                  <c:v>37184</c:v>
                </c:pt>
                <c:pt idx="151">
                  <c:v>37215</c:v>
                </c:pt>
                <c:pt idx="152">
                  <c:v>37245</c:v>
                </c:pt>
                <c:pt idx="153">
                  <c:v>37276</c:v>
                </c:pt>
                <c:pt idx="154">
                  <c:v>37307</c:v>
                </c:pt>
                <c:pt idx="155">
                  <c:v>37335</c:v>
                </c:pt>
                <c:pt idx="156">
                  <c:v>37366</c:v>
                </c:pt>
                <c:pt idx="157">
                  <c:v>37396</c:v>
                </c:pt>
                <c:pt idx="158">
                  <c:v>37427</c:v>
                </c:pt>
                <c:pt idx="159">
                  <c:v>37457</c:v>
                </c:pt>
                <c:pt idx="160">
                  <c:v>37488</c:v>
                </c:pt>
                <c:pt idx="161">
                  <c:v>37519</c:v>
                </c:pt>
                <c:pt idx="162">
                  <c:v>37549</c:v>
                </c:pt>
                <c:pt idx="163">
                  <c:v>37580</c:v>
                </c:pt>
                <c:pt idx="164">
                  <c:v>37610</c:v>
                </c:pt>
                <c:pt idx="165">
                  <c:v>37641</c:v>
                </c:pt>
                <c:pt idx="166">
                  <c:v>37672</c:v>
                </c:pt>
                <c:pt idx="167">
                  <c:v>37700</c:v>
                </c:pt>
                <c:pt idx="168">
                  <c:v>37731</c:v>
                </c:pt>
                <c:pt idx="169">
                  <c:v>37761</c:v>
                </c:pt>
                <c:pt idx="170">
                  <c:v>37792</c:v>
                </c:pt>
                <c:pt idx="171">
                  <c:v>37822</c:v>
                </c:pt>
                <c:pt idx="172">
                  <c:v>37853</c:v>
                </c:pt>
                <c:pt idx="173">
                  <c:v>37884</c:v>
                </c:pt>
                <c:pt idx="174">
                  <c:v>37914</c:v>
                </c:pt>
                <c:pt idx="175">
                  <c:v>37926</c:v>
                </c:pt>
                <c:pt idx="176">
                  <c:v>37956</c:v>
                </c:pt>
                <c:pt idx="177">
                  <c:v>37987</c:v>
                </c:pt>
                <c:pt idx="178">
                  <c:v>38018</c:v>
                </c:pt>
                <c:pt idx="179">
                  <c:v>38047</c:v>
                </c:pt>
                <c:pt idx="180">
                  <c:v>38078</c:v>
                </c:pt>
                <c:pt idx="181">
                  <c:v>38108</c:v>
                </c:pt>
                <c:pt idx="182">
                  <c:v>38139</c:v>
                </c:pt>
                <c:pt idx="183">
                  <c:v>38169</c:v>
                </c:pt>
                <c:pt idx="184">
                  <c:v>38200</c:v>
                </c:pt>
                <c:pt idx="185">
                  <c:v>38231</c:v>
                </c:pt>
                <c:pt idx="186">
                  <c:v>38261</c:v>
                </c:pt>
                <c:pt idx="187">
                  <c:v>38292</c:v>
                </c:pt>
                <c:pt idx="188">
                  <c:v>38322</c:v>
                </c:pt>
                <c:pt idx="189">
                  <c:v>38353</c:v>
                </c:pt>
                <c:pt idx="190">
                  <c:v>38384</c:v>
                </c:pt>
                <c:pt idx="191">
                  <c:v>38412</c:v>
                </c:pt>
                <c:pt idx="192">
                  <c:v>38443</c:v>
                </c:pt>
                <c:pt idx="193">
                  <c:v>38473</c:v>
                </c:pt>
                <c:pt idx="194">
                  <c:v>38504</c:v>
                </c:pt>
                <c:pt idx="195">
                  <c:v>38534</c:v>
                </c:pt>
                <c:pt idx="196">
                  <c:v>38565</c:v>
                </c:pt>
                <c:pt idx="197">
                  <c:v>38567</c:v>
                </c:pt>
                <c:pt idx="198">
                  <c:v>38596</c:v>
                </c:pt>
                <c:pt idx="199">
                  <c:v>38626</c:v>
                </c:pt>
                <c:pt idx="200">
                  <c:v>38657</c:v>
                </c:pt>
                <c:pt idx="201">
                  <c:v>38687</c:v>
                </c:pt>
                <c:pt idx="202">
                  <c:v>38718</c:v>
                </c:pt>
                <c:pt idx="203">
                  <c:v>38749</c:v>
                </c:pt>
                <c:pt idx="204">
                  <c:v>38777</c:v>
                </c:pt>
                <c:pt idx="205">
                  <c:v>38808</c:v>
                </c:pt>
                <c:pt idx="206">
                  <c:v>38838</c:v>
                </c:pt>
                <c:pt idx="207">
                  <c:v>38869</c:v>
                </c:pt>
                <c:pt idx="208">
                  <c:v>38899</c:v>
                </c:pt>
                <c:pt idx="209">
                  <c:v>38930</c:v>
                </c:pt>
                <c:pt idx="210">
                  <c:v>38961</c:v>
                </c:pt>
                <c:pt idx="211">
                  <c:v>38991</c:v>
                </c:pt>
                <c:pt idx="212">
                  <c:v>39022</c:v>
                </c:pt>
                <c:pt idx="213">
                  <c:v>39028</c:v>
                </c:pt>
                <c:pt idx="214">
                  <c:v>39052</c:v>
                </c:pt>
                <c:pt idx="215">
                  <c:v>39083</c:v>
                </c:pt>
                <c:pt idx="216">
                  <c:v>39114</c:v>
                </c:pt>
                <c:pt idx="217">
                  <c:v>39142</c:v>
                </c:pt>
                <c:pt idx="218">
                  <c:v>39173</c:v>
                </c:pt>
                <c:pt idx="219">
                  <c:v>39203</c:v>
                </c:pt>
                <c:pt idx="220">
                  <c:v>39234</c:v>
                </c:pt>
                <c:pt idx="221">
                  <c:v>39264</c:v>
                </c:pt>
                <c:pt idx="222">
                  <c:v>39295</c:v>
                </c:pt>
                <c:pt idx="223">
                  <c:v>39323</c:v>
                </c:pt>
                <c:pt idx="224">
                  <c:v>39326</c:v>
                </c:pt>
                <c:pt idx="225">
                  <c:v>39356</c:v>
                </c:pt>
                <c:pt idx="226">
                  <c:v>39387</c:v>
                </c:pt>
                <c:pt idx="227">
                  <c:v>39417</c:v>
                </c:pt>
                <c:pt idx="228">
                  <c:v>39448</c:v>
                </c:pt>
                <c:pt idx="229">
                  <c:v>39479</c:v>
                </c:pt>
                <c:pt idx="230">
                  <c:v>39508</c:v>
                </c:pt>
                <c:pt idx="231">
                  <c:v>39539</c:v>
                </c:pt>
                <c:pt idx="232">
                  <c:v>39569</c:v>
                </c:pt>
                <c:pt idx="233">
                  <c:v>39600</c:v>
                </c:pt>
                <c:pt idx="234">
                  <c:v>39692</c:v>
                </c:pt>
                <c:pt idx="235">
                  <c:v>39753</c:v>
                </c:pt>
                <c:pt idx="236">
                  <c:v>39814</c:v>
                </c:pt>
                <c:pt idx="237">
                  <c:v>39873</c:v>
                </c:pt>
                <c:pt idx="238">
                  <c:v>39934</c:v>
                </c:pt>
                <c:pt idx="239">
                  <c:v>39995</c:v>
                </c:pt>
                <c:pt idx="240">
                  <c:v>40057</c:v>
                </c:pt>
                <c:pt idx="241">
                  <c:v>40118</c:v>
                </c:pt>
                <c:pt idx="242">
                  <c:v>40179</c:v>
                </c:pt>
                <c:pt idx="243">
                  <c:v>40238</c:v>
                </c:pt>
                <c:pt idx="244">
                  <c:v>40299</c:v>
                </c:pt>
                <c:pt idx="245">
                  <c:v>40360</c:v>
                </c:pt>
                <c:pt idx="246">
                  <c:v>40422</c:v>
                </c:pt>
                <c:pt idx="247">
                  <c:v>40483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41024</c:v>
                </c:pt>
                <c:pt idx="265">
                  <c:v>41030</c:v>
                </c:pt>
                <c:pt idx="266">
                  <c:v>41061</c:v>
                </c:pt>
              </c:numCache>
            </c:numRef>
          </c:xVal>
          <c:yVal>
            <c:numRef>
              <c:f>Kolisani_HPV_relativ!$X$2:$X$268</c:f>
              <c:numCache>
                <c:formatCode>#,###,##0.00</c:formatCode>
                <c:ptCount val="267"/>
                <c:pt idx="0">
                  <c:v>2.6200000000000045</c:v>
                </c:pt>
                <c:pt idx="1">
                  <c:v>2.6200000000000045</c:v>
                </c:pt>
                <c:pt idx="2">
                  <c:v>2.5999999999999943</c:v>
                </c:pt>
                <c:pt idx="3">
                  <c:v>2.6200000000000045</c:v>
                </c:pt>
                <c:pt idx="4">
                  <c:v>2.6299999999999955</c:v>
                </c:pt>
                <c:pt idx="5">
                  <c:v>2.5699999999999932</c:v>
                </c:pt>
                <c:pt idx="6">
                  <c:v>2.3700000000000045</c:v>
                </c:pt>
                <c:pt idx="7">
                  <c:v>2.1699999999999875</c:v>
                </c:pt>
                <c:pt idx="8">
                  <c:v>2.1699999999999875</c:v>
                </c:pt>
                <c:pt idx="9">
                  <c:v>2.1699999999999875</c:v>
                </c:pt>
                <c:pt idx="10">
                  <c:v>2.1699999999999875</c:v>
                </c:pt>
                <c:pt idx="11">
                  <c:v>2.1200000000000045</c:v>
                </c:pt>
                <c:pt idx="12">
                  <c:v>2.1699999999999875</c:v>
                </c:pt>
                <c:pt idx="13">
                  <c:v>2.3700000000000045</c:v>
                </c:pt>
                <c:pt idx="14">
                  <c:v>2.3899999999999864</c:v>
                </c:pt>
                <c:pt idx="15">
                  <c:v>2.3700000000000045</c:v>
                </c:pt>
                <c:pt idx="16">
                  <c:v>2.3400000000000034</c:v>
                </c:pt>
                <c:pt idx="17">
                  <c:v>2.1999999999999886</c:v>
                </c:pt>
                <c:pt idx="18">
                  <c:v>2.1999999999999886</c:v>
                </c:pt>
                <c:pt idx="19">
                  <c:v>1.9699999999999989</c:v>
                </c:pt>
                <c:pt idx="20">
                  <c:v>1.960000000000008</c:v>
                </c:pt>
                <c:pt idx="21">
                  <c:v>2.0199999999999818</c:v>
                </c:pt>
                <c:pt idx="22">
                  <c:v>2.0199999999999818</c:v>
                </c:pt>
                <c:pt idx="23">
                  <c:v>2.0699999999999932</c:v>
                </c:pt>
                <c:pt idx="24">
                  <c:v>2.0999999999999943</c:v>
                </c:pt>
                <c:pt idx="25">
                  <c:v>2.1200000000000045</c:v>
                </c:pt>
                <c:pt idx="26">
                  <c:v>2.2699999999999818</c:v>
                </c:pt>
                <c:pt idx="27">
                  <c:v>2.0699999999999932</c:v>
                </c:pt>
                <c:pt idx="28">
                  <c:v>2.0699999999999932</c:v>
                </c:pt>
                <c:pt idx="29">
                  <c:v>2.0499999999999829</c:v>
                </c:pt>
                <c:pt idx="30">
                  <c:v>2.0499999999999829</c:v>
                </c:pt>
                <c:pt idx="31">
                  <c:v>2.0199999999999818</c:v>
                </c:pt>
                <c:pt idx="32">
                  <c:v>2.0199999999999818</c:v>
                </c:pt>
                <c:pt idx="33">
                  <c:v>2</c:v>
                </c:pt>
                <c:pt idx="34">
                  <c:v>1.9699999999999989</c:v>
                </c:pt>
                <c:pt idx="35">
                  <c:v>1.9399999999999977</c:v>
                </c:pt>
                <c:pt idx="36">
                  <c:v>1.9699999999999989</c:v>
                </c:pt>
                <c:pt idx="37">
                  <c:v>1.9499999999999886</c:v>
                </c:pt>
                <c:pt idx="38">
                  <c:v>1.9499999999999886</c:v>
                </c:pt>
                <c:pt idx="39">
                  <c:v>1.9499999999999886</c:v>
                </c:pt>
                <c:pt idx="40">
                  <c:v>1.8100000000000023</c:v>
                </c:pt>
                <c:pt idx="41">
                  <c:v>1.8199999999999932</c:v>
                </c:pt>
                <c:pt idx="42">
                  <c:v>1.7199999999999989</c:v>
                </c:pt>
                <c:pt idx="43">
                  <c:v>1.6699999999999875</c:v>
                </c:pt>
                <c:pt idx="44">
                  <c:v>1.8199999999999932</c:v>
                </c:pt>
                <c:pt idx="45">
                  <c:v>1.8100000000000023</c:v>
                </c:pt>
                <c:pt idx="46">
                  <c:v>1.7199999999999989</c:v>
                </c:pt>
                <c:pt idx="47">
                  <c:v>1.6999999999999886</c:v>
                </c:pt>
                <c:pt idx="48">
                  <c:v>1.6699999999999875</c:v>
                </c:pt>
                <c:pt idx="49">
                  <c:v>1.6200000000000045</c:v>
                </c:pt>
                <c:pt idx="50">
                  <c:v>1.5699999999999932</c:v>
                </c:pt>
                <c:pt idx="51">
                  <c:v>1.5199999999999818</c:v>
                </c:pt>
                <c:pt idx="52">
                  <c:v>1.4699999999999989</c:v>
                </c:pt>
                <c:pt idx="53">
                  <c:v>1.460000000000008</c:v>
                </c:pt>
                <c:pt idx="54">
                  <c:v>1.4799999999999898</c:v>
                </c:pt>
                <c:pt idx="55">
                  <c:v>1.4699999999999989</c:v>
                </c:pt>
                <c:pt idx="56">
                  <c:v>1.4799999999999898</c:v>
                </c:pt>
                <c:pt idx="57">
                  <c:v>1.4699999999999989</c:v>
                </c:pt>
                <c:pt idx="58">
                  <c:v>1.4799999999999898</c:v>
                </c:pt>
                <c:pt idx="59">
                  <c:v>1.4699999999999989</c:v>
                </c:pt>
                <c:pt idx="60">
                  <c:v>1.4799999999999898</c:v>
                </c:pt>
                <c:pt idx="61">
                  <c:v>1.4900000000000091</c:v>
                </c:pt>
                <c:pt idx="62">
                  <c:v>1.4799999999999898</c:v>
                </c:pt>
                <c:pt idx="63">
                  <c:v>1.4699999999999989</c:v>
                </c:pt>
                <c:pt idx="64">
                  <c:v>1.3700000000000045</c:v>
                </c:pt>
                <c:pt idx="65">
                  <c:v>1.3299999999999841</c:v>
                </c:pt>
                <c:pt idx="66">
                  <c:v>1.3299999999999841</c:v>
                </c:pt>
                <c:pt idx="67">
                  <c:v>1.3199999999999932</c:v>
                </c:pt>
                <c:pt idx="68">
                  <c:v>1.3400000000000034</c:v>
                </c:pt>
                <c:pt idx="69">
                  <c:v>1.3199999999999932</c:v>
                </c:pt>
                <c:pt idx="70">
                  <c:v>1.25</c:v>
                </c:pt>
                <c:pt idx="71">
                  <c:v>1.2699999999999818</c:v>
                </c:pt>
                <c:pt idx="72">
                  <c:v>1.25</c:v>
                </c:pt>
                <c:pt idx="73">
                  <c:v>1.2699999999999818</c:v>
                </c:pt>
                <c:pt idx="74">
                  <c:v>1.2699999999999818</c:v>
                </c:pt>
                <c:pt idx="75">
                  <c:v>0.90000000000000568</c:v>
                </c:pt>
                <c:pt idx="76">
                  <c:v>0.93000000000000682</c:v>
                </c:pt>
                <c:pt idx="77">
                  <c:v>0.96999999999999886</c:v>
                </c:pt>
                <c:pt idx="78">
                  <c:v>0.97999999999998977</c:v>
                </c:pt>
                <c:pt idx="79">
                  <c:v>0.96999999999999886</c:v>
                </c:pt>
                <c:pt idx="80">
                  <c:v>0.96999999999999886</c:v>
                </c:pt>
                <c:pt idx="81">
                  <c:v>0.94999999999998863</c:v>
                </c:pt>
                <c:pt idx="82">
                  <c:v>0.84000000000000341</c:v>
                </c:pt>
                <c:pt idx="83">
                  <c:v>0.84000000000000341</c:v>
                </c:pt>
                <c:pt idx="84">
                  <c:v>0.59999999999999432</c:v>
                </c:pt>
                <c:pt idx="85">
                  <c:v>0.59000000000000341</c:v>
                </c:pt>
                <c:pt idx="86">
                  <c:v>0.57999999999998408</c:v>
                </c:pt>
                <c:pt idx="87">
                  <c:v>0.57999999999998408</c:v>
                </c:pt>
                <c:pt idx="88">
                  <c:v>0.66999999999998749</c:v>
                </c:pt>
                <c:pt idx="89">
                  <c:v>0.66999999999998749</c:v>
                </c:pt>
                <c:pt idx="90">
                  <c:v>0.68999999999999773</c:v>
                </c:pt>
                <c:pt idx="91">
                  <c:v>0.68999999999999773</c:v>
                </c:pt>
                <c:pt idx="92">
                  <c:v>0.66999999999998749</c:v>
                </c:pt>
                <c:pt idx="93">
                  <c:v>0.68999999999999773</c:v>
                </c:pt>
                <c:pt idx="94">
                  <c:v>0.74000000000000909</c:v>
                </c:pt>
                <c:pt idx="95">
                  <c:v>0.68000000000000682</c:v>
                </c:pt>
                <c:pt idx="96">
                  <c:v>0.59000000000000341</c:v>
                </c:pt>
                <c:pt idx="97">
                  <c:v>0.57999999999998408</c:v>
                </c:pt>
                <c:pt idx="98">
                  <c:v>0.66999999999998749</c:v>
                </c:pt>
                <c:pt idx="99">
                  <c:v>0.81000000000000227</c:v>
                </c:pt>
                <c:pt idx="100">
                  <c:v>0.69999999999998863</c:v>
                </c:pt>
                <c:pt idx="101">
                  <c:v>0.68000000000000682</c:v>
                </c:pt>
                <c:pt idx="102">
                  <c:v>0.66999999999998749</c:v>
                </c:pt>
                <c:pt idx="103">
                  <c:v>0.66999999999998749</c:v>
                </c:pt>
                <c:pt idx="104">
                  <c:v>0.63999999999998636</c:v>
                </c:pt>
                <c:pt idx="105">
                  <c:v>0.56999999999999318</c:v>
                </c:pt>
                <c:pt idx="106">
                  <c:v>0.56999999999999318</c:v>
                </c:pt>
                <c:pt idx="107">
                  <c:v>0.56999999999999318</c:v>
                </c:pt>
                <c:pt idx="108">
                  <c:v>0.56999999999999318</c:v>
                </c:pt>
                <c:pt idx="109">
                  <c:v>0.56999999999999318</c:v>
                </c:pt>
                <c:pt idx="110">
                  <c:v>0.56999999999999318</c:v>
                </c:pt>
                <c:pt idx="111">
                  <c:v>0.51999999999998181</c:v>
                </c:pt>
                <c:pt idx="112">
                  <c:v>0.53999999999999204</c:v>
                </c:pt>
                <c:pt idx="113">
                  <c:v>0.54999999999998295</c:v>
                </c:pt>
                <c:pt idx="114">
                  <c:v>0.56999999999999318</c:v>
                </c:pt>
                <c:pt idx="115">
                  <c:v>0.62000000000000455</c:v>
                </c:pt>
                <c:pt idx="116">
                  <c:v>0.65000000000000568</c:v>
                </c:pt>
                <c:pt idx="117">
                  <c:v>0.65000000000000568</c:v>
                </c:pt>
                <c:pt idx="118">
                  <c:v>0.63999999999998636</c:v>
                </c:pt>
                <c:pt idx="119">
                  <c:v>0.96999999999999886</c:v>
                </c:pt>
                <c:pt idx="120">
                  <c:v>0.85999999999998522</c:v>
                </c:pt>
                <c:pt idx="121">
                  <c:v>0.81999999999999318</c:v>
                </c:pt>
                <c:pt idx="122">
                  <c:v>0.81999999999999318</c:v>
                </c:pt>
                <c:pt idx="123">
                  <c:v>1.0199999999999818</c:v>
                </c:pt>
                <c:pt idx="124">
                  <c:v>0.96999999999999886</c:v>
                </c:pt>
                <c:pt idx="125">
                  <c:v>0.81999999999999318</c:v>
                </c:pt>
                <c:pt idx="126">
                  <c:v>0.75</c:v>
                </c:pt>
                <c:pt idx="127">
                  <c:v>0.68999999999999773</c:v>
                </c:pt>
                <c:pt idx="128">
                  <c:v>0.65000000000000568</c:v>
                </c:pt>
                <c:pt idx="129">
                  <c:v>0.59999999999999432</c:v>
                </c:pt>
                <c:pt idx="130">
                  <c:v>0.68999999999999773</c:v>
                </c:pt>
                <c:pt idx="131">
                  <c:v>0.75999999999999091</c:v>
                </c:pt>
                <c:pt idx="132">
                  <c:v>1.0499999999999829</c:v>
                </c:pt>
                <c:pt idx="133">
                  <c:v>0.94999999999998863</c:v>
                </c:pt>
                <c:pt idx="134">
                  <c:v>0.85999999999998522</c:v>
                </c:pt>
                <c:pt idx="135">
                  <c:v>0.71999999999999886</c:v>
                </c:pt>
                <c:pt idx="136">
                  <c:v>0.68999999999999773</c:v>
                </c:pt>
                <c:pt idx="137">
                  <c:v>0.62999999999999545</c:v>
                </c:pt>
                <c:pt idx="138">
                  <c:v>0.60999999999998522</c:v>
                </c:pt>
                <c:pt idx="139">
                  <c:v>0.65000000000000568</c:v>
                </c:pt>
                <c:pt idx="140">
                  <c:v>0.56999999999999318</c:v>
                </c:pt>
                <c:pt idx="141">
                  <c:v>0.65999999999999659</c:v>
                </c:pt>
                <c:pt idx="142">
                  <c:v>0.71000000000000796</c:v>
                </c:pt>
                <c:pt idx="143">
                  <c:v>0.63999999999998636</c:v>
                </c:pt>
                <c:pt idx="144">
                  <c:v>0.62999999999999545</c:v>
                </c:pt>
                <c:pt idx="145">
                  <c:v>0.62999999999999545</c:v>
                </c:pt>
                <c:pt idx="146">
                  <c:v>0.62999999999999545</c:v>
                </c:pt>
                <c:pt idx="147">
                  <c:v>0.62000000000000455</c:v>
                </c:pt>
                <c:pt idx="148">
                  <c:v>0.62000000000000455</c:v>
                </c:pt>
                <c:pt idx="149">
                  <c:v>0.63999999999998636</c:v>
                </c:pt>
                <c:pt idx="150">
                  <c:v>0.68999999999999773</c:v>
                </c:pt>
                <c:pt idx="151">
                  <c:v>0.75</c:v>
                </c:pt>
                <c:pt idx="152">
                  <c:v>0.79999999999998295</c:v>
                </c:pt>
                <c:pt idx="153">
                  <c:v>0.82999999999998408</c:v>
                </c:pt>
                <c:pt idx="154">
                  <c:v>0.94999999999998863</c:v>
                </c:pt>
                <c:pt idx="155">
                  <c:v>1.0600000000000023</c:v>
                </c:pt>
                <c:pt idx="156">
                  <c:v>1.0099999999999909</c:v>
                </c:pt>
                <c:pt idx="157">
                  <c:v>0.90000000000000568</c:v>
                </c:pt>
                <c:pt idx="158">
                  <c:v>0.84000000000000341</c:v>
                </c:pt>
                <c:pt idx="159">
                  <c:v>0.82999999999998408</c:v>
                </c:pt>
                <c:pt idx="160">
                  <c:v>0.78999999999999204</c:v>
                </c:pt>
                <c:pt idx="161">
                  <c:v>0.72999999999998977</c:v>
                </c:pt>
                <c:pt idx="162">
                  <c:v>0.68999999999999773</c:v>
                </c:pt>
                <c:pt idx="163">
                  <c:v>0.71000000000000796</c:v>
                </c:pt>
                <c:pt idx="164">
                  <c:v>0.72999999999998977</c:v>
                </c:pt>
                <c:pt idx="165">
                  <c:v>0.93999999999999773</c:v>
                </c:pt>
                <c:pt idx="166">
                  <c:v>0.91999999999998749</c:v>
                </c:pt>
                <c:pt idx="167">
                  <c:v>0.90000000000000568</c:v>
                </c:pt>
                <c:pt idx="168">
                  <c:v>0.87000000000000455</c:v>
                </c:pt>
                <c:pt idx="169">
                  <c:v>0.84000000000000341</c:v>
                </c:pt>
                <c:pt idx="170">
                  <c:v>0.68000000000000682</c:v>
                </c:pt>
                <c:pt idx="171">
                  <c:v>0.65999999999999659</c:v>
                </c:pt>
                <c:pt idx="172">
                  <c:v>0.62999999999999545</c:v>
                </c:pt>
                <c:pt idx="173">
                  <c:v>0.57999999999998408</c:v>
                </c:pt>
                <c:pt idx="174">
                  <c:v>0.54999999999998295</c:v>
                </c:pt>
                <c:pt idx="175">
                  <c:v>0.5</c:v>
                </c:pt>
                <c:pt idx="176">
                  <c:v>0.46999999999999886</c:v>
                </c:pt>
                <c:pt idx="177">
                  <c:v>0.46999999999999886</c:v>
                </c:pt>
                <c:pt idx="178">
                  <c:v>0.46000000000000796</c:v>
                </c:pt>
                <c:pt idx="179">
                  <c:v>0.44999999999998863</c:v>
                </c:pt>
                <c:pt idx="180">
                  <c:v>0.44999999999998863</c:v>
                </c:pt>
                <c:pt idx="181">
                  <c:v>0.44999999999998863</c:v>
                </c:pt>
                <c:pt idx="182">
                  <c:v>0.44999999999998863</c:v>
                </c:pt>
                <c:pt idx="183">
                  <c:v>0.46999999999999886</c:v>
                </c:pt>
                <c:pt idx="184">
                  <c:v>0.47999999999998977</c:v>
                </c:pt>
                <c:pt idx="185">
                  <c:v>0.5</c:v>
                </c:pt>
                <c:pt idx="186">
                  <c:v>0.38999999999998636</c:v>
                </c:pt>
                <c:pt idx="187">
                  <c:v>0.40999999999999659</c:v>
                </c:pt>
                <c:pt idx="188">
                  <c:v>0.40999999999999659</c:v>
                </c:pt>
                <c:pt idx="189">
                  <c:v>0.49000000000000909</c:v>
                </c:pt>
                <c:pt idx="190">
                  <c:v>0.54999999999998295</c:v>
                </c:pt>
                <c:pt idx="191">
                  <c:v>0.57999999999998408</c:v>
                </c:pt>
                <c:pt idx="192">
                  <c:v>0.56999999999999318</c:v>
                </c:pt>
                <c:pt idx="193">
                  <c:v>0.56000000000000227</c:v>
                </c:pt>
                <c:pt idx="194">
                  <c:v>0.53000000000000114</c:v>
                </c:pt>
                <c:pt idx="195">
                  <c:v>0.54999999999998295</c:v>
                </c:pt>
                <c:pt idx="196">
                  <c:v>0.50999999999999091</c:v>
                </c:pt>
                <c:pt idx="197">
                  <c:v>0.49000000000000909</c:v>
                </c:pt>
                <c:pt idx="198">
                  <c:v>0.18999999999999773</c:v>
                </c:pt>
                <c:pt idx="199">
                  <c:v>0.38999999999998636</c:v>
                </c:pt>
                <c:pt idx="200">
                  <c:v>0.43999999999999773</c:v>
                </c:pt>
                <c:pt idx="201">
                  <c:v>0.40999999999999659</c:v>
                </c:pt>
                <c:pt idx="202">
                  <c:v>0.43000000000000682</c:v>
                </c:pt>
                <c:pt idx="203">
                  <c:v>0.43000000000000682</c:v>
                </c:pt>
                <c:pt idx="204">
                  <c:v>0.50999999999999091</c:v>
                </c:pt>
                <c:pt idx="205">
                  <c:v>0.62999999999999545</c:v>
                </c:pt>
                <c:pt idx="206">
                  <c:v>0.56999999999999318</c:v>
                </c:pt>
                <c:pt idx="207">
                  <c:v>0.47999999999998977</c:v>
                </c:pt>
                <c:pt idx="208">
                  <c:v>0.37999999999999545</c:v>
                </c:pt>
                <c:pt idx="209">
                  <c:v>0.37999999999999545</c:v>
                </c:pt>
                <c:pt idx="210">
                  <c:v>0.38999999999998636</c:v>
                </c:pt>
                <c:pt idx="211">
                  <c:v>0.40000000000000568</c:v>
                </c:pt>
                <c:pt idx="212">
                  <c:v>0.40000000000000568</c:v>
                </c:pt>
                <c:pt idx="213">
                  <c:v>0.28000000000000114</c:v>
                </c:pt>
                <c:pt idx="214">
                  <c:v>0.37999999999999545</c:v>
                </c:pt>
                <c:pt idx="215">
                  <c:v>0.37999999999999545</c:v>
                </c:pt>
                <c:pt idx="216">
                  <c:v>0.40000000000000568</c:v>
                </c:pt>
                <c:pt idx="217">
                  <c:v>0.40999999999999659</c:v>
                </c:pt>
                <c:pt idx="218">
                  <c:v>0.38999999999998636</c:v>
                </c:pt>
                <c:pt idx="219">
                  <c:v>0.34000000000000341</c:v>
                </c:pt>
                <c:pt idx="220">
                  <c:v>0.25999999999999091</c:v>
                </c:pt>
                <c:pt idx="221">
                  <c:v>0.28000000000000114</c:v>
                </c:pt>
                <c:pt idx="222">
                  <c:v>0.16999999999998749</c:v>
                </c:pt>
                <c:pt idx="223">
                  <c:v>0.25999999999999091</c:v>
                </c:pt>
                <c:pt idx="224">
                  <c:v>0.18999999999999773</c:v>
                </c:pt>
                <c:pt idx="225">
                  <c:v>0.18000000000000682</c:v>
                </c:pt>
                <c:pt idx="226">
                  <c:v>0.15000000000000568</c:v>
                </c:pt>
                <c:pt idx="227">
                  <c:v>9.9999999999994316E-2</c:v>
                </c:pt>
                <c:pt idx="228">
                  <c:v>0.21999999999999886</c:v>
                </c:pt>
                <c:pt idx="229">
                  <c:v>0.26999999999998181</c:v>
                </c:pt>
                <c:pt idx="230">
                  <c:v>0.28000000000000114</c:v>
                </c:pt>
                <c:pt idx="231">
                  <c:v>0.29999999999998295</c:v>
                </c:pt>
                <c:pt idx="232">
                  <c:v>0.26999999999998181</c:v>
                </c:pt>
                <c:pt idx="233">
                  <c:v>0.15999999999999659</c:v>
                </c:pt>
                <c:pt idx="234">
                  <c:v>7.9999999999984084E-2</c:v>
                </c:pt>
                <c:pt idx="235">
                  <c:v>3.0000000000001137E-2</c:v>
                </c:pt>
                <c:pt idx="236">
                  <c:v>3.9999999999992042E-2</c:v>
                </c:pt>
                <c:pt idx="237">
                  <c:v>6.9999999999993179E-2</c:v>
                </c:pt>
                <c:pt idx="238">
                  <c:v>9.9999999999994316E-2</c:v>
                </c:pt>
                <c:pt idx="239">
                  <c:v>9.0000000000003411E-2</c:v>
                </c:pt>
                <c:pt idx="240">
                  <c:v>0</c:v>
                </c:pt>
                <c:pt idx="241">
                  <c:v>3.0000000000001137E-2</c:v>
                </c:pt>
                <c:pt idx="242">
                  <c:v>1.0699999999999932</c:v>
                </c:pt>
                <c:pt idx="243">
                  <c:v>0.96000000000000796</c:v>
                </c:pt>
                <c:pt idx="244">
                  <c:v>1.039999999999992</c:v>
                </c:pt>
                <c:pt idx="245">
                  <c:v>0.96000000000000796</c:v>
                </c:pt>
                <c:pt idx="246">
                  <c:v>0.96999999999999886</c:v>
                </c:pt>
                <c:pt idx="247">
                  <c:v>0.96000000000000796</c:v>
                </c:pt>
                <c:pt idx="248">
                  <c:v>0.99000000000000909</c:v>
                </c:pt>
                <c:pt idx="249">
                  <c:v>1.2199999999999989</c:v>
                </c:pt>
                <c:pt idx="250">
                  <c:v>1.1699999999999875</c:v>
                </c:pt>
                <c:pt idx="251">
                  <c:v>0.82999999999998408</c:v>
                </c:pt>
                <c:pt idx="252">
                  <c:v>0.71000000000000796</c:v>
                </c:pt>
                <c:pt idx="253">
                  <c:v>0.68000000000000682</c:v>
                </c:pt>
                <c:pt idx="254">
                  <c:v>0.59000000000000341</c:v>
                </c:pt>
                <c:pt idx="255">
                  <c:v>0.50999999999999091</c:v>
                </c:pt>
                <c:pt idx="256">
                  <c:v>0.5</c:v>
                </c:pt>
                <c:pt idx="257">
                  <c:v>0.43000000000000682</c:v>
                </c:pt>
                <c:pt idx="258">
                  <c:v>0.32999999999998408</c:v>
                </c:pt>
                <c:pt idx="259">
                  <c:v>0.31999999999999318</c:v>
                </c:pt>
                <c:pt idx="260">
                  <c:v>0.28999999999999204</c:v>
                </c:pt>
                <c:pt idx="261">
                  <c:v>0.51999999999998181</c:v>
                </c:pt>
                <c:pt idx="262">
                  <c:v>0.53000000000000114</c:v>
                </c:pt>
                <c:pt idx="263">
                  <c:v>0.56999999999999318</c:v>
                </c:pt>
                <c:pt idx="264">
                  <c:v>0.51999999999998181</c:v>
                </c:pt>
                <c:pt idx="265">
                  <c:v>0.96999999999999886</c:v>
                </c:pt>
                <c:pt idx="266">
                  <c:v>0.56000000000000227</c:v>
                </c:pt>
              </c:numCache>
            </c:numRef>
          </c:yVal>
          <c:smooth val="0"/>
          <c:extLst xmlns:c16r2="http://schemas.microsoft.com/office/drawing/2015/06/chart">
            <c:ext xmlns:c16="http://schemas.microsoft.com/office/drawing/2014/chart" uri="{C3380CC4-5D6E-409C-BE32-E72D297353CC}">
              <c16:uniqueId val="{00000004-F270-4D12-AA69-2E62D7261CF5}"/>
            </c:ext>
          </c:extLst>
        </c:ser>
        <c:ser>
          <c:idx val="10"/>
          <c:order val="5"/>
          <c:tx>
            <c:strRef>
              <c:f>Kolisani_HPV_relativ!$AG$1</c:f>
              <c:strCache>
                <c:ptCount val="1"/>
                <c:pt idx="0">
                  <c:v>51516002</c:v>
                </c:pt>
              </c:strCache>
            </c:strRef>
          </c:tx>
          <c:spPr>
            <a:ln w="25400">
              <a:solidFill>
                <a:schemeClr val="accent6">
                  <a:lumMod val="75000"/>
                </a:schemeClr>
              </a:solidFill>
            </a:ln>
          </c:spPr>
          <c:marker>
            <c:symbol val="none"/>
          </c:marker>
          <c:dPt>
            <c:idx val="38"/>
            <c:bubble3D val="0"/>
            <c:spPr>
              <a:ln w="25400" cmpd="sng">
                <a:solidFill>
                  <a:schemeClr val="accent6">
                    <a:lumMod val="75000"/>
                  </a:schemeClr>
                </a:solidFill>
              </a:ln>
            </c:spPr>
            <c:extLst xmlns:c16r2="http://schemas.microsoft.com/office/drawing/2015/06/chart">
              <c:ext xmlns:c16="http://schemas.microsoft.com/office/drawing/2014/chart" uri="{C3380CC4-5D6E-409C-BE32-E72D297353CC}">
                <c16:uniqueId val="{00000006-F270-4D12-AA69-2E62D7261CF5}"/>
              </c:ext>
            </c:extLst>
          </c:dPt>
          <c:dPt>
            <c:idx val="56"/>
            <c:bubble3D val="0"/>
            <c:extLst xmlns:c16r2="http://schemas.microsoft.com/office/drawing/2015/06/chart">
              <c:ext xmlns:c16="http://schemas.microsoft.com/office/drawing/2014/chart" uri="{C3380CC4-5D6E-409C-BE32-E72D297353CC}">
                <c16:uniqueId val="{00000007-F270-4D12-AA69-2E62D7261CF5}"/>
              </c:ext>
            </c:extLst>
          </c:dPt>
          <c:dPt>
            <c:idx val="117"/>
            <c:bubble3D val="0"/>
            <c:extLst xmlns:c16r2="http://schemas.microsoft.com/office/drawing/2015/06/chart">
              <c:ext xmlns:c16="http://schemas.microsoft.com/office/drawing/2014/chart" uri="{C3380CC4-5D6E-409C-BE32-E72D297353CC}">
                <c16:uniqueId val="{00000008-F270-4D12-AA69-2E62D7261CF5}"/>
              </c:ext>
            </c:extLst>
          </c:dPt>
          <c:xVal>
            <c:numRef>
              <c:f>Kolisani_HPV_relativ!$AE$2:$AE$320</c:f>
              <c:numCache>
                <c:formatCode>m/d/yyyy</c:formatCode>
                <c:ptCount val="319"/>
                <c:pt idx="0">
                  <c:v>30072</c:v>
                </c:pt>
                <c:pt idx="1">
                  <c:v>30103</c:v>
                </c:pt>
                <c:pt idx="2">
                  <c:v>30133</c:v>
                </c:pt>
                <c:pt idx="3">
                  <c:v>30164</c:v>
                </c:pt>
                <c:pt idx="4">
                  <c:v>30195</c:v>
                </c:pt>
                <c:pt idx="5">
                  <c:v>30225</c:v>
                </c:pt>
                <c:pt idx="6">
                  <c:v>30256</c:v>
                </c:pt>
                <c:pt idx="7">
                  <c:v>30286</c:v>
                </c:pt>
                <c:pt idx="8">
                  <c:v>30317</c:v>
                </c:pt>
                <c:pt idx="9">
                  <c:v>30348</c:v>
                </c:pt>
                <c:pt idx="10">
                  <c:v>30376</c:v>
                </c:pt>
                <c:pt idx="11">
                  <c:v>30407</c:v>
                </c:pt>
                <c:pt idx="12">
                  <c:v>30437</c:v>
                </c:pt>
                <c:pt idx="13">
                  <c:v>30468</c:v>
                </c:pt>
                <c:pt idx="14">
                  <c:v>30498</c:v>
                </c:pt>
                <c:pt idx="15">
                  <c:v>30529</c:v>
                </c:pt>
                <c:pt idx="16">
                  <c:v>30560</c:v>
                </c:pt>
                <c:pt idx="17">
                  <c:v>30590</c:v>
                </c:pt>
                <c:pt idx="18">
                  <c:v>30621</c:v>
                </c:pt>
                <c:pt idx="19">
                  <c:v>30651</c:v>
                </c:pt>
                <c:pt idx="20">
                  <c:v>30682</c:v>
                </c:pt>
                <c:pt idx="21">
                  <c:v>30713</c:v>
                </c:pt>
                <c:pt idx="22">
                  <c:v>30742</c:v>
                </c:pt>
                <c:pt idx="23">
                  <c:v>30773</c:v>
                </c:pt>
                <c:pt idx="24">
                  <c:v>30803</c:v>
                </c:pt>
                <c:pt idx="25">
                  <c:v>30834</c:v>
                </c:pt>
                <c:pt idx="26">
                  <c:v>30864</c:v>
                </c:pt>
                <c:pt idx="27">
                  <c:v>30895</c:v>
                </c:pt>
                <c:pt idx="28">
                  <c:v>30926</c:v>
                </c:pt>
                <c:pt idx="29">
                  <c:v>30956</c:v>
                </c:pt>
                <c:pt idx="30">
                  <c:v>30987</c:v>
                </c:pt>
                <c:pt idx="31">
                  <c:v>31017</c:v>
                </c:pt>
                <c:pt idx="32">
                  <c:v>31048</c:v>
                </c:pt>
                <c:pt idx="33">
                  <c:v>31079</c:v>
                </c:pt>
                <c:pt idx="34">
                  <c:v>31107</c:v>
                </c:pt>
                <c:pt idx="35">
                  <c:v>31138</c:v>
                </c:pt>
                <c:pt idx="36">
                  <c:v>31168</c:v>
                </c:pt>
                <c:pt idx="37">
                  <c:v>31199</c:v>
                </c:pt>
                <c:pt idx="38">
                  <c:v>31229</c:v>
                </c:pt>
                <c:pt idx="39">
                  <c:v>31260</c:v>
                </c:pt>
                <c:pt idx="40">
                  <c:v>31291</c:v>
                </c:pt>
                <c:pt idx="41">
                  <c:v>31321</c:v>
                </c:pt>
                <c:pt idx="42">
                  <c:v>31352</c:v>
                </c:pt>
                <c:pt idx="43">
                  <c:v>31382</c:v>
                </c:pt>
                <c:pt idx="44">
                  <c:v>31413</c:v>
                </c:pt>
                <c:pt idx="45">
                  <c:v>31444</c:v>
                </c:pt>
                <c:pt idx="46">
                  <c:v>31472</c:v>
                </c:pt>
                <c:pt idx="47">
                  <c:v>31503</c:v>
                </c:pt>
                <c:pt idx="48">
                  <c:v>31533</c:v>
                </c:pt>
                <c:pt idx="49">
                  <c:v>31564</c:v>
                </c:pt>
                <c:pt idx="50">
                  <c:v>31594</c:v>
                </c:pt>
                <c:pt idx="51">
                  <c:v>31625</c:v>
                </c:pt>
                <c:pt idx="52">
                  <c:v>31656</c:v>
                </c:pt>
                <c:pt idx="53">
                  <c:v>31686</c:v>
                </c:pt>
                <c:pt idx="54">
                  <c:v>31717</c:v>
                </c:pt>
                <c:pt idx="55">
                  <c:v>31747</c:v>
                </c:pt>
                <c:pt idx="56">
                  <c:v>31809</c:v>
                </c:pt>
                <c:pt idx="57">
                  <c:v>31837</c:v>
                </c:pt>
                <c:pt idx="58">
                  <c:v>31868</c:v>
                </c:pt>
                <c:pt idx="59">
                  <c:v>31898</c:v>
                </c:pt>
                <c:pt idx="60">
                  <c:v>31929</c:v>
                </c:pt>
                <c:pt idx="61">
                  <c:v>31959</c:v>
                </c:pt>
                <c:pt idx="62">
                  <c:v>31990</c:v>
                </c:pt>
                <c:pt idx="63">
                  <c:v>32021</c:v>
                </c:pt>
                <c:pt idx="64">
                  <c:v>32051</c:v>
                </c:pt>
                <c:pt idx="65">
                  <c:v>32082</c:v>
                </c:pt>
                <c:pt idx="66">
                  <c:v>32112</c:v>
                </c:pt>
                <c:pt idx="67">
                  <c:v>32143</c:v>
                </c:pt>
                <c:pt idx="68">
                  <c:v>32203</c:v>
                </c:pt>
                <c:pt idx="69">
                  <c:v>32234</c:v>
                </c:pt>
                <c:pt idx="70">
                  <c:v>32264</c:v>
                </c:pt>
                <c:pt idx="71">
                  <c:v>32295</c:v>
                </c:pt>
                <c:pt idx="72">
                  <c:v>32325</c:v>
                </c:pt>
                <c:pt idx="73">
                  <c:v>32356</c:v>
                </c:pt>
                <c:pt idx="74">
                  <c:v>32387</c:v>
                </c:pt>
                <c:pt idx="75">
                  <c:v>32417</c:v>
                </c:pt>
                <c:pt idx="76">
                  <c:v>32448</c:v>
                </c:pt>
                <c:pt idx="77">
                  <c:v>32478</c:v>
                </c:pt>
                <c:pt idx="78">
                  <c:v>32509</c:v>
                </c:pt>
                <c:pt idx="79">
                  <c:v>32540</c:v>
                </c:pt>
                <c:pt idx="80">
                  <c:v>32568</c:v>
                </c:pt>
                <c:pt idx="81">
                  <c:v>32599</c:v>
                </c:pt>
                <c:pt idx="82">
                  <c:v>32629</c:v>
                </c:pt>
                <c:pt idx="83">
                  <c:v>32660</c:v>
                </c:pt>
                <c:pt idx="84">
                  <c:v>32690</c:v>
                </c:pt>
                <c:pt idx="85">
                  <c:v>32721</c:v>
                </c:pt>
                <c:pt idx="86">
                  <c:v>32752</c:v>
                </c:pt>
                <c:pt idx="87">
                  <c:v>32782</c:v>
                </c:pt>
                <c:pt idx="88">
                  <c:v>32813</c:v>
                </c:pt>
                <c:pt idx="89">
                  <c:v>32843</c:v>
                </c:pt>
                <c:pt idx="90">
                  <c:v>32874</c:v>
                </c:pt>
                <c:pt idx="91">
                  <c:v>32905</c:v>
                </c:pt>
                <c:pt idx="92">
                  <c:v>32933</c:v>
                </c:pt>
                <c:pt idx="93">
                  <c:v>32964</c:v>
                </c:pt>
                <c:pt idx="94">
                  <c:v>32994</c:v>
                </c:pt>
                <c:pt idx="95">
                  <c:v>33025</c:v>
                </c:pt>
                <c:pt idx="96">
                  <c:v>33055</c:v>
                </c:pt>
                <c:pt idx="97">
                  <c:v>33086</c:v>
                </c:pt>
                <c:pt idx="98">
                  <c:v>33117</c:v>
                </c:pt>
                <c:pt idx="99">
                  <c:v>33147</c:v>
                </c:pt>
                <c:pt idx="100">
                  <c:v>33178</c:v>
                </c:pt>
                <c:pt idx="101">
                  <c:v>33208</c:v>
                </c:pt>
                <c:pt idx="102">
                  <c:v>33239</c:v>
                </c:pt>
                <c:pt idx="103">
                  <c:v>33270</c:v>
                </c:pt>
                <c:pt idx="104">
                  <c:v>33298</c:v>
                </c:pt>
                <c:pt idx="105">
                  <c:v>33329</c:v>
                </c:pt>
                <c:pt idx="106">
                  <c:v>33359</c:v>
                </c:pt>
                <c:pt idx="107">
                  <c:v>33390</c:v>
                </c:pt>
                <c:pt idx="108">
                  <c:v>33420</c:v>
                </c:pt>
                <c:pt idx="109">
                  <c:v>33451</c:v>
                </c:pt>
                <c:pt idx="110">
                  <c:v>33482</c:v>
                </c:pt>
                <c:pt idx="111">
                  <c:v>33512</c:v>
                </c:pt>
                <c:pt idx="112">
                  <c:v>33543</c:v>
                </c:pt>
                <c:pt idx="113">
                  <c:v>33573</c:v>
                </c:pt>
                <c:pt idx="114">
                  <c:v>33604</c:v>
                </c:pt>
                <c:pt idx="115">
                  <c:v>33635</c:v>
                </c:pt>
                <c:pt idx="116">
                  <c:v>33664</c:v>
                </c:pt>
                <c:pt idx="117">
                  <c:v>33695</c:v>
                </c:pt>
                <c:pt idx="118">
                  <c:v>33725</c:v>
                </c:pt>
                <c:pt idx="119">
                  <c:v>33756</c:v>
                </c:pt>
                <c:pt idx="120">
                  <c:v>33786</c:v>
                </c:pt>
                <c:pt idx="121">
                  <c:v>33817</c:v>
                </c:pt>
                <c:pt idx="122">
                  <c:v>33848</c:v>
                </c:pt>
                <c:pt idx="123">
                  <c:v>33878</c:v>
                </c:pt>
                <c:pt idx="124">
                  <c:v>33909</c:v>
                </c:pt>
                <c:pt idx="125">
                  <c:v>33939</c:v>
                </c:pt>
                <c:pt idx="126">
                  <c:v>33970</c:v>
                </c:pt>
                <c:pt idx="127">
                  <c:v>34001</c:v>
                </c:pt>
                <c:pt idx="128">
                  <c:v>34029</c:v>
                </c:pt>
                <c:pt idx="129">
                  <c:v>34060</c:v>
                </c:pt>
                <c:pt idx="130">
                  <c:v>34090</c:v>
                </c:pt>
                <c:pt idx="131">
                  <c:v>34121</c:v>
                </c:pt>
                <c:pt idx="132">
                  <c:v>34151</c:v>
                </c:pt>
                <c:pt idx="133">
                  <c:v>34182</c:v>
                </c:pt>
                <c:pt idx="134">
                  <c:v>34213</c:v>
                </c:pt>
                <c:pt idx="135">
                  <c:v>34243</c:v>
                </c:pt>
                <c:pt idx="136">
                  <c:v>34274</c:v>
                </c:pt>
                <c:pt idx="137">
                  <c:v>34304</c:v>
                </c:pt>
                <c:pt idx="138">
                  <c:v>34335</c:v>
                </c:pt>
                <c:pt idx="139">
                  <c:v>34366</c:v>
                </c:pt>
                <c:pt idx="140">
                  <c:v>34394</c:v>
                </c:pt>
                <c:pt idx="141">
                  <c:v>34425</c:v>
                </c:pt>
                <c:pt idx="142">
                  <c:v>34455</c:v>
                </c:pt>
                <c:pt idx="143">
                  <c:v>34486</c:v>
                </c:pt>
                <c:pt idx="144">
                  <c:v>34516</c:v>
                </c:pt>
                <c:pt idx="145">
                  <c:v>34547</c:v>
                </c:pt>
                <c:pt idx="146">
                  <c:v>34578</c:v>
                </c:pt>
                <c:pt idx="147">
                  <c:v>34608</c:v>
                </c:pt>
                <c:pt idx="148">
                  <c:v>34639</c:v>
                </c:pt>
                <c:pt idx="149">
                  <c:v>34669</c:v>
                </c:pt>
                <c:pt idx="150">
                  <c:v>34700</c:v>
                </c:pt>
                <c:pt idx="151">
                  <c:v>34731</c:v>
                </c:pt>
                <c:pt idx="152">
                  <c:v>34759</c:v>
                </c:pt>
                <c:pt idx="153">
                  <c:v>34790</c:v>
                </c:pt>
                <c:pt idx="154">
                  <c:v>34820</c:v>
                </c:pt>
                <c:pt idx="155">
                  <c:v>34851</c:v>
                </c:pt>
                <c:pt idx="156">
                  <c:v>34881</c:v>
                </c:pt>
                <c:pt idx="157">
                  <c:v>34912</c:v>
                </c:pt>
                <c:pt idx="158">
                  <c:v>34943</c:v>
                </c:pt>
                <c:pt idx="159">
                  <c:v>34973</c:v>
                </c:pt>
                <c:pt idx="160">
                  <c:v>35004</c:v>
                </c:pt>
                <c:pt idx="161">
                  <c:v>35034</c:v>
                </c:pt>
                <c:pt idx="162">
                  <c:v>36545</c:v>
                </c:pt>
                <c:pt idx="163">
                  <c:v>36576</c:v>
                </c:pt>
                <c:pt idx="164">
                  <c:v>36605</c:v>
                </c:pt>
                <c:pt idx="165">
                  <c:v>36636</c:v>
                </c:pt>
                <c:pt idx="166">
                  <c:v>36666</c:v>
                </c:pt>
                <c:pt idx="167">
                  <c:v>36697</c:v>
                </c:pt>
                <c:pt idx="168">
                  <c:v>36727</c:v>
                </c:pt>
                <c:pt idx="169">
                  <c:v>36758</c:v>
                </c:pt>
                <c:pt idx="170">
                  <c:v>36789</c:v>
                </c:pt>
                <c:pt idx="171">
                  <c:v>36819</c:v>
                </c:pt>
                <c:pt idx="172">
                  <c:v>36850</c:v>
                </c:pt>
                <c:pt idx="173">
                  <c:v>36880</c:v>
                </c:pt>
                <c:pt idx="174">
                  <c:v>36911</c:v>
                </c:pt>
                <c:pt idx="175">
                  <c:v>36942</c:v>
                </c:pt>
                <c:pt idx="176">
                  <c:v>36970</c:v>
                </c:pt>
                <c:pt idx="177">
                  <c:v>37001</c:v>
                </c:pt>
                <c:pt idx="178">
                  <c:v>37031</c:v>
                </c:pt>
                <c:pt idx="179">
                  <c:v>37062</c:v>
                </c:pt>
                <c:pt idx="180">
                  <c:v>37092</c:v>
                </c:pt>
                <c:pt idx="181">
                  <c:v>37123</c:v>
                </c:pt>
                <c:pt idx="182">
                  <c:v>37154</c:v>
                </c:pt>
                <c:pt idx="183">
                  <c:v>37184</c:v>
                </c:pt>
                <c:pt idx="184">
                  <c:v>37215</c:v>
                </c:pt>
                <c:pt idx="185">
                  <c:v>37245</c:v>
                </c:pt>
                <c:pt idx="186">
                  <c:v>37276</c:v>
                </c:pt>
                <c:pt idx="187">
                  <c:v>37307</c:v>
                </c:pt>
                <c:pt idx="188">
                  <c:v>37335</c:v>
                </c:pt>
                <c:pt idx="189">
                  <c:v>37366</c:v>
                </c:pt>
                <c:pt idx="190">
                  <c:v>37396</c:v>
                </c:pt>
                <c:pt idx="191">
                  <c:v>37427</c:v>
                </c:pt>
                <c:pt idx="192">
                  <c:v>37457</c:v>
                </c:pt>
                <c:pt idx="193">
                  <c:v>37488</c:v>
                </c:pt>
                <c:pt idx="194">
                  <c:v>37519</c:v>
                </c:pt>
                <c:pt idx="195">
                  <c:v>37549</c:v>
                </c:pt>
                <c:pt idx="196">
                  <c:v>37580</c:v>
                </c:pt>
                <c:pt idx="197">
                  <c:v>37610</c:v>
                </c:pt>
                <c:pt idx="198">
                  <c:v>37641</c:v>
                </c:pt>
                <c:pt idx="199">
                  <c:v>37672</c:v>
                </c:pt>
                <c:pt idx="200">
                  <c:v>37700</c:v>
                </c:pt>
                <c:pt idx="201">
                  <c:v>37731</c:v>
                </c:pt>
                <c:pt idx="202">
                  <c:v>37761</c:v>
                </c:pt>
                <c:pt idx="203">
                  <c:v>37792</c:v>
                </c:pt>
                <c:pt idx="204">
                  <c:v>37822</c:v>
                </c:pt>
                <c:pt idx="205">
                  <c:v>37853</c:v>
                </c:pt>
                <c:pt idx="206">
                  <c:v>37884</c:v>
                </c:pt>
                <c:pt idx="207">
                  <c:v>37914</c:v>
                </c:pt>
                <c:pt idx="208">
                  <c:v>37926</c:v>
                </c:pt>
                <c:pt idx="209">
                  <c:v>37956</c:v>
                </c:pt>
                <c:pt idx="210">
                  <c:v>37987</c:v>
                </c:pt>
                <c:pt idx="211">
                  <c:v>38018</c:v>
                </c:pt>
                <c:pt idx="212">
                  <c:v>38047</c:v>
                </c:pt>
                <c:pt idx="213">
                  <c:v>38078</c:v>
                </c:pt>
                <c:pt idx="214">
                  <c:v>38108</c:v>
                </c:pt>
                <c:pt idx="215">
                  <c:v>38139</c:v>
                </c:pt>
                <c:pt idx="216">
                  <c:v>38169</c:v>
                </c:pt>
                <c:pt idx="217">
                  <c:v>38200</c:v>
                </c:pt>
                <c:pt idx="218">
                  <c:v>38231</c:v>
                </c:pt>
                <c:pt idx="219">
                  <c:v>38261</c:v>
                </c:pt>
                <c:pt idx="220">
                  <c:v>38292</c:v>
                </c:pt>
                <c:pt idx="221">
                  <c:v>38322</c:v>
                </c:pt>
                <c:pt idx="222">
                  <c:v>38353</c:v>
                </c:pt>
                <c:pt idx="223">
                  <c:v>38384</c:v>
                </c:pt>
                <c:pt idx="224">
                  <c:v>38412</c:v>
                </c:pt>
                <c:pt idx="225">
                  <c:v>38443</c:v>
                </c:pt>
                <c:pt idx="226">
                  <c:v>38473</c:v>
                </c:pt>
                <c:pt idx="227">
                  <c:v>38504</c:v>
                </c:pt>
                <c:pt idx="228">
                  <c:v>38534</c:v>
                </c:pt>
                <c:pt idx="229">
                  <c:v>38565</c:v>
                </c:pt>
                <c:pt idx="230">
                  <c:v>38567</c:v>
                </c:pt>
                <c:pt idx="231">
                  <c:v>38596</c:v>
                </c:pt>
                <c:pt idx="232">
                  <c:v>38626</c:v>
                </c:pt>
                <c:pt idx="233">
                  <c:v>38657</c:v>
                </c:pt>
                <c:pt idx="234">
                  <c:v>38687</c:v>
                </c:pt>
                <c:pt idx="235">
                  <c:v>38718</c:v>
                </c:pt>
                <c:pt idx="236">
                  <c:v>38720</c:v>
                </c:pt>
                <c:pt idx="237">
                  <c:v>38749</c:v>
                </c:pt>
                <c:pt idx="238">
                  <c:v>38777</c:v>
                </c:pt>
                <c:pt idx="239">
                  <c:v>38808</c:v>
                </c:pt>
                <c:pt idx="240">
                  <c:v>38838</c:v>
                </c:pt>
                <c:pt idx="241">
                  <c:v>38869</c:v>
                </c:pt>
                <c:pt idx="242">
                  <c:v>38899</c:v>
                </c:pt>
                <c:pt idx="243">
                  <c:v>38930</c:v>
                </c:pt>
                <c:pt idx="244">
                  <c:v>38961</c:v>
                </c:pt>
                <c:pt idx="245">
                  <c:v>38991</c:v>
                </c:pt>
                <c:pt idx="246">
                  <c:v>39022</c:v>
                </c:pt>
                <c:pt idx="247">
                  <c:v>39028</c:v>
                </c:pt>
                <c:pt idx="248">
                  <c:v>39052</c:v>
                </c:pt>
                <c:pt idx="249">
                  <c:v>39083</c:v>
                </c:pt>
                <c:pt idx="250">
                  <c:v>39114</c:v>
                </c:pt>
                <c:pt idx="251">
                  <c:v>39142</c:v>
                </c:pt>
                <c:pt idx="252">
                  <c:v>39173</c:v>
                </c:pt>
                <c:pt idx="253">
                  <c:v>39203</c:v>
                </c:pt>
                <c:pt idx="254">
                  <c:v>39234</c:v>
                </c:pt>
                <c:pt idx="255">
                  <c:v>39264</c:v>
                </c:pt>
                <c:pt idx="256">
                  <c:v>39295</c:v>
                </c:pt>
                <c:pt idx="257">
                  <c:v>39323</c:v>
                </c:pt>
                <c:pt idx="258">
                  <c:v>39326</c:v>
                </c:pt>
                <c:pt idx="259">
                  <c:v>39356</c:v>
                </c:pt>
                <c:pt idx="260">
                  <c:v>39387</c:v>
                </c:pt>
                <c:pt idx="261">
                  <c:v>39417</c:v>
                </c:pt>
                <c:pt idx="262">
                  <c:v>39448</c:v>
                </c:pt>
                <c:pt idx="263">
                  <c:v>39479</c:v>
                </c:pt>
                <c:pt idx="264">
                  <c:v>39508</c:v>
                </c:pt>
                <c:pt idx="265">
                  <c:v>39539</c:v>
                </c:pt>
                <c:pt idx="266">
                  <c:v>39569</c:v>
                </c:pt>
                <c:pt idx="267">
                  <c:v>39589</c:v>
                </c:pt>
                <c:pt idx="268">
                  <c:v>39600</c:v>
                </c:pt>
                <c:pt idx="269">
                  <c:v>39630</c:v>
                </c:pt>
                <c:pt idx="270">
                  <c:v>39661</c:v>
                </c:pt>
                <c:pt idx="271">
                  <c:v>39692</c:v>
                </c:pt>
                <c:pt idx="272">
                  <c:v>39722</c:v>
                </c:pt>
                <c:pt idx="273">
                  <c:v>39753</c:v>
                </c:pt>
                <c:pt idx="274">
                  <c:v>39783</c:v>
                </c:pt>
                <c:pt idx="275">
                  <c:v>39814</c:v>
                </c:pt>
                <c:pt idx="276">
                  <c:v>39845</c:v>
                </c:pt>
                <c:pt idx="277">
                  <c:v>39873</c:v>
                </c:pt>
                <c:pt idx="278">
                  <c:v>39904</c:v>
                </c:pt>
                <c:pt idx="279">
                  <c:v>39934</c:v>
                </c:pt>
                <c:pt idx="280">
                  <c:v>39965</c:v>
                </c:pt>
                <c:pt idx="281">
                  <c:v>39995</c:v>
                </c:pt>
                <c:pt idx="282">
                  <c:v>40026</c:v>
                </c:pt>
                <c:pt idx="283">
                  <c:v>40057</c:v>
                </c:pt>
                <c:pt idx="284">
                  <c:v>40087</c:v>
                </c:pt>
                <c:pt idx="285">
                  <c:v>40118</c:v>
                </c:pt>
                <c:pt idx="286">
                  <c:v>40148</c:v>
                </c:pt>
                <c:pt idx="287">
                  <c:v>40179</c:v>
                </c:pt>
                <c:pt idx="288">
                  <c:v>40210</c:v>
                </c:pt>
                <c:pt idx="289">
                  <c:v>40238</c:v>
                </c:pt>
                <c:pt idx="290">
                  <c:v>40269</c:v>
                </c:pt>
                <c:pt idx="291">
                  <c:v>40299</c:v>
                </c:pt>
                <c:pt idx="292">
                  <c:v>40330</c:v>
                </c:pt>
                <c:pt idx="293">
                  <c:v>40360</c:v>
                </c:pt>
                <c:pt idx="294">
                  <c:v>40391</c:v>
                </c:pt>
                <c:pt idx="295">
                  <c:v>40422</c:v>
                </c:pt>
                <c:pt idx="296">
                  <c:v>40452</c:v>
                </c:pt>
                <c:pt idx="297">
                  <c:v>40483</c:v>
                </c:pt>
                <c:pt idx="298">
                  <c:v>40513</c:v>
                </c:pt>
                <c:pt idx="299">
                  <c:v>40544</c:v>
                </c:pt>
                <c:pt idx="300">
                  <c:v>40575</c:v>
                </c:pt>
                <c:pt idx="301">
                  <c:v>40603</c:v>
                </c:pt>
                <c:pt idx="302">
                  <c:v>40634</c:v>
                </c:pt>
                <c:pt idx="303">
                  <c:v>40664</c:v>
                </c:pt>
                <c:pt idx="304">
                  <c:v>40695</c:v>
                </c:pt>
                <c:pt idx="305">
                  <c:v>40725</c:v>
                </c:pt>
                <c:pt idx="306">
                  <c:v>40756</c:v>
                </c:pt>
                <c:pt idx="307">
                  <c:v>40787</c:v>
                </c:pt>
                <c:pt idx="308">
                  <c:v>40817</c:v>
                </c:pt>
                <c:pt idx="309">
                  <c:v>40848</c:v>
                </c:pt>
                <c:pt idx="310">
                  <c:v>40878</c:v>
                </c:pt>
                <c:pt idx="311">
                  <c:v>40909</c:v>
                </c:pt>
                <c:pt idx="312">
                  <c:v>40940</c:v>
                </c:pt>
                <c:pt idx="313">
                  <c:v>40969</c:v>
                </c:pt>
                <c:pt idx="314">
                  <c:v>41000</c:v>
                </c:pt>
                <c:pt idx="315">
                  <c:v>41024</c:v>
                </c:pt>
                <c:pt idx="316">
                  <c:v>41030</c:v>
                </c:pt>
                <c:pt idx="317">
                  <c:v>41043</c:v>
                </c:pt>
                <c:pt idx="318">
                  <c:v>41061</c:v>
                </c:pt>
              </c:numCache>
            </c:numRef>
          </c:xVal>
          <c:yVal>
            <c:numRef>
              <c:f>Kolisani_HPV_relativ!$AG$2:$AG$320</c:f>
              <c:numCache>
                <c:formatCode>#,###,##0.00</c:formatCode>
                <c:ptCount val="319"/>
                <c:pt idx="0">
                  <c:v>3.4599999999999795</c:v>
                </c:pt>
                <c:pt idx="1">
                  <c:v>2.9599999999999795</c:v>
                </c:pt>
                <c:pt idx="2">
                  <c:v>2.7599999999999909</c:v>
                </c:pt>
                <c:pt idx="3">
                  <c:v>2.9099999999999966</c:v>
                </c:pt>
                <c:pt idx="4">
                  <c:v>2.9099999999999966</c:v>
                </c:pt>
                <c:pt idx="5">
                  <c:v>2.8599999999999852</c:v>
                </c:pt>
                <c:pt idx="6">
                  <c:v>3.1599999999999966</c:v>
                </c:pt>
                <c:pt idx="7">
                  <c:v>3.2099999999999795</c:v>
                </c:pt>
                <c:pt idx="8">
                  <c:v>3.8100000000000023</c:v>
                </c:pt>
                <c:pt idx="9">
                  <c:v>3.5600000000000023</c:v>
                </c:pt>
                <c:pt idx="10">
                  <c:v>3.5600000000000023</c:v>
                </c:pt>
                <c:pt idx="11">
                  <c:v>3.5600000000000023</c:v>
                </c:pt>
                <c:pt idx="12">
                  <c:v>3.8100000000000023</c:v>
                </c:pt>
                <c:pt idx="13">
                  <c:v>3.4599999999999795</c:v>
                </c:pt>
                <c:pt idx="14">
                  <c:v>3.5600000000000023</c:v>
                </c:pt>
                <c:pt idx="15">
                  <c:v>3.8100000000000023</c:v>
                </c:pt>
                <c:pt idx="16">
                  <c:v>4.0099999999999909</c:v>
                </c:pt>
                <c:pt idx="17">
                  <c:v>4.0099999999999909</c:v>
                </c:pt>
                <c:pt idx="18">
                  <c:v>3.1599999999999966</c:v>
                </c:pt>
                <c:pt idx="19">
                  <c:v>3.2099999999999795</c:v>
                </c:pt>
                <c:pt idx="20">
                  <c:v>4.1599999999999966</c:v>
                </c:pt>
                <c:pt idx="21">
                  <c:v>4.4599999999999795</c:v>
                </c:pt>
                <c:pt idx="22">
                  <c:v>4.4599999999999795</c:v>
                </c:pt>
                <c:pt idx="23">
                  <c:v>4.4599999999999795</c:v>
                </c:pt>
                <c:pt idx="24">
                  <c:v>5.0600000000000023</c:v>
                </c:pt>
                <c:pt idx="25">
                  <c:v>4.2599999999999909</c:v>
                </c:pt>
                <c:pt idx="26">
                  <c:v>4.6599999999999966</c:v>
                </c:pt>
                <c:pt idx="27">
                  <c:v>4.9599999999999795</c:v>
                </c:pt>
                <c:pt idx="28">
                  <c:v>4.9099999999999966</c:v>
                </c:pt>
                <c:pt idx="29">
                  <c:v>4.9599999999999795</c:v>
                </c:pt>
                <c:pt idx="30">
                  <c:v>4.7599999999999909</c:v>
                </c:pt>
                <c:pt idx="31">
                  <c:v>4.9099999999999966</c:v>
                </c:pt>
                <c:pt idx="32">
                  <c:v>5.1599999999999966</c:v>
                </c:pt>
                <c:pt idx="33">
                  <c:v>5.0600000000000023</c:v>
                </c:pt>
                <c:pt idx="34">
                  <c:v>4.9099999999999966</c:v>
                </c:pt>
                <c:pt idx="35">
                  <c:v>4.9599999999999795</c:v>
                </c:pt>
                <c:pt idx="36">
                  <c:v>4.8599999999999852</c:v>
                </c:pt>
                <c:pt idx="37">
                  <c:v>4.8100000000000023</c:v>
                </c:pt>
                <c:pt idx="38">
                  <c:v>4.7599999999999909</c:v>
                </c:pt>
                <c:pt idx="39">
                  <c:v>4.6599999999999966</c:v>
                </c:pt>
                <c:pt idx="40">
                  <c:v>4.7099999999999795</c:v>
                </c:pt>
                <c:pt idx="41">
                  <c:v>4.6599999999999966</c:v>
                </c:pt>
                <c:pt idx="42">
                  <c:v>4.5600000000000023</c:v>
                </c:pt>
                <c:pt idx="43">
                  <c:v>4.6599999999999966</c:v>
                </c:pt>
                <c:pt idx="44">
                  <c:v>4.7599999999999909</c:v>
                </c:pt>
                <c:pt idx="45">
                  <c:v>4.7099999999999795</c:v>
                </c:pt>
                <c:pt idx="46">
                  <c:v>4.5099999999999909</c:v>
                </c:pt>
                <c:pt idx="47">
                  <c:v>4.5600000000000023</c:v>
                </c:pt>
                <c:pt idx="48">
                  <c:v>4.5600000000000023</c:v>
                </c:pt>
                <c:pt idx="49">
                  <c:v>4.4899999999999807</c:v>
                </c:pt>
                <c:pt idx="50">
                  <c:v>4.0099999999999909</c:v>
                </c:pt>
                <c:pt idx="51">
                  <c:v>4.2599999999999909</c:v>
                </c:pt>
                <c:pt idx="52">
                  <c:v>4.1599999999999966</c:v>
                </c:pt>
                <c:pt idx="53">
                  <c:v>4.2399999999999807</c:v>
                </c:pt>
                <c:pt idx="54">
                  <c:v>4.1899999999999977</c:v>
                </c:pt>
                <c:pt idx="55">
                  <c:v>4.6999999999999886</c:v>
                </c:pt>
                <c:pt idx="56">
                  <c:v>3.7599999999999909</c:v>
                </c:pt>
                <c:pt idx="57">
                  <c:v>3.8100000000000023</c:v>
                </c:pt>
                <c:pt idx="58">
                  <c:v>3.7399999999999807</c:v>
                </c:pt>
                <c:pt idx="59">
                  <c:v>3.7599999999999909</c:v>
                </c:pt>
                <c:pt idx="60">
                  <c:v>3.7599999999999909</c:v>
                </c:pt>
                <c:pt idx="61">
                  <c:v>3.6099999999999852</c:v>
                </c:pt>
                <c:pt idx="62">
                  <c:v>3.7099999999999795</c:v>
                </c:pt>
                <c:pt idx="63">
                  <c:v>3.7599999999999909</c:v>
                </c:pt>
                <c:pt idx="64">
                  <c:v>3.4599999999999795</c:v>
                </c:pt>
                <c:pt idx="65">
                  <c:v>3.3400000000000034</c:v>
                </c:pt>
                <c:pt idx="66">
                  <c:v>3.3799999999999955</c:v>
                </c:pt>
                <c:pt idx="67">
                  <c:v>3.3599999999999852</c:v>
                </c:pt>
                <c:pt idx="68">
                  <c:v>3.3100000000000023</c:v>
                </c:pt>
                <c:pt idx="69">
                  <c:v>3.2599999999999909</c:v>
                </c:pt>
                <c:pt idx="70">
                  <c:v>3.2599999999999909</c:v>
                </c:pt>
                <c:pt idx="71">
                  <c:v>3.289999999999992</c:v>
                </c:pt>
                <c:pt idx="72">
                  <c:v>3.3100000000000023</c:v>
                </c:pt>
                <c:pt idx="73">
                  <c:v>3.3100000000000023</c:v>
                </c:pt>
                <c:pt idx="74">
                  <c:v>3.2399999999999807</c:v>
                </c:pt>
                <c:pt idx="75">
                  <c:v>3.0600000000000023</c:v>
                </c:pt>
                <c:pt idx="76">
                  <c:v>3.0099999999999909</c:v>
                </c:pt>
                <c:pt idx="77">
                  <c:v>3.0600000000000023</c:v>
                </c:pt>
                <c:pt idx="78">
                  <c:v>3.3799999999999955</c:v>
                </c:pt>
                <c:pt idx="79">
                  <c:v>3.3400000000000034</c:v>
                </c:pt>
                <c:pt idx="80">
                  <c:v>3.3100000000000023</c:v>
                </c:pt>
                <c:pt idx="81">
                  <c:v>3.2399999999999807</c:v>
                </c:pt>
                <c:pt idx="82">
                  <c:v>3.0300000000000011</c:v>
                </c:pt>
                <c:pt idx="83">
                  <c:v>2.9899999999999807</c:v>
                </c:pt>
                <c:pt idx="84">
                  <c:v>2.9899999999999807</c:v>
                </c:pt>
                <c:pt idx="85">
                  <c:v>3.1599999999999966</c:v>
                </c:pt>
                <c:pt idx="86">
                  <c:v>3.1499999999999773</c:v>
                </c:pt>
                <c:pt idx="87">
                  <c:v>3.1599999999999966</c:v>
                </c:pt>
                <c:pt idx="88">
                  <c:v>3.1499999999999773</c:v>
                </c:pt>
                <c:pt idx="89">
                  <c:v>3.1399999999999864</c:v>
                </c:pt>
                <c:pt idx="90">
                  <c:v>3.1399999999999864</c:v>
                </c:pt>
                <c:pt idx="91">
                  <c:v>3.0900000000000034</c:v>
                </c:pt>
                <c:pt idx="92">
                  <c:v>3.0600000000000023</c:v>
                </c:pt>
                <c:pt idx="93">
                  <c:v>3.0600000000000023</c:v>
                </c:pt>
                <c:pt idx="94">
                  <c:v>3.039999999999992</c:v>
                </c:pt>
                <c:pt idx="95">
                  <c:v>3.0600000000000023</c:v>
                </c:pt>
                <c:pt idx="96">
                  <c:v>3.0600000000000023</c:v>
                </c:pt>
                <c:pt idx="97">
                  <c:v>3.2599999999999909</c:v>
                </c:pt>
                <c:pt idx="98">
                  <c:v>3.3100000000000023</c:v>
                </c:pt>
                <c:pt idx="99">
                  <c:v>3.3100000000000023</c:v>
                </c:pt>
                <c:pt idx="100">
                  <c:v>3.0600000000000023</c:v>
                </c:pt>
                <c:pt idx="101">
                  <c:v>3.0300000000000011</c:v>
                </c:pt>
                <c:pt idx="102">
                  <c:v>3.0600000000000023</c:v>
                </c:pt>
                <c:pt idx="103">
                  <c:v>3.0699999999999932</c:v>
                </c:pt>
                <c:pt idx="104">
                  <c:v>2.9099999999999966</c:v>
                </c:pt>
                <c:pt idx="105">
                  <c:v>2.8999999999999773</c:v>
                </c:pt>
                <c:pt idx="106">
                  <c:v>2.8799999999999955</c:v>
                </c:pt>
                <c:pt idx="107">
                  <c:v>2.9399999999999977</c:v>
                </c:pt>
                <c:pt idx="108">
                  <c:v>2.8799999999999955</c:v>
                </c:pt>
                <c:pt idx="109">
                  <c:v>2.8599999999999852</c:v>
                </c:pt>
                <c:pt idx="110">
                  <c:v>2.8199999999999932</c:v>
                </c:pt>
                <c:pt idx="111">
                  <c:v>2.7599999999999909</c:v>
                </c:pt>
                <c:pt idx="112">
                  <c:v>2.7399999999999807</c:v>
                </c:pt>
                <c:pt idx="113">
                  <c:v>2.7399999999999807</c:v>
                </c:pt>
                <c:pt idx="114">
                  <c:v>2.7399999999999807</c:v>
                </c:pt>
                <c:pt idx="115">
                  <c:v>2.7399999999999807</c:v>
                </c:pt>
                <c:pt idx="116">
                  <c:v>2.7599999999999909</c:v>
                </c:pt>
                <c:pt idx="117">
                  <c:v>2.7399999999999807</c:v>
                </c:pt>
                <c:pt idx="118">
                  <c:v>2.7399999999999807</c:v>
                </c:pt>
                <c:pt idx="119">
                  <c:v>2.7099999999999795</c:v>
                </c:pt>
                <c:pt idx="120">
                  <c:v>2.8100000000000023</c:v>
                </c:pt>
                <c:pt idx="121">
                  <c:v>2.6999999999999886</c:v>
                </c:pt>
                <c:pt idx="122">
                  <c:v>2.9599999999999795</c:v>
                </c:pt>
                <c:pt idx="123">
                  <c:v>2.9099999999999966</c:v>
                </c:pt>
                <c:pt idx="124">
                  <c:v>2.7399999999999807</c:v>
                </c:pt>
                <c:pt idx="125">
                  <c:v>2.5099999999999909</c:v>
                </c:pt>
                <c:pt idx="126">
                  <c:v>2.4899999999999807</c:v>
                </c:pt>
                <c:pt idx="127">
                  <c:v>2.539999999999992</c:v>
                </c:pt>
                <c:pt idx="128">
                  <c:v>2.4599999999999795</c:v>
                </c:pt>
                <c:pt idx="129">
                  <c:v>2.2099999999999795</c:v>
                </c:pt>
                <c:pt idx="130">
                  <c:v>2.0999999999999943</c:v>
                </c:pt>
                <c:pt idx="131">
                  <c:v>2.5600000000000023</c:v>
                </c:pt>
                <c:pt idx="132">
                  <c:v>2.289999999999992</c:v>
                </c:pt>
                <c:pt idx="133">
                  <c:v>2.2399999999999807</c:v>
                </c:pt>
                <c:pt idx="134">
                  <c:v>2.1299999999999955</c:v>
                </c:pt>
                <c:pt idx="135">
                  <c:v>2.1799999999999784</c:v>
                </c:pt>
                <c:pt idx="136">
                  <c:v>2.1599999999999966</c:v>
                </c:pt>
                <c:pt idx="137">
                  <c:v>2.1599999999999966</c:v>
                </c:pt>
                <c:pt idx="138">
                  <c:v>1.7599999999999909</c:v>
                </c:pt>
                <c:pt idx="139">
                  <c:v>1.7599999999999909</c:v>
                </c:pt>
                <c:pt idx="140">
                  <c:v>1.75</c:v>
                </c:pt>
                <c:pt idx="141">
                  <c:v>1.8100000000000023</c:v>
                </c:pt>
                <c:pt idx="142">
                  <c:v>1.7599999999999909</c:v>
                </c:pt>
                <c:pt idx="143">
                  <c:v>1.7199999999999989</c:v>
                </c:pt>
                <c:pt idx="144">
                  <c:v>1.6599999999999966</c:v>
                </c:pt>
                <c:pt idx="145">
                  <c:v>1.6399999999999864</c:v>
                </c:pt>
                <c:pt idx="146">
                  <c:v>1.5</c:v>
                </c:pt>
                <c:pt idx="147">
                  <c:v>1.5199999999999818</c:v>
                </c:pt>
                <c:pt idx="148">
                  <c:v>1.2800000000000011</c:v>
                </c:pt>
                <c:pt idx="149">
                  <c:v>1.5199999999999818</c:v>
                </c:pt>
                <c:pt idx="150">
                  <c:v>1.3599999999999852</c:v>
                </c:pt>
                <c:pt idx="151">
                  <c:v>1.289999999999992</c:v>
                </c:pt>
                <c:pt idx="152">
                  <c:v>1.3100000000000023</c:v>
                </c:pt>
                <c:pt idx="153">
                  <c:v>1.4199999999999875</c:v>
                </c:pt>
                <c:pt idx="154">
                  <c:v>1.4199999999999875</c:v>
                </c:pt>
                <c:pt idx="155">
                  <c:v>1.3100000000000023</c:v>
                </c:pt>
                <c:pt idx="156">
                  <c:v>1.3100000000000023</c:v>
                </c:pt>
                <c:pt idx="157">
                  <c:v>1.289999999999992</c:v>
                </c:pt>
                <c:pt idx="158">
                  <c:v>1.1999999999999886</c:v>
                </c:pt>
                <c:pt idx="159">
                  <c:v>1.1599999999999966</c:v>
                </c:pt>
                <c:pt idx="160">
                  <c:v>1.0699999999999932</c:v>
                </c:pt>
                <c:pt idx="161">
                  <c:v>1.0699999999999932</c:v>
                </c:pt>
                <c:pt idx="162">
                  <c:v>1.2199999999999989</c:v>
                </c:pt>
                <c:pt idx="163">
                  <c:v>1.3799999999999955</c:v>
                </c:pt>
                <c:pt idx="164">
                  <c:v>1.4399999999999977</c:v>
                </c:pt>
                <c:pt idx="165">
                  <c:v>1.2699999999999818</c:v>
                </c:pt>
                <c:pt idx="166">
                  <c:v>1.3400000000000034</c:v>
                </c:pt>
                <c:pt idx="167">
                  <c:v>1.3100000000000023</c:v>
                </c:pt>
                <c:pt idx="168">
                  <c:v>1.3199999999999932</c:v>
                </c:pt>
                <c:pt idx="169">
                  <c:v>1.3400000000000034</c:v>
                </c:pt>
                <c:pt idx="170">
                  <c:v>1.4799999999999898</c:v>
                </c:pt>
                <c:pt idx="171">
                  <c:v>1.4899999999999807</c:v>
                </c:pt>
                <c:pt idx="172">
                  <c:v>1.3299999999999841</c:v>
                </c:pt>
                <c:pt idx="173">
                  <c:v>1.3199999999999932</c:v>
                </c:pt>
                <c:pt idx="174">
                  <c:v>1.5099999999999909</c:v>
                </c:pt>
                <c:pt idx="175">
                  <c:v>1.5499999999999829</c:v>
                </c:pt>
                <c:pt idx="176">
                  <c:v>1.3999999999999773</c:v>
                </c:pt>
                <c:pt idx="177">
                  <c:v>1.3599999999999852</c:v>
                </c:pt>
                <c:pt idx="178">
                  <c:v>1.4499999999999886</c:v>
                </c:pt>
                <c:pt idx="179">
                  <c:v>1.4299999999999784</c:v>
                </c:pt>
                <c:pt idx="180">
                  <c:v>1.4899999999999807</c:v>
                </c:pt>
                <c:pt idx="181">
                  <c:v>1.4799999999999898</c:v>
                </c:pt>
                <c:pt idx="182">
                  <c:v>1.4799999999999898</c:v>
                </c:pt>
                <c:pt idx="183">
                  <c:v>1.5199999999999818</c:v>
                </c:pt>
                <c:pt idx="184">
                  <c:v>1.3599999999999852</c:v>
                </c:pt>
                <c:pt idx="185">
                  <c:v>1.3400000000000034</c:v>
                </c:pt>
                <c:pt idx="186">
                  <c:v>1.3499999999999943</c:v>
                </c:pt>
                <c:pt idx="187">
                  <c:v>1.4299999999999784</c:v>
                </c:pt>
                <c:pt idx="188">
                  <c:v>1.4399999999999977</c:v>
                </c:pt>
                <c:pt idx="189">
                  <c:v>1.3799999999999955</c:v>
                </c:pt>
                <c:pt idx="190">
                  <c:v>1.3899999999999864</c:v>
                </c:pt>
                <c:pt idx="191">
                  <c:v>1.3700000000000045</c:v>
                </c:pt>
                <c:pt idx="192">
                  <c:v>1.539999999999992</c:v>
                </c:pt>
                <c:pt idx="193">
                  <c:v>1.5799999999999841</c:v>
                </c:pt>
                <c:pt idx="194">
                  <c:v>1.4399999999999977</c:v>
                </c:pt>
                <c:pt idx="195">
                  <c:v>1.4499999999999886</c:v>
                </c:pt>
                <c:pt idx="196">
                  <c:v>1.4199999999999875</c:v>
                </c:pt>
                <c:pt idx="197">
                  <c:v>1.4099999999999966</c:v>
                </c:pt>
                <c:pt idx="198">
                  <c:v>1.4299999999999784</c:v>
                </c:pt>
                <c:pt idx="199">
                  <c:v>1.4599999999999795</c:v>
                </c:pt>
                <c:pt idx="200">
                  <c:v>1.4599999999999795</c:v>
                </c:pt>
                <c:pt idx="201">
                  <c:v>1.4699999999999989</c:v>
                </c:pt>
                <c:pt idx="202">
                  <c:v>1.3400000000000034</c:v>
                </c:pt>
                <c:pt idx="203">
                  <c:v>1.3199999999999932</c:v>
                </c:pt>
                <c:pt idx="204">
                  <c:v>1.289999999999992</c:v>
                </c:pt>
                <c:pt idx="205">
                  <c:v>1.2999999999999829</c:v>
                </c:pt>
                <c:pt idx="206">
                  <c:v>1.2299999999999898</c:v>
                </c:pt>
                <c:pt idx="207">
                  <c:v>1.3100000000000023</c:v>
                </c:pt>
                <c:pt idx="208">
                  <c:v>1.3499999999999943</c:v>
                </c:pt>
                <c:pt idx="209">
                  <c:v>1.2399999999999807</c:v>
                </c:pt>
                <c:pt idx="210">
                  <c:v>1.4399999999999977</c:v>
                </c:pt>
                <c:pt idx="211">
                  <c:v>1.4299999999999784</c:v>
                </c:pt>
                <c:pt idx="212">
                  <c:v>1.3899999999999864</c:v>
                </c:pt>
                <c:pt idx="213">
                  <c:v>1.3299999999999841</c:v>
                </c:pt>
                <c:pt idx="214">
                  <c:v>1.0999999999999943</c:v>
                </c:pt>
                <c:pt idx="215">
                  <c:v>1.1999999999999886</c:v>
                </c:pt>
                <c:pt idx="216">
                  <c:v>1.2699999999999818</c:v>
                </c:pt>
                <c:pt idx="217">
                  <c:v>1.289999999999992</c:v>
                </c:pt>
                <c:pt idx="218">
                  <c:v>1.0699999999999932</c:v>
                </c:pt>
                <c:pt idx="219">
                  <c:v>1.3299999999999841</c:v>
                </c:pt>
                <c:pt idx="220">
                  <c:v>1.2399999999999807</c:v>
                </c:pt>
                <c:pt idx="221">
                  <c:v>1.0699999999999932</c:v>
                </c:pt>
                <c:pt idx="222">
                  <c:v>1.289999999999992</c:v>
                </c:pt>
                <c:pt idx="223">
                  <c:v>1.1999999999999886</c:v>
                </c:pt>
                <c:pt idx="224">
                  <c:v>0.97999999999998977</c:v>
                </c:pt>
                <c:pt idx="225">
                  <c:v>1.0900000000000034</c:v>
                </c:pt>
                <c:pt idx="226">
                  <c:v>1.039999999999992</c:v>
                </c:pt>
                <c:pt idx="227">
                  <c:v>0.91999999999998749</c:v>
                </c:pt>
                <c:pt idx="228">
                  <c:v>0.96999999999999886</c:v>
                </c:pt>
                <c:pt idx="229">
                  <c:v>1.039999999999992</c:v>
                </c:pt>
                <c:pt idx="230">
                  <c:v>1.039999999999992</c:v>
                </c:pt>
                <c:pt idx="231">
                  <c:v>0.89999999999997726</c:v>
                </c:pt>
                <c:pt idx="232">
                  <c:v>0.9299999999999784</c:v>
                </c:pt>
                <c:pt idx="233">
                  <c:v>0.9299999999999784</c:v>
                </c:pt>
                <c:pt idx="234">
                  <c:v>1</c:v>
                </c:pt>
                <c:pt idx="235">
                  <c:v>1.0099999999999909</c:v>
                </c:pt>
                <c:pt idx="236">
                  <c:v>1.039999999999992</c:v>
                </c:pt>
                <c:pt idx="237">
                  <c:v>0.84000000000000341</c:v>
                </c:pt>
                <c:pt idx="238">
                  <c:v>0.87999999999999545</c:v>
                </c:pt>
                <c:pt idx="239">
                  <c:v>0.9299999999999784</c:v>
                </c:pt>
                <c:pt idx="240">
                  <c:v>0.87999999999999545</c:v>
                </c:pt>
                <c:pt idx="241">
                  <c:v>0.78999999999999204</c:v>
                </c:pt>
                <c:pt idx="242">
                  <c:v>0.88999999999998636</c:v>
                </c:pt>
                <c:pt idx="243">
                  <c:v>0.84999999999999432</c:v>
                </c:pt>
                <c:pt idx="244">
                  <c:v>0.88999999999998636</c:v>
                </c:pt>
                <c:pt idx="245">
                  <c:v>0.72999999999998977</c:v>
                </c:pt>
                <c:pt idx="246">
                  <c:v>0.81999999999999318</c:v>
                </c:pt>
                <c:pt idx="247">
                  <c:v>0.75999999999999091</c:v>
                </c:pt>
                <c:pt idx="248">
                  <c:v>0.87999999999999545</c:v>
                </c:pt>
                <c:pt idx="249">
                  <c:v>0.84999999999999432</c:v>
                </c:pt>
                <c:pt idx="250">
                  <c:v>1.289999999999992</c:v>
                </c:pt>
                <c:pt idx="251">
                  <c:v>1.3899999999999864</c:v>
                </c:pt>
                <c:pt idx="252">
                  <c:v>0.75</c:v>
                </c:pt>
                <c:pt idx="253">
                  <c:v>0.78999999999999204</c:v>
                </c:pt>
                <c:pt idx="254">
                  <c:v>0.70999999999997954</c:v>
                </c:pt>
                <c:pt idx="255">
                  <c:v>0.78999999999999204</c:v>
                </c:pt>
                <c:pt idx="256">
                  <c:v>0.75</c:v>
                </c:pt>
                <c:pt idx="257">
                  <c:v>0.6799999999999784</c:v>
                </c:pt>
                <c:pt idx="258">
                  <c:v>0.64999999999997726</c:v>
                </c:pt>
                <c:pt idx="259">
                  <c:v>0.75</c:v>
                </c:pt>
                <c:pt idx="260">
                  <c:v>0.56000000000000227</c:v>
                </c:pt>
                <c:pt idx="261">
                  <c:v>0.65999999999999659</c:v>
                </c:pt>
                <c:pt idx="262">
                  <c:v>0.6799999999999784</c:v>
                </c:pt>
                <c:pt idx="263">
                  <c:v>0.45999999999997954</c:v>
                </c:pt>
                <c:pt idx="264">
                  <c:v>0.44999999999998863</c:v>
                </c:pt>
                <c:pt idx="265">
                  <c:v>0.45999999999997954</c:v>
                </c:pt>
                <c:pt idx="266">
                  <c:v>0.54999999999998295</c:v>
                </c:pt>
                <c:pt idx="267">
                  <c:v>0.53999999999999204</c:v>
                </c:pt>
                <c:pt idx="268">
                  <c:v>0.45999999999997954</c:v>
                </c:pt>
                <c:pt idx="269">
                  <c:v>0.5</c:v>
                </c:pt>
                <c:pt idx="270">
                  <c:v>0.56999999999999318</c:v>
                </c:pt>
                <c:pt idx="271">
                  <c:v>0.44999999999998863</c:v>
                </c:pt>
                <c:pt idx="272">
                  <c:v>0.38999999999998636</c:v>
                </c:pt>
                <c:pt idx="273">
                  <c:v>0.40999999999999659</c:v>
                </c:pt>
                <c:pt idx="274">
                  <c:v>0.60999999999998522</c:v>
                </c:pt>
                <c:pt idx="275">
                  <c:v>0.53999999999999204</c:v>
                </c:pt>
                <c:pt idx="276">
                  <c:v>0.31000000000000227</c:v>
                </c:pt>
                <c:pt idx="277">
                  <c:v>0.32999999999998408</c:v>
                </c:pt>
                <c:pt idx="278">
                  <c:v>0.37000000000000455</c:v>
                </c:pt>
                <c:pt idx="279">
                  <c:v>0.35999999999998522</c:v>
                </c:pt>
                <c:pt idx="280">
                  <c:v>0.45999999999997954</c:v>
                </c:pt>
                <c:pt idx="281">
                  <c:v>0.37000000000000455</c:v>
                </c:pt>
                <c:pt idx="282">
                  <c:v>0.37999999999999545</c:v>
                </c:pt>
                <c:pt idx="283">
                  <c:v>0.28000000000000114</c:v>
                </c:pt>
                <c:pt idx="284">
                  <c:v>0.32999999999998408</c:v>
                </c:pt>
                <c:pt idx="285">
                  <c:v>0.34000000000000341</c:v>
                </c:pt>
                <c:pt idx="286">
                  <c:v>0.31999999999999318</c:v>
                </c:pt>
                <c:pt idx="287">
                  <c:v>0.25999999999999091</c:v>
                </c:pt>
                <c:pt idx="288">
                  <c:v>0.25999999999999091</c:v>
                </c:pt>
                <c:pt idx="289">
                  <c:v>0.22999999999998977</c:v>
                </c:pt>
                <c:pt idx="290">
                  <c:v>0.20999999999997954</c:v>
                </c:pt>
                <c:pt idx="291">
                  <c:v>0.26999999999998181</c:v>
                </c:pt>
                <c:pt idx="292">
                  <c:v>0.35999999999998522</c:v>
                </c:pt>
                <c:pt idx="293">
                  <c:v>0.32999999999998408</c:v>
                </c:pt>
                <c:pt idx="294">
                  <c:v>0</c:v>
                </c:pt>
                <c:pt idx="295">
                  <c:v>0.37000000000000455</c:v>
                </c:pt>
                <c:pt idx="296">
                  <c:v>0.28999999999999204</c:v>
                </c:pt>
                <c:pt idx="297">
                  <c:v>0.19999999999998863</c:v>
                </c:pt>
                <c:pt idx="298">
                  <c:v>0.23999999999998067</c:v>
                </c:pt>
                <c:pt idx="299">
                  <c:v>0.20999999999997954</c:v>
                </c:pt>
                <c:pt idx="300">
                  <c:v>0.18999999999999773</c:v>
                </c:pt>
                <c:pt idx="301">
                  <c:v>0.14999999999997726</c:v>
                </c:pt>
                <c:pt idx="302">
                  <c:v>0.32999999999998408</c:v>
                </c:pt>
                <c:pt idx="303">
                  <c:v>0.34999999999999432</c:v>
                </c:pt>
                <c:pt idx="304">
                  <c:v>0.50999999999999091</c:v>
                </c:pt>
                <c:pt idx="305">
                  <c:v>0.37000000000000455</c:v>
                </c:pt>
                <c:pt idx="306">
                  <c:v>0.38999999999998636</c:v>
                </c:pt>
                <c:pt idx="307">
                  <c:v>0.45999999999997954</c:v>
                </c:pt>
                <c:pt idx="308">
                  <c:v>0.59999999999999432</c:v>
                </c:pt>
                <c:pt idx="309">
                  <c:v>0.45999999999997954</c:v>
                </c:pt>
                <c:pt idx="310">
                  <c:v>0.59999999999999432</c:v>
                </c:pt>
                <c:pt idx="311">
                  <c:v>0.40999999999999659</c:v>
                </c:pt>
                <c:pt idx="312">
                  <c:v>0.68999999999999773</c:v>
                </c:pt>
                <c:pt idx="313">
                  <c:v>0.63999999999998636</c:v>
                </c:pt>
                <c:pt idx="314">
                  <c:v>0.59999999999999432</c:v>
                </c:pt>
                <c:pt idx="315">
                  <c:v>0.59999999999999432</c:v>
                </c:pt>
                <c:pt idx="316">
                  <c:v>0.57999999999998408</c:v>
                </c:pt>
                <c:pt idx="317">
                  <c:v>0.62999999999999545</c:v>
                </c:pt>
                <c:pt idx="318">
                  <c:v>0.82999999999998408</c:v>
                </c:pt>
              </c:numCache>
            </c:numRef>
          </c:yVal>
          <c:smooth val="0"/>
          <c:extLst xmlns:c16r2="http://schemas.microsoft.com/office/drawing/2015/06/chart">
            <c:ext xmlns:c16="http://schemas.microsoft.com/office/drawing/2014/chart" uri="{C3380CC4-5D6E-409C-BE32-E72D297353CC}">
              <c16:uniqueId val="{00000009-F270-4D12-AA69-2E62D7261CF5}"/>
            </c:ext>
          </c:extLst>
        </c:ser>
        <c:ser>
          <c:idx val="11"/>
          <c:order val="6"/>
          <c:tx>
            <c:strRef>
              <c:f>Kolisani_HPV_relativ!$AJ$1</c:f>
              <c:strCache>
                <c:ptCount val="1"/>
                <c:pt idx="0">
                  <c:v>51516006_1</c:v>
                </c:pt>
              </c:strCache>
            </c:strRef>
          </c:tx>
          <c:spPr>
            <a:ln w="12700">
              <a:solidFill>
                <a:sysClr val="windowText" lastClr="000000"/>
              </a:solidFill>
            </a:ln>
          </c:spPr>
          <c:marker>
            <c:symbol val="none"/>
          </c:marker>
          <c:xVal>
            <c:numRef>
              <c:f>Kolisani_HPV_relativ!$AH$2:$AH$3368</c:f>
              <c:numCache>
                <c:formatCode>m/d/yyyy</c:formatCode>
                <c:ptCount val="3367"/>
                <c:pt idx="0">
                  <c:v>35817</c:v>
                </c:pt>
                <c:pt idx="1">
                  <c:v>35827</c:v>
                </c:pt>
                <c:pt idx="2">
                  <c:v>35834</c:v>
                </c:pt>
                <c:pt idx="3">
                  <c:v>35841</c:v>
                </c:pt>
                <c:pt idx="4">
                  <c:v>35848</c:v>
                </c:pt>
                <c:pt idx="5">
                  <c:v>35886</c:v>
                </c:pt>
                <c:pt idx="6">
                  <c:v>35893</c:v>
                </c:pt>
                <c:pt idx="7">
                  <c:v>35907</c:v>
                </c:pt>
                <c:pt idx="8">
                  <c:v>36151</c:v>
                </c:pt>
                <c:pt idx="9">
                  <c:v>36161</c:v>
                </c:pt>
                <c:pt idx="10">
                  <c:v>36168</c:v>
                </c:pt>
                <c:pt idx="11">
                  <c:v>36175</c:v>
                </c:pt>
                <c:pt idx="12">
                  <c:v>36182</c:v>
                </c:pt>
                <c:pt idx="13">
                  <c:v>36192</c:v>
                </c:pt>
                <c:pt idx="14">
                  <c:v>36199</c:v>
                </c:pt>
                <c:pt idx="15">
                  <c:v>36206</c:v>
                </c:pt>
                <c:pt idx="16">
                  <c:v>36251</c:v>
                </c:pt>
                <c:pt idx="17">
                  <c:v>36258</c:v>
                </c:pt>
                <c:pt idx="18">
                  <c:v>36265</c:v>
                </c:pt>
                <c:pt idx="19">
                  <c:v>36272</c:v>
                </c:pt>
                <c:pt idx="20">
                  <c:v>36281</c:v>
                </c:pt>
                <c:pt idx="21">
                  <c:v>36288</c:v>
                </c:pt>
                <c:pt idx="22">
                  <c:v>36295</c:v>
                </c:pt>
                <c:pt idx="23">
                  <c:v>36302</c:v>
                </c:pt>
                <c:pt idx="24">
                  <c:v>36312</c:v>
                </c:pt>
                <c:pt idx="25">
                  <c:v>36319</c:v>
                </c:pt>
                <c:pt idx="26">
                  <c:v>36326</c:v>
                </c:pt>
                <c:pt idx="27">
                  <c:v>36333</c:v>
                </c:pt>
                <c:pt idx="28">
                  <c:v>36342</c:v>
                </c:pt>
                <c:pt idx="29">
                  <c:v>36349</c:v>
                </c:pt>
                <c:pt idx="30">
                  <c:v>36356</c:v>
                </c:pt>
                <c:pt idx="31">
                  <c:v>36363</c:v>
                </c:pt>
                <c:pt idx="32">
                  <c:v>36373</c:v>
                </c:pt>
                <c:pt idx="33">
                  <c:v>36380</c:v>
                </c:pt>
                <c:pt idx="34">
                  <c:v>36387</c:v>
                </c:pt>
                <c:pt idx="35">
                  <c:v>36394</c:v>
                </c:pt>
                <c:pt idx="36">
                  <c:v>36404</c:v>
                </c:pt>
                <c:pt idx="37">
                  <c:v>36411</c:v>
                </c:pt>
                <c:pt idx="38">
                  <c:v>36418</c:v>
                </c:pt>
                <c:pt idx="39">
                  <c:v>36425</c:v>
                </c:pt>
                <c:pt idx="40">
                  <c:v>36434</c:v>
                </c:pt>
                <c:pt idx="41">
                  <c:v>36441</c:v>
                </c:pt>
                <c:pt idx="42">
                  <c:v>36448</c:v>
                </c:pt>
                <c:pt idx="43">
                  <c:v>36455</c:v>
                </c:pt>
                <c:pt idx="44">
                  <c:v>36465</c:v>
                </c:pt>
                <c:pt idx="45">
                  <c:v>36472</c:v>
                </c:pt>
                <c:pt idx="46">
                  <c:v>36479</c:v>
                </c:pt>
                <c:pt idx="47">
                  <c:v>36486</c:v>
                </c:pt>
                <c:pt idx="48">
                  <c:v>36495</c:v>
                </c:pt>
                <c:pt idx="49">
                  <c:v>36502</c:v>
                </c:pt>
                <c:pt idx="50">
                  <c:v>36509</c:v>
                </c:pt>
                <c:pt idx="51">
                  <c:v>36516</c:v>
                </c:pt>
                <c:pt idx="52">
                  <c:v>36526</c:v>
                </c:pt>
                <c:pt idx="53">
                  <c:v>36533</c:v>
                </c:pt>
                <c:pt idx="54">
                  <c:v>36540</c:v>
                </c:pt>
                <c:pt idx="55">
                  <c:v>36547</c:v>
                </c:pt>
                <c:pt idx="56">
                  <c:v>36557</c:v>
                </c:pt>
                <c:pt idx="57">
                  <c:v>36661</c:v>
                </c:pt>
                <c:pt idx="58">
                  <c:v>36668</c:v>
                </c:pt>
                <c:pt idx="59">
                  <c:v>36678</c:v>
                </c:pt>
                <c:pt idx="60">
                  <c:v>36685</c:v>
                </c:pt>
                <c:pt idx="61">
                  <c:v>36692</c:v>
                </c:pt>
                <c:pt idx="62">
                  <c:v>36699</c:v>
                </c:pt>
                <c:pt idx="63">
                  <c:v>36708</c:v>
                </c:pt>
                <c:pt idx="64">
                  <c:v>36715</c:v>
                </c:pt>
                <c:pt idx="65">
                  <c:v>36722</c:v>
                </c:pt>
                <c:pt idx="66">
                  <c:v>36729</c:v>
                </c:pt>
                <c:pt idx="67">
                  <c:v>36739</c:v>
                </c:pt>
                <c:pt idx="68">
                  <c:v>36746</c:v>
                </c:pt>
                <c:pt idx="69">
                  <c:v>36753</c:v>
                </c:pt>
                <c:pt idx="70">
                  <c:v>36760</c:v>
                </c:pt>
                <c:pt idx="71">
                  <c:v>36770</c:v>
                </c:pt>
                <c:pt idx="72">
                  <c:v>36777</c:v>
                </c:pt>
                <c:pt idx="73">
                  <c:v>36784</c:v>
                </c:pt>
                <c:pt idx="74">
                  <c:v>36791</c:v>
                </c:pt>
                <c:pt idx="75">
                  <c:v>36800</c:v>
                </c:pt>
                <c:pt idx="76">
                  <c:v>36807</c:v>
                </c:pt>
                <c:pt idx="77">
                  <c:v>36814</c:v>
                </c:pt>
                <c:pt idx="78">
                  <c:v>36821</c:v>
                </c:pt>
                <c:pt idx="79">
                  <c:v>36831</c:v>
                </c:pt>
                <c:pt idx="80">
                  <c:v>36838</c:v>
                </c:pt>
                <c:pt idx="81">
                  <c:v>36845</c:v>
                </c:pt>
                <c:pt idx="82">
                  <c:v>36852</c:v>
                </c:pt>
                <c:pt idx="83">
                  <c:v>36861</c:v>
                </c:pt>
                <c:pt idx="84">
                  <c:v>36868</c:v>
                </c:pt>
                <c:pt idx="85">
                  <c:v>36875</c:v>
                </c:pt>
                <c:pt idx="86">
                  <c:v>36882</c:v>
                </c:pt>
                <c:pt idx="87">
                  <c:v>36892</c:v>
                </c:pt>
                <c:pt idx="88">
                  <c:v>36899</c:v>
                </c:pt>
                <c:pt idx="89">
                  <c:v>36906</c:v>
                </c:pt>
                <c:pt idx="90">
                  <c:v>36913</c:v>
                </c:pt>
                <c:pt idx="91">
                  <c:v>36923</c:v>
                </c:pt>
                <c:pt idx="92">
                  <c:v>36930</c:v>
                </c:pt>
                <c:pt idx="93">
                  <c:v>36937</c:v>
                </c:pt>
                <c:pt idx="94">
                  <c:v>36944</c:v>
                </c:pt>
                <c:pt idx="95">
                  <c:v>36951</c:v>
                </c:pt>
                <c:pt idx="96">
                  <c:v>36958</c:v>
                </c:pt>
                <c:pt idx="97">
                  <c:v>36965</c:v>
                </c:pt>
                <c:pt idx="98">
                  <c:v>36972</c:v>
                </c:pt>
                <c:pt idx="99">
                  <c:v>36982</c:v>
                </c:pt>
                <c:pt idx="100">
                  <c:v>36989</c:v>
                </c:pt>
                <c:pt idx="101">
                  <c:v>36996</c:v>
                </c:pt>
                <c:pt idx="102">
                  <c:v>37003</c:v>
                </c:pt>
                <c:pt idx="103">
                  <c:v>37012</c:v>
                </c:pt>
                <c:pt idx="104">
                  <c:v>37019</c:v>
                </c:pt>
                <c:pt idx="105">
                  <c:v>37026</c:v>
                </c:pt>
                <c:pt idx="106">
                  <c:v>37033</c:v>
                </c:pt>
                <c:pt idx="107">
                  <c:v>37043</c:v>
                </c:pt>
                <c:pt idx="108">
                  <c:v>37050</c:v>
                </c:pt>
                <c:pt idx="109">
                  <c:v>37057</c:v>
                </c:pt>
                <c:pt idx="110">
                  <c:v>37064</c:v>
                </c:pt>
                <c:pt idx="111">
                  <c:v>37073</c:v>
                </c:pt>
                <c:pt idx="112">
                  <c:v>37080</c:v>
                </c:pt>
                <c:pt idx="113">
                  <c:v>37087</c:v>
                </c:pt>
                <c:pt idx="114">
                  <c:v>37094</c:v>
                </c:pt>
                <c:pt idx="115">
                  <c:v>37104</c:v>
                </c:pt>
                <c:pt idx="116">
                  <c:v>37111</c:v>
                </c:pt>
                <c:pt idx="117">
                  <c:v>37118</c:v>
                </c:pt>
                <c:pt idx="118">
                  <c:v>37125</c:v>
                </c:pt>
                <c:pt idx="119">
                  <c:v>37135</c:v>
                </c:pt>
                <c:pt idx="120">
                  <c:v>37142</c:v>
                </c:pt>
                <c:pt idx="121">
                  <c:v>37149</c:v>
                </c:pt>
                <c:pt idx="122">
                  <c:v>37156</c:v>
                </c:pt>
                <c:pt idx="123">
                  <c:v>37165</c:v>
                </c:pt>
                <c:pt idx="124">
                  <c:v>37172</c:v>
                </c:pt>
                <c:pt idx="125">
                  <c:v>37179</c:v>
                </c:pt>
                <c:pt idx="126">
                  <c:v>37186</c:v>
                </c:pt>
                <c:pt idx="127">
                  <c:v>37196</c:v>
                </c:pt>
                <c:pt idx="128">
                  <c:v>37203</c:v>
                </c:pt>
                <c:pt idx="129">
                  <c:v>37210</c:v>
                </c:pt>
                <c:pt idx="130">
                  <c:v>37217</c:v>
                </c:pt>
                <c:pt idx="131">
                  <c:v>37226</c:v>
                </c:pt>
                <c:pt idx="132">
                  <c:v>37233</c:v>
                </c:pt>
                <c:pt idx="133">
                  <c:v>37240</c:v>
                </c:pt>
                <c:pt idx="134">
                  <c:v>37247</c:v>
                </c:pt>
                <c:pt idx="135">
                  <c:v>37257</c:v>
                </c:pt>
                <c:pt idx="136">
                  <c:v>37264</c:v>
                </c:pt>
                <c:pt idx="137">
                  <c:v>37271</c:v>
                </c:pt>
                <c:pt idx="138">
                  <c:v>37278</c:v>
                </c:pt>
                <c:pt idx="139">
                  <c:v>37288</c:v>
                </c:pt>
                <c:pt idx="140">
                  <c:v>37295</c:v>
                </c:pt>
                <c:pt idx="141">
                  <c:v>37302</c:v>
                </c:pt>
                <c:pt idx="142">
                  <c:v>37309</c:v>
                </c:pt>
                <c:pt idx="143">
                  <c:v>37316</c:v>
                </c:pt>
                <c:pt idx="144">
                  <c:v>37323</c:v>
                </c:pt>
                <c:pt idx="145">
                  <c:v>37330</c:v>
                </c:pt>
                <c:pt idx="146">
                  <c:v>37337</c:v>
                </c:pt>
                <c:pt idx="147">
                  <c:v>37347</c:v>
                </c:pt>
                <c:pt idx="148">
                  <c:v>37354</c:v>
                </c:pt>
                <c:pt idx="149">
                  <c:v>37361</c:v>
                </c:pt>
                <c:pt idx="150">
                  <c:v>37368</c:v>
                </c:pt>
                <c:pt idx="151">
                  <c:v>37377</c:v>
                </c:pt>
                <c:pt idx="152">
                  <c:v>37384</c:v>
                </c:pt>
                <c:pt idx="153">
                  <c:v>37391</c:v>
                </c:pt>
                <c:pt idx="154">
                  <c:v>37398</c:v>
                </c:pt>
                <c:pt idx="155">
                  <c:v>37408</c:v>
                </c:pt>
                <c:pt idx="156">
                  <c:v>37415</c:v>
                </c:pt>
                <c:pt idx="157">
                  <c:v>37422</c:v>
                </c:pt>
                <c:pt idx="158">
                  <c:v>37429</c:v>
                </c:pt>
                <c:pt idx="159">
                  <c:v>37438</c:v>
                </c:pt>
                <c:pt idx="160">
                  <c:v>37445</c:v>
                </c:pt>
                <c:pt idx="161">
                  <c:v>37452</c:v>
                </c:pt>
                <c:pt idx="162">
                  <c:v>37459</c:v>
                </c:pt>
                <c:pt idx="163">
                  <c:v>37469</c:v>
                </c:pt>
                <c:pt idx="164">
                  <c:v>37476</c:v>
                </c:pt>
                <c:pt idx="165">
                  <c:v>37483</c:v>
                </c:pt>
                <c:pt idx="166">
                  <c:v>37490</c:v>
                </c:pt>
                <c:pt idx="167">
                  <c:v>37500</c:v>
                </c:pt>
                <c:pt idx="168">
                  <c:v>37507</c:v>
                </c:pt>
                <c:pt idx="169">
                  <c:v>37514</c:v>
                </c:pt>
                <c:pt idx="170">
                  <c:v>37521</c:v>
                </c:pt>
                <c:pt idx="171">
                  <c:v>37530</c:v>
                </c:pt>
                <c:pt idx="172">
                  <c:v>37537</c:v>
                </c:pt>
                <c:pt idx="173">
                  <c:v>37544</c:v>
                </c:pt>
                <c:pt idx="174">
                  <c:v>37551</c:v>
                </c:pt>
                <c:pt idx="175">
                  <c:v>37561</c:v>
                </c:pt>
                <c:pt idx="176">
                  <c:v>37568</c:v>
                </c:pt>
                <c:pt idx="177">
                  <c:v>37575</c:v>
                </c:pt>
                <c:pt idx="178">
                  <c:v>37582</c:v>
                </c:pt>
                <c:pt idx="179">
                  <c:v>37591</c:v>
                </c:pt>
                <c:pt idx="180">
                  <c:v>37598</c:v>
                </c:pt>
                <c:pt idx="181">
                  <c:v>37605</c:v>
                </c:pt>
                <c:pt idx="182">
                  <c:v>37612</c:v>
                </c:pt>
                <c:pt idx="183">
                  <c:v>37622</c:v>
                </c:pt>
                <c:pt idx="184">
                  <c:v>37629</c:v>
                </c:pt>
                <c:pt idx="185">
                  <c:v>37636</c:v>
                </c:pt>
                <c:pt idx="186">
                  <c:v>37643</c:v>
                </c:pt>
                <c:pt idx="187">
                  <c:v>37653</c:v>
                </c:pt>
                <c:pt idx="188">
                  <c:v>37660</c:v>
                </c:pt>
                <c:pt idx="189">
                  <c:v>37667</c:v>
                </c:pt>
                <c:pt idx="190">
                  <c:v>37674</c:v>
                </c:pt>
                <c:pt idx="191">
                  <c:v>37681</c:v>
                </c:pt>
                <c:pt idx="192">
                  <c:v>37688</c:v>
                </c:pt>
                <c:pt idx="193">
                  <c:v>37695</c:v>
                </c:pt>
                <c:pt idx="194">
                  <c:v>37702</c:v>
                </c:pt>
                <c:pt idx="195">
                  <c:v>37712</c:v>
                </c:pt>
                <c:pt idx="196">
                  <c:v>37719</c:v>
                </c:pt>
                <c:pt idx="197">
                  <c:v>37726</c:v>
                </c:pt>
                <c:pt idx="198">
                  <c:v>37733</c:v>
                </c:pt>
                <c:pt idx="199">
                  <c:v>37742</c:v>
                </c:pt>
                <c:pt idx="200">
                  <c:v>37749</c:v>
                </c:pt>
                <c:pt idx="201">
                  <c:v>37756</c:v>
                </c:pt>
                <c:pt idx="202">
                  <c:v>37763</c:v>
                </c:pt>
                <c:pt idx="203">
                  <c:v>37773</c:v>
                </c:pt>
                <c:pt idx="204">
                  <c:v>37775</c:v>
                </c:pt>
                <c:pt idx="205">
                  <c:v>37776</c:v>
                </c:pt>
                <c:pt idx="206">
                  <c:v>37777</c:v>
                </c:pt>
                <c:pt idx="207">
                  <c:v>37778</c:v>
                </c:pt>
                <c:pt idx="208">
                  <c:v>37779</c:v>
                </c:pt>
                <c:pt idx="209">
                  <c:v>37780</c:v>
                </c:pt>
                <c:pt idx="210">
                  <c:v>37781</c:v>
                </c:pt>
                <c:pt idx="211">
                  <c:v>37782</c:v>
                </c:pt>
                <c:pt idx="212">
                  <c:v>37783</c:v>
                </c:pt>
                <c:pt idx="213">
                  <c:v>37784</c:v>
                </c:pt>
                <c:pt idx="214">
                  <c:v>37785</c:v>
                </c:pt>
                <c:pt idx="215">
                  <c:v>37786</c:v>
                </c:pt>
                <c:pt idx="216">
                  <c:v>37787</c:v>
                </c:pt>
                <c:pt idx="217">
                  <c:v>37788</c:v>
                </c:pt>
                <c:pt idx="218">
                  <c:v>37789</c:v>
                </c:pt>
                <c:pt idx="219">
                  <c:v>37790</c:v>
                </c:pt>
                <c:pt idx="220">
                  <c:v>37791</c:v>
                </c:pt>
                <c:pt idx="221">
                  <c:v>37792</c:v>
                </c:pt>
                <c:pt idx="222">
                  <c:v>37793</c:v>
                </c:pt>
                <c:pt idx="223">
                  <c:v>37794</c:v>
                </c:pt>
                <c:pt idx="224">
                  <c:v>37795</c:v>
                </c:pt>
                <c:pt idx="225">
                  <c:v>37796</c:v>
                </c:pt>
                <c:pt idx="226">
                  <c:v>37797</c:v>
                </c:pt>
                <c:pt idx="227">
                  <c:v>37798</c:v>
                </c:pt>
                <c:pt idx="228">
                  <c:v>37799</c:v>
                </c:pt>
                <c:pt idx="229">
                  <c:v>37800</c:v>
                </c:pt>
                <c:pt idx="230">
                  <c:v>37801</c:v>
                </c:pt>
                <c:pt idx="231">
                  <c:v>37802</c:v>
                </c:pt>
                <c:pt idx="232">
                  <c:v>37803</c:v>
                </c:pt>
                <c:pt idx="233">
                  <c:v>37804</c:v>
                </c:pt>
                <c:pt idx="234">
                  <c:v>37805</c:v>
                </c:pt>
                <c:pt idx="235">
                  <c:v>37806</c:v>
                </c:pt>
                <c:pt idx="236">
                  <c:v>37807</c:v>
                </c:pt>
                <c:pt idx="237">
                  <c:v>37808</c:v>
                </c:pt>
                <c:pt idx="238">
                  <c:v>37809</c:v>
                </c:pt>
                <c:pt idx="239">
                  <c:v>37810</c:v>
                </c:pt>
                <c:pt idx="240">
                  <c:v>37811</c:v>
                </c:pt>
                <c:pt idx="241">
                  <c:v>37812</c:v>
                </c:pt>
                <c:pt idx="242">
                  <c:v>37813</c:v>
                </c:pt>
                <c:pt idx="243">
                  <c:v>37814</c:v>
                </c:pt>
                <c:pt idx="244">
                  <c:v>37815</c:v>
                </c:pt>
                <c:pt idx="245">
                  <c:v>37816</c:v>
                </c:pt>
                <c:pt idx="246">
                  <c:v>37817</c:v>
                </c:pt>
                <c:pt idx="247">
                  <c:v>37818</c:v>
                </c:pt>
                <c:pt idx="248">
                  <c:v>37819</c:v>
                </c:pt>
                <c:pt idx="249">
                  <c:v>37820</c:v>
                </c:pt>
                <c:pt idx="250">
                  <c:v>37821</c:v>
                </c:pt>
                <c:pt idx="251">
                  <c:v>37822</c:v>
                </c:pt>
                <c:pt idx="252">
                  <c:v>37823</c:v>
                </c:pt>
                <c:pt idx="253">
                  <c:v>37824</c:v>
                </c:pt>
                <c:pt idx="254">
                  <c:v>37825</c:v>
                </c:pt>
                <c:pt idx="255">
                  <c:v>37826</c:v>
                </c:pt>
                <c:pt idx="256">
                  <c:v>37827</c:v>
                </c:pt>
                <c:pt idx="257">
                  <c:v>37828</c:v>
                </c:pt>
                <c:pt idx="258">
                  <c:v>37829</c:v>
                </c:pt>
                <c:pt idx="259">
                  <c:v>37830</c:v>
                </c:pt>
                <c:pt idx="260">
                  <c:v>37831</c:v>
                </c:pt>
                <c:pt idx="261">
                  <c:v>37832</c:v>
                </c:pt>
                <c:pt idx="262">
                  <c:v>37833</c:v>
                </c:pt>
                <c:pt idx="263">
                  <c:v>37834</c:v>
                </c:pt>
                <c:pt idx="264">
                  <c:v>37835</c:v>
                </c:pt>
                <c:pt idx="265">
                  <c:v>37836</c:v>
                </c:pt>
                <c:pt idx="266">
                  <c:v>37837</c:v>
                </c:pt>
                <c:pt idx="267">
                  <c:v>37838</c:v>
                </c:pt>
                <c:pt idx="268">
                  <c:v>37839</c:v>
                </c:pt>
                <c:pt idx="269">
                  <c:v>37840</c:v>
                </c:pt>
                <c:pt idx="270">
                  <c:v>37841</c:v>
                </c:pt>
                <c:pt idx="271">
                  <c:v>37842</c:v>
                </c:pt>
                <c:pt idx="272">
                  <c:v>37843</c:v>
                </c:pt>
                <c:pt idx="273">
                  <c:v>37844</c:v>
                </c:pt>
                <c:pt idx="274">
                  <c:v>37845</c:v>
                </c:pt>
                <c:pt idx="275">
                  <c:v>37846</c:v>
                </c:pt>
                <c:pt idx="276">
                  <c:v>37847</c:v>
                </c:pt>
                <c:pt idx="277">
                  <c:v>37848</c:v>
                </c:pt>
                <c:pt idx="278">
                  <c:v>37849</c:v>
                </c:pt>
                <c:pt idx="279">
                  <c:v>37850</c:v>
                </c:pt>
                <c:pt idx="280">
                  <c:v>37851</c:v>
                </c:pt>
                <c:pt idx="281">
                  <c:v>37852</c:v>
                </c:pt>
                <c:pt idx="282">
                  <c:v>37853</c:v>
                </c:pt>
                <c:pt idx="283">
                  <c:v>37854</c:v>
                </c:pt>
                <c:pt idx="284">
                  <c:v>37855</c:v>
                </c:pt>
                <c:pt idx="285">
                  <c:v>37856</c:v>
                </c:pt>
                <c:pt idx="286">
                  <c:v>37857</c:v>
                </c:pt>
                <c:pt idx="287">
                  <c:v>37858</c:v>
                </c:pt>
                <c:pt idx="288">
                  <c:v>37859</c:v>
                </c:pt>
                <c:pt idx="289">
                  <c:v>37860</c:v>
                </c:pt>
                <c:pt idx="290">
                  <c:v>37861</c:v>
                </c:pt>
                <c:pt idx="291">
                  <c:v>37862</c:v>
                </c:pt>
                <c:pt idx="292">
                  <c:v>37863</c:v>
                </c:pt>
                <c:pt idx="293">
                  <c:v>37864</c:v>
                </c:pt>
                <c:pt idx="294">
                  <c:v>37865</c:v>
                </c:pt>
                <c:pt idx="295">
                  <c:v>37866</c:v>
                </c:pt>
                <c:pt idx="296">
                  <c:v>37867</c:v>
                </c:pt>
                <c:pt idx="297">
                  <c:v>37868</c:v>
                </c:pt>
                <c:pt idx="298">
                  <c:v>37869</c:v>
                </c:pt>
                <c:pt idx="299">
                  <c:v>37870</c:v>
                </c:pt>
                <c:pt idx="300">
                  <c:v>37871</c:v>
                </c:pt>
                <c:pt idx="301">
                  <c:v>37872</c:v>
                </c:pt>
                <c:pt idx="302">
                  <c:v>37873</c:v>
                </c:pt>
                <c:pt idx="303">
                  <c:v>37874</c:v>
                </c:pt>
                <c:pt idx="304">
                  <c:v>37875</c:v>
                </c:pt>
                <c:pt idx="305">
                  <c:v>37876</c:v>
                </c:pt>
                <c:pt idx="306">
                  <c:v>37877</c:v>
                </c:pt>
                <c:pt idx="307">
                  <c:v>37878</c:v>
                </c:pt>
                <c:pt idx="308">
                  <c:v>37879</c:v>
                </c:pt>
                <c:pt idx="309">
                  <c:v>37880</c:v>
                </c:pt>
                <c:pt idx="310">
                  <c:v>37881</c:v>
                </c:pt>
                <c:pt idx="311">
                  <c:v>37882</c:v>
                </c:pt>
                <c:pt idx="312">
                  <c:v>37883</c:v>
                </c:pt>
                <c:pt idx="313">
                  <c:v>37884</c:v>
                </c:pt>
                <c:pt idx="314">
                  <c:v>37885</c:v>
                </c:pt>
                <c:pt idx="315">
                  <c:v>37886</c:v>
                </c:pt>
                <c:pt idx="316">
                  <c:v>37887</c:v>
                </c:pt>
                <c:pt idx="317">
                  <c:v>37888</c:v>
                </c:pt>
                <c:pt idx="318">
                  <c:v>37889</c:v>
                </c:pt>
                <c:pt idx="319">
                  <c:v>37890</c:v>
                </c:pt>
                <c:pt idx="320">
                  <c:v>37891</c:v>
                </c:pt>
                <c:pt idx="321">
                  <c:v>37892</c:v>
                </c:pt>
                <c:pt idx="322">
                  <c:v>37893</c:v>
                </c:pt>
                <c:pt idx="323">
                  <c:v>37894</c:v>
                </c:pt>
                <c:pt idx="324">
                  <c:v>37895</c:v>
                </c:pt>
                <c:pt idx="325">
                  <c:v>37896</c:v>
                </c:pt>
                <c:pt idx="326">
                  <c:v>37897</c:v>
                </c:pt>
                <c:pt idx="327">
                  <c:v>37898</c:v>
                </c:pt>
                <c:pt idx="328">
                  <c:v>37899</c:v>
                </c:pt>
                <c:pt idx="329">
                  <c:v>37900</c:v>
                </c:pt>
                <c:pt idx="330">
                  <c:v>37901</c:v>
                </c:pt>
                <c:pt idx="331">
                  <c:v>37902</c:v>
                </c:pt>
                <c:pt idx="332">
                  <c:v>37903</c:v>
                </c:pt>
                <c:pt idx="333">
                  <c:v>37904</c:v>
                </c:pt>
                <c:pt idx="334">
                  <c:v>37905</c:v>
                </c:pt>
                <c:pt idx="335">
                  <c:v>37906</c:v>
                </c:pt>
                <c:pt idx="336">
                  <c:v>37907</c:v>
                </c:pt>
                <c:pt idx="337">
                  <c:v>37908</c:v>
                </c:pt>
                <c:pt idx="338">
                  <c:v>37909</c:v>
                </c:pt>
                <c:pt idx="339">
                  <c:v>37910</c:v>
                </c:pt>
                <c:pt idx="340">
                  <c:v>37911</c:v>
                </c:pt>
                <c:pt idx="341">
                  <c:v>37912</c:v>
                </c:pt>
                <c:pt idx="342">
                  <c:v>37913</c:v>
                </c:pt>
                <c:pt idx="343">
                  <c:v>37914</c:v>
                </c:pt>
                <c:pt idx="344">
                  <c:v>37915</c:v>
                </c:pt>
                <c:pt idx="345">
                  <c:v>37916</c:v>
                </c:pt>
                <c:pt idx="346">
                  <c:v>37917</c:v>
                </c:pt>
                <c:pt idx="347">
                  <c:v>37918</c:v>
                </c:pt>
                <c:pt idx="348">
                  <c:v>37919</c:v>
                </c:pt>
                <c:pt idx="349">
                  <c:v>37920</c:v>
                </c:pt>
                <c:pt idx="350">
                  <c:v>37921</c:v>
                </c:pt>
                <c:pt idx="351">
                  <c:v>37922</c:v>
                </c:pt>
                <c:pt idx="352">
                  <c:v>37923</c:v>
                </c:pt>
                <c:pt idx="353">
                  <c:v>37924</c:v>
                </c:pt>
                <c:pt idx="354">
                  <c:v>37926</c:v>
                </c:pt>
                <c:pt idx="355">
                  <c:v>37927</c:v>
                </c:pt>
                <c:pt idx="356">
                  <c:v>37928</c:v>
                </c:pt>
                <c:pt idx="357">
                  <c:v>37929</c:v>
                </c:pt>
                <c:pt idx="358">
                  <c:v>37930</c:v>
                </c:pt>
                <c:pt idx="359">
                  <c:v>37931</c:v>
                </c:pt>
                <c:pt idx="360">
                  <c:v>37932</c:v>
                </c:pt>
                <c:pt idx="361">
                  <c:v>37933</c:v>
                </c:pt>
                <c:pt idx="362">
                  <c:v>37934</c:v>
                </c:pt>
                <c:pt idx="363">
                  <c:v>37935</c:v>
                </c:pt>
                <c:pt idx="364">
                  <c:v>37936</c:v>
                </c:pt>
                <c:pt idx="365">
                  <c:v>37937</c:v>
                </c:pt>
                <c:pt idx="366">
                  <c:v>37938</c:v>
                </c:pt>
                <c:pt idx="367">
                  <c:v>37939</c:v>
                </c:pt>
                <c:pt idx="368">
                  <c:v>37940</c:v>
                </c:pt>
                <c:pt idx="369">
                  <c:v>37941</c:v>
                </c:pt>
                <c:pt idx="370">
                  <c:v>37942</c:v>
                </c:pt>
                <c:pt idx="371">
                  <c:v>37943</c:v>
                </c:pt>
                <c:pt idx="372">
                  <c:v>37944</c:v>
                </c:pt>
                <c:pt idx="373">
                  <c:v>37945</c:v>
                </c:pt>
                <c:pt idx="374">
                  <c:v>37946</c:v>
                </c:pt>
                <c:pt idx="375">
                  <c:v>37947</c:v>
                </c:pt>
                <c:pt idx="376">
                  <c:v>37948</c:v>
                </c:pt>
                <c:pt idx="377">
                  <c:v>37949</c:v>
                </c:pt>
                <c:pt idx="378">
                  <c:v>37950</c:v>
                </c:pt>
                <c:pt idx="379">
                  <c:v>37951</c:v>
                </c:pt>
                <c:pt idx="380">
                  <c:v>37952</c:v>
                </c:pt>
                <c:pt idx="381">
                  <c:v>37953</c:v>
                </c:pt>
                <c:pt idx="382">
                  <c:v>37954</c:v>
                </c:pt>
                <c:pt idx="383">
                  <c:v>37955</c:v>
                </c:pt>
                <c:pt idx="384">
                  <c:v>37956</c:v>
                </c:pt>
                <c:pt idx="385">
                  <c:v>37957</c:v>
                </c:pt>
                <c:pt idx="386">
                  <c:v>37958</c:v>
                </c:pt>
                <c:pt idx="387">
                  <c:v>37959</c:v>
                </c:pt>
                <c:pt idx="388">
                  <c:v>37960</c:v>
                </c:pt>
                <c:pt idx="389">
                  <c:v>37961</c:v>
                </c:pt>
                <c:pt idx="390">
                  <c:v>37962</c:v>
                </c:pt>
                <c:pt idx="391">
                  <c:v>37963</c:v>
                </c:pt>
                <c:pt idx="392">
                  <c:v>37964</c:v>
                </c:pt>
                <c:pt idx="393">
                  <c:v>37965</c:v>
                </c:pt>
                <c:pt idx="394">
                  <c:v>37966</c:v>
                </c:pt>
                <c:pt idx="395">
                  <c:v>37967</c:v>
                </c:pt>
                <c:pt idx="396">
                  <c:v>37968</c:v>
                </c:pt>
                <c:pt idx="397">
                  <c:v>37969</c:v>
                </c:pt>
                <c:pt idx="398">
                  <c:v>37970</c:v>
                </c:pt>
                <c:pt idx="399">
                  <c:v>37971</c:v>
                </c:pt>
                <c:pt idx="400">
                  <c:v>37972</c:v>
                </c:pt>
                <c:pt idx="401">
                  <c:v>37973</c:v>
                </c:pt>
                <c:pt idx="402">
                  <c:v>37974</c:v>
                </c:pt>
                <c:pt idx="403">
                  <c:v>37975</c:v>
                </c:pt>
                <c:pt idx="404">
                  <c:v>37976</c:v>
                </c:pt>
                <c:pt idx="405">
                  <c:v>37977</c:v>
                </c:pt>
                <c:pt idx="406">
                  <c:v>37978</c:v>
                </c:pt>
                <c:pt idx="407">
                  <c:v>37979</c:v>
                </c:pt>
                <c:pt idx="408">
                  <c:v>37980</c:v>
                </c:pt>
                <c:pt idx="409">
                  <c:v>37981</c:v>
                </c:pt>
                <c:pt idx="410">
                  <c:v>37982</c:v>
                </c:pt>
                <c:pt idx="411">
                  <c:v>37983</c:v>
                </c:pt>
                <c:pt idx="412">
                  <c:v>37984</c:v>
                </c:pt>
                <c:pt idx="413">
                  <c:v>37985</c:v>
                </c:pt>
                <c:pt idx="414">
                  <c:v>37986</c:v>
                </c:pt>
                <c:pt idx="415">
                  <c:v>37987</c:v>
                </c:pt>
                <c:pt idx="416">
                  <c:v>37988</c:v>
                </c:pt>
                <c:pt idx="417">
                  <c:v>37989</c:v>
                </c:pt>
                <c:pt idx="418">
                  <c:v>37990</c:v>
                </c:pt>
                <c:pt idx="419">
                  <c:v>37991</c:v>
                </c:pt>
                <c:pt idx="420">
                  <c:v>37992</c:v>
                </c:pt>
                <c:pt idx="421">
                  <c:v>37993</c:v>
                </c:pt>
                <c:pt idx="422">
                  <c:v>37994</c:v>
                </c:pt>
                <c:pt idx="423">
                  <c:v>37995</c:v>
                </c:pt>
                <c:pt idx="424">
                  <c:v>37996</c:v>
                </c:pt>
                <c:pt idx="425">
                  <c:v>37997</c:v>
                </c:pt>
                <c:pt idx="426">
                  <c:v>37998</c:v>
                </c:pt>
                <c:pt idx="427">
                  <c:v>37999</c:v>
                </c:pt>
                <c:pt idx="428">
                  <c:v>38000</c:v>
                </c:pt>
                <c:pt idx="429">
                  <c:v>38001</c:v>
                </c:pt>
                <c:pt idx="430">
                  <c:v>38002</c:v>
                </c:pt>
                <c:pt idx="431">
                  <c:v>38003</c:v>
                </c:pt>
                <c:pt idx="432">
                  <c:v>38004</c:v>
                </c:pt>
                <c:pt idx="433">
                  <c:v>38005</c:v>
                </c:pt>
                <c:pt idx="434">
                  <c:v>38006</c:v>
                </c:pt>
                <c:pt idx="435">
                  <c:v>38007</c:v>
                </c:pt>
                <c:pt idx="436">
                  <c:v>38008</c:v>
                </c:pt>
                <c:pt idx="437">
                  <c:v>38009</c:v>
                </c:pt>
                <c:pt idx="438">
                  <c:v>38010</c:v>
                </c:pt>
                <c:pt idx="439">
                  <c:v>38011</c:v>
                </c:pt>
                <c:pt idx="440">
                  <c:v>38012</c:v>
                </c:pt>
                <c:pt idx="441">
                  <c:v>38013</c:v>
                </c:pt>
                <c:pt idx="442">
                  <c:v>38014</c:v>
                </c:pt>
                <c:pt idx="443">
                  <c:v>38015</c:v>
                </c:pt>
                <c:pt idx="444">
                  <c:v>38016</c:v>
                </c:pt>
                <c:pt idx="445">
                  <c:v>38017</c:v>
                </c:pt>
                <c:pt idx="446">
                  <c:v>38018</c:v>
                </c:pt>
                <c:pt idx="447">
                  <c:v>38019</c:v>
                </c:pt>
                <c:pt idx="448">
                  <c:v>38020</c:v>
                </c:pt>
                <c:pt idx="449">
                  <c:v>38021</c:v>
                </c:pt>
                <c:pt idx="450">
                  <c:v>38022</c:v>
                </c:pt>
                <c:pt idx="451">
                  <c:v>38023</c:v>
                </c:pt>
                <c:pt idx="452">
                  <c:v>38024</c:v>
                </c:pt>
                <c:pt idx="453">
                  <c:v>38025</c:v>
                </c:pt>
                <c:pt idx="454">
                  <c:v>38026</c:v>
                </c:pt>
                <c:pt idx="455">
                  <c:v>38027</c:v>
                </c:pt>
                <c:pt idx="456">
                  <c:v>38028</c:v>
                </c:pt>
                <c:pt idx="457">
                  <c:v>38029</c:v>
                </c:pt>
                <c:pt idx="458">
                  <c:v>38030</c:v>
                </c:pt>
                <c:pt idx="459">
                  <c:v>38031</c:v>
                </c:pt>
                <c:pt idx="460">
                  <c:v>38032</c:v>
                </c:pt>
                <c:pt idx="461">
                  <c:v>38033</c:v>
                </c:pt>
                <c:pt idx="462">
                  <c:v>38034</c:v>
                </c:pt>
                <c:pt idx="463">
                  <c:v>38035</c:v>
                </c:pt>
                <c:pt idx="464">
                  <c:v>38036</c:v>
                </c:pt>
                <c:pt idx="465">
                  <c:v>38037</c:v>
                </c:pt>
                <c:pt idx="466">
                  <c:v>38038</c:v>
                </c:pt>
                <c:pt idx="467">
                  <c:v>38039</c:v>
                </c:pt>
                <c:pt idx="468">
                  <c:v>38040</c:v>
                </c:pt>
                <c:pt idx="469">
                  <c:v>38041</c:v>
                </c:pt>
                <c:pt idx="470">
                  <c:v>38042</c:v>
                </c:pt>
                <c:pt idx="471">
                  <c:v>38043</c:v>
                </c:pt>
                <c:pt idx="472">
                  <c:v>38044</c:v>
                </c:pt>
                <c:pt idx="473">
                  <c:v>38045</c:v>
                </c:pt>
                <c:pt idx="474">
                  <c:v>38046</c:v>
                </c:pt>
                <c:pt idx="475">
                  <c:v>38047</c:v>
                </c:pt>
                <c:pt idx="476">
                  <c:v>38048</c:v>
                </c:pt>
                <c:pt idx="477">
                  <c:v>38049</c:v>
                </c:pt>
                <c:pt idx="478">
                  <c:v>38050</c:v>
                </c:pt>
                <c:pt idx="479">
                  <c:v>38051</c:v>
                </c:pt>
                <c:pt idx="480">
                  <c:v>38052</c:v>
                </c:pt>
                <c:pt idx="481">
                  <c:v>38053</c:v>
                </c:pt>
                <c:pt idx="482">
                  <c:v>38054</c:v>
                </c:pt>
                <c:pt idx="483">
                  <c:v>38055</c:v>
                </c:pt>
                <c:pt idx="484">
                  <c:v>38056</c:v>
                </c:pt>
                <c:pt idx="485">
                  <c:v>38057</c:v>
                </c:pt>
                <c:pt idx="486">
                  <c:v>38058</c:v>
                </c:pt>
                <c:pt idx="487">
                  <c:v>38059</c:v>
                </c:pt>
                <c:pt idx="488">
                  <c:v>38060</c:v>
                </c:pt>
                <c:pt idx="489">
                  <c:v>38061</c:v>
                </c:pt>
                <c:pt idx="490">
                  <c:v>38062</c:v>
                </c:pt>
                <c:pt idx="491">
                  <c:v>38063</c:v>
                </c:pt>
                <c:pt idx="492">
                  <c:v>38064</c:v>
                </c:pt>
                <c:pt idx="493">
                  <c:v>38065</c:v>
                </c:pt>
                <c:pt idx="494">
                  <c:v>38066</c:v>
                </c:pt>
                <c:pt idx="495">
                  <c:v>38067</c:v>
                </c:pt>
                <c:pt idx="496">
                  <c:v>38068</c:v>
                </c:pt>
                <c:pt idx="497">
                  <c:v>38069</c:v>
                </c:pt>
                <c:pt idx="498">
                  <c:v>38070</c:v>
                </c:pt>
                <c:pt idx="499">
                  <c:v>38071</c:v>
                </c:pt>
                <c:pt idx="500">
                  <c:v>38072</c:v>
                </c:pt>
                <c:pt idx="501">
                  <c:v>38073</c:v>
                </c:pt>
                <c:pt idx="502">
                  <c:v>38074</c:v>
                </c:pt>
                <c:pt idx="503">
                  <c:v>38075</c:v>
                </c:pt>
                <c:pt idx="504">
                  <c:v>38076</c:v>
                </c:pt>
                <c:pt idx="505">
                  <c:v>38077</c:v>
                </c:pt>
                <c:pt idx="506">
                  <c:v>38078</c:v>
                </c:pt>
                <c:pt idx="507">
                  <c:v>38079</c:v>
                </c:pt>
                <c:pt idx="508">
                  <c:v>38080</c:v>
                </c:pt>
                <c:pt idx="509">
                  <c:v>38081</c:v>
                </c:pt>
                <c:pt idx="510">
                  <c:v>38082</c:v>
                </c:pt>
                <c:pt idx="511">
                  <c:v>38083</c:v>
                </c:pt>
                <c:pt idx="512">
                  <c:v>38084</c:v>
                </c:pt>
                <c:pt idx="513">
                  <c:v>38085</c:v>
                </c:pt>
                <c:pt idx="514">
                  <c:v>38086</c:v>
                </c:pt>
                <c:pt idx="515">
                  <c:v>38087</c:v>
                </c:pt>
                <c:pt idx="516">
                  <c:v>38088</c:v>
                </c:pt>
                <c:pt idx="517">
                  <c:v>38089</c:v>
                </c:pt>
                <c:pt idx="518">
                  <c:v>38090</c:v>
                </c:pt>
                <c:pt idx="519">
                  <c:v>38091</c:v>
                </c:pt>
                <c:pt idx="520">
                  <c:v>38092</c:v>
                </c:pt>
                <c:pt idx="521">
                  <c:v>38093</c:v>
                </c:pt>
                <c:pt idx="522">
                  <c:v>38094</c:v>
                </c:pt>
                <c:pt idx="523">
                  <c:v>38095</c:v>
                </c:pt>
                <c:pt idx="524">
                  <c:v>38096</c:v>
                </c:pt>
                <c:pt idx="525">
                  <c:v>38097</c:v>
                </c:pt>
                <c:pt idx="526">
                  <c:v>38098</c:v>
                </c:pt>
                <c:pt idx="527">
                  <c:v>38099</c:v>
                </c:pt>
                <c:pt idx="528">
                  <c:v>38100</c:v>
                </c:pt>
                <c:pt idx="529">
                  <c:v>38101</c:v>
                </c:pt>
                <c:pt idx="530">
                  <c:v>38102</c:v>
                </c:pt>
                <c:pt idx="531">
                  <c:v>38103</c:v>
                </c:pt>
                <c:pt idx="532">
                  <c:v>38104</c:v>
                </c:pt>
                <c:pt idx="533">
                  <c:v>38105</c:v>
                </c:pt>
                <c:pt idx="534">
                  <c:v>38106</c:v>
                </c:pt>
                <c:pt idx="535">
                  <c:v>38107</c:v>
                </c:pt>
                <c:pt idx="536">
                  <c:v>38108</c:v>
                </c:pt>
                <c:pt idx="537">
                  <c:v>38109</c:v>
                </c:pt>
                <c:pt idx="538">
                  <c:v>38110</c:v>
                </c:pt>
                <c:pt idx="539">
                  <c:v>38111</c:v>
                </c:pt>
                <c:pt idx="540">
                  <c:v>38112</c:v>
                </c:pt>
                <c:pt idx="541">
                  <c:v>38113</c:v>
                </c:pt>
                <c:pt idx="542">
                  <c:v>38114</c:v>
                </c:pt>
                <c:pt idx="543">
                  <c:v>38115</c:v>
                </c:pt>
                <c:pt idx="544">
                  <c:v>38116</c:v>
                </c:pt>
                <c:pt idx="545">
                  <c:v>38117</c:v>
                </c:pt>
                <c:pt idx="546">
                  <c:v>38118</c:v>
                </c:pt>
                <c:pt idx="547">
                  <c:v>38119</c:v>
                </c:pt>
                <c:pt idx="548">
                  <c:v>38120</c:v>
                </c:pt>
                <c:pt idx="549">
                  <c:v>38121</c:v>
                </c:pt>
                <c:pt idx="550">
                  <c:v>38122</c:v>
                </c:pt>
                <c:pt idx="551">
                  <c:v>38123</c:v>
                </c:pt>
                <c:pt idx="552">
                  <c:v>38124</c:v>
                </c:pt>
                <c:pt idx="553">
                  <c:v>38125</c:v>
                </c:pt>
                <c:pt idx="554">
                  <c:v>38126</c:v>
                </c:pt>
                <c:pt idx="555">
                  <c:v>38127</c:v>
                </c:pt>
                <c:pt idx="556">
                  <c:v>38128</c:v>
                </c:pt>
                <c:pt idx="557">
                  <c:v>38129</c:v>
                </c:pt>
                <c:pt idx="558">
                  <c:v>38130</c:v>
                </c:pt>
                <c:pt idx="559">
                  <c:v>38131</c:v>
                </c:pt>
                <c:pt idx="560">
                  <c:v>38132</c:v>
                </c:pt>
                <c:pt idx="561">
                  <c:v>38133</c:v>
                </c:pt>
                <c:pt idx="562">
                  <c:v>38134</c:v>
                </c:pt>
                <c:pt idx="563">
                  <c:v>38135</c:v>
                </c:pt>
                <c:pt idx="564">
                  <c:v>38136</c:v>
                </c:pt>
                <c:pt idx="565">
                  <c:v>38137</c:v>
                </c:pt>
                <c:pt idx="566">
                  <c:v>38138</c:v>
                </c:pt>
                <c:pt idx="567">
                  <c:v>38139</c:v>
                </c:pt>
                <c:pt idx="568">
                  <c:v>38140</c:v>
                </c:pt>
                <c:pt idx="569">
                  <c:v>38141</c:v>
                </c:pt>
                <c:pt idx="570">
                  <c:v>38142</c:v>
                </c:pt>
                <c:pt idx="571">
                  <c:v>38143</c:v>
                </c:pt>
                <c:pt idx="572">
                  <c:v>38144</c:v>
                </c:pt>
                <c:pt idx="573">
                  <c:v>38145</c:v>
                </c:pt>
                <c:pt idx="574">
                  <c:v>38146</c:v>
                </c:pt>
                <c:pt idx="575">
                  <c:v>38147</c:v>
                </c:pt>
                <c:pt idx="576">
                  <c:v>38148</c:v>
                </c:pt>
                <c:pt idx="577">
                  <c:v>38149</c:v>
                </c:pt>
                <c:pt idx="578">
                  <c:v>38150</c:v>
                </c:pt>
                <c:pt idx="579">
                  <c:v>38151</c:v>
                </c:pt>
                <c:pt idx="580">
                  <c:v>38152</c:v>
                </c:pt>
                <c:pt idx="581">
                  <c:v>38153</c:v>
                </c:pt>
                <c:pt idx="582">
                  <c:v>38154</c:v>
                </c:pt>
                <c:pt idx="583">
                  <c:v>38155</c:v>
                </c:pt>
                <c:pt idx="584">
                  <c:v>38156</c:v>
                </c:pt>
                <c:pt idx="585">
                  <c:v>38157</c:v>
                </c:pt>
                <c:pt idx="586">
                  <c:v>38158</c:v>
                </c:pt>
                <c:pt idx="587">
                  <c:v>38159</c:v>
                </c:pt>
                <c:pt idx="588">
                  <c:v>38160</c:v>
                </c:pt>
                <c:pt idx="589">
                  <c:v>38161</c:v>
                </c:pt>
                <c:pt idx="590">
                  <c:v>38162</c:v>
                </c:pt>
                <c:pt idx="591">
                  <c:v>38163</c:v>
                </c:pt>
                <c:pt idx="592">
                  <c:v>38164</c:v>
                </c:pt>
                <c:pt idx="593">
                  <c:v>38165</c:v>
                </c:pt>
                <c:pt idx="594">
                  <c:v>38166</c:v>
                </c:pt>
                <c:pt idx="595">
                  <c:v>38167</c:v>
                </c:pt>
                <c:pt idx="596">
                  <c:v>38168</c:v>
                </c:pt>
                <c:pt idx="597">
                  <c:v>38169</c:v>
                </c:pt>
                <c:pt idx="598">
                  <c:v>38170</c:v>
                </c:pt>
                <c:pt idx="599">
                  <c:v>38171</c:v>
                </c:pt>
                <c:pt idx="600">
                  <c:v>38172</c:v>
                </c:pt>
                <c:pt idx="601">
                  <c:v>38173</c:v>
                </c:pt>
                <c:pt idx="602">
                  <c:v>38174</c:v>
                </c:pt>
                <c:pt idx="603">
                  <c:v>38175</c:v>
                </c:pt>
                <c:pt idx="604">
                  <c:v>38176</c:v>
                </c:pt>
                <c:pt idx="605">
                  <c:v>38177</c:v>
                </c:pt>
                <c:pt idx="606">
                  <c:v>38178</c:v>
                </c:pt>
                <c:pt idx="607">
                  <c:v>38179</c:v>
                </c:pt>
                <c:pt idx="608">
                  <c:v>38180</c:v>
                </c:pt>
                <c:pt idx="609">
                  <c:v>38181</c:v>
                </c:pt>
                <c:pt idx="610">
                  <c:v>38182</c:v>
                </c:pt>
                <c:pt idx="611">
                  <c:v>38183</c:v>
                </c:pt>
                <c:pt idx="612">
                  <c:v>38184</c:v>
                </c:pt>
                <c:pt idx="613">
                  <c:v>38185</c:v>
                </c:pt>
                <c:pt idx="614">
                  <c:v>38186</c:v>
                </c:pt>
                <c:pt idx="615">
                  <c:v>38187</c:v>
                </c:pt>
                <c:pt idx="616">
                  <c:v>38188</c:v>
                </c:pt>
                <c:pt idx="617">
                  <c:v>38189</c:v>
                </c:pt>
                <c:pt idx="618">
                  <c:v>38190</c:v>
                </c:pt>
                <c:pt idx="619">
                  <c:v>38191</c:v>
                </c:pt>
                <c:pt idx="620">
                  <c:v>38192</c:v>
                </c:pt>
                <c:pt idx="621">
                  <c:v>38193</c:v>
                </c:pt>
                <c:pt idx="622">
                  <c:v>38194</c:v>
                </c:pt>
                <c:pt idx="623">
                  <c:v>38195</c:v>
                </c:pt>
                <c:pt idx="624">
                  <c:v>38196</c:v>
                </c:pt>
                <c:pt idx="625">
                  <c:v>38197</c:v>
                </c:pt>
                <c:pt idx="626">
                  <c:v>38198</c:v>
                </c:pt>
                <c:pt idx="627">
                  <c:v>38199</c:v>
                </c:pt>
                <c:pt idx="628">
                  <c:v>38200</c:v>
                </c:pt>
                <c:pt idx="629">
                  <c:v>38201</c:v>
                </c:pt>
                <c:pt idx="630">
                  <c:v>38202</c:v>
                </c:pt>
                <c:pt idx="631">
                  <c:v>38203</c:v>
                </c:pt>
                <c:pt idx="632">
                  <c:v>38204</c:v>
                </c:pt>
                <c:pt idx="633">
                  <c:v>38205</c:v>
                </c:pt>
                <c:pt idx="634">
                  <c:v>38206</c:v>
                </c:pt>
                <c:pt idx="635">
                  <c:v>38207</c:v>
                </c:pt>
                <c:pt idx="636">
                  <c:v>38208</c:v>
                </c:pt>
                <c:pt idx="637">
                  <c:v>38209</c:v>
                </c:pt>
                <c:pt idx="638">
                  <c:v>38210</c:v>
                </c:pt>
                <c:pt idx="639">
                  <c:v>38211</c:v>
                </c:pt>
                <c:pt idx="640">
                  <c:v>38212</c:v>
                </c:pt>
                <c:pt idx="641">
                  <c:v>38213</c:v>
                </c:pt>
                <c:pt idx="642">
                  <c:v>38214</c:v>
                </c:pt>
                <c:pt idx="643">
                  <c:v>38215</c:v>
                </c:pt>
                <c:pt idx="644">
                  <c:v>38216</c:v>
                </c:pt>
                <c:pt idx="645">
                  <c:v>38217</c:v>
                </c:pt>
                <c:pt idx="646">
                  <c:v>38218</c:v>
                </c:pt>
                <c:pt idx="647">
                  <c:v>38219</c:v>
                </c:pt>
                <c:pt idx="648">
                  <c:v>38220</c:v>
                </c:pt>
                <c:pt idx="649">
                  <c:v>38221</c:v>
                </c:pt>
                <c:pt idx="650">
                  <c:v>38222</c:v>
                </c:pt>
                <c:pt idx="651">
                  <c:v>38223</c:v>
                </c:pt>
                <c:pt idx="652">
                  <c:v>38224</c:v>
                </c:pt>
                <c:pt idx="653">
                  <c:v>38225</c:v>
                </c:pt>
                <c:pt idx="654">
                  <c:v>38226</c:v>
                </c:pt>
                <c:pt idx="655">
                  <c:v>38227</c:v>
                </c:pt>
                <c:pt idx="656">
                  <c:v>38228</c:v>
                </c:pt>
                <c:pt idx="657">
                  <c:v>38229</c:v>
                </c:pt>
                <c:pt idx="658">
                  <c:v>38230</c:v>
                </c:pt>
                <c:pt idx="659">
                  <c:v>38231</c:v>
                </c:pt>
                <c:pt idx="660">
                  <c:v>38232</c:v>
                </c:pt>
                <c:pt idx="661">
                  <c:v>38233</c:v>
                </c:pt>
                <c:pt idx="662">
                  <c:v>38234</c:v>
                </c:pt>
                <c:pt idx="663">
                  <c:v>38235</c:v>
                </c:pt>
                <c:pt idx="664">
                  <c:v>38236</c:v>
                </c:pt>
                <c:pt idx="665">
                  <c:v>38237</c:v>
                </c:pt>
                <c:pt idx="666">
                  <c:v>38238</c:v>
                </c:pt>
                <c:pt idx="667">
                  <c:v>38239</c:v>
                </c:pt>
                <c:pt idx="668">
                  <c:v>38240</c:v>
                </c:pt>
                <c:pt idx="669">
                  <c:v>38241</c:v>
                </c:pt>
                <c:pt idx="670">
                  <c:v>38242</c:v>
                </c:pt>
                <c:pt idx="671">
                  <c:v>38243</c:v>
                </c:pt>
                <c:pt idx="672">
                  <c:v>38244</c:v>
                </c:pt>
                <c:pt idx="673">
                  <c:v>38245</c:v>
                </c:pt>
                <c:pt idx="674">
                  <c:v>38246</c:v>
                </c:pt>
                <c:pt idx="675">
                  <c:v>38247</c:v>
                </c:pt>
                <c:pt idx="676">
                  <c:v>38248</c:v>
                </c:pt>
                <c:pt idx="677">
                  <c:v>38249</c:v>
                </c:pt>
                <c:pt idx="678">
                  <c:v>38250</c:v>
                </c:pt>
                <c:pt idx="679">
                  <c:v>38251</c:v>
                </c:pt>
                <c:pt idx="680">
                  <c:v>38252</c:v>
                </c:pt>
                <c:pt idx="681">
                  <c:v>38253</c:v>
                </c:pt>
                <c:pt idx="682">
                  <c:v>38254</c:v>
                </c:pt>
                <c:pt idx="683">
                  <c:v>38255</c:v>
                </c:pt>
                <c:pt idx="684">
                  <c:v>38256</c:v>
                </c:pt>
                <c:pt idx="685">
                  <c:v>38257</c:v>
                </c:pt>
                <c:pt idx="686">
                  <c:v>38258</c:v>
                </c:pt>
                <c:pt idx="687">
                  <c:v>38259</c:v>
                </c:pt>
                <c:pt idx="688">
                  <c:v>38260</c:v>
                </c:pt>
                <c:pt idx="689">
                  <c:v>38261</c:v>
                </c:pt>
                <c:pt idx="690">
                  <c:v>38262</c:v>
                </c:pt>
                <c:pt idx="691">
                  <c:v>38263</c:v>
                </c:pt>
                <c:pt idx="692">
                  <c:v>38264</c:v>
                </c:pt>
                <c:pt idx="693">
                  <c:v>38265</c:v>
                </c:pt>
                <c:pt idx="694">
                  <c:v>38266</c:v>
                </c:pt>
                <c:pt idx="695">
                  <c:v>38267</c:v>
                </c:pt>
                <c:pt idx="696">
                  <c:v>38268</c:v>
                </c:pt>
                <c:pt idx="697">
                  <c:v>38269</c:v>
                </c:pt>
                <c:pt idx="698">
                  <c:v>38270</c:v>
                </c:pt>
                <c:pt idx="699">
                  <c:v>38271</c:v>
                </c:pt>
                <c:pt idx="700">
                  <c:v>38272</c:v>
                </c:pt>
                <c:pt idx="701">
                  <c:v>38273</c:v>
                </c:pt>
                <c:pt idx="702">
                  <c:v>38274</c:v>
                </c:pt>
                <c:pt idx="703">
                  <c:v>38275</c:v>
                </c:pt>
                <c:pt idx="704">
                  <c:v>38276</c:v>
                </c:pt>
                <c:pt idx="705">
                  <c:v>38277</c:v>
                </c:pt>
                <c:pt idx="706">
                  <c:v>38278</c:v>
                </c:pt>
                <c:pt idx="707">
                  <c:v>38279</c:v>
                </c:pt>
                <c:pt idx="708">
                  <c:v>38280</c:v>
                </c:pt>
                <c:pt idx="709">
                  <c:v>38281</c:v>
                </c:pt>
                <c:pt idx="710">
                  <c:v>38282</c:v>
                </c:pt>
                <c:pt idx="711">
                  <c:v>38283</c:v>
                </c:pt>
                <c:pt idx="712">
                  <c:v>38284</c:v>
                </c:pt>
                <c:pt idx="713">
                  <c:v>38285</c:v>
                </c:pt>
                <c:pt idx="714">
                  <c:v>38286</c:v>
                </c:pt>
                <c:pt idx="715">
                  <c:v>38287</c:v>
                </c:pt>
                <c:pt idx="716">
                  <c:v>38288</c:v>
                </c:pt>
                <c:pt idx="717">
                  <c:v>38289</c:v>
                </c:pt>
                <c:pt idx="718">
                  <c:v>38290</c:v>
                </c:pt>
                <c:pt idx="719">
                  <c:v>38292</c:v>
                </c:pt>
                <c:pt idx="720">
                  <c:v>38293</c:v>
                </c:pt>
                <c:pt idx="721">
                  <c:v>38294</c:v>
                </c:pt>
                <c:pt idx="722">
                  <c:v>38295</c:v>
                </c:pt>
                <c:pt idx="723">
                  <c:v>38296</c:v>
                </c:pt>
                <c:pt idx="724">
                  <c:v>38297</c:v>
                </c:pt>
                <c:pt idx="725">
                  <c:v>38298</c:v>
                </c:pt>
                <c:pt idx="726">
                  <c:v>38299</c:v>
                </c:pt>
                <c:pt idx="727">
                  <c:v>38300</c:v>
                </c:pt>
                <c:pt idx="728">
                  <c:v>38301</c:v>
                </c:pt>
                <c:pt idx="729">
                  <c:v>38302</c:v>
                </c:pt>
                <c:pt idx="730">
                  <c:v>38303</c:v>
                </c:pt>
                <c:pt idx="731">
                  <c:v>38304</c:v>
                </c:pt>
                <c:pt idx="732">
                  <c:v>38305</c:v>
                </c:pt>
                <c:pt idx="733">
                  <c:v>38306</c:v>
                </c:pt>
                <c:pt idx="734">
                  <c:v>38307</c:v>
                </c:pt>
                <c:pt idx="735">
                  <c:v>38308</c:v>
                </c:pt>
                <c:pt idx="736">
                  <c:v>38309</c:v>
                </c:pt>
                <c:pt idx="737">
                  <c:v>38310</c:v>
                </c:pt>
                <c:pt idx="738">
                  <c:v>38311</c:v>
                </c:pt>
                <c:pt idx="739">
                  <c:v>38312</c:v>
                </c:pt>
                <c:pt idx="740">
                  <c:v>38313</c:v>
                </c:pt>
                <c:pt idx="741">
                  <c:v>38314</c:v>
                </c:pt>
                <c:pt idx="742">
                  <c:v>38315</c:v>
                </c:pt>
                <c:pt idx="743">
                  <c:v>38316</c:v>
                </c:pt>
                <c:pt idx="744">
                  <c:v>38317</c:v>
                </c:pt>
                <c:pt idx="745">
                  <c:v>38318</c:v>
                </c:pt>
                <c:pt idx="746">
                  <c:v>38319</c:v>
                </c:pt>
                <c:pt idx="747">
                  <c:v>38320</c:v>
                </c:pt>
                <c:pt idx="748">
                  <c:v>38321</c:v>
                </c:pt>
                <c:pt idx="749">
                  <c:v>38322</c:v>
                </c:pt>
                <c:pt idx="750">
                  <c:v>38323</c:v>
                </c:pt>
                <c:pt idx="751">
                  <c:v>38324</c:v>
                </c:pt>
                <c:pt idx="752">
                  <c:v>38325</c:v>
                </c:pt>
                <c:pt idx="753">
                  <c:v>38326</c:v>
                </c:pt>
                <c:pt idx="754">
                  <c:v>38327</c:v>
                </c:pt>
                <c:pt idx="755">
                  <c:v>38328</c:v>
                </c:pt>
                <c:pt idx="756">
                  <c:v>38329</c:v>
                </c:pt>
                <c:pt idx="757">
                  <c:v>38330</c:v>
                </c:pt>
                <c:pt idx="758">
                  <c:v>38331</c:v>
                </c:pt>
                <c:pt idx="759">
                  <c:v>38332</c:v>
                </c:pt>
                <c:pt idx="760">
                  <c:v>38333</c:v>
                </c:pt>
                <c:pt idx="761">
                  <c:v>38334</c:v>
                </c:pt>
                <c:pt idx="762">
                  <c:v>38335</c:v>
                </c:pt>
                <c:pt idx="763">
                  <c:v>38336</c:v>
                </c:pt>
                <c:pt idx="764">
                  <c:v>38337</c:v>
                </c:pt>
                <c:pt idx="765">
                  <c:v>38338</c:v>
                </c:pt>
                <c:pt idx="766">
                  <c:v>38339</c:v>
                </c:pt>
                <c:pt idx="767">
                  <c:v>38340</c:v>
                </c:pt>
                <c:pt idx="768">
                  <c:v>38341</c:v>
                </c:pt>
                <c:pt idx="769">
                  <c:v>38342</c:v>
                </c:pt>
                <c:pt idx="770">
                  <c:v>38343</c:v>
                </c:pt>
                <c:pt idx="771">
                  <c:v>38344</c:v>
                </c:pt>
                <c:pt idx="772">
                  <c:v>38345</c:v>
                </c:pt>
                <c:pt idx="773">
                  <c:v>38346</c:v>
                </c:pt>
                <c:pt idx="774">
                  <c:v>38347</c:v>
                </c:pt>
                <c:pt idx="775">
                  <c:v>38348</c:v>
                </c:pt>
                <c:pt idx="776">
                  <c:v>38349</c:v>
                </c:pt>
                <c:pt idx="777">
                  <c:v>38350</c:v>
                </c:pt>
                <c:pt idx="778">
                  <c:v>38351</c:v>
                </c:pt>
                <c:pt idx="779">
                  <c:v>38352</c:v>
                </c:pt>
                <c:pt idx="780">
                  <c:v>38353</c:v>
                </c:pt>
                <c:pt idx="781">
                  <c:v>38354</c:v>
                </c:pt>
                <c:pt idx="782">
                  <c:v>38355</c:v>
                </c:pt>
                <c:pt idx="783">
                  <c:v>38356</c:v>
                </c:pt>
                <c:pt idx="784">
                  <c:v>38357</c:v>
                </c:pt>
                <c:pt idx="785">
                  <c:v>38358</c:v>
                </c:pt>
                <c:pt idx="786">
                  <c:v>38359</c:v>
                </c:pt>
                <c:pt idx="787">
                  <c:v>38360</c:v>
                </c:pt>
                <c:pt idx="788">
                  <c:v>38361</c:v>
                </c:pt>
                <c:pt idx="789">
                  <c:v>38362</c:v>
                </c:pt>
                <c:pt idx="790">
                  <c:v>38363</c:v>
                </c:pt>
                <c:pt idx="791">
                  <c:v>38364</c:v>
                </c:pt>
                <c:pt idx="792">
                  <c:v>38365</c:v>
                </c:pt>
                <c:pt idx="793">
                  <c:v>38366</c:v>
                </c:pt>
                <c:pt idx="794">
                  <c:v>38367</c:v>
                </c:pt>
                <c:pt idx="795">
                  <c:v>38368</c:v>
                </c:pt>
                <c:pt idx="796">
                  <c:v>38369</c:v>
                </c:pt>
                <c:pt idx="797">
                  <c:v>38370</c:v>
                </c:pt>
                <c:pt idx="798">
                  <c:v>38371</c:v>
                </c:pt>
                <c:pt idx="799">
                  <c:v>38372</c:v>
                </c:pt>
                <c:pt idx="800">
                  <c:v>38373</c:v>
                </c:pt>
                <c:pt idx="801">
                  <c:v>38374</c:v>
                </c:pt>
                <c:pt idx="802">
                  <c:v>38375</c:v>
                </c:pt>
                <c:pt idx="803">
                  <c:v>38376</c:v>
                </c:pt>
                <c:pt idx="804">
                  <c:v>38377</c:v>
                </c:pt>
                <c:pt idx="805">
                  <c:v>38378</c:v>
                </c:pt>
                <c:pt idx="806">
                  <c:v>38379</c:v>
                </c:pt>
                <c:pt idx="807">
                  <c:v>38380</c:v>
                </c:pt>
                <c:pt idx="808">
                  <c:v>38381</c:v>
                </c:pt>
                <c:pt idx="809">
                  <c:v>38382</c:v>
                </c:pt>
                <c:pt idx="810">
                  <c:v>38383</c:v>
                </c:pt>
                <c:pt idx="811">
                  <c:v>38384</c:v>
                </c:pt>
                <c:pt idx="812">
                  <c:v>38385</c:v>
                </c:pt>
                <c:pt idx="813">
                  <c:v>38386</c:v>
                </c:pt>
                <c:pt idx="814">
                  <c:v>38387</c:v>
                </c:pt>
                <c:pt idx="815">
                  <c:v>38388</c:v>
                </c:pt>
                <c:pt idx="816">
                  <c:v>38389</c:v>
                </c:pt>
                <c:pt idx="817">
                  <c:v>38390</c:v>
                </c:pt>
                <c:pt idx="818">
                  <c:v>38391</c:v>
                </c:pt>
                <c:pt idx="819">
                  <c:v>38392</c:v>
                </c:pt>
                <c:pt idx="820">
                  <c:v>38393</c:v>
                </c:pt>
                <c:pt idx="821">
                  <c:v>38394</c:v>
                </c:pt>
                <c:pt idx="822">
                  <c:v>38395</c:v>
                </c:pt>
                <c:pt idx="823">
                  <c:v>38396</c:v>
                </c:pt>
                <c:pt idx="824">
                  <c:v>38397</c:v>
                </c:pt>
                <c:pt idx="825">
                  <c:v>38398</c:v>
                </c:pt>
                <c:pt idx="826">
                  <c:v>38399</c:v>
                </c:pt>
                <c:pt idx="827">
                  <c:v>38400</c:v>
                </c:pt>
                <c:pt idx="828">
                  <c:v>38401</c:v>
                </c:pt>
                <c:pt idx="829">
                  <c:v>38402</c:v>
                </c:pt>
                <c:pt idx="830">
                  <c:v>38403</c:v>
                </c:pt>
                <c:pt idx="831">
                  <c:v>38404</c:v>
                </c:pt>
                <c:pt idx="832">
                  <c:v>38405</c:v>
                </c:pt>
                <c:pt idx="833">
                  <c:v>38406</c:v>
                </c:pt>
                <c:pt idx="834">
                  <c:v>38407</c:v>
                </c:pt>
                <c:pt idx="835">
                  <c:v>38408</c:v>
                </c:pt>
                <c:pt idx="836">
                  <c:v>38409</c:v>
                </c:pt>
                <c:pt idx="837">
                  <c:v>38410</c:v>
                </c:pt>
                <c:pt idx="838">
                  <c:v>38411</c:v>
                </c:pt>
                <c:pt idx="839">
                  <c:v>38412</c:v>
                </c:pt>
                <c:pt idx="840">
                  <c:v>38413</c:v>
                </c:pt>
                <c:pt idx="841">
                  <c:v>38414</c:v>
                </c:pt>
                <c:pt idx="842">
                  <c:v>38415</c:v>
                </c:pt>
                <c:pt idx="843">
                  <c:v>38416</c:v>
                </c:pt>
                <c:pt idx="844">
                  <c:v>38417</c:v>
                </c:pt>
                <c:pt idx="845">
                  <c:v>38418</c:v>
                </c:pt>
                <c:pt idx="846">
                  <c:v>38419</c:v>
                </c:pt>
                <c:pt idx="847">
                  <c:v>38420</c:v>
                </c:pt>
                <c:pt idx="848">
                  <c:v>38421</c:v>
                </c:pt>
                <c:pt idx="849">
                  <c:v>38422</c:v>
                </c:pt>
                <c:pt idx="850">
                  <c:v>38423</c:v>
                </c:pt>
                <c:pt idx="851">
                  <c:v>38424</c:v>
                </c:pt>
                <c:pt idx="852">
                  <c:v>38425</c:v>
                </c:pt>
                <c:pt idx="853">
                  <c:v>38426</c:v>
                </c:pt>
                <c:pt idx="854">
                  <c:v>38427</c:v>
                </c:pt>
                <c:pt idx="855">
                  <c:v>38428</c:v>
                </c:pt>
                <c:pt idx="856">
                  <c:v>38429</c:v>
                </c:pt>
                <c:pt idx="857">
                  <c:v>38430</c:v>
                </c:pt>
                <c:pt idx="858">
                  <c:v>38431</c:v>
                </c:pt>
                <c:pt idx="859">
                  <c:v>38432</c:v>
                </c:pt>
                <c:pt idx="860">
                  <c:v>38433</c:v>
                </c:pt>
                <c:pt idx="861">
                  <c:v>38434</c:v>
                </c:pt>
                <c:pt idx="862">
                  <c:v>38435</c:v>
                </c:pt>
                <c:pt idx="863">
                  <c:v>38436</c:v>
                </c:pt>
                <c:pt idx="864">
                  <c:v>38437</c:v>
                </c:pt>
                <c:pt idx="865">
                  <c:v>38438</c:v>
                </c:pt>
                <c:pt idx="866">
                  <c:v>38439</c:v>
                </c:pt>
                <c:pt idx="867">
                  <c:v>38440</c:v>
                </c:pt>
                <c:pt idx="868">
                  <c:v>38441</c:v>
                </c:pt>
                <c:pt idx="869">
                  <c:v>38442</c:v>
                </c:pt>
                <c:pt idx="870">
                  <c:v>38443</c:v>
                </c:pt>
                <c:pt idx="871">
                  <c:v>38444</c:v>
                </c:pt>
                <c:pt idx="872">
                  <c:v>38445</c:v>
                </c:pt>
                <c:pt idx="873">
                  <c:v>38446</c:v>
                </c:pt>
                <c:pt idx="874">
                  <c:v>38447</c:v>
                </c:pt>
                <c:pt idx="875">
                  <c:v>38448</c:v>
                </c:pt>
                <c:pt idx="876">
                  <c:v>38449</c:v>
                </c:pt>
                <c:pt idx="877">
                  <c:v>38450</c:v>
                </c:pt>
                <c:pt idx="878">
                  <c:v>38451</c:v>
                </c:pt>
                <c:pt idx="879">
                  <c:v>38452</c:v>
                </c:pt>
                <c:pt idx="880">
                  <c:v>38453</c:v>
                </c:pt>
                <c:pt idx="881">
                  <c:v>38454</c:v>
                </c:pt>
                <c:pt idx="882">
                  <c:v>38455</c:v>
                </c:pt>
                <c:pt idx="883">
                  <c:v>38456</c:v>
                </c:pt>
                <c:pt idx="884">
                  <c:v>38457</c:v>
                </c:pt>
                <c:pt idx="885">
                  <c:v>38458</c:v>
                </c:pt>
                <c:pt idx="886">
                  <c:v>38459</c:v>
                </c:pt>
                <c:pt idx="887">
                  <c:v>38460</c:v>
                </c:pt>
                <c:pt idx="888">
                  <c:v>38461</c:v>
                </c:pt>
                <c:pt idx="889">
                  <c:v>38462</c:v>
                </c:pt>
                <c:pt idx="890">
                  <c:v>38463</c:v>
                </c:pt>
                <c:pt idx="891">
                  <c:v>38464</c:v>
                </c:pt>
                <c:pt idx="892">
                  <c:v>38465</c:v>
                </c:pt>
                <c:pt idx="893">
                  <c:v>38466</c:v>
                </c:pt>
                <c:pt idx="894">
                  <c:v>38467</c:v>
                </c:pt>
                <c:pt idx="895">
                  <c:v>38468</c:v>
                </c:pt>
                <c:pt idx="896">
                  <c:v>38469</c:v>
                </c:pt>
                <c:pt idx="897">
                  <c:v>38470</c:v>
                </c:pt>
                <c:pt idx="898">
                  <c:v>38471</c:v>
                </c:pt>
                <c:pt idx="899">
                  <c:v>38472</c:v>
                </c:pt>
                <c:pt idx="900">
                  <c:v>38473</c:v>
                </c:pt>
                <c:pt idx="901">
                  <c:v>38474</c:v>
                </c:pt>
                <c:pt idx="902">
                  <c:v>38475</c:v>
                </c:pt>
                <c:pt idx="903">
                  <c:v>38476</c:v>
                </c:pt>
                <c:pt idx="904">
                  <c:v>38477</c:v>
                </c:pt>
                <c:pt idx="905">
                  <c:v>38478</c:v>
                </c:pt>
                <c:pt idx="906">
                  <c:v>38479</c:v>
                </c:pt>
                <c:pt idx="907">
                  <c:v>38480</c:v>
                </c:pt>
                <c:pt idx="908">
                  <c:v>38481</c:v>
                </c:pt>
                <c:pt idx="909">
                  <c:v>38482</c:v>
                </c:pt>
                <c:pt idx="910">
                  <c:v>38483</c:v>
                </c:pt>
                <c:pt idx="911">
                  <c:v>38484</c:v>
                </c:pt>
                <c:pt idx="912">
                  <c:v>38485</c:v>
                </c:pt>
                <c:pt idx="913">
                  <c:v>38486</c:v>
                </c:pt>
                <c:pt idx="914">
                  <c:v>38487</c:v>
                </c:pt>
                <c:pt idx="915">
                  <c:v>38488</c:v>
                </c:pt>
                <c:pt idx="916">
                  <c:v>38489</c:v>
                </c:pt>
                <c:pt idx="917">
                  <c:v>38490</c:v>
                </c:pt>
                <c:pt idx="918">
                  <c:v>38491</c:v>
                </c:pt>
                <c:pt idx="919">
                  <c:v>38492</c:v>
                </c:pt>
                <c:pt idx="920">
                  <c:v>38493</c:v>
                </c:pt>
                <c:pt idx="921">
                  <c:v>38494</c:v>
                </c:pt>
                <c:pt idx="922">
                  <c:v>38495</c:v>
                </c:pt>
                <c:pt idx="923">
                  <c:v>38496</c:v>
                </c:pt>
                <c:pt idx="924">
                  <c:v>38497</c:v>
                </c:pt>
                <c:pt idx="925">
                  <c:v>38498</c:v>
                </c:pt>
                <c:pt idx="926">
                  <c:v>38499</c:v>
                </c:pt>
                <c:pt idx="927">
                  <c:v>38500</c:v>
                </c:pt>
                <c:pt idx="928">
                  <c:v>38501</c:v>
                </c:pt>
                <c:pt idx="929">
                  <c:v>38502</c:v>
                </c:pt>
                <c:pt idx="930">
                  <c:v>38503</c:v>
                </c:pt>
                <c:pt idx="931">
                  <c:v>38504</c:v>
                </c:pt>
                <c:pt idx="932">
                  <c:v>38505</c:v>
                </c:pt>
                <c:pt idx="933">
                  <c:v>38506</c:v>
                </c:pt>
                <c:pt idx="934">
                  <c:v>38507</c:v>
                </c:pt>
                <c:pt idx="935">
                  <c:v>38508</c:v>
                </c:pt>
                <c:pt idx="936">
                  <c:v>38509</c:v>
                </c:pt>
                <c:pt idx="937">
                  <c:v>38510</c:v>
                </c:pt>
                <c:pt idx="938">
                  <c:v>38511</c:v>
                </c:pt>
                <c:pt idx="939">
                  <c:v>38512</c:v>
                </c:pt>
                <c:pt idx="940">
                  <c:v>38513</c:v>
                </c:pt>
                <c:pt idx="941">
                  <c:v>38514</c:v>
                </c:pt>
                <c:pt idx="942">
                  <c:v>38515</c:v>
                </c:pt>
                <c:pt idx="943">
                  <c:v>38516</c:v>
                </c:pt>
                <c:pt idx="944">
                  <c:v>38517</c:v>
                </c:pt>
                <c:pt idx="945">
                  <c:v>38518</c:v>
                </c:pt>
                <c:pt idx="946">
                  <c:v>38519</c:v>
                </c:pt>
                <c:pt idx="947">
                  <c:v>38520</c:v>
                </c:pt>
                <c:pt idx="948">
                  <c:v>38521</c:v>
                </c:pt>
                <c:pt idx="949">
                  <c:v>38522</c:v>
                </c:pt>
                <c:pt idx="950">
                  <c:v>38523</c:v>
                </c:pt>
                <c:pt idx="951">
                  <c:v>38524</c:v>
                </c:pt>
                <c:pt idx="952">
                  <c:v>38525</c:v>
                </c:pt>
                <c:pt idx="953">
                  <c:v>38526</c:v>
                </c:pt>
                <c:pt idx="954">
                  <c:v>38527</c:v>
                </c:pt>
                <c:pt idx="955">
                  <c:v>38528</c:v>
                </c:pt>
                <c:pt idx="956">
                  <c:v>38529</c:v>
                </c:pt>
                <c:pt idx="957">
                  <c:v>38530</c:v>
                </c:pt>
                <c:pt idx="958">
                  <c:v>38531</c:v>
                </c:pt>
                <c:pt idx="959">
                  <c:v>38532</c:v>
                </c:pt>
                <c:pt idx="960">
                  <c:v>38533</c:v>
                </c:pt>
                <c:pt idx="961">
                  <c:v>38534</c:v>
                </c:pt>
                <c:pt idx="962">
                  <c:v>38535</c:v>
                </c:pt>
                <c:pt idx="963">
                  <c:v>38536</c:v>
                </c:pt>
                <c:pt idx="964">
                  <c:v>38537</c:v>
                </c:pt>
                <c:pt idx="965">
                  <c:v>38538</c:v>
                </c:pt>
                <c:pt idx="966">
                  <c:v>38539</c:v>
                </c:pt>
                <c:pt idx="967">
                  <c:v>38540</c:v>
                </c:pt>
                <c:pt idx="968">
                  <c:v>38541</c:v>
                </c:pt>
                <c:pt idx="969">
                  <c:v>38542</c:v>
                </c:pt>
                <c:pt idx="970">
                  <c:v>38543</c:v>
                </c:pt>
                <c:pt idx="971">
                  <c:v>38544</c:v>
                </c:pt>
                <c:pt idx="972">
                  <c:v>38545</c:v>
                </c:pt>
                <c:pt idx="973">
                  <c:v>38546</c:v>
                </c:pt>
                <c:pt idx="974">
                  <c:v>38547</c:v>
                </c:pt>
                <c:pt idx="975">
                  <c:v>38548</c:v>
                </c:pt>
                <c:pt idx="976">
                  <c:v>38549</c:v>
                </c:pt>
                <c:pt idx="977">
                  <c:v>38550</c:v>
                </c:pt>
                <c:pt idx="978">
                  <c:v>38551</c:v>
                </c:pt>
                <c:pt idx="979">
                  <c:v>38552</c:v>
                </c:pt>
                <c:pt idx="980">
                  <c:v>38553</c:v>
                </c:pt>
                <c:pt idx="981">
                  <c:v>38554</c:v>
                </c:pt>
                <c:pt idx="982">
                  <c:v>38555</c:v>
                </c:pt>
                <c:pt idx="983">
                  <c:v>38556</c:v>
                </c:pt>
                <c:pt idx="984">
                  <c:v>38557</c:v>
                </c:pt>
                <c:pt idx="985">
                  <c:v>38558</c:v>
                </c:pt>
                <c:pt idx="986">
                  <c:v>38559</c:v>
                </c:pt>
                <c:pt idx="987">
                  <c:v>38560</c:v>
                </c:pt>
                <c:pt idx="988">
                  <c:v>38561</c:v>
                </c:pt>
                <c:pt idx="989">
                  <c:v>38562</c:v>
                </c:pt>
                <c:pt idx="990">
                  <c:v>38563</c:v>
                </c:pt>
                <c:pt idx="991">
                  <c:v>38564</c:v>
                </c:pt>
                <c:pt idx="992">
                  <c:v>38565</c:v>
                </c:pt>
                <c:pt idx="993">
                  <c:v>38566</c:v>
                </c:pt>
                <c:pt idx="994">
                  <c:v>38567</c:v>
                </c:pt>
                <c:pt idx="995">
                  <c:v>38568</c:v>
                </c:pt>
                <c:pt idx="996">
                  <c:v>38569</c:v>
                </c:pt>
                <c:pt idx="997">
                  <c:v>38570</c:v>
                </c:pt>
                <c:pt idx="998">
                  <c:v>38571</c:v>
                </c:pt>
                <c:pt idx="999">
                  <c:v>38572</c:v>
                </c:pt>
                <c:pt idx="1000">
                  <c:v>38573</c:v>
                </c:pt>
                <c:pt idx="1001">
                  <c:v>38574</c:v>
                </c:pt>
                <c:pt idx="1002">
                  <c:v>38575</c:v>
                </c:pt>
                <c:pt idx="1003">
                  <c:v>38579</c:v>
                </c:pt>
                <c:pt idx="1004">
                  <c:v>38580</c:v>
                </c:pt>
                <c:pt idx="1005">
                  <c:v>38581</c:v>
                </c:pt>
                <c:pt idx="1006">
                  <c:v>38582</c:v>
                </c:pt>
                <c:pt idx="1007">
                  <c:v>38583</c:v>
                </c:pt>
                <c:pt idx="1008">
                  <c:v>38584</c:v>
                </c:pt>
                <c:pt idx="1009">
                  <c:v>38585</c:v>
                </c:pt>
                <c:pt idx="1010">
                  <c:v>38586</c:v>
                </c:pt>
                <c:pt idx="1011">
                  <c:v>38587</c:v>
                </c:pt>
                <c:pt idx="1012">
                  <c:v>38588</c:v>
                </c:pt>
                <c:pt idx="1013">
                  <c:v>38589</c:v>
                </c:pt>
                <c:pt idx="1014">
                  <c:v>38590</c:v>
                </c:pt>
                <c:pt idx="1015">
                  <c:v>38591</c:v>
                </c:pt>
                <c:pt idx="1016">
                  <c:v>38592</c:v>
                </c:pt>
                <c:pt idx="1017">
                  <c:v>38593</c:v>
                </c:pt>
                <c:pt idx="1018">
                  <c:v>38594</c:v>
                </c:pt>
                <c:pt idx="1019">
                  <c:v>38595</c:v>
                </c:pt>
                <c:pt idx="1020">
                  <c:v>38596</c:v>
                </c:pt>
                <c:pt idx="1021">
                  <c:v>38597</c:v>
                </c:pt>
                <c:pt idx="1022">
                  <c:v>38598</c:v>
                </c:pt>
                <c:pt idx="1023">
                  <c:v>38599</c:v>
                </c:pt>
                <c:pt idx="1024">
                  <c:v>38600</c:v>
                </c:pt>
                <c:pt idx="1025">
                  <c:v>38601</c:v>
                </c:pt>
                <c:pt idx="1026">
                  <c:v>38602</c:v>
                </c:pt>
                <c:pt idx="1027">
                  <c:v>38603</c:v>
                </c:pt>
                <c:pt idx="1028">
                  <c:v>38604</c:v>
                </c:pt>
                <c:pt idx="1029">
                  <c:v>38605</c:v>
                </c:pt>
                <c:pt idx="1030">
                  <c:v>38606</c:v>
                </c:pt>
                <c:pt idx="1031">
                  <c:v>38607</c:v>
                </c:pt>
                <c:pt idx="1032">
                  <c:v>38608</c:v>
                </c:pt>
                <c:pt idx="1033">
                  <c:v>38609</c:v>
                </c:pt>
                <c:pt idx="1034">
                  <c:v>38610</c:v>
                </c:pt>
                <c:pt idx="1035">
                  <c:v>38611</c:v>
                </c:pt>
                <c:pt idx="1036">
                  <c:v>38612</c:v>
                </c:pt>
                <c:pt idx="1037">
                  <c:v>38613</c:v>
                </c:pt>
                <c:pt idx="1038">
                  <c:v>38614</c:v>
                </c:pt>
                <c:pt idx="1039">
                  <c:v>38615</c:v>
                </c:pt>
                <c:pt idx="1040">
                  <c:v>38616</c:v>
                </c:pt>
                <c:pt idx="1041">
                  <c:v>38617</c:v>
                </c:pt>
                <c:pt idx="1042">
                  <c:v>38618</c:v>
                </c:pt>
                <c:pt idx="1043">
                  <c:v>38619</c:v>
                </c:pt>
                <c:pt idx="1044">
                  <c:v>38620</c:v>
                </c:pt>
                <c:pt idx="1045">
                  <c:v>38621</c:v>
                </c:pt>
                <c:pt idx="1046">
                  <c:v>38622</c:v>
                </c:pt>
                <c:pt idx="1047">
                  <c:v>38623</c:v>
                </c:pt>
                <c:pt idx="1048">
                  <c:v>38624</c:v>
                </c:pt>
                <c:pt idx="1049">
                  <c:v>38625</c:v>
                </c:pt>
                <c:pt idx="1050">
                  <c:v>38626</c:v>
                </c:pt>
                <c:pt idx="1051">
                  <c:v>38627</c:v>
                </c:pt>
                <c:pt idx="1052">
                  <c:v>38628</c:v>
                </c:pt>
                <c:pt idx="1053">
                  <c:v>38629</c:v>
                </c:pt>
                <c:pt idx="1054">
                  <c:v>38630</c:v>
                </c:pt>
                <c:pt idx="1055">
                  <c:v>38631</c:v>
                </c:pt>
                <c:pt idx="1056">
                  <c:v>38632</c:v>
                </c:pt>
                <c:pt idx="1057">
                  <c:v>38633</c:v>
                </c:pt>
                <c:pt idx="1058">
                  <c:v>38634</c:v>
                </c:pt>
                <c:pt idx="1059">
                  <c:v>38635</c:v>
                </c:pt>
                <c:pt idx="1060">
                  <c:v>38636</c:v>
                </c:pt>
                <c:pt idx="1061">
                  <c:v>38637</c:v>
                </c:pt>
                <c:pt idx="1062">
                  <c:v>38638</c:v>
                </c:pt>
                <c:pt idx="1063">
                  <c:v>38639</c:v>
                </c:pt>
                <c:pt idx="1064">
                  <c:v>38640</c:v>
                </c:pt>
                <c:pt idx="1065">
                  <c:v>38641</c:v>
                </c:pt>
                <c:pt idx="1066">
                  <c:v>38642</c:v>
                </c:pt>
                <c:pt idx="1067">
                  <c:v>38643</c:v>
                </c:pt>
                <c:pt idx="1068">
                  <c:v>38644</c:v>
                </c:pt>
                <c:pt idx="1069">
                  <c:v>38645</c:v>
                </c:pt>
                <c:pt idx="1070">
                  <c:v>38646</c:v>
                </c:pt>
                <c:pt idx="1071">
                  <c:v>38647</c:v>
                </c:pt>
                <c:pt idx="1072">
                  <c:v>38648</c:v>
                </c:pt>
                <c:pt idx="1073">
                  <c:v>38649</c:v>
                </c:pt>
                <c:pt idx="1074">
                  <c:v>38650</c:v>
                </c:pt>
                <c:pt idx="1075">
                  <c:v>38651</c:v>
                </c:pt>
                <c:pt idx="1076">
                  <c:v>38652</c:v>
                </c:pt>
                <c:pt idx="1077">
                  <c:v>38653</c:v>
                </c:pt>
                <c:pt idx="1078">
                  <c:v>38654</c:v>
                </c:pt>
                <c:pt idx="1079">
                  <c:v>38655</c:v>
                </c:pt>
                <c:pt idx="1080">
                  <c:v>38657</c:v>
                </c:pt>
                <c:pt idx="1081">
                  <c:v>38658</c:v>
                </c:pt>
                <c:pt idx="1082">
                  <c:v>38659</c:v>
                </c:pt>
                <c:pt idx="1083">
                  <c:v>38660</c:v>
                </c:pt>
                <c:pt idx="1084">
                  <c:v>38661</c:v>
                </c:pt>
                <c:pt idx="1085">
                  <c:v>38662</c:v>
                </c:pt>
                <c:pt idx="1086">
                  <c:v>38663</c:v>
                </c:pt>
                <c:pt idx="1087">
                  <c:v>38664</c:v>
                </c:pt>
                <c:pt idx="1088">
                  <c:v>38665</c:v>
                </c:pt>
                <c:pt idx="1089">
                  <c:v>38666</c:v>
                </c:pt>
                <c:pt idx="1090">
                  <c:v>38667</c:v>
                </c:pt>
                <c:pt idx="1091">
                  <c:v>38668</c:v>
                </c:pt>
                <c:pt idx="1092">
                  <c:v>38669</c:v>
                </c:pt>
                <c:pt idx="1093">
                  <c:v>38670</c:v>
                </c:pt>
                <c:pt idx="1094">
                  <c:v>38671</c:v>
                </c:pt>
                <c:pt idx="1095">
                  <c:v>38672</c:v>
                </c:pt>
                <c:pt idx="1096">
                  <c:v>38673</c:v>
                </c:pt>
                <c:pt idx="1097">
                  <c:v>38674</c:v>
                </c:pt>
                <c:pt idx="1098">
                  <c:v>38675</c:v>
                </c:pt>
                <c:pt idx="1099">
                  <c:v>38676</c:v>
                </c:pt>
                <c:pt idx="1100">
                  <c:v>38677</c:v>
                </c:pt>
                <c:pt idx="1101">
                  <c:v>38678</c:v>
                </c:pt>
                <c:pt idx="1102">
                  <c:v>38679</c:v>
                </c:pt>
                <c:pt idx="1103">
                  <c:v>38680</c:v>
                </c:pt>
                <c:pt idx="1104">
                  <c:v>38681</c:v>
                </c:pt>
                <c:pt idx="1105">
                  <c:v>38682</c:v>
                </c:pt>
                <c:pt idx="1106">
                  <c:v>38683</c:v>
                </c:pt>
                <c:pt idx="1107">
                  <c:v>38684</c:v>
                </c:pt>
                <c:pt idx="1108">
                  <c:v>38685</c:v>
                </c:pt>
                <c:pt idx="1109">
                  <c:v>38686</c:v>
                </c:pt>
                <c:pt idx="1110">
                  <c:v>38687</c:v>
                </c:pt>
                <c:pt idx="1111">
                  <c:v>38688</c:v>
                </c:pt>
                <c:pt idx="1112">
                  <c:v>38689</c:v>
                </c:pt>
                <c:pt idx="1113">
                  <c:v>38690</c:v>
                </c:pt>
                <c:pt idx="1114">
                  <c:v>38691</c:v>
                </c:pt>
                <c:pt idx="1115">
                  <c:v>38692</c:v>
                </c:pt>
                <c:pt idx="1116">
                  <c:v>38693</c:v>
                </c:pt>
                <c:pt idx="1117">
                  <c:v>38694</c:v>
                </c:pt>
                <c:pt idx="1118">
                  <c:v>38695</c:v>
                </c:pt>
                <c:pt idx="1119">
                  <c:v>38696</c:v>
                </c:pt>
                <c:pt idx="1120">
                  <c:v>38697</c:v>
                </c:pt>
                <c:pt idx="1121">
                  <c:v>38698</c:v>
                </c:pt>
                <c:pt idx="1122">
                  <c:v>38699</c:v>
                </c:pt>
                <c:pt idx="1123">
                  <c:v>38700</c:v>
                </c:pt>
                <c:pt idx="1124">
                  <c:v>38701</c:v>
                </c:pt>
                <c:pt idx="1125">
                  <c:v>38702</c:v>
                </c:pt>
                <c:pt idx="1126">
                  <c:v>38703</c:v>
                </c:pt>
                <c:pt idx="1127">
                  <c:v>38704</c:v>
                </c:pt>
                <c:pt idx="1128">
                  <c:v>38705</c:v>
                </c:pt>
                <c:pt idx="1129">
                  <c:v>38706</c:v>
                </c:pt>
                <c:pt idx="1130">
                  <c:v>38707</c:v>
                </c:pt>
                <c:pt idx="1131">
                  <c:v>38708</c:v>
                </c:pt>
                <c:pt idx="1132">
                  <c:v>38709</c:v>
                </c:pt>
                <c:pt idx="1133">
                  <c:v>38710</c:v>
                </c:pt>
                <c:pt idx="1134">
                  <c:v>38711</c:v>
                </c:pt>
                <c:pt idx="1135">
                  <c:v>38712</c:v>
                </c:pt>
                <c:pt idx="1136">
                  <c:v>38713</c:v>
                </c:pt>
                <c:pt idx="1137">
                  <c:v>38714</c:v>
                </c:pt>
                <c:pt idx="1138">
                  <c:v>38715</c:v>
                </c:pt>
                <c:pt idx="1139">
                  <c:v>38716</c:v>
                </c:pt>
                <c:pt idx="1140">
                  <c:v>38717</c:v>
                </c:pt>
                <c:pt idx="1141">
                  <c:v>38718</c:v>
                </c:pt>
                <c:pt idx="1142">
                  <c:v>38719</c:v>
                </c:pt>
                <c:pt idx="1143">
                  <c:v>38720</c:v>
                </c:pt>
                <c:pt idx="1144">
                  <c:v>38721</c:v>
                </c:pt>
                <c:pt idx="1145">
                  <c:v>38722</c:v>
                </c:pt>
                <c:pt idx="1146">
                  <c:v>38723</c:v>
                </c:pt>
                <c:pt idx="1147">
                  <c:v>38724</c:v>
                </c:pt>
                <c:pt idx="1148">
                  <c:v>38725</c:v>
                </c:pt>
                <c:pt idx="1149">
                  <c:v>38726</c:v>
                </c:pt>
                <c:pt idx="1150">
                  <c:v>38727</c:v>
                </c:pt>
                <c:pt idx="1151">
                  <c:v>38728</c:v>
                </c:pt>
                <c:pt idx="1152">
                  <c:v>38729</c:v>
                </c:pt>
                <c:pt idx="1153">
                  <c:v>38730</c:v>
                </c:pt>
                <c:pt idx="1154">
                  <c:v>38731</c:v>
                </c:pt>
                <c:pt idx="1155">
                  <c:v>38732</c:v>
                </c:pt>
                <c:pt idx="1156">
                  <c:v>38733</c:v>
                </c:pt>
                <c:pt idx="1157">
                  <c:v>38734</c:v>
                </c:pt>
                <c:pt idx="1158">
                  <c:v>38735</c:v>
                </c:pt>
                <c:pt idx="1159">
                  <c:v>38736</c:v>
                </c:pt>
                <c:pt idx="1160">
                  <c:v>38737</c:v>
                </c:pt>
                <c:pt idx="1161">
                  <c:v>38738</c:v>
                </c:pt>
                <c:pt idx="1162">
                  <c:v>38739</c:v>
                </c:pt>
                <c:pt idx="1163">
                  <c:v>38740</c:v>
                </c:pt>
                <c:pt idx="1164">
                  <c:v>38741</c:v>
                </c:pt>
                <c:pt idx="1165">
                  <c:v>38742</c:v>
                </c:pt>
                <c:pt idx="1166">
                  <c:v>38743</c:v>
                </c:pt>
                <c:pt idx="1167">
                  <c:v>38744</c:v>
                </c:pt>
                <c:pt idx="1168">
                  <c:v>38745</c:v>
                </c:pt>
                <c:pt idx="1169">
                  <c:v>38746</c:v>
                </c:pt>
                <c:pt idx="1170">
                  <c:v>38747</c:v>
                </c:pt>
                <c:pt idx="1171">
                  <c:v>38748</c:v>
                </c:pt>
                <c:pt idx="1172">
                  <c:v>38749</c:v>
                </c:pt>
                <c:pt idx="1173">
                  <c:v>38750</c:v>
                </c:pt>
                <c:pt idx="1174">
                  <c:v>38751</c:v>
                </c:pt>
                <c:pt idx="1175">
                  <c:v>38752</c:v>
                </c:pt>
                <c:pt idx="1176">
                  <c:v>38753</c:v>
                </c:pt>
                <c:pt idx="1177">
                  <c:v>38754</c:v>
                </c:pt>
                <c:pt idx="1178">
                  <c:v>38755</c:v>
                </c:pt>
                <c:pt idx="1179">
                  <c:v>38756</c:v>
                </c:pt>
                <c:pt idx="1180">
                  <c:v>38757</c:v>
                </c:pt>
                <c:pt idx="1181">
                  <c:v>38758</c:v>
                </c:pt>
                <c:pt idx="1182">
                  <c:v>38759</c:v>
                </c:pt>
                <c:pt idx="1183">
                  <c:v>38760</c:v>
                </c:pt>
                <c:pt idx="1184">
                  <c:v>38761</c:v>
                </c:pt>
                <c:pt idx="1185">
                  <c:v>38762</c:v>
                </c:pt>
                <c:pt idx="1186">
                  <c:v>38763</c:v>
                </c:pt>
                <c:pt idx="1187">
                  <c:v>38764</c:v>
                </c:pt>
                <c:pt idx="1188">
                  <c:v>38765</c:v>
                </c:pt>
                <c:pt idx="1189">
                  <c:v>38766</c:v>
                </c:pt>
                <c:pt idx="1190">
                  <c:v>38767</c:v>
                </c:pt>
                <c:pt idx="1191">
                  <c:v>38768</c:v>
                </c:pt>
                <c:pt idx="1192">
                  <c:v>38769</c:v>
                </c:pt>
                <c:pt idx="1193">
                  <c:v>38770</c:v>
                </c:pt>
                <c:pt idx="1194">
                  <c:v>38771</c:v>
                </c:pt>
                <c:pt idx="1195">
                  <c:v>38772</c:v>
                </c:pt>
                <c:pt idx="1196">
                  <c:v>38773</c:v>
                </c:pt>
                <c:pt idx="1197">
                  <c:v>38774</c:v>
                </c:pt>
                <c:pt idx="1198">
                  <c:v>38775</c:v>
                </c:pt>
                <c:pt idx="1199">
                  <c:v>38776</c:v>
                </c:pt>
                <c:pt idx="1200">
                  <c:v>38777</c:v>
                </c:pt>
                <c:pt idx="1201">
                  <c:v>38778</c:v>
                </c:pt>
                <c:pt idx="1202">
                  <c:v>38779</c:v>
                </c:pt>
                <c:pt idx="1203">
                  <c:v>38780</c:v>
                </c:pt>
                <c:pt idx="1204">
                  <c:v>38781</c:v>
                </c:pt>
                <c:pt idx="1205">
                  <c:v>38782</c:v>
                </c:pt>
                <c:pt idx="1206">
                  <c:v>38783</c:v>
                </c:pt>
                <c:pt idx="1207">
                  <c:v>38784</c:v>
                </c:pt>
                <c:pt idx="1208">
                  <c:v>38785</c:v>
                </c:pt>
                <c:pt idx="1209">
                  <c:v>38786</c:v>
                </c:pt>
                <c:pt idx="1210">
                  <c:v>38787</c:v>
                </c:pt>
                <c:pt idx="1211">
                  <c:v>38788</c:v>
                </c:pt>
                <c:pt idx="1212">
                  <c:v>38789</c:v>
                </c:pt>
                <c:pt idx="1213">
                  <c:v>38790</c:v>
                </c:pt>
                <c:pt idx="1214">
                  <c:v>38791</c:v>
                </c:pt>
                <c:pt idx="1215">
                  <c:v>38792</c:v>
                </c:pt>
                <c:pt idx="1216">
                  <c:v>38793</c:v>
                </c:pt>
                <c:pt idx="1217">
                  <c:v>38794</c:v>
                </c:pt>
                <c:pt idx="1218">
                  <c:v>38795</c:v>
                </c:pt>
                <c:pt idx="1219">
                  <c:v>38796</c:v>
                </c:pt>
                <c:pt idx="1220">
                  <c:v>38797</c:v>
                </c:pt>
                <c:pt idx="1221">
                  <c:v>38798</c:v>
                </c:pt>
                <c:pt idx="1222">
                  <c:v>38799</c:v>
                </c:pt>
                <c:pt idx="1223">
                  <c:v>38800</c:v>
                </c:pt>
                <c:pt idx="1224">
                  <c:v>38801</c:v>
                </c:pt>
                <c:pt idx="1225">
                  <c:v>38802</c:v>
                </c:pt>
                <c:pt idx="1226">
                  <c:v>38803</c:v>
                </c:pt>
                <c:pt idx="1227">
                  <c:v>38804</c:v>
                </c:pt>
                <c:pt idx="1228">
                  <c:v>38805</c:v>
                </c:pt>
                <c:pt idx="1229">
                  <c:v>38806</c:v>
                </c:pt>
                <c:pt idx="1230">
                  <c:v>38807</c:v>
                </c:pt>
                <c:pt idx="1231">
                  <c:v>38808</c:v>
                </c:pt>
                <c:pt idx="1232">
                  <c:v>38809</c:v>
                </c:pt>
                <c:pt idx="1233">
                  <c:v>38810</c:v>
                </c:pt>
                <c:pt idx="1234">
                  <c:v>38811</c:v>
                </c:pt>
                <c:pt idx="1235">
                  <c:v>38812</c:v>
                </c:pt>
                <c:pt idx="1236">
                  <c:v>38813</c:v>
                </c:pt>
                <c:pt idx="1237">
                  <c:v>38814</c:v>
                </c:pt>
                <c:pt idx="1238">
                  <c:v>38815</c:v>
                </c:pt>
                <c:pt idx="1239">
                  <c:v>38816</c:v>
                </c:pt>
                <c:pt idx="1240">
                  <c:v>38817</c:v>
                </c:pt>
                <c:pt idx="1241">
                  <c:v>38818</c:v>
                </c:pt>
                <c:pt idx="1242">
                  <c:v>38819</c:v>
                </c:pt>
                <c:pt idx="1243">
                  <c:v>38820</c:v>
                </c:pt>
                <c:pt idx="1244">
                  <c:v>38821</c:v>
                </c:pt>
                <c:pt idx="1245">
                  <c:v>38822</c:v>
                </c:pt>
                <c:pt idx="1246">
                  <c:v>38823</c:v>
                </c:pt>
                <c:pt idx="1247">
                  <c:v>38824</c:v>
                </c:pt>
                <c:pt idx="1248">
                  <c:v>38825</c:v>
                </c:pt>
                <c:pt idx="1249">
                  <c:v>38826</c:v>
                </c:pt>
                <c:pt idx="1250">
                  <c:v>38827</c:v>
                </c:pt>
                <c:pt idx="1251">
                  <c:v>38828</c:v>
                </c:pt>
                <c:pt idx="1252">
                  <c:v>38829</c:v>
                </c:pt>
                <c:pt idx="1253">
                  <c:v>38830</c:v>
                </c:pt>
                <c:pt idx="1254">
                  <c:v>38831</c:v>
                </c:pt>
                <c:pt idx="1255">
                  <c:v>38832</c:v>
                </c:pt>
                <c:pt idx="1256">
                  <c:v>38833</c:v>
                </c:pt>
                <c:pt idx="1257">
                  <c:v>38834</c:v>
                </c:pt>
                <c:pt idx="1258">
                  <c:v>38835</c:v>
                </c:pt>
                <c:pt idx="1259">
                  <c:v>38836</c:v>
                </c:pt>
                <c:pt idx="1260">
                  <c:v>38837</c:v>
                </c:pt>
                <c:pt idx="1261">
                  <c:v>38838</c:v>
                </c:pt>
                <c:pt idx="1262">
                  <c:v>38839</c:v>
                </c:pt>
                <c:pt idx="1263">
                  <c:v>38840</c:v>
                </c:pt>
                <c:pt idx="1264">
                  <c:v>38841</c:v>
                </c:pt>
                <c:pt idx="1265">
                  <c:v>38842</c:v>
                </c:pt>
                <c:pt idx="1266">
                  <c:v>38843</c:v>
                </c:pt>
                <c:pt idx="1267">
                  <c:v>38844</c:v>
                </c:pt>
                <c:pt idx="1268">
                  <c:v>38845</c:v>
                </c:pt>
                <c:pt idx="1269">
                  <c:v>38846</c:v>
                </c:pt>
                <c:pt idx="1270">
                  <c:v>38847</c:v>
                </c:pt>
                <c:pt idx="1271">
                  <c:v>38848</c:v>
                </c:pt>
                <c:pt idx="1272">
                  <c:v>38849</c:v>
                </c:pt>
                <c:pt idx="1273">
                  <c:v>38850</c:v>
                </c:pt>
                <c:pt idx="1274">
                  <c:v>38851</c:v>
                </c:pt>
                <c:pt idx="1275">
                  <c:v>38852</c:v>
                </c:pt>
                <c:pt idx="1276">
                  <c:v>38853</c:v>
                </c:pt>
                <c:pt idx="1277">
                  <c:v>38854</c:v>
                </c:pt>
                <c:pt idx="1278">
                  <c:v>38855</c:v>
                </c:pt>
                <c:pt idx="1279">
                  <c:v>38856</c:v>
                </c:pt>
                <c:pt idx="1280">
                  <c:v>38857</c:v>
                </c:pt>
                <c:pt idx="1281">
                  <c:v>38858</c:v>
                </c:pt>
                <c:pt idx="1282">
                  <c:v>38859</c:v>
                </c:pt>
                <c:pt idx="1283">
                  <c:v>38860</c:v>
                </c:pt>
                <c:pt idx="1284">
                  <c:v>38861</c:v>
                </c:pt>
                <c:pt idx="1285">
                  <c:v>38862</c:v>
                </c:pt>
                <c:pt idx="1286">
                  <c:v>38863</c:v>
                </c:pt>
                <c:pt idx="1287">
                  <c:v>38864</c:v>
                </c:pt>
                <c:pt idx="1288">
                  <c:v>38865</c:v>
                </c:pt>
                <c:pt idx="1289">
                  <c:v>38866</c:v>
                </c:pt>
                <c:pt idx="1290">
                  <c:v>38867</c:v>
                </c:pt>
                <c:pt idx="1291">
                  <c:v>38868</c:v>
                </c:pt>
                <c:pt idx="1292">
                  <c:v>38869</c:v>
                </c:pt>
                <c:pt idx="1293">
                  <c:v>38870</c:v>
                </c:pt>
                <c:pt idx="1294">
                  <c:v>38871</c:v>
                </c:pt>
                <c:pt idx="1295">
                  <c:v>38872</c:v>
                </c:pt>
                <c:pt idx="1296">
                  <c:v>38873</c:v>
                </c:pt>
                <c:pt idx="1297">
                  <c:v>38874</c:v>
                </c:pt>
                <c:pt idx="1298">
                  <c:v>38875</c:v>
                </c:pt>
                <c:pt idx="1299">
                  <c:v>38876</c:v>
                </c:pt>
                <c:pt idx="1300">
                  <c:v>38877</c:v>
                </c:pt>
                <c:pt idx="1301">
                  <c:v>38878</c:v>
                </c:pt>
                <c:pt idx="1302">
                  <c:v>38879</c:v>
                </c:pt>
                <c:pt idx="1303">
                  <c:v>38880</c:v>
                </c:pt>
                <c:pt idx="1304">
                  <c:v>38881</c:v>
                </c:pt>
                <c:pt idx="1305">
                  <c:v>38882</c:v>
                </c:pt>
                <c:pt idx="1306">
                  <c:v>38883</c:v>
                </c:pt>
                <c:pt idx="1307">
                  <c:v>38884</c:v>
                </c:pt>
                <c:pt idx="1308">
                  <c:v>38885</c:v>
                </c:pt>
                <c:pt idx="1309">
                  <c:v>38886</c:v>
                </c:pt>
                <c:pt idx="1310">
                  <c:v>38887</c:v>
                </c:pt>
                <c:pt idx="1311">
                  <c:v>38888</c:v>
                </c:pt>
                <c:pt idx="1312">
                  <c:v>38889</c:v>
                </c:pt>
                <c:pt idx="1313">
                  <c:v>38890</c:v>
                </c:pt>
                <c:pt idx="1314">
                  <c:v>38891</c:v>
                </c:pt>
                <c:pt idx="1315">
                  <c:v>38892</c:v>
                </c:pt>
                <c:pt idx="1316">
                  <c:v>38893</c:v>
                </c:pt>
                <c:pt idx="1317">
                  <c:v>38894</c:v>
                </c:pt>
                <c:pt idx="1318">
                  <c:v>38895</c:v>
                </c:pt>
                <c:pt idx="1319">
                  <c:v>38896</c:v>
                </c:pt>
                <c:pt idx="1320">
                  <c:v>38897</c:v>
                </c:pt>
                <c:pt idx="1321">
                  <c:v>38898</c:v>
                </c:pt>
                <c:pt idx="1322">
                  <c:v>38899</c:v>
                </c:pt>
                <c:pt idx="1323">
                  <c:v>38900</c:v>
                </c:pt>
                <c:pt idx="1324">
                  <c:v>38901</c:v>
                </c:pt>
                <c:pt idx="1325">
                  <c:v>38902</c:v>
                </c:pt>
                <c:pt idx="1326">
                  <c:v>38903</c:v>
                </c:pt>
                <c:pt idx="1327">
                  <c:v>38904</c:v>
                </c:pt>
                <c:pt idx="1328">
                  <c:v>38905</c:v>
                </c:pt>
                <c:pt idx="1329">
                  <c:v>38906</c:v>
                </c:pt>
                <c:pt idx="1330">
                  <c:v>38907</c:v>
                </c:pt>
                <c:pt idx="1331">
                  <c:v>38908</c:v>
                </c:pt>
                <c:pt idx="1332">
                  <c:v>38909</c:v>
                </c:pt>
                <c:pt idx="1333">
                  <c:v>38910</c:v>
                </c:pt>
                <c:pt idx="1334">
                  <c:v>38911</c:v>
                </c:pt>
                <c:pt idx="1335">
                  <c:v>38912</c:v>
                </c:pt>
                <c:pt idx="1336">
                  <c:v>38913</c:v>
                </c:pt>
                <c:pt idx="1337">
                  <c:v>38914</c:v>
                </c:pt>
                <c:pt idx="1338">
                  <c:v>38915</c:v>
                </c:pt>
                <c:pt idx="1339">
                  <c:v>38916</c:v>
                </c:pt>
                <c:pt idx="1340">
                  <c:v>38917</c:v>
                </c:pt>
                <c:pt idx="1341">
                  <c:v>38918</c:v>
                </c:pt>
                <c:pt idx="1342">
                  <c:v>38919</c:v>
                </c:pt>
                <c:pt idx="1343">
                  <c:v>38920</c:v>
                </c:pt>
                <c:pt idx="1344">
                  <c:v>38921</c:v>
                </c:pt>
                <c:pt idx="1345">
                  <c:v>38922</c:v>
                </c:pt>
                <c:pt idx="1346">
                  <c:v>38923</c:v>
                </c:pt>
                <c:pt idx="1347">
                  <c:v>38924</c:v>
                </c:pt>
                <c:pt idx="1348">
                  <c:v>38925</c:v>
                </c:pt>
                <c:pt idx="1349">
                  <c:v>38926</c:v>
                </c:pt>
                <c:pt idx="1350">
                  <c:v>38927</c:v>
                </c:pt>
                <c:pt idx="1351">
                  <c:v>38928</c:v>
                </c:pt>
                <c:pt idx="1352">
                  <c:v>38929</c:v>
                </c:pt>
                <c:pt idx="1353">
                  <c:v>38930</c:v>
                </c:pt>
                <c:pt idx="1354">
                  <c:v>38931</c:v>
                </c:pt>
                <c:pt idx="1355">
                  <c:v>38932</c:v>
                </c:pt>
                <c:pt idx="1356">
                  <c:v>38933</c:v>
                </c:pt>
                <c:pt idx="1357">
                  <c:v>38934</c:v>
                </c:pt>
                <c:pt idx="1358">
                  <c:v>38935</c:v>
                </c:pt>
                <c:pt idx="1359">
                  <c:v>38936</c:v>
                </c:pt>
                <c:pt idx="1360">
                  <c:v>38937</c:v>
                </c:pt>
                <c:pt idx="1361">
                  <c:v>38938</c:v>
                </c:pt>
                <c:pt idx="1362">
                  <c:v>38939</c:v>
                </c:pt>
                <c:pt idx="1363">
                  <c:v>38940</c:v>
                </c:pt>
                <c:pt idx="1364">
                  <c:v>38941</c:v>
                </c:pt>
                <c:pt idx="1365">
                  <c:v>38942</c:v>
                </c:pt>
                <c:pt idx="1366">
                  <c:v>38943</c:v>
                </c:pt>
                <c:pt idx="1367">
                  <c:v>38944</c:v>
                </c:pt>
                <c:pt idx="1368">
                  <c:v>38945</c:v>
                </c:pt>
                <c:pt idx="1369">
                  <c:v>38946</c:v>
                </c:pt>
                <c:pt idx="1370">
                  <c:v>38947</c:v>
                </c:pt>
                <c:pt idx="1371">
                  <c:v>38948</c:v>
                </c:pt>
                <c:pt idx="1372">
                  <c:v>38949</c:v>
                </c:pt>
                <c:pt idx="1373">
                  <c:v>38950</c:v>
                </c:pt>
                <c:pt idx="1374">
                  <c:v>38951</c:v>
                </c:pt>
                <c:pt idx="1375">
                  <c:v>38952</c:v>
                </c:pt>
                <c:pt idx="1376">
                  <c:v>38953</c:v>
                </c:pt>
                <c:pt idx="1377">
                  <c:v>38954</c:v>
                </c:pt>
                <c:pt idx="1378">
                  <c:v>38955</c:v>
                </c:pt>
                <c:pt idx="1379">
                  <c:v>38956</c:v>
                </c:pt>
                <c:pt idx="1380">
                  <c:v>38957</c:v>
                </c:pt>
                <c:pt idx="1381">
                  <c:v>38958</c:v>
                </c:pt>
                <c:pt idx="1382">
                  <c:v>38959</c:v>
                </c:pt>
                <c:pt idx="1383">
                  <c:v>38960</c:v>
                </c:pt>
                <c:pt idx="1384">
                  <c:v>38961</c:v>
                </c:pt>
                <c:pt idx="1385">
                  <c:v>38962</c:v>
                </c:pt>
                <c:pt idx="1386">
                  <c:v>38963</c:v>
                </c:pt>
                <c:pt idx="1387">
                  <c:v>38964</c:v>
                </c:pt>
                <c:pt idx="1388">
                  <c:v>38965</c:v>
                </c:pt>
                <c:pt idx="1389">
                  <c:v>38966</c:v>
                </c:pt>
                <c:pt idx="1390">
                  <c:v>38967</c:v>
                </c:pt>
                <c:pt idx="1391">
                  <c:v>38968</c:v>
                </c:pt>
                <c:pt idx="1392">
                  <c:v>38969</c:v>
                </c:pt>
                <c:pt idx="1393">
                  <c:v>38970</c:v>
                </c:pt>
                <c:pt idx="1394">
                  <c:v>38971</c:v>
                </c:pt>
                <c:pt idx="1395">
                  <c:v>38972</c:v>
                </c:pt>
                <c:pt idx="1396">
                  <c:v>38973</c:v>
                </c:pt>
                <c:pt idx="1397">
                  <c:v>38974</c:v>
                </c:pt>
                <c:pt idx="1398">
                  <c:v>38975</c:v>
                </c:pt>
                <c:pt idx="1399">
                  <c:v>38976</c:v>
                </c:pt>
                <c:pt idx="1400">
                  <c:v>38977</c:v>
                </c:pt>
                <c:pt idx="1401">
                  <c:v>38978</c:v>
                </c:pt>
                <c:pt idx="1402">
                  <c:v>38979</c:v>
                </c:pt>
                <c:pt idx="1403">
                  <c:v>38980</c:v>
                </c:pt>
                <c:pt idx="1404">
                  <c:v>38981</c:v>
                </c:pt>
                <c:pt idx="1405">
                  <c:v>38982</c:v>
                </c:pt>
                <c:pt idx="1406">
                  <c:v>38983</c:v>
                </c:pt>
                <c:pt idx="1407">
                  <c:v>38984</c:v>
                </c:pt>
                <c:pt idx="1408">
                  <c:v>38985</c:v>
                </c:pt>
                <c:pt idx="1409">
                  <c:v>38986</c:v>
                </c:pt>
                <c:pt idx="1410">
                  <c:v>38987</c:v>
                </c:pt>
                <c:pt idx="1411">
                  <c:v>38988</c:v>
                </c:pt>
                <c:pt idx="1412">
                  <c:v>38989</c:v>
                </c:pt>
                <c:pt idx="1413">
                  <c:v>38990</c:v>
                </c:pt>
                <c:pt idx="1414">
                  <c:v>38991</c:v>
                </c:pt>
                <c:pt idx="1415">
                  <c:v>38992</c:v>
                </c:pt>
                <c:pt idx="1416">
                  <c:v>38993</c:v>
                </c:pt>
                <c:pt idx="1417">
                  <c:v>38994</c:v>
                </c:pt>
                <c:pt idx="1418">
                  <c:v>38995</c:v>
                </c:pt>
                <c:pt idx="1419">
                  <c:v>38996</c:v>
                </c:pt>
                <c:pt idx="1420">
                  <c:v>38997</c:v>
                </c:pt>
                <c:pt idx="1421">
                  <c:v>38998</c:v>
                </c:pt>
                <c:pt idx="1422">
                  <c:v>38999</c:v>
                </c:pt>
                <c:pt idx="1423">
                  <c:v>39000</c:v>
                </c:pt>
                <c:pt idx="1424">
                  <c:v>39001</c:v>
                </c:pt>
                <c:pt idx="1425">
                  <c:v>39002</c:v>
                </c:pt>
                <c:pt idx="1426">
                  <c:v>39003</c:v>
                </c:pt>
                <c:pt idx="1427">
                  <c:v>39004</c:v>
                </c:pt>
                <c:pt idx="1428">
                  <c:v>39005</c:v>
                </c:pt>
                <c:pt idx="1429">
                  <c:v>39006</c:v>
                </c:pt>
                <c:pt idx="1430">
                  <c:v>39007</c:v>
                </c:pt>
                <c:pt idx="1431">
                  <c:v>39008</c:v>
                </c:pt>
                <c:pt idx="1432">
                  <c:v>39009</c:v>
                </c:pt>
                <c:pt idx="1433">
                  <c:v>39010</c:v>
                </c:pt>
                <c:pt idx="1434">
                  <c:v>39011</c:v>
                </c:pt>
                <c:pt idx="1435">
                  <c:v>39012</c:v>
                </c:pt>
                <c:pt idx="1436">
                  <c:v>39013</c:v>
                </c:pt>
                <c:pt idx="1437">
                  <c:v>39014</c:v>
                </c:pt>
                <c:pt idx="1438">
                  <c:v>39015</c:v>
                </c:pt>
                <c:pt idx="1439">
                  <c:v>39016</c:v>
                </c:pt>
                <c:pt idx="1440">
                  <c:v>39017</c:v>
                </c:pt>
                <c:pt idx="1441">
                  <c:v>39018</c:v>
                </c:pt>
                <c:pt idx="1442">
                  <c:v>39019</c:v>
                </c:pt>
                <c:pt idx="1443">
                  <c:v>39020</c:v>
                </c:pt>
                <c:pt idx="1444">
                  <c:v>39022</c:v>
                </c:pt>
                <c:pt idx="1445">
                  <c:v>39023</c:v>
                </c:pt>
                <c:pt idx="1446">
                  <c:v>39024</c:v>
                </c:pt>
                <c:pt idx="1447">
                  <c:v>39025</c:v>
                </c:pt>
                <c:pt idx="1448">
                  <c:v>39026</c:v>
                </c:pt>
                <c:pt idx="1449">
                  <c:v>39027</c:v>
                </c:pt>
                <c:pt idx="1450">
                  <c:v>39028</c:v>
                </c:pt>
                <c:pt idx="1451">
                  <c:v>39029</c:v>
                </c:pt>
                <c:pt idx="1452">
                  <c:v>39030</c:v>
                </c:pt>
                <c:pt idx="1453">
                  <c:v>39031</c:v>
                </c:pt>
                <c:pt idx="1454">
                  <c:v>39032</c:v>
                </c:pt>
                <c:pt idx="1455">
                  <c:v>39033</c:v>
                </c:pt>
                <c:pt idx="1456">
                  <c:v>39034</c:v>
                </c:pt>
                <c:pt idx="1457">
                  <c:v>39035</c:v>
                </c:pt>
                <c:pt idx="1458">
                  <c:v>39036</c:v>
                </c:pt>
                <c:pt idx="1459">
                  <c:v>39037</c:v>
                </c:pt>
                <c:pt idx="1460">
                  <c:v>39038</c:v>
                </c:pt>
                <c:pt idx="1461">
                  <c:v>39039</c:v>
                </c:pt>
                <c:pt idx="1462">
                  <c:v>39040</c:v>
                </c:pt>
                <c:pt idx="1463">
                  <c:v>39041</c:v>
                </c:pt>
                <c:pt idx="1464">
                  <c:v>39042</c:v>
                </c:pt>
                <c:pt idx="1465">
                  <c:v>39043</c:v>
                </c:pt>
                <c:pt idx="1466">
                  <c:v>39044</c:v>
                </c:pt>
                <c:pt idx="1467">
                  <c:v>39045</c:v>
                </c:pt>
                <c:pt idx="1468">
                  <c:v>39046</c:v>
                </c:pt>
                <c:pt idx="1469">
                  <c:v>39047</c:v>
                </c:pt>
                <c:pt idx="1470">
                  <c:v>39048</c:v>
                </c:pt>
                <c:pt idx="1471">
                  <c:v>39049</c:v>
                </c:pt>
                <c:pt idx="1472">
                  <c:v>39050</c:v>
                </c:pt>
                <c:pt idx="1473">
                  <c:v>39051</c:v>
                </c:pt>
                <c:pt idx="1474">
                  <c:v>39052</c:v>
                </c:pt>
                <c:pt idx="1475">
                  <c:v>39053</c:v>
                </c:pt>
                <c:pt idx="1476">
                  <c:v>39054</c:v>
                </c:pt>
                <c:pt idx="1477">
                  <c:v>39055</c:v>
                </c:pt>
                <c:pt idx="1478">
                  <c:v>39056</c:v>
                </c:pt>
                <c:pt idx="1479">
                  <c:v>39057</c:v>
                </c:pt>
                <c:pt idx="1480">
                  <c:v>39058</c:v>
                </c:pt>
                <c:pt idx="1481">
                  <c:v>39059</c:v>
                </c:pt>
                <c:pt idx="1482">
                  <c:v>39060</c:v>
                </c:pt>
                <c:pt idx="1483">
                  <c:v>39061</c:v>
                </c:pt>
                <c:pt idx="1484">
                  <c:v>39062</c:v>
                </c:pt>
                <c:pt idx="1485">
                  <c:v>39063</c:v>
                </c:pt>
                <c:pt idx="1486">
                  <c:v>39064</c:v>
                </c:pt>
                <c:pt idx="1487">
                  <c:v>39065</c:v>
                </c:pt>
                <c:pt idx="1488">
                  <c:v>39066</c:v>
                </c:pt>
                <c:pt idx="1489">
                  <c:v>39067</c:v>
                </c:pt>
                <c:pt idx="1490">
                  <c:v>39068</c:v>
                </c:pt>
                <c:pt idx="1491">
                  <c:v>39069</c:v>
                </c:pt>
                <c:pt idx="1492">
                  <c:v>39070</c:v>
                </c:pt>
                <c:pt idx="1493">
                  <c:v>39071</c:v>
                </c:pt>
                <c:pt idx="1494">
                  <c:v>39072</c:v>
                </c:pt>
                <c:pt idx="1495">
                  <c:v>39073</c:v>
                </c:pt>
                <c:pt idx="1496">
                  <c:v>39074</c:v>
                </c:pt>
                <c:pt idx="1497">
                  <c:v>39075</c:v>
                </c:pt>
                <c:pt idx="1498">
                  <c:v>39076</c:v>
                </c:pt>
                <c:pt idx="1499">
                  <c:v>39077</c:v>
                </c:pt>
                <c:pt idx="1500">
                  <c:v>39078</c:v>
                </c:pt>
                <c:pt idx="1501">
                  <c:v>39079</c:v>
                </c:pt>
                <c:pt idx="1502">
                  <c:v>39080</c:v>
                </c:pt>
                <c:pt idx="1503">
                  <c:v>39081</c:v>
                </c:pt>
                <c:pt idx="1504">
                  <c:v>39082</c:v>
                </c:pt>
                <c:pt idx="1505">
                  <c:v>39083</c:v>
                </c:pt>
                <c:pt idx="1506">
                  <c:v>39084</c:v>
                </c:pt>
                <c:pt idx="1507">
                  <c:v>39085</c:v>
                </c:pt>
                <c:pt idx="1508">
                  <c:v>39086</c:v>
                </c:pt>
                <c:pt idx="1509">
                  <c:v>39087</c:v>
                </c:pt>
                <c:pt idx="1510">
                  <c:v>39088</c:v>
                </c:pt>
                <c:pt idx="1511">
                  <c:v>39089</c:v>
                </c:pt>
                <c:pt idx="1512">
                  <c:v>39090</c:v>
                </c:pt>
                <c:pt idx="1513">
                  <c:v>39091</c:v>
                </c:pt>
                <c:pt idx="1514">
                  <c:v>39092</c:v>
                </c:pt>
                <c:pt idx="1515">
                  <c:v>39093</c:v>
                </c:pt>
                <c:pt idx="1516">
                  <c:v>39094</c:v>
                </c:pt>
                <c:pt idx="1517">
                  <c:v>39095</c:v>
                </c:pt>
                <c:pt idx="1518">
                  <c:v>39096</c:v>
                </c:pt>
                <c:pt idx="1519">
                  <c:v>39097</c:v>
                </c:pt>
                <c:pt idx="1520">
                  <c:v>39098</c:v>
                </c:pt>
                <c:pt idx="1521">
                  <c:v>39099</c:v>
                </c:pt>
                <c:pt idx="1522">
                  <c:v>39100</c:v>
                </c:pt>
                <c:pt idx="1523">
                  <c:v>39101</c:v>
                </c:pt>
                <c:pt idx="1524">
                  <c:v>39102</c:v>
                </c:pt>
                <c:pt idx="1525">
                  <c:v>39103</c:v>
                </c:pt>
                <c:pt idx="1526">
                  <c:v>39104</c:v>
                </c:pt>
                <c:pt idx="1527">
                  <c:v>39105</c:v>
                </c:pt>
                <c:pt idx="1528">
                  <c:v>39106</c:v>
                </c:pt>
                <c:pt idx="1529">
                  <c:v>39107</c:v>
                </c:pt>
                <c:pt idx="1530">
                  <c:v>39108</c:v>
                </c:pt>
                <c:pt idx="1531">
                  <c:v>39109</c:v>
                </c:pt>
                <c:pt idx="1532">
                  <c:v>39110</c:v>
                </c:pt>
                <c:pt idx="1533">
                  <c:v>39111</c:v>
                </c:pt>
                <c:pt idx="1534">
                  <c:v>39112</c:v>
                </c:pt>
                <c:pt idx="1535">
                  <c:v>39113</c:v>
                </c:pt>
                <c:pt idx="1536">
                  <c:v>39114</c:v>
                </c:pt>
                <c:pt idx="1537">
                  <c:v>39115</c:v>
                </c:pt>
                <c:pt idx="1538">
                  <c:v>39116</c:v>
                </c:pt>
                <c:pt idx="1539">
                  <c:v>39117</c:v>
                </c:pt>
                <c:pt idx="1540">
                  <c:v>39118</c:v>
                </c:pt>
                <c:pt idx="1541">
                  <c:v>39119</c:v>
                </c:pt>
                <c:pt idx="1542">
                  <c:v>39120</c:v>
                </c:pt>
                <c:pt idx="1543">
                  <c:v>39121</c:v>
                </c:pt>
                <c:pt idx="1544">
                  <c:v>39122</c:v>
                </c:pt>
                <c:pt idx="1545">
                  <c:v>39123</c:v>
                </c:pt>
                <c:pt idx="1546">
                  <c:v>39124</c:v>
                </c:pt>
                <c:pt idx="1547">
                  <c:v>39125</c:v>
                </c:pt>
                <c:pt idx="1548">
                  <c:v>39126</c:v>
                </c:pt>
                <c:pt idx="1549">
                  <c:v>39127</c:v>
                </c:pt>
                <c:pt idx="1550">
                  <c:v>39128</c:v>
                </c:pt>
                <c:pt idx="1551">
                  <c:v>39129</c:v>
                </c:pt>
                <c:pt idx="1552">
                  <c:v>39130</c:v>
                </c:pt>
                <c:pt idx="1553">
                  <c:v>39131</c:v>
                </c:pt>
                <c:pt idx="1554">
                  <c:v>39132</c:v>
                </c:pt>
                <c:pt idx="1555">
                  <c:v>39133</c:v>
                </c:pt>
                <c:pt idx="1556">
                  <c:v>39134</c:v>
                </c:pt>
                <c:pt idx="1557">
                  <c:v>39135</c:v>
                </c:pt>
                <c:pt idx="1558">
                  <c:v>39136</c:v>
                </c:pt>
                <c:pt idx="1559">
                  <c:v>39137</c:v>
                </c:pt>
                <c:pt idx="1560">
                  <c:v>39138</c:v>
                </c:pt>
                <c:pt idx="1561">
                  <c:v>39139</c:v>
                </c:pt>
                <c:pt idx="1562">
                  <c:v>39140</c:v>
                </c:pt>
                <c:pt idx="1563">
                  <c:v>39141</c:v>
                </c:pt>
                <c:pt idx="1564">
                  <c:v>39142</c:v>
                </c:pt>
                <c:pt idx="1565">
                  <c:v>39143</c:v>
                </c:pt>
                <c:pt idx="1566">
                  <c:v>39144</c:v>
                </c:pt>
                <c:pt idx="1567">
                  <c:v>39145</c:v>
                </c:pt>
                <c:pt idx="1568">
                  <c:v>39146</c:v>
                </c:pt>
                <c:pt idx="1569">
                  <c:v>39147</c:v>
                </c:pt>
                <c:pt idx="1570">
                  <c:v>39148</c:v>
                </c:pt>
                <c:pt idx="1571">
                  <c:v>39149</c:v>
                </c:pt>
                <c:pt idx="1572">
                  <c:v>39150</c:v>
                </c:pt>
                <c:pt idx="1573">
                  <c:v>39151</c:v>
                </c:pt>
                <c:pt idx="1574">
                  <c:v>39152</c:v>
                </c:pt>
                <c:pt idx="1575">
                  <c:v>39153</c:v>
                </c:pt>
                <c:pt idx="1576">
                  <c:v>39154</c:v>
                </c:pt>
                <c:pt idx="1577">
                  <c:v>39155</c:v>
                </c:pt>
                <c:pt idx="1578">
                  <c:v>39156</c:v>
                </c:pt>
                <c:pt idx="1579">
                  <c:v>39157</c:v>
                </c:pt>
                <c:pt idx="1580">
                  <c:v>39158</c:v>
                </c:pt>
                <c:pt idx="1581">
                  <c:v>39159</c:v>
                </c:pt>
                <c:pt idx="1582">
                  <c:v>39160</c:v>
                </c:pt>
                <c:pt idx="1583">
                  <c:v>39161</c:v>
                </c:pt>
                <c:pt idx="1584">
                  <c:v>39162</c:v>
                </c:pt>
                <c:pt idx="1585">
                  <c:v>39163</c:v>
                </c:pt>
                <c:pt idx="1586">
                  <c:v>39164</c:v>
                </c:pt>
                <c:pt idx="1587">
                  <c:v>39165</c:v>
                </c:pt>
                <c:pt idx="1588">
                  <c:v>39166</c:v>
                </c:pt>
                <c:pt idx="1589">
                  <c:v>39167</c:v>
                </c:pt>
                <c:pt idx="1590">
                  <c:v>39168</c:v>
                </c:pt>
                <c:pt idx="1591">
                  <c:v>39169</c:v>
                </c:pt>
                <c:pt idx="1592">
                  <c:v>39170</c:v>
                </c:pt>
                <c:pt idx="1593">
                  <c:v>39171</c:v>
                </c:pt>
                <c:pt idx="1594">
                  <c:v>39172</c:v>
                </c:pt>
                <c:pt idx="1595">
                  <c:v>39173</c:v>
                </c:pt>
                <c:pt idx="1596">
                  <c:v>39174</c:v>
                </c:pt>
                <c:pt idx="1597">
                  <c:v>39175</c:v>
                </c:pt>
                <c:pt idx="1598">
                  <c:v>39176</c:v>
                </c:pt>
                <c:pt idx="1599">
                  <c:v>39177</c:v>
                </c:pt>
                <c:pt idx="1600">
                  <c:v>39178</c:v>
                </c:pt>
                <c:pt idx="1601">
                  <c:v>39179</c:v>
                </c:pt>
                <c:pt idx="1602">
                  <c:v>39180</c:v>
                </c:pt>
                <c:pt idx="1603">
                  <c:v>39181</c:v>
                </c:pt>
                <c:pt idx="1604">
                  <c:v>39182</c:v>
                </c:pt>
                <c:pt idx="1605">
                  <c:v>39183</c:v>
                </c:pt>
                <c:pt idx="1606">
                  <c:v>39184</c:v>
                </c:pt>
                <c:pt idx="1607">
                  <c:v>39185</c:v>
                </c:pt>
                <c:pt idx="1608">
                  <c:v>39186</c:v>
                </c:pt>
                <c:pt idx="1609">
                  <c:v>39187</c:v>
                </c:pt>
                <c:pt idx="1610">
                  <c:v>39188</c:v>
                </c:pt>
                <c:pt idx="1611">
                  <c:v>39189</c:v>
                </c:pt>
                <c:pt idx="1612">
                  <c:v>39190</c:v>
                </c:pt>
                <c:pt idx="1613">
                  <c:v>39191</c:v>
                </c:pt>
                <c:pt idx="1614">
                  <c:v>39192</c:v>
                </c:pt>
                <c:pt idx="1615">
                  <c:v>39193</c:v>
                </c:pt>
                <c:pt idx="1616">
                  <c:v>39194</c:v>
                </c:pt>
                <c:pt idx="1617">
                  <c:v>39195</c:v>
                </c:pt>
                <c:pt idx="1618">
                  <c:v>39196</c:v>
                </c:pt>
                <c:pt idx="1619">
                  <c:v>39197</c:v>
                </c:pt>
                <c:pt idx="1620">
                  <c:v>39198</c:v>
                </c:pt>
                <c:pt idx="1621">
                  <c:v>39199</c:v>
                </c:pt>
                <c:pt idx="1622">
                  <c:v>39200</c:v>
                </c:pt>
                <c:pt idx="1623">
                  <c:v>39201</c:v>
                </c:pt>
                <c:pt idx="1624">
                  <c:v>39202</c:v>
                </c:pt>
                <c:pt idx="1625">
                  <c:v>39203</c:v>
                </c:pt>
                <c:pt idx="1626">
                  <c:v>39204</c:v>
                </c:pt>
                <c:pt idx="1627">
                  <c:v>39205</c:v>
                </c:pt>
                <c:pt idx="1628">
                  <c:v>39206</c:v>
                </c:pt>
                <c:pt idx="1629">
                  <c:v>39207</c:v>
                </c:pt>
                <c:pt idx="1630">
                  <c:v>39208</c:v>
                </c:pt>
                <c:pt idx="1631">
                  <c:v>39209</c:v>
                </c:pt>
                <c:pt idx="1632">
                  <c:v>39210</c:v>
                </c:pt>
                <c:pt idx="1633">
                  <c:v>39211</c:v>
                </c:pt>
                <c:pt idx="1634">
                  <c:v>39212</c:v>
                </c:pt>
                <c:pt idx="1635">
                  <c:v>39213</c:v>
                </c:pt>
                <c:pt idx="1636">
                  <c:v>39214</c:v>
                </c:pt>
                <c:pt idx="1637">
                  <c:v>39215</c:v>
                </c:pt>
                <c:pt idx="1638">
                  <c:v>39216</c:v>
                </c:pt>
                <c:pt idx="1639">
                  <c:v>39217</c:v>
                </c:pt>
                <c:pt idx="1640">
                  <c:v>39218</c:v>
                </c:pt>
                <c:pt idx="1641">
                  <c:v>39219</c:v>
                </c:pt>
                <c:pt idx="1642">
                  <c:v>39220</c:v>
                </c:pt>
                <c:pt idx="1643">
                  <c:v>39221</c:v>
                </c:pt>
                <c:pt idx="1644">
                  <c:v>39222</c:v>
                </c:pt>
                <c:pt idx="1645">
                  <c:v>39223</c:v>
                </c:pt>
                <c:pt idx="1646">
                  <c:v>39224</c:v>
                </c:pt>
                <c:pt idx="1647">
                  <c:v>39225</c:v>
                </c:pt>
                <c:pt idx="1648">
                  <c:v>39226</c:v>
                </c:pt>
                <c:pt idx="1649">
                  <c:v>39227</c:v>
                </c:pt>
                <c:pt idx="1650">
                  <c:v>39228</c:v>
                </c:pt>
                <c:pt idx="1651">
                  <c:v>39229</c:v>
                </c:pt>
                <c:pt idx="1652">
                  <c:v>39230</c:v>
                </c:pt>
                <c:pt idx="1653">
                  <c:v>39231</c:v>
                </c:pt>
                <c:pt idx="1654">
                  <c:v>39232</c:v>
                </c:pt>
                <c:pt idx="1655">
                  <c:v>39233</c:v>
                </c:pt>
                <c:pt idx="1656">
                  <c:v>39234</c:v>
                </c:pt>
                <c:pt idx="1657">
                  <c:v>39235</c:v>
                </c:pt>
                <c:pt idx="1658">
                  <c:v>39236</c:v>
                </c:pt>
                <c:pt idx="1659">
                  <c:v>39237</c:v>
                </c:pt>
                <c:pt idx="1660">
                  <c:v>39238</c:v>
                </c:pt>
                <c:pt idx="1661">
                  <c:v>39239</c:v>
                </c:pt>
                <c:pt idx="1662">
                  <c:v>39240</c:v>
                </c:pt>
                <c:pt idx="1663">
                  <c:v>39241</c:v>
                </c:pt>
                <c:pt idx="1664">
                  <c:v>39242</c:v>
                </c:pt>
                <c:pt idx="1665">
                  <c:v>39243</c:v>
                </c:pt>
                <c:pt idx="1666">
                  <c:v>39244</c:v>
                </c:pt>
                <c:pt idx="1667">
                  <c:v>39245</c:v>
                </c:pt>
                <c:pt idx="1668">
                  <c:v>39246</c:v>
                </c:pt>
                <c:pt idx="1669">
                  <c:v>39247</c:v>
                </c:pt>
                <c:pt idx="1670">
                  <c:v>39248</c:v>
                </c:pt>
                <c:pt idx="1671">
                  <c:v>39249</c:v>
                </c:pt>
                <c:pt idx="1672">
                  <c:v>39250</c:v>
                </c:pt>
                <c:pt idx="1673">
                  <c:v>39251</c:v>
                </c:pt>
                <c:pt idx="1674">
                  <c:v>39252</c:v>
                </c:pt>
                <c:pt idx="1675">
                  <c:v>39253</c:v>
                </c:pt>
                <c:pt idx="1676">
                  <c:v>39254</c:v>
                </c:pt>
                <c:pt idx="1677">
                  <c:v>39255</c:v>
                </c:pt>
                <c:pt idx="1678">
                  <c:v>39256</c:v>
                </c:pt>
                <c:pt idx="1679">
                  <c:v>39257</c:v>
                </c:pt>
                <c:pt idx="1680">
                  <c:v>39258</c:v>
                </c:pt>
                <c:pt idx="1681">
                  <c:v>39259</c:v>
                </c:pt>
                <c:pt idx="1682">
                  <c:v>39260</c:v>
                </c:pt>
                <c:pt idx="1683">
                  <c:v>39261</c:v>
                </c:pt>
                <c:pt idx="1684">
                  <c:v>39262</c:v>
                </c:pt>
                <c:pt idx="1685">
                  <c:v>39263</c:v>
                </c:pt>
                <c:pt idx="1686">
                  <c:v>39264</c:v>
                </c:pt>
                <c:pt idx="1687">
                  <c:v>39265</c:v>
                </c:pt>
                <c:pt idx="1688">
                  <c:v>39266</c:v>
                </c:pt>
                <c:pt idx="1689">
                  <c:v>39267</c:v>
                </c:pt>
                <c:pt idx="1690">
                  <c:v>39268</c:v>
                </c:pt>
                <c:pt idx="1691">
                  <c:v>39269</c:v>
                </c:pt>
                <c:pt idx="1692">
                  <c:v>39270</c:v>
                </c:pt>
                <c:pt idx="1693">
                  <c:v>39271</c:v>
                </c:pt>
                <c:pt idx="1694">
                  <c:v>39272</c:v>
                </c:pt>
                <c:pt idx="1695">
                  <c:v>39273</c:v>
                </c:pt>
                <c:pt idx="1696">
                  <c:v>39274</c:v>
                </c:pt>
                <c:pt idx="1697">
                  <c:v>39275</c:v>
                </c:pt>
                <c:pt idx="1698">
                  <c:v>39276</c:v>
                </c:pt>
                <c:pt idx="1699">
                  <c:v>39277</c:v>
                </c:pt>
                <c:pt idx="1700">
                  <c:v>39278</c:v>
                </c:pt>
                <c:pt idx="1701">
                  <c:v>39279</c:v>
                </c:pt>
                <c:pt idx="1702">
                  <c:v>39280</c:v>
                </c:pt>
                <c:pt idx="1703">
                  <c:v>39281</c:v>
                </c:pt>
                <c:pt idx="1704">
                  <c:v>39282</c:v>
                </c:pt>
                <c:pt idx="1705">
                  <c:v>39283</c:v>
                </c:pt>
                <c:pt idx="1706">
                  <c:v>39284</c:v>
                </c:pt>
                <c:pt idx="1707">
                  <c:v>39285</c:v>
                </c:pt>
                <c:pt idx="1708">
                  <c:v>39286</c:v>
                </c:pt>
                <c:pt idx="1709">
                  <c:v>39287</c:v>
                </c:pt>
                <c:pt idx="1710">
                  <c:v>39288</c:v>
                </c:pt>
                <c:pt idx="1711">
                  <c:v>39289</c:v>
                </c:pt>
                <c:pt idx="1712">
                  <c:v>39290</c:v>
                </c:pt>
                <c:pt idx="1713">
                  <c:v>39291</c:v>
                </c:pt>
                <c:pt idx="1714">
                  <c:v>39292</c:v>
                </c:pt>
                <c:pt idx="1715">
                  <c:v>39293</c:v>
                </c:pt>
                <c:pt idx="1716">
                  <c:v>39294</c:v>
                </c:pt>
                <c:pt idx="1717">
                  <c:v>39295</c:v>
                </c:pt>
                <c:pt idx="1718">
                  <c:v>39296</c:v>
                </c:pt>
                <c:pt idx="1719">
                  <c:v>39297</c:v>
                </c:pt>
                <c:pt idx="1720">
                  <c:v>39298</c:v>
                </c:pt>
                <c:pt idx="1721">
                  <c:v>39299</c:v>
                </c:pt>
                <c:pt idx="1722">
                  <c:v>39300</c:v>
                </c:pt>
                <c:pt idx="1723">
                  <c:v>39301</c:v>
                </c:pt>
                <c:pt idx="1724">
                  <c:v>39302</c:v>
                </c:pt>
                <c:pt idx="1725">
                  <c:v>39303</c:v>
                </c:pt>
                <c:pt idx="1726">
                  <c:v>39304</c:v>
                </c:pt>
                <c:pt idx="1727">
                  <c:v>39305</c:v>
                </c:pt>
                <c:pt idx="1728">
                  <c:v>39306</c:v>
                </c:pt>
                <c:pt idx="1729">
                  <c:v>39307</c:v>
                </c:pt>
                <c:pt idx="1730">
                  <c:v>39308</c:v>
                </c:pt>
                <c:pt idx="1731">
                  <c:v>39309</c:v>
                </c:pt>
                <c:pt idx="1732">
                  <c:v>39310</c:v>
                </c:pt>
                <c:pt idx="1733">
                  <c:v>39311</c:v>
                </c:pt>
                <c:pt idx="1734">
                  <c:v>39312</c:v>
                </c:pt>
                <c:pt idx="1735">
                  <c:v>39313</c:v>
                </c:pt>
                <c:pt idx="1736">
                  <c:v>39314</c:v>
                </c:pt>
                <c:pt idx="1737">
                  <c:v>39315</c:v>
                </c:pt>
                <c:pt idx="1738">
                  <c:v>39316</c:v>
                </c:pt>
                <c:pt idx="1739">
                  <c:v>39317</c:v>
                </c:pt>
                <c:pt idx="1740">
                  <c:v>39318</c:v>
                </c:pt>
                <c:pt idx="1741">
                  <c:v>39319</c:v>
                </c:pt>
                <c:pt idx="1742">
                  <c:v>39320</c:v>
                </c:pt>
                <c:pt idx="1743">
                  <c:v>39321</c:v>
                </c:pt>
                <c:pt idx="1744">
                  <c:v>39322</c:v>
                </c:pt>
                <c:pt idx="1745">
                  <c:v>39323</c:v>
                </c:pt>
                <c:pt idx="1746">
                  <c:v>39324</c:v>
                </c:pt>
                <c:pt idx="1747">
                  <c:v>39325</c:v>
                </c:pt>
                <c:pt idx="1748">
                  <c:v>39326</c:v>
                </c:pt>
                <c:pt idx="1749">
                  <c:v>39327</c:v>
                </c:pt>
                <c:pt idx="1750">
                  <c:v>39328</c:v>
                </c:pt>
                <c:pt idx="1751">
                  <c:v>39329</c:v>
                </c:pt>
                <c:pt idx="1752">
                  <c:v>39330</c:v>
                </c:pt>
                <c:pt idx="1753">
                  <c:v>39331</c:v>
                </c:pt>
                <c:pt idx="1754">
                  <c:v>39332</c:v>
                </c:pt>
                <c:pt idx="1755">
                  <c:v>39333</c:v>
                </c:pt>
                <c:pt idx="1756">
                  <c:v>39334</c:v>
                </c:pt>
                <c:pt idx="1757">
                  <c:v>39335</c:v>
                </c:pt>
                <c:pt idx="1758">
                  <c:v>39336</c:v>
                </c:pt>
                <c:pt idx="1759">
                  <c:v>39337</c:v>
                </c:pt>
                <c:pt idx="1760">
                  <c:v>39338</c:v>
                </c:pt>
                <c:pt idx="1761">
                  <c:v>39339</c:v>
                </c:pt>
                <c:pt idx="1762">
                  <c:v>39340</c:v>
                </c:pt>
                <c:pt idx="1763">
                  <c:v>39341</c:v>
                </c:pt>
                <c:pt idx="1764">
                  <c:v>39342</c:v>
                </c:pt>
                <c:pt idx="1765">
                  <c:v>39343</c:v>
                </c:pt>
                <c:pt idx="1766">
                  <c:v>39344</c:v>
                </c:pt>
                <c:pt idx="1767">
                  <c:v>39345</c:v>
                </c:pt>
                <c:pt idx="1768">
                  <c:v>39346</c:v>
                </c:pt>
                <c:pt idx="1769">
                  <c:v>39347</c:v>
                </c:pt>
                <c:pt idx="1770">
                  <c:v>39348</c:v>
                </c:pt>
                <c:pt idx="1771">
                  <c:v>39349</c:v>
                </c:pt>
                <c:pt idx="1772">
                  <c:v>39350</c:v>
                </c:pt>
                <c:pt idx="1773">
                  <c:v>39351</c:v>
                </c:pt>
                <c:pt idx="1774">
                  <c:v>39352</c:v>
                </c:pt>
                <c:pt idx="1775">
                  <c:v>39353</c:v>
                </c:pt>
                <c:pt idx="1776">
                  <c:v>39354</c:v>
                </c:pt>
                <c:pt idx="1777">
                  <c:v>39355</c:v>
                </c:pt>
                <c:pt idx="1778">
                  <c:v>39356</c:v>
                </c:pt>
                <c:pt idx="1779">
                  <c:v>39357</c:v>
                </c:pt>
                <c:pt idx="1780">
                  <c:v>39358</c:v>
                </c:pt>
                <c:pt idx="1781">
                  <c:v>39359</c:v>
                </c:pt>
                <c:pt idx="1782">
                  <c:v>39360</c:v>
                </c:pt>
                <c:pt idx="1783">
                  <c:v>39361</c:v>
                </c:pt>
                <c:pt idx="1784">
                  <c:v>39362</c:v>
                </c:pt>
                <c:pt idx="1785">
                  <c:v>39363</c:v>
                </c:pt>
                <c:pt idx="1786">
                  <c:v>39364</c:v>
                </c:pt>
                <c:pt idx="1787">
                  <c:v>39365</c:v>
                </c:pt>
                <c:pt idx="1788">
                  <c:v>39366</c:v>
                </c:pt>
                <c:pt idx="1789">
                  <c:v>39367</c:v>
                </c:pt>
                <c:pt idx="1790">
                  <c:v>39368</c:v>
                </c:pt>
                <c:pt idx="1791">
                  <c:v>39369</c:v>
                </c:pt>
                <c:pt idx="1792">
                  <c:v>39370</c:v>
                </c:pt>
                <c:pt idx="1793">
                  <c:v>39371</c:v>
                </c:pt>
                <c:pt idx="1794">
                  <c:v>39372</c:v>
                </c:pt>
                <c:pt idx="1795">
                  <c:v>39373</c:v>
                </c:pt>
                <c:pt idx="1796">
                  <c:v>39374</c:v>
                </c:pt>
                <c:pt idx="1797">
                  <c:v>39375</c:v>
                </c:pt>
                <c:pt idx="1798">
                  <c:v>39376</c:v>
                </c:pt>
                <c:pt idx="1799">
                  <c:v>39377</c:v>
                </c:pt>
                <c:pt idx="1800">
                  <c:v>39378</c:v>
                </c:pt>
                <c:pt idx="1801">
                  <c:v>39379</c:v>
                </c:pt>
                <c:pt idx="1802">
                  <c:v>39380</c:v>
                </c:pt>
                <c:pt idx="1803">
                  <c:v>39381</c:v>
                </c:pt>
                <c:pt idx="1804">
                  <c:v>39382</c:v>
                </c:pt>
                <c:pt idx="1805">
                  <c:v>39383</c:v>
                </c:pt>
                <c:pt idx="1806">
                  <c:v>39384</c:v>
                </c:pt>
                <c:pt idx="1807">
                  <c:v>39385</c:v>
                </c:pt>
                <c:pt idx="1808">
                  <c:v>39387</c:v>
                </c:pt>
                <c:pt idx="1809">
                  <c:v>39388</c:v>
                </c:pt>
                <c:pt idx="1810">
                  <c:v>39389</c:v>
                </c:pt>
                <c:pt idx="1811">
                  <c:v>39390</c:v>
                </c:pt>
                <c:pt idx="1812">
                  <c:v>39391</c:v>
                </c:pt>
                <c:pt idx="1813">
                  <c:v>39392</c:v>
                </c:pt>
                <c:pt idx="1814">
                  <c:v>39393</c:v>
                </c:pt>
                <c:pt idx="1815">
                  <c:v>39394</c:v>
                </c:pt>
                <c:pt idx="1816">
                  <c:v>39395</c:v>
                </c:pt>
                <c:pt idx="1817">
                  <c:v>39396</c:v>
                </c:pt>
                <c:pt idx="1818">
                  <c:v>39397</c:v>
                </c:pt>
                <c:pt idx="1819">
                  <c:v>39398</c:v>
                </c:pt>
                <c:pt idx="1820">
                  <c:v>39399</c:v>
                </c:pt>
                <c:pt idx="1821">
                  <c:v>39400</c:v>
                </c:pt>
                <c:pt idx="1822">
                  <c:v>39401</c:v>
                </c:pt>
                <c:pt idx="1823">
                  <c:v>39402</c:v>
                </c:pt>
                <c:pt idx="1824">
                  <c:v>39403</c:v>
                </c:pt>
                <c:pt idx="1825">
                  <c:v>39404</c:v>
                </c:pt>
                <c:pt idx="1826">
                  <c:v>39405</c:v>
                </c:pt>
                <c:pt idx="1827">
                  <c:v>39406</c:v>
                </c:pt>
                <c:pt idx="1828">
                  <c:v>39407</c:v>
                </c:pt>
                <c:pt idx="1829">
                  <c:v>39408</c:v>
                </c:pt>
                <c:pt idx="1830">
                  <c:v>39409</c:v>
                </c:pt>
                <c:pt idx="1831">
                  <c:v>39410</c:v>
                </c:pt>
                <c:pt idx="1832">
                  <c:v>39411</c:v>
                </c:pt>
                <c:pt idx="1833">
                  <c:v>39412</c:v>
                </c:pt>
                <c:pt idx="1834">
                  <c:v>39413</c:v>
                </c:pt>
                <c:pt idx="1835">
                  <c:v>39414</c:v>
                </c:pt>
                <c:pt idx="1836">
                  <c:v>39415</c:v>
                </c:pt>
                <c:pt idx="1837">
                  <c:v>39416</c:v>
                </c:pt>
                <c:pt idx="1838">
                  <c:v>39417</c:v>
                </c:pt>
                <c:pt idx="1839">
                  <c:v>39418</c:v>
                </c:pt>
                <c:pt idx="1840">
                  <c:v>39419</c:v>
                </c:pt>
                <c:pt idx="1841">
                  <c:v>39420</c:v>
                </c:pt>
                <c:pt idx="1842">
                  <c:v>39421</c:v>
                </c:pt>
                <c:pt idx="1843">
                  <c:v>39422</c:v>
                </c:pt>
                <c:pt idx="1844">
                  <c:v>39423</c:v>
                </c:pt>
                <c:pt idx="1845">
                  <c:v>39424</c:v>
                </c:pt>
                <c:pt idx="1846">
                  <c:v>39425</c:v>
                </c:pt>
                <c:pt idx="1847">
                  <c:v>39426</c:v>
                </c:pt>
                <c:pt idx="1848">
                  <c:v>39427</c:v>
                </c:pt>
                <c:pt idx="1849">
                  <c:v>39428</c:v>
                </c:pt>
                <c:pt idx="1850">
                  <c:v>39429</c:v>
                </c:pt>
                <c:pt idx="1851">
                  <c:v>39430</c:v>
                </c:pt>
                <c:pt idx="1852">
                  <c:v>39431</c:v>
                </c:pt>
                <c:pt idx="1853">
                  <c:v>39432</c:v>
                </c:pt>
                <c:pt idx="1854">
                  <c:v>39433</c:v>
                </c:pt>
                <c:pt idx="1855">
                  <c:v>39434</c:v>
                </c:pt>
                <c:pt idx="1856">
                  <c:v>39435</c:v>
                </c:pt>
                <c:pt idx="1857">
                  <c:v>39436</c:v>
                </c:pt>
                <c:pt idx="1858">
                  <c:v>39437</c:v>
                </c:pt>
                <c:pt idx="1859">
                  <c:v>39438</c:v>
                </c:pt>
                <c:pt idx="1860">
                  <c:v>39439</c:v>
                </c:pt>
                <c:pt idx="1861">
                  <c:v>39440</c:v>
                </c:pt>
                <c:pt idx="1862">
                  <c:v>39441</c:v>
                </c:pt>
                <c:pt idx="1863">
                  <c:v>39442</c:v>
                </c:pt>
                <c:pt idx="1864">
                  <c:v>39443</c:v>
                </c:pt>
                <c:pt idx="1865">
                  <c:v>39444</c:v>
                </c:pt>
                <c:pt idx="1866">
                  <c:v>39445</c:v>
                </c:pt>
                <c:pt idx="1867">
                  <c:v>39446</c:v>
                </c:pt>
                <c:pt idx="1868">
                  <c:v>39447</c:v>
                </c:pt>
                <c:pt idx="1869">
                  <c:v>39448</c:v>
                </c:pt>
                <c:pt idx="1870">
                  <c:v>39449</c:v>
                </c:pt>
                <c:pt idx="1871">
                  <c:v>39450</c:v>
                </c:pt>
                <c:pt idx="1872">
                  <c:v>39451</c:v>
                </c:pt>
                <c:pt idx="1873">
                  <c:v>39452</c:v>
                </c:pt>
                <c:pt idx="1874">
                  <c:v>39453</c:v>
                </c:pt>
                <c:pt idx="1875">
                  <c:v>39454</c:v>
                </c:pt>
                <c:pt idx="1876">
                  <c:v>39455</c:v>
                </c:pt>
                <c:pt idx="1877">
                  <c:v>39456</c:v>
                </c:pt>
                <c:pt idx="1878">
                  <c:v>39457</c:v>
                </c:pt>
                <c:pt idx="1879">
                  <c:v>39458</c:v>
                </c:pt>
                <c:pt idx="1880">
                  <c:v>39459</c:v>
                </c:pt>
                <c:pt idx="1881">
                  <c:v>39460</c:v>
                </c:pt>
                <c:pt idx="1882">
                  <c:v>39461</c:v>
                </c:pt>
                <c:pt idx="1883">
                  <c:v>39462</c:v>
                </c:pt>
                <c:pt idx="1884">
                  <c:v>39463</c:v>
                </c:pt>
                <c:pt idx="1885">
                  <c:v>39464</c:v>
                </c:pt>
                <c:pt idx="1886">
                  <c:v>39465</c:v>
                </c:pt>
                <c:pt idx="1887">
                  <c:v>39466</c:v>
                </c:pt>
                <c:pt idx="1888">
                  <c:v>39467</c:v>
                </c:pt>
                <c:pt idx="1889">
                  <c:v>39468</c:v>
                </c:pt>
                <c:pt idx="1890">
                  <c:v>39469</c:v>
                </c:pt>
                <c:pt idx="1891">
                  <c:v>39470</c:v>
                </c:pt>
                <c:pt idx="1892">
                  <c:v>39471</c:v>
                </c:pt>
                <c:pt idx="1893">
                  <c:v>39472</c:v>
                </c:pt>
                <c:pt idx="1894">
                  <c:v>39473</c:v>
                </c:pt>
                <c:pt idx="1895">
                  <c:v>39474</c:v>
                </c:pt>
                <c:pt idx="1896">
                  <c:v>39475</c:v>
                </c:pt>
                <c:pt idx="1897">
                  <c:v>39476</c:v>
                </c:pt>
                <c:pt idx="1898">
                  <c:v>39477</c:v>
                </c:pt>
                <c:pt idx="1899">
                  <c:v>39478</c:v>
                </c:pt>
                <c:pt idx="1900">
                  <c:v>39479</c:v>
                </c:pt>
                <c:pt idx="1901">
                  <c:v>39480</c:v>
                </c:pt>
                <c:pt idx="1902">
                  <c:v>39481</c:v>
                </c:pt>
                <c:pt idx="1903">
                  <c:v>39482</c:v>
                </c:pt>
                <c:pt idx="1904">
                  <c:v>39483</c:v>
                </c:pt>
                <c:pt idx="1905">
                  <c:v>39484</c:v>
                </c:pt>
                <c:pt idx="1906">
                  <c:v>39485</c:v>
                </c:pt>
                <c:pt idx="1907">
                  <c:v>39486</c:v>
                </c:pt>
                <c:pt idx="1908">
                  <c:v>39487</c:v>
                </c:pt>
                <c:pt idx="1909">
                  <c:v>39488</c:v>
                </c:pt>
                <c:pt idx="1910">
                  <c:v>39489</c:v>
                </c:pt>
                <c:pt idx="1911">
                  <c:v>39490</c:v>
                </c:pt>
                <c:pt idx="1912">
                  <c:v>39491</c:v>
                </c:pt>
                <c:pt idx="1913">
                  <c:v>39492</c:v>
                </c:pt>
                <c:pt idx="1914">
                  <c:v>39493</c:v>
                </c:pt>
                <c:pt idx="1915">
                  <c:v>39494</c:v>
                </c:pt>
                <c:pt idx="1916">
                  <c:v>39495</c:v>
                </c:pt>
                <c:pt idx="1917">
                  <c:v>39496</c:v>
                </c:pt>
                <c:pt idx="1918">
                  <c:v>39497</c:v>
                </c:pt>
                <c:pt idx="1919">
                  <c:v>39498</c:v>
                </c:pt>
                <c:pt idx="1920">
                  <c:v>39499</c:v>
                </c:pt>
                <c:pt idx="1921">
                  <c:v>39500</c:v>
                </c:pt>
                <c:pt idx="1922">
                  <c:v>39501</c:v>
                </c:pt>
                <c:pt idx="1923">
                  <c:v>39502</c:v>
                </c:pt>
                <c:pt idx="1924">
                  <c:v>39503</c:v>
                </c:pt>
                <c:pt idx="1925">
                  <c:v>39504</c:v>
                </c:pt>
                <c:pt idx="1926">
                  <c:v>39505</c:v>
                </c:pt>
                <c:pt idx="1927">
                  <c:v>39506</c:v>
                </c:pt>
                <c:pt idx="1928">
                  <c:v>39507</c:v>
                </c:pt>
                <c:pt idx="1929">
                  <c:v>39508</c:v>
                </c:pt>
                <c:pt idx="1930">
                  <c:v>39509</c:v>
                </c:pt>
                <c:pt idx="1931">
                  <c:v>39510</c:v>
                </c:pt>
                <c:pt idx="1932">
                  <c:v>39511</c:v>
                </c:pt>
                <c:pt idx="1933">
                  <c:v>39667</c:v>
                </c:pt>
                <c:pt idx="1934">
                  <c:v>39668</c:v>
                </c:pt>
                <c:pt idx="1935">
                  <c:v>39669</c:v>
                </c:pt>
                <c:pt idx="1936">
                  <c:v>39670</c:v>
                </c:pt>
                <c:pt idx="1937">
                  <c:v>39671</c:v>
                </c:pt>
                <c:pt idx="1938">
                  <c:v>39672</c:v>
                </c:pt>
                <c:pt idx="1939">
                  <c:v>39673</c:v>
                </c:pt>
                <c:pt idx="1940">
                  <c:v>39674</c:v>
                </c:pt>
                <c:pt idx="1941">
                  <c:v>39675</c:v>
                </c:pt>
                <c:pt idx="1942">
                  <c:v>39676</c:v>
                </c:pt>
                <c:pt idx="1943">
                  <c:v>39677</c:v>
                </c:pt>
                <c:pt idx="1944">
                  <c:v>39678</c:v>
                </c:pt>
                <c:pt idx="1945">
                  <c:v>39679</c:v>
                </c:pt>
                <c:pt idx="1946">
                  <c:v>39680</c:v>
                </c:pt>
                <c:pt idx="1947">
                  <c:v>39681</c:v>
                </c:pt>
                <c:pt idx="1948">
                  <c:v>39682</c:v>
                </c:pt>
                <c:pt idx="1949">
                  <c:v>39683</c:v>
                </c:pt>
                <c:pt idx="1950">
                  <c:v>39684</c:v>
                </c:pt>
                <c:pt idx="1951">
                  <c:v>39685</c:v>
                </c:pt>
                <c:pt idx="1952">
                  <c:v>39686</c:v>
                </c:pt>
                <c:pt idx="1953">
                  <c:v>39687</c:v>
                </c:pt>
                <c:pt idx="1954">
                  <c:v>39688</c:v>
                </c:pt>
                <c:pt idx="1955">
                  <c:v>39689</c:v>
                </c:pt>
                <c:pt idx="1956">
                  <c:v>39690</c:v>
                </c:pt>
                <c:pt idx="1957">
                  <c:v>39691</c:v>
                </c:pt>
                <c:pt idx="1958">
                  <c:v>39692</c:v>
                </c:pt>
                <c:pt idx="1959">
                  <c:v>39693</c:v>
                </c:pt>
                <c:pt idx="1960">
                  <c:v>39694</c:v>
                </c:pt>
                <c:pt idx="1961">
                  <c:v>39695</c:v>
                </c:pt>
                <c:pt idx="1962">
                  <c:v>39696</c:v>
                </c:pt>
                <c:pt idx="1963">
                  <c:v>39697</c:v>
                </c:pt>
                <c:pt idx="1964">
                  <c:v>39698</c:v>
                </c:pt>
                <c:pt idx="1965">
                  <c:v>39699</c:v>
                </c:pt>
                <c:pt idx="1966">
                  <c:v>39700</c:v>
                </c:pt>
                <c:pt idx="1967">
                  <c:v>39701</c:v>
                </c:pt>
                <c:pt idx="1968">
                  <c:v>39702</c:v>
                </c:pt>
                <c:pt idx="1969">
                  <c:v>39703</c:v>
                </c:pt>
                <c:pt idx="1970">
                  <c:v>39704</c:v>
                </c:pt>
                <c:pt idx="1971">
                  <c:v>39705</c:v>
                </c:pt>
                <c:pt idx="1972">
                  <c:v>39706</c:v>
                </c:pt>
                <c:pt idx="1973">
                  <c:v>39707</c:v>
                </c:pt>
                <c:pt idx="1974">
                  <c:v>39708</c:v>
                </c:pt>
                <c:pt idx="1975">
                  <c:v>39709</c:v>
                </c:pt>
                <c:pt idx="1976">
                  <c:v>39710</c:v>
                </c:pt>
                <c:pt idx="1977">
                  <c:v>39711</c:v>
                </c:pt>
                <c:pt idx="1978">
                  <c:v>39712</c:v>
                </c:pt>
                <c:pt idx="1979">
                  <c:v>39713</c:v>
                </c:pt>
                <c:pt idx="1980">
                  <c:v>39714</c:v>
                </c:pt>
                <c:pt idx="1981">
                  <c:v>39715</c:v>
                </c:pt>
                <c:pt idx="1982">
                  <c:v>39716</c:v>
                </c:pt>
                <c:pt idx="1983">
                  <c:v>39717</c:v>
                </c:pt>
                <c:pt idx="1984">
                  <c:v>39718</c:v>
                </c:pt>
                <c:pt idx="1985">
                  <c:v>39719</c:v>
                </c:pt>
                <c:pt idx="1986">
                  <c:v>39720</c:v>
                </c:pt>
                <c:pt idx="1987">
                  <c:v>39721</c:v>
                </c:pt>
                <c:pt idx="1988">
                  <c:v>39722</c:v>
                </c:pt>
                <c:pt idx="1989">
                  <c:v>39723</c:v>
                </c:pt>
                <c:pt idx="1990">
                  <c:v>39724</c:v>
                </c:pt>
                <c:pt idx="1991">
                  <c:v>39725</c:v>
                </c:pt>
                <c:pt idx="1992">
                  <c:v>39726</c:v>
                </c:pt>
                <c:pt idx="1993">
                  <c:v>39727</c:v>
                </c:pt>
                <c:pt idx="1994">
                  <c:v>39728</c:v>
                </c:pt>
                <c:pt idx="1995">
                  <c:v>39729</c:v>
                </c:pt>
                <c:pt idx="1996">
                  <c:v>39730</c:v>
                </c:pt>
                <c:pt idx="1997">
                  <c:v>39731</c:v>
                </c:pt>
                <c:pt idx="1998">
                  <c:v>39732</c:v>
                </c:pt>
                <c:pt idx="1999">
                  <c:v>39733</c:v>
                </c:pt>
                <c:pt idx="2000">
                  <c:v>39734</c:v>
                </c:pt>
                <c:pt idx="2001">
                  <c:v>39735</c:v>
                </c:pt>
                <c:pt idx="2002">
                  <c:v>39736</c:v>
                </c:pt>
                <c:pt idx="2003">
                  <c:v>39737</c:v>
                </c:pt>
                <c:pt idx="2004">
                  <c:v>39738</c:v>
                </c:pt>
                <c:pt idx="2005">
                  <c:v>39739</c:v>
                </c:pt>
                <c:pt idx="2006">
                  <c:v>39740</c:v>
                </c:pt>
                <c:pt idx="2007">
                  <c:v>39741</c:v>
                </c:pt>
                <c:pt idx="2008">
                  <c:v>39742</c:v>
                </c:pt>
                <c:pt idx="2009">
                  <c:v>39743</c:v>
                </c:pt>
                <c:pt idx="2010">
                  <c:v>39744</c:v>
                </c:pt>
                <c:pt idx="2011">
                  <c:v>39745</c:v>
                </c:pt>
                <c:pt idx="2012">
                  <c:v>39746</c:v>
                </c:pt>
                <c:pt idx="2013">
                  <c:v>39747</c:v>
                </c:pt>
                <c:pt idx="2014">
                  <c:v>39748</c:v>
                </c:pt>
                <c:pt idx="2015">
                  <c:v>39749</c:v>
                </c:pt>
                <c:pt idx="2016">
                  <c:v>39750</c:v>
                </c:pt>
                <c:pt idx="2017">
                  <c:v>39751</c:v>
                </c:pt>
                <c:pt idx="2018">
                  <c:v>39752</c:v>
                </c:pt>
                <c:pt idx="2019">
                  <c:v>39753</c:v>
                </c:pt>
                <c:pt idx="2020">
                  <c:v>39754</c:v>
                </c:pt>
                <c:pt idx="2021">
                  <c:v>39755</c:v>
                </c:pt>
                <c:pt idx="2022">
                  <c:v>39756</c:v>
                </c:pt>
                <c:pt idx="2023">
                  <c:v>39757</c:v>
                </c:pt>
                <c:pt idx="2024">
                  <c:v>39758</c:v>
                </c:pt>
                <c:pt idx="2025">
                  <c:v>39759</c:v>
                </c:pt>
                <c:pt idx="2026">
                  <c:v>39760</c:v>
                </c:pt>
                <c:pt idx="2027">
                  <c:v>39761</c:v>
                </c:pt>
                <c:pt idx="2028">
                  <c:v>39762</c:v>
                </c:pt>
                <c:pt idx="2029">
                  <c:v>39763</c:v>
                </c:pt>
                <c:pt idx="2030">
                  <c:v>39764</c:v>
                </c:pt>
                <c:pt idx="2031">
                  <c:v>39765</c:v>
                </c:pt>
                <c:pt idx="2032">
                  <c:v>39766</c:v>
                </c:pt>
                <c:pt idx="2033">
                  <c:v>39767</c:v>
                </c:pt>
                <c:pt idx="2034">
                  <c:v>39768</c:v>
                </c:pt>
                <c:pt idx="2035">
                  <c:v>39769</c:v>
                </c:pt>
                <c:pt idx="2036">
                  <c:v>39770</c:v>
                </c:pt>
                <c:pt idx="2037">
                  <c:v>39771</c:v>
                </c:pt>
                <c:pt idx="2038">
                  <c:v>39772</c:v>
                </c:pt>
                <c:pt idx="2039">
                  <c:v>39773</c:v>
                </c:pt>
                <c:pt idx="2040">
                  <c:v>39774</c:v>
                </c:pt>
                <c:pt idx="2041">
                  <c:v>39775</c:v>
                </c:pt>
                <c:pt idx="2042">
                  <c:v>39776</c:v>
                </c:pt>
                <c:pt idx="2043">
                  <c:v>39777</c:v>
                </c:pt>
                <c:pt idx="2044">
                  <c:v>39778</c:v>
                </c:pt>
                <c:pt idx="2045">
                  <c:v>39779</c:v>
                </c:pt>
                <c:pt idx="2046">
                  <c:v>39780</c:v>
                </c:pt>
                <c:pt idx="2047">
                  <c:v>39781</c:v>
                </c:pt>
                <c:pt idx="2048">
                  <c:v>39782</c:v>
                </c:pt>
                <c:pt idx="2049">
                  <c:v>39783</c:v>
                </c:pt>
                <c:pt idx="2050">
                  <c:v>39784</c:v>
                </c:pt>
                <c:pt idx="2051">
                  <c:v>39785</c:v>
                </c:pt>
                <c:pt idx="2052">
                  <c:v>39786</c:v>
                </c:pt>
                <c:pt idx="2053">
                  <c:v>39787</c:v>
                </c:pt>
                <c:pt idx="2054">
                  <c:v>39788</c:v>
                </c:pt>
                <c:pt idx="2055">
                  <c:v>39789</c:v>
                </c:pt>
                <c:pt idx="2056">
                  <c:v>39790</c:v>
                </c:pt>
                <c:pt idx="2057">
                  <c:v>39791</c:v>
                </c:pt>
                <c:pt idx="2058">
                  <c:v>39792</c:v>
                </c:pt>
                <c:pt idx="2059">
                  <c:v>39793</c:v>
                </c:pt>
                <c:pt idx="2060">
                  <c:v>39794</c:v>
                </c:pt>
                <c:pt idx="2061">
                  <c:v>39795</c:v>
                </c:pt>
                <c:pt idx="2062">
                  <c:v>39796</c:v>
                </c:pt>
                <c:pt idx="2063">
                  <c:v>39797</c:v>
                </c:pt>
                <c:pt idx="2064">
                  <c:v>39798</c:v>
                </c:pt>
                <c:pt idx="2065">
                  <c:v>39799</c:v>
                </c:pt>
                <c:pt idx="2066">
                  <c:v>39800</c:v>
                </c:pt>
                <c:pt idx="2067">
                  <c:v>39801</c:v>
                </c:pt>
                <c:pt idx="2068">
                  <c:v>39802</c:v>
                </c:pt>
                <c:pt idx="2069">
                  <c:v>39803</c:v>
                </c:pt>
                <c:pt idx="2070">
                  <c:v>39804</c:v>
                </c:pt>
                <c:pt idx="2071">
                  <c:v>39805</c:v>
                </c:pt>
                <c:pt idx="2072">
                  <c:v>39806</c:v>
                </c:pt>
                <c:pt idx="2073">
                  <c:v>39807</c:v>
                </c:pt>
                <c:pt idx="2074">
                  <c:v>39808</c:v>
                </c:pt>
                <c:pt idx="2075">
                  <c:v>39809</c:v>
                </c:pt>
                <c:pt idx="2076">
                  <c:v>39810</c:v>
                </c:pt>
                <c:pt idx="2077">
                  <c:v>39811</c:v>
                </c:pt>
                <c:pt idx="2078">
                  <c:v>39812</c:v>
                </c:pt>
                <c:pt idx="2079">
                  <c:v>39813</c:v>
                </c:pt>
                <c:pt idx="2080">
                  <c:v>39814</c:v>
                </c:pt>
                <c:pt idx="2081">
                  <c:v>39815</c:v>
                </c:pt>
                <c:pt idx="2082">
                  <c:v>39816</c:v>
                </c:pt>
                <c:pt idx="2083">
                  <c:v>39817</c:v>
                </c:pt>
                <c:pt idx="2084">
                  <c:v>39818</c:v>
                </c:pt>
                <c:pt idx="2085">
                  <c:v>39819</c:v>
                </c:pt>
                <c:pt idx="2086">
                  <c:v>39820</c:v>
                </c:pt>
                <c:pt idx="2087">
                  <c:v>39821</c:v>
                </c:pt>
                <c:pt idx="2088">
                  <c:v>39822</c:v>
                </c:pt>
                <c:pt idx="2089">
                  <c:v>39823</c:v>
                </c:pt>
                <c:pt idx="2090">
                  <c:v>39824</c:v>
                </c:pt>
                <c:pt idx="2091">
                  <c:v>39825</c:v>
                </c:pt>
                <c:pt idx="2092">
                  <c:v>39826</c:v>
                </c:pt>
                <c:pt idx="2093">
                  <c:v>39827</c:v>
                </c:pt>
                <c:pt idx="2094">
                  <c:v>39828</c:v>
                </c:pt>
                <c:pt idx="2095">
                  <c:v>39829</c:v>
                </c:pt>
                <c:pt idx="2096">
                  <c:v>39830</c:v>
                </c:pt>
                <c:pt idx="2097">
                  <c:v>39831</c:v>
                </c:pt>
                <c:pt idx="2098">
                  <c:v>39832</c:v>
                </c:pt>
                <c:pt idx="2099">
                  <c:v>39833</c:v>
                </c:pt>
                <c:pt idx="2100">
                  <c:v>39834</c:v>
                </c:pt>
                <c:pt idx="2101">
                  <c:v>39835</c:v>
                </c:pt>
                <c:pt idx="2102">
                  <c:v>39836</c:v>
                </c:pt>
                <c:pt idx="2103">
                  <c:v>39837</c:v>
                </c:pt>
                <c:pt idx="2104">
                  <c:v>39838</c:v>
                </c:pt>
                <c:pt idx="2105">
                  <c:v>39839</c:v>
                </c:pt>
                <c:pt idx="2106">
                  <c:v>39840</c:v>
                </c:pt>
                <c:pt idx="2107">
                  <c:v>39841</c:v>
                </c:pt>
                <c:pt idx="2108">
                  <c:v>39842</c:v>
                </c:pt>
                <c:pt idx="2109">
                  <c:v>39843</c:v>
                </c:pt>
                <c:pt idx="2110">
                  <c:v>39844</c:v>
                </c:pt>
                <c:pt idx="2111">
                  <c:v>39845</c:v>
                </c:pt>
                <c:pt idx="2112">
                  <c:v>39846</c:v>
                </c:pt>
                <c:pt idx="2113">
                  <c:v>39847</c:v>
                </c:pt>
                <c:pt idx="2114">
                  <c:v>39848</c:v>
                </c:pt>
                <c:pt idx="2115">
                  <c:v>39849</c:v>
                </c:pt>
                <c:pt idx="2116">
                  <c:v>39850</c:v>
                </c:pt>
                <c:pt idx="2117">
                  <c:v>39851</c:v>
                </c:pt>
                <c:pt idx="2118">
                  <c:v>39852</c:v>
                </c:pt>
                <c:pt idx="2119">
                  <c:v>39853</c:v>
                </c:pt>
                <c:pt idx="2120">
                  <c:v>39854</c:v>
                </c:pt>
                <c:pt idx="2121">
                  <c:v>39855</c:v>
                </c:pt>
                <c:pt idx="2122">
                  <c:v>39856</c:v>
                </c:pt>
                <c:pt idx="2123">
                  <c:v>39857</c:v>
                </c:pt>
                <c:pt idx="2124">
                  <c:v>39858</c:v>
                </c:pt>
                <c:pt idx="2125">
                  <c:v>39859</c:v>
                </c:pt>
                <c:pt idx="2126">
                  <c:v>39860</c:v>
                </c:pt>
                <c:pt idx="2127">
                  <c:v>39861</c:v>
                </c:pt>
                <c:pt idx="2128">
                  <c:v>39862</c:v>
                </c:pt>
                <c:pt idx="2129">
                  <c:v>39863</c:v>
                </c:pt>
                <c:pt idx="2130">
                  <c:v>39864</c:v>
                </c:pt>
                <c:pt idx="2131">
                  <c:v>39865</c:v>
                </c:pt>
                <c:pt idx="2132">
                  <c:v>39866</c:v>
                </c:pt>
                <c:pt idx="2133">
                  <c:v>39867</c:v>
                </c:pt>
                <c:pt idx="2134">
                  <c:v>39868</c:v>
                </c:pt>
                <c:pt idx="2135">
                  <c:v>39869</c:v>
                </c:pt>
                <c:pt idx="2136">
                  <c:v>39870</c:v>
                </c:pt>
                <c:pt idx="2137">
                  <c:v>39871</c:v>
                </c:pt>
                <c:pt idx="2138">
                  <c:v>39872</c:v>
                </c:pt>
                <c:pt idx="2139">
                  <c:v>39873</c:v>
                </c:pt>
                <c:pt idx="2140">
                  <c:v>39874</c:v>
                </c:pt>
                <c:pt idx="2141">
                  <c:v>39875</c:v>
                </c:pt>
                <c:pt idx="2142">
                  <c:v>39876</c:v>
                </c:pt>
                <c:pt idx="2143">
                  <c:v>39877</c:v>
                </c:pt>
                <c:pt idx="2144">
                  <c:v>39878</c:v>
                </c:pt>
                <c:pt idx="2145">
                  <c:v>39879</c:v>
                </c:pt>
                <c:pt idx="2146">
                  <c:v>39880</c:v>
                </c:pt>
                <c:pt idx="2147">
                  <c:v>39881</c:v>
                </c:pt>
                <c:pt idx="2148">
                  <c:v>39882</c:v>
                </c:pt>
                <c:pt idx="2149">
                  <c:v>39883</c:v>
                </c:pt>
                <c:pt idx="2150">
                  <c:v>39884</c:v>
                </c:pt>
                <c:pt idx="2151">
                  <c:v>39885</c:v>
                </c:pt>
                <c:pt idx="2152">
                  <c:v>39886</c:v>
                </c:pt>
                <c:pt idx="2153">
                  <c:v>39887</c:v>
                </c:pt>
                <c:pt idx="2154">
                  <c:v>39888</c:v>
                </c:pt>
                <c:pt idx="2155">
                  <c:v>39889</c:v>
                </c:pt>
                <c:pt idx="2156">
                  <c:v>39890</c:v>
                </c:pt>
                <c:pt idx="2157">
                  <c:v>39891</c:v>
                </c:pt>
                <c:pt idx="2158">
                  <c:v>39892</c:v>
                </c:pt>
                <c:pt idx="2159">
                  <c:v>39893</c:v>
                </c:pt>
                <c:pt idx="2160">
                  <c:v>39894</c:v>
                </c:pt>
                <c:pt idx="2161">
                  <c:v>39895</c:v>
                </c:pt>
                <c:pt idx="2162">
                  <c:v>39896</c:v>
                </c:pt>
                <c:pt idx="2163">
                  <c:v>39897</c:v>
                </c:pt>
                <c:pt idx="2164">
                  <c:v>39898</c:v>
                </c:pt>
                <c:pt idx="2165">
                  <c:v>39899</c:v>
                </c:pt>
                <c:pt idx="2166">
                  <c:v>39900</c:v>
                </c:pt>
                <c:pt idx="2167">
                  <c:v>39901</c:v>
                </c:pt>
                <c:pt idx="2168">
                  <c:v>39902</c:v>
                </c:pt>
                <c:pt idx="2169">
                  <c:v>39903</c:v>
                </c:pt>
                <c:pt idx="2170">
                  <c:v>39904</c:v>
                </c:pt>
                <c:pt idx="2171">
                  <c:v>39905</c:v>
                </c:pt>
                <c:pt idx="2172">
                  <c:v>39906</c:v>
                </c:pt>
                <c:pt idx="2173">
                  <c:v>39907</c:v>
                </c:pt>
                <c:pt idx="2174">
                  <c:v>39908</c:v>
                </c:pt>
                <c:pt idx="2175">
                  <c:v>39909</c:v>
                </c:pt>
                <c:pt idx="2176">
                  <c:v>39910</c:v>
                </c:pt>
                <c:pt idx="2177">
                  <c:v>39911</c:v>
                </c:pt>
                <c:pt idx="2178">
                  <c:v>39912</c:v>
                </c:pt>
                <c:pt idx="2179">
                  <c:v>39913</c:v>
                </c:pt>
                <c:pt idx="2180">
                  <c:v>39914</c:v>
                </c:pt>
                <c:pt idx="2181">
                  <c:v>39915</c:v>
                </c:pt>
                <c:pt idx="2182">
                  <c:v>39916</c:v>
                </c:pt>
                <c:pt idx="2183">
                  <c:v>39917</c:v>
                </c:pt>
                <c:pt idx="2184">
                  <c:v>39918</c:v>
                </c:pt>
                <c:pt idx="2185">
                  <c:v>39919</c:v>
                </c:pt>
                <c:pt idx="2186">
                  <c:v>39920</c:v>
                </c:pt>
                <c:pt idx="2187">
                  <c:v>39921</c:v>
                </c:pt>
                <c:pt idx="2188">
                  <c:v>39922</c:v>
                </c:pt>
                <c:pt idx="2189">
                  <c:v>39923</c:v>
                </c:pt>
                <c:pt idx="2190">
                  <c:v>39924</c:v>
                </c:pt>
                <c:pt idx="2191">
                  <c:v>39925</c:v>
                </c:pt>
                <c:pt idx="2192">
                  <c:v>39926</c:v>
                </c:pt>
                <c:pt idx="2193">
                  <c:v>39927</c:v>
                </c:pt>
                <c:pt idx="2194">
                  <c:v>39928</c:v>
                </c:pt>
                <c:pt idx="2195">
                  <c:v>39929</c:v>
                </c:pt>
                <c:pt idx="2196">
                  <c:v>39930</c:v>
                </c:pt>
                <c:pt idx="2197">
                  <c:v>39931</c:v>
                </c:pt>
                <c:pt idx="2198">
                  <c:v>39932</c:v>
                </c:pt>
                <c:pt idx="2199">
                  <c:v>39933</c:v>
                </c:pt>
                <c:pt idx="2200">
                  <c:v>39934</c:v>
                </c:pt>
                <c:pt idx="2201">
                  <c:v>39935</c:v>
                </c:pt>
                <c:pt idx="2202">
                  <c:v>39936</c:v>
                </c:pt>
                <c:pt idx="2203">
                  <c:v>39937</c:v>
                </c:pt>
                <c:pt idx="2204">
                  <c:v>39938</c:v>
                </c:pt>
                <c:pt idx="2205">
                  <c:v>39939</c:v>
                </c:pt>
                <c:pt idx="2206">
                  <c:v>39940</c:v>
                </c:pt>
                <c:pt idx="2207">
                  <c:v>39941</c:v>
                </c:pt>
                <c:pt idx="2208">
                  <c:v>39942</c:v>
                </c:pt>
                <c:pt idx="2209">
                  <c:v>39943</c:v>
                </c:pt>
                <c:pt idx="2210">
                  <c:v>39944</c:v>
                </c:pt>
                <c:pt idx="2211">
                  <c:v>39945</c:v>
                </c:pt>
                <c:pt idx="2212">
                  <c:v>39946</c:v>
                </c:pt>
                <c:pt idx="2213">
                  <c:v>39947</c:v>
                </c:pt>
                <c:pt idx="2214">
                  <c:v>39948</c:v>
                </c:pt>
                <c:pt idx="2215">
                  <c:v>39949</c:v>
                </c:pt>
                <c:pt idx="2216">
                  <c:v>39950</c:v>
                </c:pt>
                <c:pt idx="2217">
                  <c:v>39951</c:v>
                </c:pt>
                <c:pt idx="2218">
                  <c:v>39952</c:v>
                </c:pt>
                <c:pt idx="2219">
                  <c:v>39953</c:v>
                </c:pt>
                <c:pt idx="2220">
                  <c:v>39954</c:v>
                </c:pt>
                <c:pt idx="2221">
                  <c:v>39955</c:v>
                </c:pt>
                <c:pt idx="2222">
                  <c:v>39956</c:v>
                </c:pt>
                <c:pt idx="2223">
                  <c:v>39957</c:v>
                </c:pt>
                <c:pt idx="2224">
                  <c:v>39958</c:v>
                </c:pt>
                <c:pt idx="2225">
                  <c:v>39959</c:v>
                </c:pt>
                <c:pt idx="2226">
                  <c:v>39960</c:v>
                </c:pt>
                <c:pt idx="2227">
                  <c:v>39961</c:v>
                </c:pt>
                <c:pt idx="2228">
                  <c:v>39962</c:v>
                </c:pt>
                <c:pt idx="2229">
                  <c:v>39963</c:v>
                </c:pt>
                <c:pt idx="2230">
                  <c:v>39964</c:v>
                </c:pt>
                <c:pt idx="2231">
                  <c:v>39965</c:v>
                </c:pt>
                <c:pt idx="2232">
                  <c:v>39966</c:v>
                </c:pt>
                <c:pt idx="2233">
                  <c:v>39967</c:v>
                </c:pt>
                <c:pt idx="2234">
                  <c:v>39968</c:v>
                </c:pt>
                <c:pt idx="2235">
                  <c:v>39969</c:v>
                </c:pt>
                <c:pt idx="2236">
                  <c:v>39970</c:v>
                </c:pt>
                <c:pt idx="2237">
                  <c:v>39971</c:v>
                </c:pt>
                <c:pt idx="2238">
                  <c:v>39972</c:v>
                </c:pt>
                <c:pt idx="2239">
                  <c:v>39973</c:v>
                </c:pt>
                <c:pt idx="2240">
                  <c:v>39974</c:v>
                </c:pt>
                <c:pt idx="2241">
                  <c:v>39975</c:v>
                </c:pt>
                <c:pt idx="2242">
                  <c:v>39976</c:v>
                </c:pt>
                <c:pt idx="2243">
                  <c:v>39977</c:v>
                </c:pt>
                <c:pt idx="2244">
                  <c:v>39978</c:v>
                </c:pt>
                <c:pt idx="2245">
                  <c:v>39979</c:v>
                </c:pt>
                <c:pt idx="2246">
                  <c:v>39980</c:v>
                </c:pt>
                <c:pt idx="2247">
                  <c:v>39981</c:v>
                </c:pt>
                <c:pt idx="2248">
                  <c:v>39982</c:v>
                </c:pt>
                <c:pt idx="2249">
                  <c:v>39983</c:v>
                </c:pt>
                <c:pt idx="2250">
                  <c:v>39984</c:v>
                </c:pt>
                <c:pt idx="2251">
                  <c:v>39985</c:v>
                </c:pt>
                <c:pt idx="2252">
                  <c:v>39986</c:v>
                </c:pt>
                <c:pt idx="2253">
                  <c:v>39987</c:v>
                </c:pt>
                <c:pt idx="2254">
                  <c:v>39988</c:v>
                </c:pt>
                <c:pt idx="2255">
                  <c:v>39989</c:v>
                </c:pt>
                <c:pt idx="2256">
                  <c:v>39990</c:v>
                </c:pt>
                <c:pt idx="2257">
                  <c:v>39991</c:v>
                </c:pt>
                <c:pt idx="2258">
                  <c:v>39992</c:v>
                </c:pt>
                <c:pt idx="2259">
                  <c:v>39993</c:v>
                </c:pt>
                <c:pt idx="2260">
                  <c:v>39994</c:v>
                </c:pt>
                <c:pt idx="2261">
                  <c:v>39995</c:v>
                </c:pt>
                <c:pt idx="2262">
                  <c:v>39996</c:v>
                </c:pt>
                <c:pt idx="2263">
                  <c:v>39997</c:v>
                </c:pt>
                <c:pt idx="2264">
                  <c:v>39998</c:v>
                </c:pt>
                <c:pt idx="2265">
                  <c:v>39999</c:v>
                </c:pt>
                <c:pt idx="2266">
                  <c:v>40000</c:v>
                </c:pt>
                <c:pt idx="2267">
                  <c:v>40001</c:v>
                </c:pt>
                <c:pt idx="2268">
                  <c:v>40002</c:v>
                </c:pt>
                <c:pt idx="2269">
                  <c:v>40003</c:v>
                </c:pt>
                <c:pt idx="2270">
                  <c:v>40004</c:v>
                </c:pt>
                <c:pt idx="2271">
                  <c:v>40005</c:v>
                </c:pt>
                <c:pt idx="2272">
                  <c:v>40006</c:v>
                </c:pt>
                <c:pt idx="2273">
                  <c:v>40007</c:v>
                </c:pt>
                <c:pt idx="2274">
                  <c:v>40008</c:v>
                </c:pt>
                <c:pt idx="2275">
                  <c:v>40009</c:v>
                </c:pt>
                <c:pt idx="2276">
                  <c:v>40010</c:v>
                </c:pt>
                <c:pt idx="2277">
                  <c:v>40011</c:v>
                </c:pt>
                <c:pt idx="2278">
                  <c:v>40012</c:v>
                </c:pt>
                <c:pt idx="2279">
                  <c:v>40013</c:v>
                </c:pt>
                <c:pt idx="2280">
                  <c:v>40014</c:v>
                </c:pt>
                <c:pt idx="2281">
                  <c:v>40015</c:v>
                </c:pt>
                <c:pt idx="2282">
                  <c:v>40016</c:v>
                </c:pt>
                <c:pt idx="2283">
                  <c:v>40017</c:v>
                </c:pt>
                <c:pt idx="2284">
                  <c:v>40018</c:v>
                </c:pt>
                <c:pt idx="2285">
                  <c:v>40019</c:v>
                </c:pt>
                <c:pt idx="2286">
                  <c:v>40020</c:v>
                </c:pt>
                <c:pt idx="2287">
                  <c:v>40021</c:v>
                </c:pt>
                <c:pt idx="2288">
                  <c:v>40022</c:v>
                </c:pt>
                <c:pt idx="2289">
                  <c:v>40023</c:v>
                </c:pt>
                <c:pt idx="2290">
                  <c:v>40024</c:v>
                </c:pt>
                <c:pt idx="2291">
                  <c:v>40025</c:v>
                </c:pt>
                <c:pt idx="2292">
                  <c:v>40026</c:v>
                </c:pt>
                <c:pt idx="2293">
                  <c:v>40027</c:v>
                </c:pt>
                <c:pt idx="2294">
                  <c:v>40028</c:v>
                </c:pt>
                <c:pt idx="2295">
                  <c:v>40029</c:v>
                </c:pt>
                <c:pt idx="2296">
                  <c:v>40030</c:v>
                </c:pt>
                <c:pt idx="2297">
                  <c:v>40031</c:v>
                </c:pt>
                <c:pt idx="2298">
                  <c:v>40032</c:v>
                </c:pt>
                <c:pt idx="2299">
                  <c:v>40033</c:v>
                </c:pt>
                <c:pt idx="2300">
                  <c:v>40034</c:v>
                </c:pt>
                <c:pt idx="2301">
                  <c:v>40035</c:v>
                </c:pt>
                <c:pt idx="2302">
                  <c:v>40036</c:v>
                </c:pt>
                <c:pt idx="2303">
                  <c:v>40037</c:v>
                </c:pt>
                <c:pt idx="2304">
                  <c:v>40038</c:v>
                </c:pt>
                <c:pt idx="2305">
                  <c:v>40039</c:v>
                </c:pt>
                <c:pt idx="2306">
                  <c:v>40040</c:v>
                </c:pt>
                <c:pt idx="2307">
                  <c:v>40041</c:v>
                </c:pt>
                <c:pt idx="2308">
                  <c:v>40042</c:v>
                </c:pt>
                <c:pt idx="2309">
                  <c:v>40043</c:v>
                </c:pt>
                <c:pt idx="2310">
                  <c:v>40044</c:v>
                </c:pt>
                <c:pt idx="2311">
                  <c:v>40045</c:v>
                </c:pt>
                <c:pt idx="2312">
                  <c:v>40046</c:v>
                </c:pt>
                <c:pt idx="2313">
                  <c:v>40047</c:v>
                </c:pt>
                <c:pt idx="2314">
                  <c:v>40048</c:v>
                </c:pt>
                <c:pt idx="2315">
                  <c:v>40049</c:v>
                </c:pt>
                <c:pt idx="2316">
                  <c:v>40050</c:v>
                </c:pt>
                <c:pt idx="2317">
                  <c:v>40051</c:v>
                </c:pt>
                <c:pt idx="2318">
                  <c:v>40052</c:v>
                </c:pt>
                <c:pt idx="2319">
                  <c:v>40053</c:v>
                </c:pt>
                <c:pt idx="2320">
                  <c:v>40054</c:v>
                </c:pt>
                <c:pt idx="2321">
                  <c:v>40055</c:v>
                </c:pt>
                <c:pt idx="2322">
                  <c:v>40056</c:v>
                </c:pt>
                <c:pt idx="2323">
                  <c:v>40057</c:v>
                </c:pt>
                <c:pt idx="2324">
                  <c:v>40058</c:v>
                </c:pt>
                <c:pt idx="2325">
                  <c:v>40059</c:v>
                </c:pt>
                <c:pt idx="2326">
                  <c:v>40060</c:v>
                </c:pt>
                <c:pt idx="2327">
                  <c:v>40061</c:v>
                </c:pt>
                <c:pt idx="2328">
                  <c:v>40062</c:v>
                </c:pt>
                <c:pt idx="2329">
                  <c:v>40063</c:v>
                </c:pt>
                <c:pt idx="2330">
                  <c:v>40064</c:v>
                </c:pt>
                <c:pt idx="2331">
                  <c:v>40065</c:v>
                </c:pt>
                <c:pt idx="2332">
                  <c:v>40066</c:v>
                </c:pt>
                <c:pt idx="2333">
                  <c:v>40067</c:v>
                </c:pt>
                <c:pt idx="2334">
                  <c:v>40068</c:v>
                </c:pt>
                <c:pt idx="2335">
                  <c:v>40069</c:v>
                </c:pt>
                <c:pt idx="2336">
                  <c:v>40070</c:v>
                </c:pt>
                <c:pt idx="2337">
                  <c:v>40071</c:v>
                </c:pt>
                <c:pt idx="2338">
                  <c:v>40072</c:v>
                </c:pt>
                <c:pt idx="2339">
                  <c:v>40073</c:v>
                </c:pt>
                <c:pt idx="2340">
                  <c:v>40074</c:v>
                </c:pt>
                <c:pt idx="2341">
                  <c:v>40075</c:v>
                </c:pt>
                <c:pt idx="2342">
                  <c:v>40076</c:v>
                </c:pt>
                <c:pt idx="2343">
                  <c:v>40077</c:v>
                </c:pt>
                <c:pt idx="2344">
                  <c:v>40078</c:v>
                </c:pt>
                <c:pt idx="2345">
                  <c:v>40079</c:v>
                </c:pt>
                <c:pt idx="2346">
                  <c:v>40080</c:v>
                </c:pt>
                <c:pt idx="2347">
                  <c:v>40081</c:v>
                </c:pt>
                <c:pt idx="2348">
                  <c:v>40082</c:v>
                </c:pt>
                <c:pt idx="2349">
                  <c:v>40083</c:v>
                </c:pt>
                <c:pt idx="2350">
                  <c:v>40084</c:v>
                </c:pt>
                <c:pt idx="2351">
                  <c:v>40085</c:v>
                </c:pt>
                <c:pt idx="2352">
                  <c:v>40086</c:v>
                </c:pt>
                <c:pt idx="2353">
                  <c:v>40087</c:v>
                </c:pt>
                <c:pt idx="2354">
                  <c:v>40088</c:v>
                </c:pt>
                <c:pt idx="2355">
                  <c:v>40089</c:v>
                </c:pt>
                <c:pt idx="2356">
                  <c:v>40090</c:v>
                </c:pt>
                <c:pt idx="2357">
                  <c:v>40091</c:v>
                </c:pt>
                <c:pt idx="2358">
                  <c:v>40092</c:v>
                </c:pt>
                <c:pt idx="2359">
                  <c:v>40093</c:v>
                </c:pt>
                <c:pt idx="2360">
                  <c:v>40094</c:v>
                </c:pt>
                <c:pt idx="2361">
                  <c:v>40095</c:v>
                </c:pt>
                <c:pt idx="2362">
                  <c:v>40096</c:v>
                </c:pt>
                <c:pt idx="2363">
                  <c:v>40097</c:v>
                </c:pt>
                <c:pt idx="2364">
                  <c:v>40098</c:v>
                </c:pt>
                <c:pt idx="2365">
                  <c:v>40099</c:v>
                </c:pt>
                <c:pt idx="2366">
                  <c:v>40100</c:v>
                </c:pt>
                <c:pt idx="2367">
                  <c:v>40101</c:v>
                </c:pt>
                <c:pt idx="2368">
                  <c:v>40102</c:v>
                </c:pt>
                <c:pt idx="2369">
                  <c:v>40103</c:v>
                </c:pt>
                <c:pt idx="2370">
                  <c:v>40104</c:v>
                </c:pt>
                <c:pt idx="2371">
                  <c:v>40105</c:v>
                </c:pt>
                <c:pt idx="2372">
                  <c:v>40106</c:v>
                </c:pt>
                <c:pt idx="2373">
                  <c:v>40107</c:v>
                </c:pt>
                <c:pt idx="2374">
                  <c:v>40108</c:v>
                </c:pt>
                <c:pt idx="2375">
                  <c:v>40109</c:v>
                </c:pt>
                <c:pt idx="2376">
                  <c:v>40110</c:v>
                </c:pt>
                <c:pt idx="2377">
                  <c:v>40111</c:v>
                </c:pt>
                <c:pt idx="2378">
                  <c:v>40112</c:v>
                </c:pt>
                <c:pt idx="2379">
                  <c:v>40113</c:v>
                </c:pt>
                <c:pt idx="2380">
                  <c:v>40114</c:v>
                </c:pt>
                <c:pt idx="2381">
                  <c:v>40115</c:v>
                </c:pt>
                <c:pt idx="2382">
                  <c:v>40116</c:v>
                </c:pt>
                <c:pt idx="2383">
                  <c:v>40117</c:v>
                </c:pt>
                <c:pt idx="2384">
                  <c:v>40118</c:v>
                </c:pt>
                <c:pt idx="2385">
                  <c:v>40119</c:v>
                </c:pt>
                <c:pt idx="2386">
                  <c:v>40120</c:v>
                </c:pt>
                <c:pt idx="2387">
                  <c:v>40121</c:v>
                </c:pt>
                <c:pt idx="2388">
                  <c:v>40122</c:v>
                </c:pt>
                <c:pt idx="2389">
                  <c:v>40123</c:v>
                </c:pt>
                <c:pt idx="2390">
                  <c:v>40124</c:v>
                </c:pt>
                <c:pt idx="2391">
                  <c:v>40125</c:v>
                </c:pt>
                <c:pt idx="2392">
                  <c:v>40126</c:v>
                </c:pt>
                <c:pt idx="2393">
                  <c:v>40127</c:v>
                </c:pt>
                <c:pt idx="2394">
                  <c:v>40128</c:v>
                </c:pt>
                <c:pt idx="2395">
                  <c:v>40129</c:v>
                </c:pt>
                <c:pt idx="2396">
                  <c:v>40130</c:v>
                </c:pt>
                <c:pt idx="2397">
                  <c:v>40131</c:v>
                </c:pt>
                <c:pt idx="2398">
                  <c:v>40132</c:v>
                </c:pt>
                <c:pt idx="2399">
                  <c:v>40133</c:v>
                </c:pt>
                <c:pt idx="2400">
                  <c:v>40134</c:v>
                </c:pt>
                <c:pt idx="2401">
                  <c:v>40135</c:v>
                </c:pt>
                <c:pt idx="2402">
                  <c:v>40136</c:v>
                </c:pt>
                <c:pt idx="2403">
                  <c:v>40137</c:v>
                </c:pt>
                <c:pt idx="2404">
                  <c:v>40138</c:v>
                </c:pt>
                <c:pt idx="2405">
                  <c:v>40139</c:v>
                </c:pt>
                <c:pt idx="2406">
                  <c:v>40140</c:v>
                </c:pt>
                <c:pt idx="2407">
                  <c:v>40141</c:v>
                </c:pt>
                <c:pt idx="2408">
                  <c:v>40142</c:v>
                </c:pt>
                <c:pt idx="2409">
                  <c:v>40143</c:v>
                </c:pt>
                <c:pt idx="2410">
                  <c:v>40144</c:v>
                </c:pt>
                <c:pt idx="2411">
                  <c:v>40145</c:v>
                </c:pt>
                <c:pt idx="2412">
                  <c:v>40146</c:v>
                </c:pt>
                <c:pt idx="2413">
                  <c:v>40147</c:v>
                </c:pt>
                <c:pt idx="2414">
                  <c:v>40148</c:v>
                </c:pt>
                <c:pt idx="2415">
                  <c:v>40149</c:v>
                </c:pt>
                <c:pt idx="2416">
                  <c:v>40150</c:v>
                </c:pt>
                <c:pt idx="2417">
                  <c:v>40151</c:v>
                </c:pt>
                <c:pt idx="2418">
                  <c:v>40152</c:v>
                </c:pt>
                <c:pt idx="2419">
                  <c:v>40153</c:v>
                </c:pt>
                <c:pt idx="2420">
                  <c:v>40154</c:v>
                </c:pt>
                <c:pt idx="2421">
                  <c:v>40155</c:v>
                </c:pt>
                <c:pt idx="2422">
                  <c:v>40156</c:v>
                </c:pt>
                <c:pt idx="2423">
                  <c:v>40157</c:v>
                </c:pt>
                <c:pt idx="2424">
                  <c:v>40158</c:v>
                </c:pt>
                <c:pt idx="2425">
                  <c:v>40159</c:v>
                </c:pt>
                <c:pt idx="2426">
                  <c:v>40160</c:v>
                </c:pt>
                <c:pt idx="2427">
                  <c:v>40161</c:v>
                </c:pt>
                <c:pt idx="2428">
                  <c:v>40162</c:v>
                </c:pt>
                <c:pt idx="2429">
                  <c:v>40163</c:v>
                </c:pt>
                <c:pt idx="2430">
                  <c:v>40164</c:v>
                </c:pt>
                <c:pt idx="2431">
                  <c:v>40165</c:v>
                </c:pt>
                <c:pt idx="2432">
                  <c:v>40166</c:v>
                </c:pt>
                <c:pt idx="2433">
                  <c:v>40167</c:v>
                </c:pt>
                <c:pt idx="2434">
                  <c:v>40168</c:v>
                </c:pt>
                <c:pt idx="2435">
                  <c:v>40169</c:v>
                </c:pt>
                <c:pt idx="2436">
                  <c:v>40170</c:v>
                </c:pt>
                <c:pt idx="2437">
                  <c:v>40171</c:v>
                </c:pt>
                <c:pt idx="2438">
                  <c:v>40172</c:v>
                </c:pt>
                <c:pt idx="2439">
                  <c:v>40173</c:v>
                </c:pt>
                <c:pt idx="2440">
                  <c:v>40174</c:v>
                </c:pt>
                <c:pt idx="2441">
                  <c:v>40175</c:v>
                </c:pt>
                <c:pt idx="2442">
                  <c:v>40176</c:v>
                </c:pt>
                <c:pt idx="2443">
                  <c:v>40177</c:v>
                </c:pt>
                <c:pt idx="2444">
                  <c:v>40178</c:v>
                </c:pt>
                <c:pt idx="2445">
                  <c:v>40179</c:v>
                </c:pt>
                <c:pt idx="2446">
                  <c:v>40180</c:v>
                </c:pt>
                <c:pt idx="2447">
                  <c:v>40181</c:v>
                </c:pt>
                <c:pt idx="2448">
                  <c:v>40182</c:v>
                </c:pt>
                <c:pt idx="2449">
                  <c:v>40183</c:v>
                </c:pt>
                <c:pt idx="2450">
                  <c:v>40184</c:v>
                </c:pt>
                <c:pt idx="2451">
                  <c:v>40185</c:v>
                </c:pt>
                <c:pt idx="2452">
                  <c:v>40186</c:v>
                </c:pt>
                <c:pt idx="2453">
                  <c:v>40187</c:v>
                </c:pt>
                <c:pt idx="2454">
                  <c:v>40188</c:v>
                </c:pt>
                <c:pt idx="2455">
                  <c:v>40189</c:v>
                </c:pt>
                <c:pt idx="2456">
                  <c:v>40190</c:v>
                </c:pt>
                <c:pt idx="2457">
                  <c:v>40191</c:v>
                </c:pt>
                <c:pt idx="2458">
                  <c:v>40192</c:v>
                </c:pt>
                <c:pt idx="2459">
                  <c:v>40193</c:v>
                </c:pt>
                <c:pt idx="2460">
                  <c:v>40194</c:v>
                </c:pt>
                <c:pt idx="2461">
                  <c:v>40195</c:v>
                </c:pt>
                <c:pt idx="2462">
                  <c:v>40196</c:v>
                </c:pt>
                <c:pt idx="2463">
                  <c:v>40197</c:v>
                </c:pt>
                <c:pt idx="2464">
                  <c:v>40198</c:v>
                </c:pt>
                <c:pt idx="2465">
                  <c:v>40199</c:v>
                </c:pt>
                <c:pt idx="2466">
                  <c:v>40200</c:v>
                </c:pt>
                <c:pt idx="2467">
                  <c:v>40201</c:v>
                </c:pt>
                <c:pt idx="2468">
                  <c:v>40202</c:v>
                </c:pt>
                <c:pt idx="2469">
                  <c:v>40203</c:v>
                </c:pt>
                <c:pt idx="2470">
                  <c:v>40204</c:v>
                </c:pt>
                <c:pt idx="2471">
                  <c:v>40205</c:v>
                </c:pt>
                <c:pt idx="2472">
                  <c:v>40206</c:v>
                </c:pt>
                <c:pt idx="2473">
                  <c:v>40207</c:v>
                </c:pt>
                <c:pt idx="2474">
                  <c:v>40208</c:v>
                </c:pt>
                <c:pt idx="2475">
                  <c:v>40209</c:v>
                </c:pt>
                <c:pt idx="2476">
                  <c:v>40210</c:v>
                </c:pt>
                <c:pt idx="2477">
                  <c:v>40211</c:v>
                </c:pt>
                <c:pt idx="2478">
                  <c:v>40212</c:v>
                </c:pt>
                <c:pt idx="2479">
                  <c:v>40213</c:v>
                </c:pt>
                <c:pt idx="2480">
                  <c:v>40214</c:v>
                </c:pt>
                <c:pt idx="2481">
                  <c:v>40215</c:v>
                </c:pt>
                <c:pt idx="2482">
                  <c:v>40216</c:v>
                </c:pt>
                <c:pt idx="2483">
                  <c:v>40217</c:v>
                </c:pt>
                <c:pt idx="2484">
                  <c:v>40218</c:v>
                </c:pt>
                <c:pt idx="2485">
                  <c:v>40219</c:v>
                </c:pt>
                <c:pt idx="2486">
                  <c:v>40220</c:v>
                </c:pt>
                <c:pt idx="2487">
                  <c:v>40221</c:v>
                </c:pt>
                <c:pt idx="2488">
                  <c:v>40222</c:v>
                </c:pt>
                <c:pt idx="2489">
                  <c:v>40223</c:v>
                </c:pt>
                <c:pt idx="2490">
                  <c:v>40224</c:v>
                </c:pt>
                <c:pt idx="2491">
                  <c:v>40225</c:v>
                </c:pt>
                <c:pt idx="2492">
                  <c:v>40226</c:v>
                </c:pt>
                <c:pt idx="2493">
                  <c:v>40227</c:v>
                </c:pt>
                <c:pt idx="2494">
                  <c:v>40228</c:v>
                </c:pt>
                <c:pt idx="2495">
                  <c:v>40229</c:v>
                </c:pt>
                <c:pt idx="2496">
                  <c:v>40230</c:v>
                </c:pt>
                <c:pt idx="2497">
                  <c:v>40231</c:v>
                </c:pt>
                <c:pt idx="2498">
                  <c:v>40232</c:v>
                </c:pt>
                <c:pt idx="2499">
                  <c:v>40233</c:v>
                </c:pt>
                <c:pt idx="2500">
                  <c:v>40234</c:v>
                </c:pt>
                <c:pt idx="2501">
                  <c:v>40235</c:v>
                </c:pt>
                <c:pt idx="2502">
                  <c:v>40236</c:v>
                </c:pt>
                <c:pt idx="2503">
                  <c:v>40237</c:v>
                </c:pt>
                <c:pt idx="2504">
                  <c:v>40238</c:v>
                </c:pt>
                <c:pt idx="2505">
                  <c:v>40239</c:v>
                </c:pt>
                <c:pt idx="2506">
                  <c:v>40240</c:v>
                </c:pt>
                <c:pt idx="2507">
                  <c:v>40241</c:v>
                </c:pt>
                <c:pt idx="2508">
                  <c:v>40242</c:v>
                </c:pt>
                <c:pt idx="2509">
                  <c:v>40243</c:v>
                </c:pt>
                <c:pt idx="2510">
                  <c:v>40244</c:v>
                </c:pt>
                <c:pt idx="2511">
                  <c:v>40245</c:v>
                </c:pt>
                <c:pt idx="2512">
                  <c:v>40246</c:v>
                </c:pt>
                <c:pt idx="2513">
                  <c:v>40247</c:v>
                </c:pt>
                <c:pt idx="2514">
                  <c:v>40248</c:v>
                </c:pt>
                <c:pt idx="2515">
                  <c:v>40249</c:v>
                </c:pt>
                <c:pt idx="2516">
                  <c:v>40250</c:v>
                </c:pt>
                <c:pt idx="2517">
                  <c:v>40251</c:v>
                </c:pt>
                <c:pt idx="2518">
                  <c:v>40252</c:v>
                </c:pt>
                <c:pt idx="2519">
                  <c:v>40253</c:v>
                </c:pt>
                <c:pt idx="2520">
                  <c:v>40254</c:v>
                </c:pt>
                <c:pt idx="2521">
                  <c:v>40255</c:v>
                </c:pt>
                <c:pt idx="2522">
                  <c:v>40256</c:v>
                </c:pt>
                <c:pt idx="2523">
                  <c:v>40257</c:v>
                </c:pt>
                <c:pt idx="2524">
                  <c:v>40258</c:v>
                </c:pt>
                <c:pt idx="2525">
                  <c:v>40259</c:v>
                </c:pt>
                <c:pt idx="2526">
                  <c:v>40260</c:v>
                </c:pt>
                <c:pt idx="2527">
                  <c:v>40261</c:v>
                </c:pt>
                <c:pt idx="2528">
                  <c:v>40262</c:v>
                </c:pt>
                <c:pt idx="2529">
                  <c:v>40263</c:v>
                </c:pt>
                <c:pt idx="2530">
                  <c:v>40264</c:v>
                </c:pt>
                <c:pt idx="2531">
                  <c:v>40265</c:v>
                </c:pt>
                <c:pt idx="2532">
                  <c:v>40266</c:v>
                </c:pt>
                <c:pt idx="2533">
                  <c:v>40267</c:v>
                </c:pt>
                <c:pt idx="2534">
                  <c:v>40268</c:v>
                </c:pt>
                <c:pt idx="2535">
                  <c:v>40269</c:v>
                </c:pt>
                <c:pt idx="2536">
                  <c:v>40270</c:v>
                </c:pt>
                <c:pt idx="2537">
                  <c:v>40271</c:v>
                </c:pt>
                <c:pt idx="2538">
                  <c:v>40272</c:v>
                </c:pt>
                <c:pt idx="2539">
                  <c:v>40273</c:v>
                </c:pt>
                <c:pt idx="2540">
                  <c:v>40274</c:v>
                </c:pt>
                <c:pt idx="2541">
                  <c:v>40275</c:v>
                </c:pt>
                <c:pt idx="2542">
                  <c:v>40276</c:v>
                </c:pt>
                <c:pt idx="2543">
                  <c:v>40277</c:v>
                </c:pt>
                <c:pt idx="2544">
                  <c:v>40278</c:v>
                </c:pt>
                <c:pt idx="2545">
                  <c:v>40279</c:v>
                </c:pt>
                <c:pt idx="2546">
                  <c:v>40280</c:v>
                </c:pt>
                <c:pt idx="2547">
                  <c:v>40281</c:v>
                </c:pt>
                <c:pt idx="2548">
                  <c:v>40282</c:v>
                </c:pt>
                <c:pt idx="2549">
                  <c:v>40283</c:v>
                </c:pt>
                <c:pt idx="2550">
                  <c:v>40284</c:v>
                </c:pt>
                <c:pt idx="2551">
                  <c:v>40285</c:v>
                </c:pt>
                <c:pt idx="2552">
                  <c:v>40286</c:v>
                </c:pt>
                <c:pt idx="2553">
                  <c:v>40287</c:v>
                </c:pt>
                <c:pt idx="2554">
                  <c:v>40288</c:v>
                </c:pt>
                <c:pt idx="2555">
                  <c:v>40289</c:v>
                </c:pt>
                <c:pt idx="2556">
                  <c:v>40290</c:v>
                </c:pt>
                <c:pt idx="2557">
                  <c:v>40291</c:v>
                </c:pt>
                <c:pt idx="2558">
                  <c:v>40292</c:v>
                </c:pt>
                <c:pt idx="2559">
                  <c:v>40293</c:v>
                </c:pt>
                <c:pt idx="2560">
                  <c:v>40294</c:v>
                </c:pt>
                <c:pt idx="2561">
                  <c:v>40295</c:v>
                </c:pt>
                <c:pt idx="2562">
                  <c:v>40296</c:v>
                </c:pt>
                <c:pt idx="2563">
                  <c:v>40297</c:v>
                </c:pt>
                <c:pt idx="2564">
                  <c:v>40298</c:v>
                </c:pt>
                <c:pt idx="2565">
                  <c:v>40299</c:v>
                </c:pt>
                <c:pt idx="2566">
                  <c:v>40300</c:v>
                </c:pt>
                <c:pt idx="2567">
                  <c:v>40301</c:v>
                </c:pt>
                <c:pt idx="2568">
                  <c:v>40302</c:v>
                </c:pt>
                <c:pt idx="2569">
                  <c:v>40303</c:v>
                </c:pt>
                <c:pt idx="2570">
                  <c:v>40304</c:v>
                </c:pt>
                <c:pt idx="2571">
                  <c:v>40305</c:v>
                </c:pt>
                <c:pt idx="2572">
                  <c:v>40306</c:v>
                </c:pt>
                <c:pt idx="2573">
                  <c:v>40307</c:v>
                </c:pt>
                <c:pt idx="2574">
                  <c:v>40308</c:v>
                </c:pt>
                <c:pt idx="2575">
                  <c:v>40309</c:v>
                </c:pt>
                <c:pt idx="2576">
                  <c:v>40310</c:v>
                </c:pt>
                <c:pt idx="2577">
                  <c:v>40311</c:v>
                </c:pt>
                <c:pt idx="2578">
                  <c:v>40312</c:v>
                </c:pt>
                <c:pt idx="2579">
                  <c:v>40313</c:v>
                </c:pt>
                <c:pt idx="2580">
                  <c:v>40314</c:v>
                </c:pt>
                <c:pt idx="2581">
                  <c:v>40315</c:v>
                </c:pt>
                <c:pt idx="2582">
                  <c:v>40316</c:v>
                </c:pt>
                <c:pt idx="2583">
                  <c:v>40317</c:v>
                </c:pt>
                <c:pt idx="2584">
                  <c:v>40318</c:v>
                </c:pt>
                <c:pt idx="2585">
                  <c:v>40319</c:v>
                </c:pt>
                <c:pt idx="2586">
                  <c:v>40320</c:v>
                </c:pt>
                <c:pt idx="2587">
                  <c:v>40321</c:v>
                </c:pt>
                <c:pt idx="2588">
                  <c:v>40322</c:v>
                </c:pt>
                <c:pt idx="2589">
                  <c:v>40323</c:v>
                </c:pt>
                <c:pt idx="2590">
                  <c:v>40324</c:v>
                </c:pt>
                <c:pt idx="2591">
                  <c:v>40325</c:v>
                </c:pt>
                <c:pt idx="2592">
                  <c:v>40326</c:v>
                </c:pt>
                <c:pt idx="2593">
                  <c:v>40327</c:v>
                </c:pt>
                <c:pt idx="2594">
                  <c:v>40328</c:v>
                </c:pt>
                <c:pt idx="2595">
                  <c:v>40329</c:v>
                </c:pt>
                <c:pt idx="2596">
                  <c:v>40330</c:v>
                </c:pt>
                <c:pt idx="2597">
                  <c:v>40331</c:v>
                </c:pt>
                <c:pt idx="2598">
                  <c:v>40332</c:v>
                </c:pt>
                <c:pt idx="2599">
                  <c:v>40333</c:v>
                </c:pt>
                <c:pt idx="2600">
                  <c:v>40334</c:v>
                </c:pt>
                <c:pt idx="2601">
                  <c:v>40335</c:v>
                </c:pt>
                <c:pt idx="2602">
                  <c:v>40336</c:v>
                </c:pt>
                <c:pt idx="2603">
                  <c:v>40337</c:v>
                </c:pt>
                <c:pt idx="2604">
                  <c:v>40338</c:v>
                </c:pt>
                <c:pt idx="2605">
                  <c:v>40339</c:v>
                </c:pt>
                <c:pt idx="2606">
                  <c:v>40340</c:v>
                </c:pt>
                <c:pt idx="2607">
                  <c:v>40341</c:v>
                </c:pt>
                <c:pt idx="2608">
                  <c:v>40342</c:v>
                </c:pt>
                <c:pt idx="2609">
                  <c:v>40343</c:v>
                </c:pt>
                <c:pt idx="2610">
                  <c:v>40344</c:v>
                </c:pt>
                <c:pt idx="2611">
                  <c:v>40345</c:v>
                </c:pt>
                <c:pt idx="2612">
                  <c:v>40346</c:v>
                </c:pt>
                <c:pt idx="2613">
                  <c:v>40347</c:v>
                </c:pt>
                <c:pt idx="2614">
                  <c:v>40348</c:v>
                </c:pt>
                <c:pt idx="2615">
                  <c:v>40349</c:v>
                </c:pt>
                <c:pt idx="2616">
                  <c:v>40350</c:v>
                </c:pt>
                <c:pt idx="2617">
                  <c:v>40351</c:v>
                </c:pt>
                <c:pt idx="2618">
                  <c:v>40352</c:v>
                </c:pt>
                <c:pt idx="2619">
                  <c:v>40353</c:v>
                </c:pt>
                <c:pt idx="2620">
                  <c:v>40354</c:v>
                </c:pt>
                <c:pt idx="2621">
                  <c:v>40355</c:v>
                </c:pt>
                <c:pt idx="2622">
                  <c:v>40356</c:v>
                </c:pt>
                <c:pt idx="2623">
                  <c:v>40357</c:v>
                </c:pt>
                <c:pt idx="2624">
                  <c:v>40358</c:v>
                </c:pt>
                <c:pt idx="2625">
                  <c:v>40359</c:v>
                </c:pt>
                <c:pt idx="2626">
                  <c:v>40360</c:v>
                </c:pt>
                <c:pt idx="2627">
                  <c:v>40361</c:v>
                </c:pt>
                <c:pt idx="2628">
                  <c:v>40362</c:v>
                </c:pt>
                <c:pt idx="2629">
                  <c:v>40363</c:v>
                </c:pt>
                <c:pt idx="2630">
                  <c:v>40364</c:v>
                </c:pt>
                <c:pt idx="2631">
                  <c:v>40365</c:v>
                </c:pt>
                <c:pt idx="2632">
                  <c:v>40366</c:v>
                </c:pt>
                <c:pt idx="2633">
                  <c:v>40367</c:v>
                </c:pt>
                <c:pt idx="2634">
                  <c:v>40368</c:v>
                </c:pt>
                <c:pt idx="2635">
                  <c:v>40369</c:v>
                </c:pt>
                <c:pt idx="2636">
                  <c:v>40370</c:v>
                </c:pt>
                <c:pt idx="2637">
                  <c:v>40371</c:v>
                </c:pt>
                <c:pt idx="2638">
                  <c:v>40372</c:v>
                </c:pt>
                <c:pt idx="2639">
                  <c:v>40373</c:v>
                </c:pt>
                <c:pt idx="2640">
                  <c:v>40374</c:v>
                </c:pt>
                <c:pt idx="2641">
                  <c:v>40375</c:v>
                </c:pt>
                <c:pt idx="2642">
                  <c:v>40376</c:v>
                </c:pt>
                <c:pt idx="2643">
                  <c:v>40377</c:v>
                </c:pt>
                <c:pt idx="2644">
                  <c:v>40378</c:v>
                </c:pt>
                <c:pt idx="2645">
                  <c:v>40379</c:v>
                </c:pt>
                <c:pt idx="2646">
                  <c:v>40380</c:v>
                </c:pt>
                <c:pt idx="2647">
                  <c:v>40381</c:v>
                </c:pt>
                <c:pt idx="2648">
                  <c:v>40382</c:v>
                </c:pt>
                <c:pt idx="2649">
                  <c:v>40383</c:v>
                </c:pt>
                <c:pt idx="2650">
                  <c:v>40384</c:v>
                </c:pt>
                <c:pt idx="2651">
                  <c:v>40385</c:v>
                </c:pt>
                <c:pt idx="2652">
                  <c:v>40386</c:v>
                </c:pt>
                <c:pt idx="2653">
                  <c:v>40387</c:v>
                </c:pt>
                <c:pt idx="2654">
                  <c:v>40388</c:v>
                </c:pt>
                <c:pt idx="2655">
                  <c:v>40389</c:v>
                </c:pt>
                <c:pt idx="2656">
                  <c:v>40390</c:v>
                </c:pt>
                <c:pt idx="2657">
                  <c:v>40391</c:v>
                </c:pt>
                <c:pt idx="2658">
                  <c:v>40392</c:v>
                </c:pt>
                <c:pt idx="2659">
                  <c:v>40393</c:v>
                </c:pt>
                <c:pt idx="2660">
                  <c:v>40394</c:v>
                </c:pt>
                <c:pt idx="2661">
                  <c:v>40394</c:v>
                </c:pt>
                <c:pt idx="2662">
                  <c:v>40395</c:v>
                </c:pt>
                <c:pt idx="2663">
                  <c:v>40396</c:v>
                </c:pt>
                <c:pt idx="2664">
                  <c:v>40397</c:v>
                </c:pt>
                <c:pt idx="2665">
                  <c:v>40398</c:v>
                </c:pt>
                <c:pt idx="2666">
                  <c:v>40399</c:v>
                </c:pt>
                <c:pt idx="2667">
                  <c:v>40400</c:v>
                </c:pt>
                <c:pt idx="2668">
                  <c:v>40401</c:v>
                </c:pt>
                <c:pt idx="2669">
                  <c:v>40402</c:v>
                </c:pt>
                <c:pt idx="2670">
                  <c:v>40403</c:v>
                </c:pt>
                <c:pt idx="2671">
                  <c:v>40404</c:v>
                </c:pt>
                <c:pt idx="2672">
                  <c:v>40405</c:v>
                </c:pt>
                <c:pt idx="2673">
                  <c:v>40406</c:v>
                </c:pt>
                <c:pt idx="2674">
                  <c:v>40407</c:v>
                </c:pt>
                <c:pt idx="2675">
                  <c:v>40408</c:v>
                </c:pt>
                <c:pt idx="2676">
                  <c:v>40409</c:v>
                </c:pt>
                <c:pt idx="2677">
                  <c:v>40410</c:v>
                </c:pt>
                <c:pt idx="2678">
                  <c:v>40411</c:v>
                </c:pt>
                <c:pt idx="2679">
                  <c:v>40412</c:v>
                </c:pt>
                <c:pt idx="2680">
                  <c:v>40413</c:v>
                </c:pt>
                <c:pt idx="2681">
                  <c:v>40414</c:v>
                </c:pt>
                <c:pt idx="2682">
                  <c:v>40415</c:v>
                </c:pt>
                <c:pt idx="2683">
                  <c:v>40416</c:v>
                </c:pt>
                <c:pt idx="2684">
                  <c:v>40417</c:v>
                </c:pt>
                <c:pt idx="2685">
                  <c:v>40418</c:v>
                </c:pt>
                <c:pt idx="2686">
                  <c:v>40419</c:v>
                </c:pt>
                <c:pt idx="2687">
                  <c:v>40420</c:v>
                </c:pt>
                <c:pt idx="2688">
                  <c:v>40421</c:v>
                </c:pt>
                <c:pt idx="2689">
                  <c:v>40422</c:v>
                </c:pt>
                <c:pt idx="2690">
                  <c:v>40423</c:v>
                </c:pt>
                <c:pt idx="2691">
                  <c:v>40424</c:v>
                </c:pt>
                <c:pt idx="2692">
                  <c:v>40425</c:v>
                </c:pt>
                <c:pt idx="2693">
                  <c:v>40426</c:v>
                </c:pt>
                <c:pt idx="2694">
                  <c:v>40427</c:v>
                </c:pt>
                <c:pt idx="2695">
                  <c:v>40428</c:v>
                </c:pt>
                <c:pt idx="2696">
                  <c:v>40429</c:v>
                </c:pt>
                <c:pt idx="2697">
                  <c:v>40430</c:v>
                </c:pt>
                <c:pt idx="2698">
                  <c:v>40431</c:v>
                </c:pt>
                <c:pt idx="2699">
                  <c:v>40432</c:v>
                </c:pt>
                <c:pt idx="2700">
                  <c:v>40433</c:v>
                </c:pt>
                <c:pt idx="2701">
                  <c:v>40434</c:v>
                </c:pt>
                <c:pt idx="2702">
                  <c:v>40435</c:v>
                </c:pt>
                <c:pt idx="2703">
                  <c:v>40436</c:v>
                </c:pt>
                <c:pt idx="2704">
                  <c:v>40437</c:v>
                </c:pt>
                <c:pt idx="2705">
                  <c:v>40438</c:v>
                </c:pt>
                <c:pt idx="2706">
                  <c:v>40439</c:v>
                </c:pt>
                <c:pt idx="2707">
                  <c:v>40440</c:v>
                </c:pt>
                <c:pt idx="2708">
                  <c:v>40441</c:v>
                </c:pt>
                <c:pt idx="2709">
                  <c:v>40442</c:v>
                </c:pt>
                <c:pt idx="2710">
                  <c:v>40443</c:v>
                </c:pt>
                <c:pt idx="2711">
                  <c:v>40444</c:v>
                </c:pt>
                <c:pt idx="2712">
                  <c:v>40445</c:v>
                </c:pt>
                <c:pt idx="2713">
                  <c:v>40446</c:v>
                </c:pt>
                <c:pt idx="2714">
                  <c:v>40447</c:v>
                </c:pt>
                <c:pt idx="2715">
                  <c:v>40448</c:v>
                </c:pt>
                <c:pt idx="2716">
                  <c:v>40449</c:v>
                </c:pt>
                <c:pt idx="2717">
                  <c:v>40450</c:v>
                </c:pt>
                <c:pt idx="2718">
                  <c:v>40451</c:v>
                </c:pt>
                <c:pt idx="2719">
                  <c:v>40452</c:v>
                </c:pt>
                <c:pt idx="2720">
                  <c:v>40453</c:v>
                </c:pt>
                <c:pt idx="2721">
                  <c:v>40454</c:v>
                </c:pt>
                <c:pt idx="2722">
                  <c:v>40455</c:v>
                </c:pt>
                <c:pt idx="2723">
                  <c:v>40456</c:v>
                </c:pt>
                <c:pt idx="2724">
                  <c:v>40457</c:v>
                </c:pt>
                <c:pt idx="2725">
                  <c:v>40458</c:v>
                </c:pt>
                <c:pt idx="2726">
                  <c:v>40459</c:v>
                </c:pt>
                <c:pt idx="2727">
                  <c:v>40460</c:v>
                </c:pt>
                <c:pt idx="2728">
                  <c:v>40461</c:v>
                </c:pt>
                <c:pt idx="2729">
                  <c:v>40462</c:v>
                </c:pt>
                <c:pt idx="2730">
                  <c:v>40463</c:v>
                </c:pt>
                <c:pt idx="2731">
                  <c:v>40464</c:v>
                </c:pt>
                <c:pt idx="2732">
                  <c:v>40465</c:v>
                </c:pt>
                <c:pt idx="2733">
                  <c:v>40466</c:v>
                </c:pt>
                <c:pt idx="2734">
                  <c:v>40467</c:v>
                </c:pt>
                <c:pt idx="2735">
                  <c:v>40468</c:v>
                </c:pt>
                <c:pt idx="2736">
                  <c:v>40469</c:v>
                </c:pt>
                <c:pt idx="2737">
                  <c:v>40470</c:v>
                </c:pt>
                <c:pt idx="2738">
                  <c:v>40471</c:v>
                </c:pt>
                <c:pt idx="2739">
                  <c:v>40472</c:v>
                </c:pt>
                <c:pt idx="2740">
                  <c:v>40473</c:v>
                </c:pt>
                <c:pt idx="2741">
                  <c:v>40474</c:v>
                </c:pt>
                <c:pt idx="2742">
                  <c:v>40475</c:v>
                </c:pt>
                <c:pt idx="2743">
                  <c:v>40476</c:v>
                </c:pt>
                <c:pt idx="2744">
                  <c:v>40476</c:v>
                </c:pt>
                <c:pt idx="2745">
                  <c:v>40477</c:v>
                </c:pt>
                <c:pt idx="2746">
                  <c:v>40478</c:v>
                </c:pt>
                <c:pt idx="2747">
                  <c:v>40479</c:v>
                </c:pt>
                <c:pt idx="2748">
                  <c:v>40480</c:v>
                </c:pt>
                <c:pt idx="2749">
                  <c:v>40481</c:v>
                </c:pt>
                <c:pt idx="2750">
                  <c:v>40482</c:v>
                </c:pt>
                <c:pt idx="2751">
                  <c:v>40483</c:v>
                </c:pt>
                <c:pt idx="2752">
                  <c:v>40484</c:v>
                </c:pt>
                <c:pt idx="2753">
                  <c:v>40485</c:v>
                </c:pt>
                <c:pt idx="2754">
                  <c:v>40486</c:v>
                </c:pt>
                <c:pt idx="2755">
                  <c:v>40487</c:v>
                </c:pt>
                <c:pt idx="2756">
                  <c:v>40488</c:v>
                </c:pt>
                <c:pt idx="2757">
                  <c:v>40489</c:v>
                </c:pt>
                <c:pt idx="2758">
                  <c:v>40490</c:v>
                </c:pt>
                <c:pt idx="2759">
                  <c:v>40491</c:v>
                </c:pt>
                <c:pt idx="2760">
                  <c:v>40492</c:v>
                </c:pt>
                <c:pt idx="2761">
                  <c:v>40493</c:v>
                </c:pt>
                <c:pt idx="2762">
                  <c:v>40494</c:v>
                </c:pt>
                <c:pt idx="2763">
                  <c:v>40495</c:v>
                </c:pt>
                <c:pt idx="2764">
                  <c:v>40496</c:v>
                </c:pt>
                <c:pt idx="2765">
                  <c:v>40497</c:v>
                </c:pt>
                <c:pt idx="2766">
                  <c:v>40498</c:v>
                </c:pt>
                <c:pt idx="2767">
                  <c:v>40499</c:v>
                </c:pt>
                <c:pt idx="2768">
                  <c:v>40500</c:v>
                </c:pt>
                <c:pt idx="2769">
                  <c:v>40501</c:v>
                </c:pt>
                <c:pt idx="2770">
                  <c:v>40502</c:v>
                </c:pt>
                <c:pt idx="2771">
                  <c:v>40503</c:v>
                </c:pt>
                <c:pt idx="2772">
                  <c:v>40504</c:v>
                </c:pt>
                <c:pt idx="2773">
                  <c:v>40505</c:v>
                </c:pt>
                <c:pt idx="2774">
                  <c:v>40506</c:v>
                </c:pt>
                <c:pt idx="2775">
                  <c:v>40507</c:v>
                </c:pt>
                <c:pt idx="2776">
                  <c:v>40508</c:v>
                </c:pt>
                <c:pt idx="2777">
                  <c:v>40509</c:v>
                </c:pt>
                <c:pt idx="2778">
                  <c:v>40510</c:v>
                </c:pt>
                <c:pt idx="2779">
                  <c:v>40511</c:v>
                </c:pt>
                <c:pt idx="2780">
                  <c:v>40512</c:v>
                </c:pt>
                <c:pt idx="2781">
                  <c:v>40513</c:v>
                </c:pt>
                <c:pt idx="2782">
                  <c:v>40514</c:v>
                </c:pt>
                <c:pt idx="2783">
                  <c:v>40515</c:v>
                </c:pt>
                <c:pt idx="2784">
                  <c:v>40516</c:v>
                </c:pt>
                <c:pt idx="2785">
                  <c:v>40517</c:v>
                </c:pt>
                <c:pt idx="2786">
                  <c:v>40518</c:v>
                </c:pt>
                <c:pt idx="2787">
                  <c:v>40519</c:v>
                </c:pt>
                <c:pt idx="2788">
                  <c:v>40520</c:v>
                </c:pt>
                <c:pt idx="2789">
                  <c:v>40521</c:v>
                </c:pt>
                <c:pt idx="2790">
                  <c:v>40522</c:v>
                </c:pt>
                <c:pt idx="2791">
                  <c:v>40523</c:v>
                </c:pt>
                <c:pt idx="2792">
                  <c:v>40524</c:v>
                </c:pt>
                <c:pt idx="2793">
                  <c:v>40525</c:v>
                </c:pt>
                <c:pt idx="2794">
                  <c:v>40526</c:v>
                </c:pt>
                <c:pt idx="2795">
                  <c:v>40527</c:v>
                </c:pt>
                <c:pt idx="2796">
                  <c:v>40528</c:v>
                </c:pt>
                <c:pt idx="2797">
                  <c:v>40529</c:v>
                </c:pt>
                <c:pt idx="2798">
                  <c:v>40530</c:v>
                </c:pt>
                <c:pt idx="2799">
                  <c:v>40531</c:v>
                </c:pt>
                <c:pt idx="2800">
                  <c:v>40532</c:v>
                </c:pt>
                <c:pt idx="2801">
                  <c:v>40533</c:v>
                </c:pt>
                <c:pt idx="2802">
                  <c:v>40534</c:v>
                </c:pt>
                <c:pt idx="2803">
                  <c:v>40535</c:v>
                </c:pt>
                <c:pt idx="2804">
                  <c:v>40536</c:v>
                </c:pt>
                <c:pt idx="2805">
                  <c:v>40537</c:v>
                </c:pt>
                <c:pt idx="2806">
                  <c:v>40538</c:v>
                </c:pt>
                <c:pt idx="2807">
                  <c:v>40539</c:v>
                </c:pt>
                <c:pt idx="2808">
                  <c:v>40540</c:v>
                </c:pt>
                <c:pt idx="2809">
                  <c:v>40541</c:v>
                </c:pt>
                <c:pt idx="2810">
                  <c:v>40542</c:v>
                </c:pt>
                <c:pt idx="2811">
                  <c:v>40543</c:v>
                </c:pt>
                <c:pt idx="2812">
                  <c:v>40544</c:v>
                </c:pt>
                <c:pt idx="2813">
                  <c:v>40545</c:v>
                </c:pt>
                <c:pt idx="2814">
                  <c:v>40546</c:v>
                </c:pt>
                <c:pt idx="2815">
                  <c:v>40547</c:v>
                </c:pt>
                <c:pt idx="2816">
                  <c:v>40548</c:v>
                </c:pt>
                <c:pt idx="2817">
                  <c:v>40549</c:v>
                </c:pt>
                <c:pt idx="2818">
                  <c:v>40550</c:v>
                </c:pt>
                <c:pt idx="2819">
                  <c:v>40551</c:v>
                </c:pt>
                <c:pt idx="2820">
                  <c:v>40552</c:v>
                </c:pt>
                <c:pt idx="2821">
                  <c:v>40553</c:v>
                </c:pt>
                <c:pt idx="2822">
                  <c:v>40554</c:v>
                </c:pt>
                <c:pt idx="2823">
                  <c:v>40555</c:v>
                </c:pt>
                <c:pt idx="2824">
                  <c:v>40556</c:v>
                </c:pt>
                <c:pt idx="2825">
                  <c:v>40557</c:v>
                </c:pt>
                <c:pt idx="2826">
                  <c:v>40558</c:v>
                </c:pt>
                <c:pt idx="2827">
                  <c:v>40559</c:v>
                </c:pt>
                <c:pt idx="2828">
                  <c:v>40560</c:v>
                </c:pt>
                <c:pt idx="2829">
                  <c:v>40561</c:v>
                </c:pt>
                <c:pt idx="2830">
                  <c:v>40562</c:v>
                </c:pt>
                <c:pt idx="2831">
                  <c:v>40563</c:v>
                </c:pt>
                <c:pt idx="2832">
                  <c:v>40564</c:v>
                </c:pt>
                <c:pt idx="2833">
                  <c:v>40565</c:v>
                </c:pt>
                <c:pt idx="2834">
                  <c:v>40566</c:v>
                </c:pt>
                <c:pt idx="2835">
                  <c:v>40567</c:v>
                </c:pt>
                <c:pt idx="2836">
                  <c:v>40568</c:v>
                </c:pt>
                <c:pt idx="2837">
                  <c:v>40569</c:v>
                </c:pt>
                <c:pt idx="2838">
                  <c:v>40570</c:v>
                </c:pt>
                <c:pt idx="2839">
                  <c:v>40571</c:v>
                </c:pt>
                <c:pt idx="2840">
                  <c:v>40572</c:v>
                </c:pt>
                <c:pt idx="2841">
                  <c:v>40573</c:v>
                </c:pt>
                <c:pt idx="2842">
                  <c:v>40574</c:v>
                </c:pt>
                <c:pt idx="2843">
                  <c:v>40575</c:v>
                </c:pt>
                <c:pt idx="2844">
                  <c:v>40576</c:v>
                </c:pt>
                <c:pt idx="2845">
                  <c:v>40577</c:v>
                </c:pt>
                <c:pt idx="2846">
                  <c:v>40578</c:v>
                </c:pt>
                <c:pt idx="2847">
                  <c:v>40579</c:v>
                </c:pt>
                <c:pt idx="2848">
                  <c:v>40580</c:v>
                </c:pt>
                <c:pt idx="2849">
                  <c:v>40581</c:v>
                </c:pt>
                <c:pt idx="2850">
                  <c:v>40582</c:v>
                </c:pt>
                <c:pt idx="2851">
                  <c:v>40583</c:v>
                </c:pt>
                <c:pt idx="2852">
                  <c:v>40584</c:v>
                </c:pt>
                <c:pt idx="2853">
                  <c:v>40585</c:v>
                </c:pt>
                <c:pt idx="2854">
                  <c:v>40586</c:v>
                </c:pt>
                <c:pt idx="2855">
                  <c:v>40587</c:v>
                </c:pt>
                <c:pt idx="2856">
                  <c:v>40588</c:v>
                </c:pt>
                <c:pt idx="2857">
                  <c:v>40589</c:v>
                </c:pt>
                <c:pt idx="2858">
                  <c:v>40590</c:v>
                </c:pt>
                <c:pt idx="2859">
                  <c:v>40591</c:v>
                </c:pt>
                <c:pt idx="2860">
                  <c:v>40592</c:v>
                </c:pt>
                <c:pt idx="2861">
                  <c:v>40593</c:v>
                </c:pt>
                <c:pt idx="2862">
                  <c:v>40594</c:v>
                </c:pt>
                <c:pt idx="2863">
                  <c:v>40595</c:v>
                </c:pt>
                <c:pt idx="2864">
                  <c:v>40596</c:v>
                </c:pt>
                <c:pt idx="2865">
                  <c:v>40597</c:v>
                </c:pt>
                <c:pt idx="2866">
                  <c:v>40598</c:v>
                </c:pt>
                <c:pt idx="2867">
                  <c:v>40599</c:v>
                </c:pt>
                <c:pt idx="2868">
                  <c:v>40600</c:v>
                </c:pt>
                <c:pt idx="2869">
                  <c:v>40601</c:v>
                </c:pt>
                <c:pt idx="2870">
                  <c:v>40602</c:v>
                </c:pt>
                <c:pt idx="2871">
                  <c:v>40603</c:v>
                </c:pt>
                <c:pt idx="2872">
                  <c:v>40604</c:v>
                </c:pt>
                <c:pt idx="2873">
                  <c:v>40605</c:v>
                </c:pt>
                <c:pt idx="2874">
                  <c:v>40606</c:v>
                </c:pt>
                <c:pt idx="2875">
                  <c:v>40607</c:v>
                </c:pt>
                <c:pt idx="2876">
                  <c:v>40608</c:v>
                </c:pt>
                <c:pt idx="2877">
                  <c:v>40609</c:v>
                </c:pt>
                <c:pt idx="2878">
                  <c:v>40610</c:v>
                </c:pt>
                <c:pt idx="2879">
                  <c:v>40611</c:v>
                </c:pt>
                <c:pt idx="2880">
                  <c:v>40612</c:v>
                </c:pt>
                <c:pt idx="2881">
                  <c:v>40613</c:v>
                </c:pt>
                <c:pt idx="2882">
                  <c:v>40614</c:v>
                </c:pt>
                <c:pt idx="2883">
                  <c:v>40615</c:v>
                </c:pt>
                <c:pt idx="2884">
                  <c:v>40616</c:v>
                </c:pt>
                <c:pt idx="2885">
                  <c:v>40617</c:v>
                </c:pt>
                <c:pt idx="2886">
                  <c:v>40618</c:v>
                </c:pt>
                <c:pt idx="2887">
                  <c:v>40619</c:v>
                </c:pt>
                <c:pt idx="2888">
                  <c:v>40620</c:v>
                </c:pt>
                <c:pt idx="2889">
                  <c:v>40621</c:v>
                </c:pt>
                <c:pt idx="2890">
                  <c:v>40622</c:v>
                </c:pt>
                <c:pt idx="2891">
                  <c:v>40623</c:v>
                </c:pt>
                <c:pt idx="2892">
                  <c:v>40624</c:v>
                </c:pt>
                <c:pt idx="2893">
                  <c:v>40625</c:v>
                </c:pt>
                <c:pt idx="2894">
                  <c:v>40626</c:v>
                </c:pt>
                <c:pt idx="2895">
                  <c:v>40627</c:v>
                </c:pt>
                <c:pt idx="2896">
                  <c:v>40628</c:v>
                </c:pt>
                <c:pt idx="2897">
                  <c:v>40629</c:v>
                </c:pt>
                <c:pt idx="2898">
                  <c:v>40630</c:v>
                </c:pt>
                <c:pt idx="2899">
                  <c:v>40631</c:v>
                </c:pt>
                <c:pt idx="2900">
                  <c:v>40632</c:v>
                </c:pt>
                <c:pt idx="2901">
                  <c:v>40633</c:v>
                </c:pt>
                <c:pt idx="2902">
                  <c:v>40634</c:v>
                </c:pt>
                <c:pt idx="2903">
                  <c:v>40635</c:v>
                </c:pt>
                <c:pt idx="2904">
                  <c:v>40636</c:v>
                </c:pt>
                <c:pt idx="2905">
                  <c:v>40637</c:v>
                </c:pt>
                <c:pt idx="2906">
                  <c:v>40638</c:v>
                </c:pt>
                <c:pt idx="2907">
                  <c:v>40639</c:v>
                </c:pt>
                <c:pt idx="2908">
                  <c:v>40640</c:v>
                </c:pt>
                <c:pt idx="2909">
                  <c:v>40640</c:v>
                </c:pt>
                <c:pt idx="2910">
                  <c:v>40641</c:v>
                </c:pt>
                <c:pt idx="2911">
                  <c:v>40642</c:v>
                </c:pt>
                <c:pt idx="2912">
                  <c:v>40643</c:v>
                </c:pt>
                <c:pt idx="2913">
                  <c:v>40644</c:v>
                </c:pt>
                <c:pt idx="2914">
                  <c:v>40645</c:v>
                </c:pt>
                <c:pt idx="2915">
                  <c:v>40646</c:v>
                </c:pt>
                <c:pt idx="2916">
                  <c:v>40647</c:v>
                </c:pt>
                <c:pt idx="2917">
                  <c:v>40648</c:v>
                </c:pt>
                <c:pt idx="2918">
                  <c:v>40649</c:v>
                </c:pt>
                <c:pt idx="2919">
                  <c:v>40650</c:v>
                </c:pt>
                <c:pt idx="2920">
                  <c:v>40651</c:v>
                </c:pt>
                <c:pt idx="2921">
                  <c:v>40652</c:v>
                </c:pt>
                <c:pt idx="2922">
                  <c:v>40653</c:v>
                </c:pt>
                <c:pt idx="2923">
                  <c:v>40654</c:v>
                </c:pt>
                <c:pt idx="2924">
                  <c:v>40655</c:v>
                </c:pt>
                <c:pt idx="2925">
                  <c:v>40656</c:v>
                </c:pt>
                <c:pt idx="2926">
                  <c:v>40657</c:v>
                </c:pt>
                <c:pt idx="2927">
                  <c:v>40658</c:v>
                </c:pt>
                <c:pt idx="2928">
                  <c:v>40659</c:v>
                </c:pt>
                <c:pt idx="2929">
                  <c:v>40660</c:v>
                </c:pt>
                <c:pt idx="2930">
                  <c:v>40661</c:v>
                </c:pt>
                <c:pt idx="2931">
                  <c:v>40662</c:v>
                </c:pt>
                <c:pt idx="2932">
                  <c:v>40663</c:v>
                </c:pt>
                <c:pt idx="2933">
                  <c:v>40664</c:v>
                </c:pt>
                <c:pt idx="2934">
                  <c:v>40665</c:v>
                </c:pt>
                <c:pt idx="2935">
                  <c:v>40666</c:v>
                </c:pt>
                <c:pt idx="2936">
                  <c:v>40667</c:v>
                </c:pt>
                <c:pt idx="2937">
                  <c:v>40668</c:v>
                </c:pt>
                <c:pt idx="2938">
                  <c:v>40669</c:v>
                </c:pt>
                <c:pt idx="2939">
                  <c:v>40670</c:v>
                </c:pt>
                <c:pt idx="2940">
                  <c:v>40671</c:v>
                </c:pt>
                <c:pt idx="2941">
                  <c:v>40672</c:v>
                </c:pt>
                <c:pt idx="2942">
                  <c:v>40673</c:v>
                </c:pt>
                <c:pt idx="2943">
                  <c:v>40674</c:v>
                </c:pt>
                <c:pt idx="2944">
                  <c:v>40675</c:v>
                </c:pt>
                <c:pt idx="2945">
                  <c:v>40676</c:v>
                </c:pt>
                <c:pt idx="2946">
                  <c:v>40677</c:v>
                </c:pt>
                <c:pt idx="2947">
                  <c:v>40678</c:v>
                </c:pt>
                <c:pt idx="2948">
                  <c:v>40679</c:v>
                </c:pt>
                <c:pt idx="2949">
                  <c:v>40680</c:v>
                </c:pt>
                <c:pt idx="2950">
                  <c:v>40681</c:v>
                </c:pt>
                <c:pt idx="2951">
                  <c:v>40682</c:v>
                </c:pt>
                <c:pt idx="2952">
                  <c:v>40683</c:v>
                </c:pt>
                <c:pt idx="2953">
                  <c:v>40684</c:v>
                </c:pt>
                <c:pt idx="2954">
                  <c:v>40685</c:v>
                </c:pt>
                <c:pt idx="2955">
                  <c:v>40686</c:v>
                </c:pt>
                <c:pt idx="2956">
                  <c:v>40687</c:v>
                </c:pt>
                <c:pt idx="2957">
                  <c:v>40688</c:v>
                </c:pt>
                <c:pt idx="2958">
                  <c:v>40689</c:v>
                </c:pt>
                <c:pt idx="2959">
                  <c:v>40690</c:v>
                </c:pt>
                <c:pt idx="2960">
                  <c:v>40691</c:v>
                </c:pt>
                <c:pt idx="2961">
                  <c:v>40692</c:v>
                </c:pt>
                <c:pt idx="2962">
                  <c:v>40693</c:v>
                </c:pt>
                <c:pt idx="2963">
                  <c:v>40694</c:v>
                </c:pt>
                <c:pt idx="2964">
                  <c:v>40695</c:v>
                </c:pt>
                <c:pt idx="2965">
                  <c:v>40696</c:v>
                </c:pt>
                <c:pt idx="2966">
                  <c:v>40697</c:v>
                </c:pt>
                <c:pt idx="2967">
                  <c:v>40698</c:v>
                </c:pt>
                <c:pt idx="2968">
                  <c:v>40699</c:v>
                </c:pt>
                <c:pt idx="2969">
                  <c:v>40700</c:v>
                </c:pt>
                <c:pt idx="2970">
                  <c:v>40701</c:v>
                </c:pt>
                <c:pt idx="2971">
                  <c:v>40702</c:v>
                </c:pt>
                <c:pt idx="2972">
                  <c:v>40703</c:v>
                </c:pt>
                <c:pt idx="2973">
                  <c:v>40704</c:v>
                </c:pt>
                <c:pt idx="2974">
                  <c:v>40705</c:v>
                </c:pt>
                <c:pt idx="2975">
                  <c:v>40706</c:v>
                </c:pt>
                <c:pt idx="2976">
                  <c:v>40707</c:v>
                </c:pt>
                <c:pt idx="2977">
                  <c:v>40708</c:v>
                </c:pt>
                <c:pt idx="2978">
                  <c:v>40709</c:v>
                </c:pt>
                <c:pt idx="2979">
                  <c:v>40710</c:v>
                </c:pt>
                <c:pt idx="2980">
                  <c:v>40711</c:v>
                </c:pt>
                <c:pt idx="2981">
                  <c:v>40712</c:v>
                </c:pt>
                <c:pt idx="2982">
                  <c:v>40713</c:v>
                </c:pt>
                <c:pt idx="2983">
                  <c:v>40714</c:v>
                </c:pt>
                <c:pt idx="2984">
                  <c:v>40715</c:v>
                </c:pt>
                <c:pt idx="2985">
                  <c:v>40716</c:v>
                </c:pt>
                <c:pt idx="2986">
                  <c:v>40717</c:v>
                </c:pt>
                <c:pt idx="2987">
                  <c:v>40718</c:v>
                </c:pt>
                <c:pt idx="2988">
                  <c:v>40719</c:v>
                </c:pt>
                <c:pt idx="2989">
                  <c:v>40720</c:v>
                </c:pt>
                <c:pt idx="2990">
                  <c:v>40721</c:v>
                </c:pt>
                <c:pt idx="2991">
                  <c:v>40722</c:v>
                </c:pt>
                <c:pt idx="2992">
                  <c:v>40723</c:v>
                </c:pt>
                <c:pt idx="2993">
                  <c:v>40724</c:v>
                </c:pt>
                <c:pt idx="2994">
                  <c:v>40725</c:v>
                </c:pt>
                <c:pt idx="2995">
                  <c:v>40726</c:v>
                </c:pt>
                <c:pt idx="2996">
                  <c:v>40727</c:v>
                </c:pt>
                <c:pt idx="2997">
                  <c:v>40728</c:v>
                </c:pt>
                <c:pt idx="2998">
                  <c:v>40729</c:v>
                </c:pt>
                <c:pt idx="2999">
                  <c:v>40730</c:v>
                </c:pt>
                <c:pt idx="3000">
                  <c:v>40731</c:v>
                </c:pt>
                <c:pt idx="3001">
                  <c:v>40732</c:v>
                </c:pt>
                <c:pt idx="3002">
                  <c:v>40733</c:v>
                </c:pt>
                <c:pt idx="3003">
                  <c:v>40734</c:v>
                </c:pt>
                <c:pt idx="3004">
                  <c:v>40735</c:v>
                </c:pt>
                <c:pt idx="3005">
                  <c:v>40736</c:v>
                </c:pt>
                <c:pt idx="3006">
                  <c:v>40737</c:v>
                </c:pt>
                <c:pt idx="3007">
                  <c:v>40738</c:v>
                </c:pt>
                <c:pt idx="3008">
                  <c:v>40739</c:v>
                </c:pt>
                <c:pt idx="3009">
                  <c:v>40740</c:v>
                </c:pt>
                <c:pt idx="3010">
                  <c:v>40741</c:v>
                </c:pt>
                <c:pt idx="3011">
                  <c:v>40742</c:v>
                </c:pt>
                <c:pt idx="3012">
                  <c:v>40743</c:v>
                </c:pt>
                <c:pt idx="3013">
                  <c:v>40744</c:v>
                </c:pt>
                <c:pt idx="3014">
                  <c:v>40745</c:v>
                </c:pt>
                <c:pt idx="3015">
                  <c:v>40746</c:v>
                </c:pt>
                <c:pt idx="3016">
                  <c:v>40747</c:v>
                </c:pt>
                <c:pt idx="3017">
                  <c:v>40748</c:v>
                </c:pt>
                <c:pt idx="3018">
                  <c:v>40749</c:v>
                </c:pt>
                <c:pt idx="3019">
                  <c:v>40750</c:v>
                </c:pt>
                <c:pt idx="3020">
                  <c:v>40751</c:v>
                </c:pt>
                <c:pt idx="3021">
                  <c:v>40752</c:v>
                </c:pt>
                <c:pt idx="3022">
                  <c:v>40753</c:v>
                </c:pt>
                <c:pt idx="3023">
                  <c:v>40754</c:v>
                </c:pt>
                <c:pt idx="3024">
                  <c:v>40755</c:v>
                </c:pt>
                <c:pt idx="3025">
                  <c:v>40756</c:v>
                </c:pt>
                <c:pt idx="3026">
                  <c:v>40757</c:v>
                </c:pt>
                <c:pt idx="3027">
                  <c:v>40758</c:v>
                </c:pt>
                <c:pt idx="3028">
                  <c:v>40759</c:v>
                </c:pt>
                <c:pt idx="3029">
                  <c:v>40760</c:v>
                </c:pt>
                <c:pt idx="3030">
                  <c:v>40761</c:v>
                </c:pt>
                <c:pt idx="3031">
                  <c:v>40762</c:v>
                </c:pt>
                <c:pt idx="3032">
                  <c:v>40763</c:v>
                </c:pt>
                <c:pt idx="3033">
                  <c:v>40764</c:v>
                </c:pt>
                <c:pt idx="3034">
                  <c:v>40765</c:v>
                </c:pt>
                <c:pt idx="3035">
                  <c:v>40766</c:v>
                </c:pt>
                <c:pt idx="3036">
                  <c:v>40767</c:v>
                </c:pt>
                <c:pt idx="3037">
                  <c:v>40768</c:v>
                </c:pt>
                <c:pt idx="3038">
                  <c:v>40769</c:v>
                </c:pt>
                <c:pt idx="3039">
                  <c:v>40770</c:v>
                </c:pt>
                <c:pt idx="3040">
                  <c:v>40771</c:v>
                </c:pt>
                <c:pt idx="3041">
                  <c:v>40772</c:v>
                </c:pt>
                <c:pt idx="3042">
                  <c:v>40773</c:v>
                </c:pt>
                <c:pt idx="3043">
                  <c:v>40774</c:v>
                </c:pt>
                <c:pt idx="3044">
                  <c:v>40775</c:v>
                </c:pt>
                <c:pt idx="3045">
                  <c:v>40776</c:v>
                </c:pt>
                <c:pt idx="3046">
                  <c:v>40777</c:v>
                </c:pt>
                <c:pt idx="3047">
                  <c:v>40778</c:v>
                </c:pt>
                <c:pt idx="3048">
                  <c:v>40779</c:v>
                </c:pt>
                <c:pt idx="3049">
                  <c:v>40780</c:v>
                </c:pt>
                <c:pt idx="3050">
                  <c:v>40781</c:v>
                </c:pt>
                <c:pt idx="3051">
                  <c:v>40782</c:v>
                </c:pt>
                <c:pt idx="3052">
                  <c:v>40783</c:v>
                </c:pt>
                <c:pt idx="3053">
                  <c:v>40784</c:v>
                </c:pt>
                <c:pt idx="3054">
                  <c:v>40785</c:v>
                </c:pt>
                <c:pt idx="3055">
                  <c:v>40786</c:v>
                </c:pt>
                <c:pt idx="3056">
                  <c:v>40787</c:v>
                </c:pt>
                <c:pt idx="3057">
                  <c:v>40788</c:v>
                </c:pt>
                <c:pt idx="3058">
                  <c:v>40789</c:v>
                </c:pt>
                <c:pt idx="3059">
                  <c:v>40790</c:v>
                </c:pt>
                <c:pt idx="3060">
                  <c:v>40791</c:v>
                </c:pt>
                <c:pt idx="3061">
                  <c:v>40792</c:v>
                </c:pt>
                <c:pt idx="3062">
                  <c:v>40793</c:v>
                </c:pt>
                <c:pt idx="3063">
                  <c:v>40794</c:v>
                </c:pt>
                <c:pt idx="3064">
                  <c:v>40795</c:v>
                </c:pt>
                <c:pt idx="3065">
                  <c:v>40796</c:v>
                </c:pt>
                <c:pt idx="3066">
                  <c:v>40797</c:v>
                </c:pt>
                <c:pt idx="3067">
                  <c:v>40798</c:v>
                </c:pt>
                <c:pt idx="3068">
                  <c:v>40799</c:v>
                </c:pt>
                <c:pt idx="3069">
                  <c:v>40800</c:v>
                </c:pt>
                <c:pt idx="3070">
                  <c:v>40801</c:v>
                </c:pt>
                <c:pt idx="3071">
                  <c:v>40802</c:v>
                </c:pt>
                <c:pt idx="3072">
                  <c:v>40803</c:v>
                </c:pt>
                <c:pt idx="3073">
                  <c:v>40804</c:v>
                </c:pt>
                <c:pt idx="3074">
                  <c:v>40805</c:v>
                </c:pt>
                <c:pt idx="3075">
                  <c:v>40806</c:v>
                </c:pt>
                <c:pt idx="3076">
                  <c:v>40807</c:v>
                </c:pt>
                <c:pt idx="3077">
                  <c:v>40808</c:v>
                </c:pt>
                <c:pt idx="3078">
                  <c:v>40809</c:v>
                </c:pt>
                <c:pt idx="3079">
                  <c:v>40810</c:v>
                </c:pt>
                <c:pt idx="3080">
                  <c:v>40811</c:v>
                </c:pt>
                <c:pt idx="3081">
                  <c:v>40812</c:v>
                </c:pt>
                <c:pt idx="3082">
                  <c:v>40813</c:v>
                </c:pt>
                <c:pt idx="3083">
                  <c:v>40814</c:v>
                </c:pt>
                <c:pt idx="3084">
                  <c:v>40815</c:v>
                </c:pt>
                <c:pt idx="3085">
                  <c:v>40816</c:v>
                </c:pt>
                <c:pt idx="3086">
                  <c:v>40817</c:v>
                </c:pt>
                <c:pt idx="3087">
                  <c:v>40818</c:v>
                </c:pt>
                <c:pt idx="3088">
                  <c:v>40819</c:v>
                </c:pt>
                <c:pt idx="3089">
                  <c:v>40820</c:v>
                </c:pt>
                <c:pt idx="3090">
                  <c:v>40820</c:v>
                </c:pt>
                <c:pt idx="3091">
                  <c:v>40821</c:v>
                </c:pt>
                <c:pt idx="3092">
                  <c:v>40822</c:v>
                </c:pt>
                <c:pt idx="3093">
                  <c:v>40823</c:v>
                </c:pt>
                <c:pt idx="3094">
                  <c:v>40824</c:v>
                </c:pt>
                <c:pt idx="3095">
                  <c:v>40825</c:v>
                </c:pt>
                <c:pt idx="3096">
                  <c:v>40826</c:v>
                </c:pt>
                <c:pt idx="3097">
                  <c:v>40827</c:v>
                </c:pt>
                <c:pt idx="3098">
                  <c:v>40828</c:v>
                </c:pt>
                <c:pt idx="3099">
                  <c:v>40829</c:v>
                </c:pt>
                <c:pt idx="3100">
                  <c:v>40830</c:v>
                </c:pt>
                <c:pt idx="3101">
                  <c:v>40831</c:v>
                </c:pt>
                <c:pt idx="3102">
                  <c:v>40832</c:v>
                </c:pt>
                <c:pt idx="3103">
                  <c:v>40833</c:v>
                </c:pt>
                <c:pt idx="3104">
                  <c:v>40834</c:v>
                </c:pt>
                <c:pt idx="3105">
                  <c:v>40835</c:v>
                </c:pt>
                <c:pt idx="3106">
                  <c:v>40836</c:v>
                </c:pt>
                <c:pt idx="3107">
                  <c:v>40837</c:v>
                </c:pt>
                <c:pt idx="3108">
                  <c:v>40838</c:v>
                </c:pt>
                <c:pt idx="3109">
                  <c:v>40839</c:v>
                </c:pt>
                <c:pt idx="3110">
                  <c:v>40840</c:v>
                </c:pt>
                <c:pt idx="3111">
                  <c:v>40841</c:v>
                </c:pt>
                <c:pt idx="3112">
                  <c:v>40842</c:v>
                </c:pt>
                <c:pt idx="3113">
                  <c:v>40843</c:v>
                </c:pt>
                <c:pt idx="3114">
                  <c:v>40844</c:v>
                </c:pt>
                <c:pt idx="3115">
                  <c:v>40845</c:v>
                </c:pt>
                <c:pt idx="3116">
                  <c:v>40846</c:v>
                </c:pt>
                <c:pt idx="3117">
                  <c:v>40847</c:v>
                </c:pt>
                <c:pt idx="3118">
                  <c:v>40848</c:v>
                </c:pt>
                <c:pt idx="3119">
                  <c:v>40849</c:v>
                </c:pt>
                <c:pt idx="3120">
                  <c:v>40850</c:v>
                </c:pt>
                <c:pt idx="3121">
                  <c:v>40851</c:v>
                </c:pt>
                <c:pt idx="3122">
                  <c:v>40852</c:v>
                </c:pt>
                <c:pt idx="3123">
                  <c:v>40853</c:v>
                </c:pt>
                <c:pt idx="3124">
                  <c:v>40854</c:v>
                </c:pt>
                <c:pt idx="3125">
                  <c:v>40855</c:v>
                </c:pt>
                <c:pt idx="3126">
                  <c:v>40856</c:v>
                </c:pt>
                <c:pt idx="3127">
                  <c:v>40857</c:v>
                </c:pt>
                <c:pt idx="3128">
                  <c:v>40858</c:v>
                </c:pt>
                <c:pt idx="3129">
                  <c:v>40859</c:v>
                </c:pt>
                <c:pt idx="3130">
                  <c:v>40860</c:v>
                </c:pt>
                <c:pt idx="3131">
                  <c:v>40861</c:v>
                </c:pt>
                <c:pt idx="3132">
                  <c:v>40862</c:v>
                </c:pt>
                <c:pt idx="3133">
                  <c:v>40863</c:v>
                </c:pt>
                <c:pt idx="3134">
                  <c:v>40864</c:v>
                </c:pt>
                <c:pt idx="3135">
                  <c:v>40865</c:v>
                </c:pt>
                <c:pt idx="3136">
                  <c:v>40866</c:v>
                </c:pt>
                <c:pt idx="3137">
                  <c:v>40867</c:v>
                </c:pt>
                <c:pt idx="3138">
                  <c:v>40868</c:v>
                </c:pt>
                <c:pt idx="3139">
                  <c:v>40869</c:v>
                </c:pt>
                <c:pt idx="3140">
                  <c:v>40870</c:v>
                </c:pt>
                <c:pt idx="3141">
                  <c:v>40871</c:v>
                </c:pt>
                <c:pt idx="3142">
                  <c:v>40872</c:v>
                </c:pt>
                <c:pt idx="3143">
                  <c:v>40873</c:v>
                </c:pt>
                <c:pt idx="3144">
                  <c:v>40874</c:v>
                </c:pt>
                <c:pt idx="3145">
                  <c:v>40875</c:v>
                </c:pt>
                <c:pt idx="3146">
                  <c:v>40876</c:v>
                </c:pt>
                <c:pt idx="3147">
                  <c:v>40877</c:v>
                </c:pt>
                <c:pt idx="3148">
                  <c:v>40878</c:v>
                </c:pt>
                <c:pt idx="3149">
                  <c:v>40879</c:v>
                </c:pt>
                <c:pt idx="3150">
                  <c:v>40880</c:v>
                </c:pt>
                <c:pt idx="3151">
                  <c:v>40881</c:v>
                </c:pt>
                <c:pt idx="3152">
                  <c:v>40882</c:v>
                </c:pt>
                <c:pt idx="3153">
                  <c:v>40883</c:v>
                </c:pt>
                <c:pt idx="3154">
                  <c:v>40884</c:v>
                </c:pt>
                <c:pt idx="3155">
                  <c:v>40885</c:v>
                </c:pt>
                <c:pt idx="3156">
                  <c:v>40886</c:v>
                </c:pt>
                <c:pt idx="3157">
                  <c:v>40887</c:v>
                </c:pt>
                <c:pt idx="3158">
                  <c:v>40888</c:v>
                </c:pt>
                <c:pt idx="3159">
                  <c:v>40889</c:v>
                </c:pt>
                <c:pt idx="3160">
                  <c:v>40890</c:v>
                </c:pt>
                <c:pt idx="3161">
                  <c:v>40891</c:v>
                </c:pt>
                <c:pt idx="3162">
                  <c:v>40892</c:v>
                </c:pt>
                <c:pt idx="3163">
                  <c:v>40893</c:v>
                </c:pt>
                <c:pt idx="3164">
                  <c:v>40894</c:v>
                </c:pt>
                <c:pt idx="3165">
                  <c:v>40895</c:v>
                </c:pt>
                <c:pt idx="3166">
                  <c:v>40896</c:v>
                </c:pt>
                <c:pt idx="3167">
                  <c:v>40897</c:v>
                </c:pt>
                <c:pt idx="3168">
                  <c:v>40898</c:v>
                </c:pt>
                <c:pt idx="3169">
                  <c:v>40899</c:v>
                </c:pt>
                <c:pt idx="3170">
                  <c:v>40900</c:v>
                </c:pt>
                <c:pt idx="3171">
                  <c:v>40901</c:v>
                </c:pt>
                <c:pt idx="3172">
                  <c:v>40902</c:v>
                </c:pt>
                <c:pt idx="3173">
                  <c:v>40903</c:v>
                </c:pt>
                <c:pt idx="3174">
                  <c:v>40904</c:v>
                </c:pt>
                <c:pt idx="3175">
                  <c:v>40905</c:v>
                </c:pt>
                <c:pt idx="3176">
                  <c:v>40906</c:v>
                </c:pt>
                <c:pt idx="3177">
                  <c:v>40907</c:v>
                </c:pt>
                <c:pt idx="3178">
                  <c:v>40908</c:v>
                </c:pt>
                <c:pt idx="3179">
                  <c:v>40909</c:v>
                </c:pt>
                <c:pt idx="3180">
                  <c:v>40910</c:v>
                </c:pt>
                <c:pt idx="3181">
                  <c:v>40911</c:v>
                </c:pt>
                <c:pt idx="3182">
                  <c:v>40912</c:v>
                </c:pt>
                <c:pt idx="3183">
                  <c:v>40913</c:v>
                </c:pt>
                <c:pt idx="3184">
                  <c:v>40914</c:v>
                </c:pt>
                <c:pt idx="3185">
                  <c:v>40915</c:v>
                </c:pt>
                <c:pt idx="3186">
                  <c:v>40916</c:v>
                </c:pt>
                <c:pt idx="3187">
                  <c:v>40917</c:v>
                </c:pt>
                <c:pt idx="3188">
                  <c:v>40918</c:v>
                </c:pt>
                <c:pt idx="3189">
                  <c:v>40919</c:v>
                </c:pt>
                <c:pt idx="3190">
                  <c:v>40920</c:v>
                </c:pt>
                <c:pt idx="3191">
                  <c:v>40921</c:v>
                </c:pt>
                <c:pt idx="3192">
                  <c:v>40922</c:v>
                </c:pt>
                <c:pt idx="3193">
                  <c:v>40923</c:v>
                </c:pt>
                <c:pt idx="3194">
                  <c:v>40924</c:v>
                </c:pt>
                <c:pt idx="3195">
                  <c:v>40925</c:v>
                </c:pt>
                <c:pt idx="3196">
                  <c:v>40926</c:v>
                </c:pt>
                <c:pt idx="3197">
                  <c:v>40926</c:v>
                </c:pt>
                <c:pt idx="3198">
                  <c:v>40927</c:v>
                </c:pt>
                <c:pt idx="3199">
                  <c:v>40928</c:v>
                </c:pt>
                <c:pt idx="3200">
                  <c:v>40929</c:v>
                </c:pt>
                <c:pt idx="3201">
                  <c:v>40930</c:v>
                </c:pt>
                <c:pt idx="3202">
                  <c:v>40931</c:v>
                </c:pt>
                <c:pt idx="3203">
                  <c:v>40932</c:v>
                </c:pt>
                <c:pt idx="3204">
                  <c:v>40933</c:v>
                </c:pt>
                <c:pt idx="3205">
                  <c:v>40934</c:v>
                </c:pt>
                <c:pt idx="3206">
                  <c:v>40935</c:v>
                </c:pt>
                <c:pt idx="3207">
                  <c:v>40936</c:v>
                </c:pt>
                <c:pt idx="3208">
                  <c:v>40937</c:v>
                </c:pt>
                <c:pt idx="3209">
                  <c:v>40938</c:v>
                </c:pt>
                <c:pt idx="3210">
                  <c:v>40939</c:v>
                </c:pt>
                <c:pt idx="3211">
                  <c:v>40940</c:v>
                </c:pt>
                <c:pt idx="3212">
                  <c:v>40941</c:v>
                </c:pt>
                <c:pt idx="3213">
                  <c:v>40942</c:v>
                </c:pt>
                <c:pt idx="3214">
                  <c:v>40943</c:v>
                </c:pt>
                <c:pt idx="3215">
                  <c:v>40944</c:v>
                </c:pt>
                <c:pt idx="3216">
                  <c:v>40945</c:v>
                </c:pt>
                <c:pt idx="3217">
                  <c:v>40946</c:v>
                </c:pt>
                <c:pt idx="3218">
                  <c:v>40947</c:v>
                </c:pt>
                <c:pt idx="3219">
                  <c:v>40948</c:v>
                </c:pt>
                <c:pt idx="3220">
                  <c:v>40949</c:v>
                </c:pt>
                <c:pt idx="3221">
                  <c:v>40950</c:v>
                </c:pt>
                <c:pt idx="3222">
                  <c:v>40951</c:v>
                </c:pt>
                <c:pt idx="3223">
                  <c:v>40952</c:v>
                </c:pt>
                <c:pt idx="3224">
                  <c:v>40953</c:v>
                </c:pt>
                <c:pt idx="3225">
                  <c:v>40954</c:v>
                </c:pt>
                <c:pt idx="3226">
                  <c:v>40955</c:v>
                </c:pt>
                <c:pt idx="3227">
                  <c:v>40956</c:v>
                </c:pt>
                <c:pt idx="3228">
                  <c:v>40957</c:v>
                </c:pt>
                <c:pt idx="3229">
                  <c:v>40958</c:v>
                </c:pt>
                <c:pt idx="3230">
                  <c:v>40959</c:v>
                </c:pt>
                <c:pt idx="3231">
                  <c:v>40960</c:v>
                </c:pt>
                <c:pt idx="3232">
                  <c:v>40961</c:v>
                </c:pt>
                <c:pt idx="3233">
                  <c:v>40962</c:v>
                </c:pt>
                <c:pt idx="3234">
                  <c:v>40963</c:v>
                </c:pt>
                <c:pt idx="3235">
                  <c:v>40964</c:v>
                </c:pt>
                <c:pt idx="3236">
                  <c:v>40965</c:v>
                </c:pt>
                <c:pt idx="3237">
                  <c:v>40966</c:v>
                </c:pt>
                <c:pt idx="3238">
                  <c:v>40967</c:v>
                </c:pt>
                <c:pt idx="3239">
                  <c:v>40968</c:v>
                </c:pt>
                <c:pt idx="3240">
                  <c:v>40969</c:v>
                </c:pt>
                <c:pt idx="3241">
                  <c:v>40970</c:v>
                </c:pt>
                <c:pt idx="3242">
                  <c:v>40971</c:v>
                </c:pt>
                <c:pt idx="3243">
                  <c:v>40972</c:v>
                </c:pt>
                <c:pt idx="3244">
                  <c:v>40973</c:v>
                </c:pt>
                <c:pt idx="3245">
                  <c:v>40974</c:v>
                </c:pt>
                <c:pt idx="3246">
                  <c:v>40975</c:v>
                </c:pt>
                <c:pt idx="3247">
                  <c:v>40976</c:v>
                </c:pt>
                <c:pt idx="3248">
                  <c:v>40977</c:v>
                </c:pt>
                <c:pt idx="3249">
                  <c:v>40978</c:v>
                </c:pt>
                <c:pt idx="3250">
                  <c:v>40979</c:v>
                </c:pt>
                <c:pt idx="3251">
                  <c:v>40980</c:v>
                </c:pt>
                <c:pt idx="3252">
                  <c:v>40981</c:v>
                </c:pt>
                <c:pt idx="3253">
                  <c:v>40982</c:v>
                </c:pt>
                <c:pt idx="3254">
                  <c:v>40983</c:v>
                </c:pt>
                <c:pt idx="3255">
                  <c:v>40984</c:v>
                </c:pt>
                <c:pt idx="3256">
                  <c:v>40985</c:v>
                </c:pt>
                <c:pt idx="3257">
                  <c:v>40986</c:v>
                </c:pt>
                <c:pt idx="3258">
                  <c:v>40987</c:v>
                </c:pt>
                <c:pt idx="3259">
                  <c:v>40988</c:v>
                </c:pt>
                <c:pt idx="3260">
                  <c:v>40989</c:v>
                </c:pt>
                <c:pt idx="3261">
                  <c:v>40990</c:v>
                </c:pt>
                <c:pt idx="3262">
                  <c:v>40991</c:v>
                </c:pt>
                <c:pt idx="3263">
                  <c:v>40992</c:v>
                </c:pt>
                <c:pt idx="3264">
                  <c:v>40993</c:v>
                </c:pt>
                <c:pt idx="3265">
                  <c:v>40994</c:v>
                </c:pt>
                <c:pt idx="3266">
                  <c:v>40995</c:v>
                </c:pt>
                <c:pt idx="3267">
                  <c:v>40996</c:v>
                </c:pt>
                <c:pt idx="3268">
                  <c:v>40997</c:v>
                </c:pt>
                <c:pt idx="3269">
                  <c:v>40998</c:v>
                </c:pt>
                <c:pt idx="3270">
                  <c:v>40999</c:v>
                </c:pt>
                <c:pt idx="3271">
                  <c:v>41000</c:v>
                </c:pt>
                <c:pt idx="3272">
                  <c:v>41001</c:v>
                </c:pt>
                <c:pt idx="3273">
                  <c:v>41002</c:v>
                </c:pt>
                <c:pt idx="3274">
                  <c:v>41003</c:v>
                </c:pt>
                <c:pt idx="3275">
                  <c:v>41004</c:v>
                </c:pt>
                <c:pt idx="3276">
                  <c:v>41005</c:v>
                </c:pt>
                <c:pt idx="3277">
                  <c:v>41006</c:v>
                </c:pt>
                <c:pt idx="3278">
                  <c:v>41007</c:v>
                </c:pt>
                <c:pt idx="3279">
                  <c:v>41008</c:v>
                </c:pt>
                <c:pt idx="3280">
                  <c:v>41009</c:v>
                </c:pt>
                <c:pt idx="3281">
                  <c:v>41010</c:v>
                </c:pt>
                <c:pt idx="3282">
                  <c:v>41011</c:v>
                </c:pt>
                <c:pt idx="3283">
                  <c:v>41012</c:v>
                </c:pt>
                <c:pt idx="3284">
                  <c:v>41013</c:v>
                </c:pt>
                <c:pt idx="3285">
                  <c:v>41014</c:v>
                </c:pt>
                <c:pt idx="3286">
                  <c:v>41015</c:v>
                </c:pt>
                <c:pt idx="3287">
                  <c:v>41016</c:v>
                </c:pt>
                <c:pt idx="3288">
                  <c:v>41017</c:v>
                </c:pt>
                <c:pt idx="3289">
                  <c:v>41018</c:v>
                </c:pt>
                <c:pt idx="3290">
                  <c:v>41019</c:v>
                </c:pt>
                <c:pt idx="3291">
                  <c:v>41020</c:v>
                </c:pt>
                <c:pt idx="3292">
                  <c:v>41021</c:v>
                </c:pt>
                <c:pt idx="3293">
                  <c:v>41022</c:v>
                </c:pt>
                <c:pt idx="3294">
                  <c:v>41023</c:v>
                </c:pt>
                <c:pt idx="3295">
                  <c:v>41024</c:v>
                </c:pt>
                <c:pt idx="3296">
                  <c:v>41024</c:v>
                </c:pt>
                <c:pt idx="3297">
                  <c:v>41025</c:v>
                </c:pt>
                <c:pt idx="3298">
                  <c:v>41026</c:v>
                </c:pt>
                <c:pt idx="3299">
                  <c:v>41027</c:v>
                </c:pt>
                <c:pt idx="3300">
                  <c:v>41028</c:v>
                </c:pt>
                <c:pt idx="3301">
                  <c:v>41029</c:v>
                </c:pt>
                <c:pt idx="3302">
                  <c:v>41030</c:v>
                </c:pt>
                <c:pt idx="3303">
                  <c:v>41031</c:v>
                </c:pt>
                <c:pt idx="3304">
                  <c:v>41032</c:v>
                </c:pt>
                <c:pt idx="3305">
                  <c:v>41033</c:v>
                </c:pt>
                <c:pt idx="3306">
                  <c:v>41034</c:v>
                </c:pt>
                <c:pt idx="3307">
                  <c:v>41035</c:v>
                </c:pt>
                <c:pt idx="3308">
                  <c:v>41036</c:v>
                </c:pt>
                <c:pt idx="3309">
                  <c:v>41037</c:v>
                </c:pt>
                <c:pt idx="3310">
                  <c:v>41038</c:v>
                </c:pt>
                <c:pt idx="3311">
                  <c:v>41039</c:v>
                </c:pt>
                <c:pt idx="3312">
                  <c:v>41040</c:v>
                </c:pt>
                <c:pt idx="3313">
                  <c:v>41041</c:v>
                </c:pt>
                <c:pt idx="3314">
                  <c:v>41042</c:v>
                </c:pt>
                <c:pt idx="3315">
                  <c:v>41043</c:v>
                </c:pt>
                <c:pt idx="3316">
                  <c:v>41043</c:v>
                </c:pt>
                <c:pt idx="3317">
                  <c:v>41044</c:v>
                </c:pt>
                <c:pt idx="3318">
                  <c:v>41045</c:v>
                </c:pt>
                <c:pt idx="3319">
                  <c:v>41046</c:v>
                </c:pt>
                <c:pt idx="3320">
                  <c:v>41047</c:v>
                </c:pt>
                <c:pt idx="3321">
                  <c:v>41048</c:v>
                </c:pt>
                <c:pt idx="3322">
                  <c:v>41049</c:v>
                </c:pt>
                <c:pt idx="3323">
                  <c:v>41050</c:v>
                </c:pt>
                <c:pt idx="3324">
                  <c:v>41051</c:v>
                </c:pt>
                <c:pt idx="3325">
                  <c:v>41052</c:v>
                </c:pt>
                <c:pt idx="3326">
                  <c:v>41053</c:v>
                </c:pt>
                <c:pt idx="3327">
                  <c:v>41054</c:v>
                </c:pt>
                <c:pt idx="3328">
                  <c:v>41055</c:v>
                </c:pt>
                <c:pt idx="3329">
                  <c:v>41056</c:v>
                </c:pt>
                <c:pt idx="3330">
                  <c:v>41057</c:v>
                </c:pt>
                <c:pt idx="3331">
                  <c:v>41058</c:v>
                </c:pt>
                <c:pt idx="3332">
                  <c:v>41059</c:v>
                </c:pt>
                <c:pt idx="3333">
                  <c:v>41060</c:v>
                </c:pt>
                <c:pt idx="3334">
                  <c:v>41061</c:v>
                </c:pt>
                <c:pt idx="3335">
                  <c:v>41062</c:v>
                </c:pt>
                <c:pt idx="3336">
                  <c:v>41063</c:v>
                </c:pt>
                <c:pt idx="3337">
                  <c:v>41064</c:v>
                </c:pt>
                <c:pt idx="3338">
                  <c:v>41065</c:v>
                </c:pt>
                <c:pt idx="3339">
                  <c:v>41066</c:v>
                </c:pt>
                <c:pt idx="3340">
                  <c:v>41067</c:v>
                </c:pt>
                <c:pt idx="3341">
                  <c:v>41068</c:v>
                </c:pt>
                <c:pt idx="3342">
                  <c:v>41069</c:v>
                </c:pt>
                <c:pt idx="3343">
                  <c:v>41070</c:v>
                </c:pt>
                <c:pt idx="3344">
                  <c:v>41071</c:v>
                </c:pt>
                <c:pt idx="3345">
                  <c:v>41072</c:v>
                </c:pt>
                <c:pt idx="3346">
                  <c:v>41073</c:v>
                </c:pt>
                <c:pt idx="3347">
                  <c:v>41074</c:v>
                </c:pt>
                <c:pt idx="3348">
                  <c:v>41075</c:v>
                </c:pt>
                <c:pt idx="3349">
                  <c:v>41076</c:v>
                </c:pt>
                <c:pt idx="3350">
                  <c:v>41077</c:v>
                </c:pt>
                <c:pt idx="3351">
                  <c:v>41078</c:v>
                </c:pt>
                <c:pt idx="3352">
                  <c:v>41079</c:v>
                </c:pt>
                <c:pt idx="3353">
                  <c:v>41080</c:v>
                </c:pt>
                <c:pt idx="3354">
                  <c:v>41081</c:v>
                </c:pt>
                <c:pt idx="3355">
                  <c:v>41082</c:v>
                </c:pt>
                <c:pt idx="3356">
                  <c:v>41083</c:v>
                </c:pt>
                <c:pt idx="3357">
                  <c:v>41084</c:v>
                </c:pt>
                <c:pt idx="3358">
                  <c:v>41085</c:v>
                </c:pt>
                <c:pt idx="3359">
                  <c:v>41086</c:v>
                </c:pt>
                <c:pt idx="3360">
                  <c:v>41087</c:v>
                </c:pt>
                <c:pt idx="3361">
                  <c:v>41088</c:v>
                </c:pt>
                <c:pt idx="3362">
                  <c:v>41089</c:v>
                </c:pt>
                <c:pt idx="3363">
                  <c:v>41090</c:v>
                </c:pt>
                <c:pt idx="3364">
                  <c:v>41091</c:v>
                </c:pt>
                <c:pt idx="3365">
                  <c:v>41092</c:v>
                </c:pt>
                <c:pt idx="3366">
                  <c:v>41093</c:v>
                </c:pt>
              </c:numCache>
            </c:numRef>
          </c:xVal>
          <c:yVal>
            <c:numRef>
              <c:f>Kolisani_HPV_relativ!$AJ$2:$AJ$3368</c:f>
              <c:numCache>
                <c:formatCode>#,###,##0.00</c:formatCode>
                <c:ptCount val="3367"/>
                <c:pt idx="0">
                  <c:v>1.0400000000000205</c:v>
                </c:pt>
                <c:pt idx="1">
                  <c:v>1.2900000000000205</c:v>
                </c:pt>
                <c:pt idx="2">
                  <c:v>1.1000000000000227</c:v>
                </c:pt>
                <c:pt idx="3">
                  <c:v>1.1000000000000227</c:v>
                </c:pt>
                <c:pt idx="4">
                  <c:v>1.1300000000000239</c:v>
                </c:pt>
                <c:pt idx="5">
                  <c:v>1.3600000000000136</c:v>
                </c:pt>
                <c:pt idx="6">
                  <c:v>1.3300000000000125</c:v>
                </c:pt>
                <c:pt idx="7">
                  <c:v>1.2700000000000102</c:v>
                </c:pt>
                <c:pt idx="8">
                  <c:v>1.2400000000000091</c:v>
                </c:pt>
                <c:pt idx="9">
                  <c:v>1.25</c:v>
                </c:pt>
                <c:pt idx="10">
                  <c:v>1.3200000000000216</c:v>
                </c:pt>
                <c:pt idx="11">
                  <c:v>1.2900000000000205</c:v>
                </c:pt>
                <c:pt idx="12">
                  <c:v>1.2200000000000273</c:v>
                </c:pt>
                <c:pt idx="13">
                  <c:v>1.2000000000000171</c:v>
                </c:pt>
                <c:pt idx="14">
                  <c:v>1.3300000000000125</c:v>
                </c:pt>
                <c:pt idx="15">
                  <c:v>1.2300000000000182</c:v>
                </c:pt>
                <c:pt idx="16">
                  <c:v>1.2300000000000182</c:v>
                </c:pt>
                <c:pt idx="17">
                  <c:v>1.2600000000000193</c:v>
                </c:pt>
                <c:pt idx="18">
                  <c:v>1.3000000000000114</c:v>
                </c:pt>
                <c:pt idx="19">
                  <c:v>1.2700000000000102</c:v>
                </c:pt>
                <c:pt idx="20">
                  <c:v>1.2400000000000091</c:v>
                </c:pt>
                <c:pt idx="21">
                  <c:v>1.2700000000000102</c:v>
                </c:pt>
                <c:pt idx="22">
                  <c:v>1.2600000000000193</c:v>
                </c:pt>
                <c:pt idx="23">
                  <c:v>1.3800000000000239</c:v>
                </c:pt>
                <c:pt idx="24">
                  <c:v>1.3400000000000034</c:v>
                </c:pt>
                <c:pt idx="25">
                  <c:v>1.3900000000000148</c:v>
                </c:pt>
                <c:pt idx="26">
                  <c:v>1.3200000000000216</c:v>
                </c:pt>
                <c:pt idx="27">
                  <c:v>1.4300000000000068</c:v>
                </c:pt>
                <c:pt idx="28">
                  <c:v>1.3900000000000148</c:v>
                </c:pt>
                <c:pt idx="29">
                  <c:v>1.3700000000000045</c:v>
                </c:pt>
                <c:pt idx="30">
                  <c:v>1.460000000000008</c:v>
                </c:pt>
                <c:pt idx="31">
                  <c:v>1.3900000000000148</c:v>
                </c:pt>
                <c:pt idx="32">
                  <c:v>1.3800000000000239</c:v>
                </c:pt>
                <c:pt idx="33">
                  <c:v>1.4700000000000273</c:v>
                </c:pt>
                <c:pt idx="34">
                  <c:v>1.4500000000000171</c:v>
                </c:pt>
                <c:pt idx="35">
                  <c:v>1.3700000000000045</c:v>
                </c:pt>
                <c:pt idx="36">
                  <c:v>1.3800000000000239</c:v>
                </c:pt>
                <c:pt idx="37">
                  <c:v>1.4200000000000159</c:v>
                </c:pt>
                <c:pt idx="38">
                  <c:v>1.4400000000000261</c:v>
                </c:pt>
                <c:pt idx="39">
                  <c:v>1.4800000000000182</c:v>
                </c:pt>
                <c:pt idx="40">
                  <c:v>1.4900000000000091</c:v>
                </c:pt>
                <c:pt idx="41">
                  <c:v>1.3300000000000125</c:v>
                </c:pt>
                <c:pt idx="42">
                  <c:v>1.3500000000000227</c:v>
                </c:pt>
                <c:pt idx="43">
                  <c:v>1.4800000000000182</c:v>
                </c:pt>
                <c:pt idx="44">
                  <c:v>1.3900000000000148</c:v>
                </c:pt>
                <c:pt idx="45">
                  <c:v>1.460000000000008</c:v>
                </c:pt>
                <c:pt idx="46">
                  <c:v>1.5</c:v>
                </c:pt>
                <c:pt idx="47">
                  <c:v>1.5200000000000102</c:v>
                </c:pt>
                <c:pt idx="48">
                  <c:v>1.4900000000000091</c:v>
                </c:pt>
                <c:pt idx="49">
                  <c:v>1.5</c:v>
                </c:pt>
                <c:pt idx="50">
                  <c:v>1.5600000000000023</c:v>
                </c:pt>
                <c:pt idx="51">
                  <c:v>1.2700000000000102</c:v>
                </c:pt>
                <c:pt idx="52">
                  <c:v>1.3800000000000239</c:v>
                </c:pt>
                <c:pt idx="53">
                  <c:v>1.4000000000000057</c:v>
                </c:pt>
                <c:pt idx="54">
                  <c:v>1.4300000000000068</c:v>
                </c:pt>
                <c:pt idx="55">
                  <c:v>1.5700000000000216</c:v>
                </c:pt>
                <c:pt idx="56">
                  <c:v>1.4900000000000091</c:v>
                </c:pt>
                <c:pt idx="57">
                  <c:v>1.7000000000000171</c:v>
                </c:pt>
                <c:pt idx="58">
                  <c:v>1.5900000000000034</c:v>
                </c:pt>
                <c:pt idx="59">
                  <c:v>1.7400000000000091</c:v>
                </c:pt>
                <c:pt idx="60">
                  <c:v>1.7000000000000171</c:v>
                </c:pt>
                <c:pt idx="61">
                  <c:v>1.6200000000000045</c:v>
                </c:pt>
                <c:pt idx="62">
                  <c:v>1.5600000000000023</c:v>
                </c:pt>
                <c:pt idx="63">
                  <c:v>1.5600000000000023</c:v>
                </c:pt>
                <c:pt idx="64">
                  <c:v>1.5700000000000216</c:v>
                </c:pt>
                <c:pt idx="65">
                  <c:v>1.5800000000000125</c:v>
                </c:pt>
                <c:pt idx="66">
                  <c:v>1.6700000000000159</c:v>
                </c:pt>
                <c:pt idx="67">
                  <c:v>1.7000000000000171</c:v>
                </c:pt>
                <c:pt idx="68">
                  <c:v>1.6400000000000148</c:v>
                </c:pt>
                <c:pt idx="69">
                  <c:v>1.6200000000000045</c:v>
                </c:pt>
                <c:pt idx="70">
                  <c:v>1.6400000000000148</c:v>
                </c:pt>
                <c:pt idx="71">
                  <c:v>1.5</c:v>
                </c:pt>
                <c:pt idx="72">
                  <c:v>1.6700000000000159</c:v>
                </c:pt>
                <c:pt idx="73">
                  <c:v>1.6000000000000227</c:v>
                </c:pt>
                <c:pt idx="74">
                  <c:v>1.6800000000000068</c:v>
                </c:pt>
                <c:pt idx="75">
                  <c:v>1.4800000000000182</c:v>
                </c:pt>
                <c:pt idx="76">
                  <c:v>1.6300000000000239</c:v>
                </c:pt>
                <c:pt idx="77">
                  <c:v>1.6000000000000227</c:v>
                </c:pt>
                <c:pt idx="78">
                  <c:v>1.7200000000000273</c:v>
                </c:pt>
                <c:pt idx="79">
                  <c:v>1.4800000000000182</c:v>
                </c:pt>
                <c:pt idx="80">
                  <c:v>1.460000000000008</c:v>
                </c:pt>
                <c:pt idx="81">
                  <c:v>1.6400000000000148</c:v>
                </c:pt>
                <c:pt idx="82">
                  <c:v>1.5900000000000034</c:v>
                </c:pt>
                <c:pt idx="83">
                  <c:v>1.6400000000000148</c:v>
                </c:pt>
                <c:pt idx="84">
                  <c:v>1.5700000000000216</c:v>
                </c:pt>
                <c:pt idx="85">
                  <c:v>1.460000000000008</c:v>
                </c:pt>
                <c:pt idx="86">
                  <c:v>1.6800000000000068</c:v>
                </c:pt>
                <c:pt idx="87">
                  <c:v>1.660000000000025</c:v>
                </c:pt>
                <c:pt idx="88">
                  <c:v>1.6200000000000045</c:v>
                </c:pt>
                <c:pt idx="89">
                  <c:v>1.7000000000000171</c:v>
                </c:pt>
                <c:pt idx="90">
                  <c:v>1.5700000000000216</c:v>
                </c:pt>
                <c:pt idx="91">
                  <c:v>1.6200000000000045</c:v>
                </c:pt>
                <c:pt idx="92">
                  <c:v>1.5100000000000193</c:v>
                </c:pt>
                <c:pt idx="93">
                  <c:v>1.660000000000025</c:v>
                </c:pt>
                <c:pt idx="94">
                  <c:v>1.4200000000000159</c:v>
                </c:pt>
                <c:pt idx="95">
                  <c:v>1.4400000000000261</c:v>
                </c:pt>
                <c:pt idx="96">
                  <c:v>1.5900000000000034</c:v>
                </c:pt>
                <c:pt idx="97">
                  <c:v>1.5800000000000125</c:v>
                </c:pt>
                <c:pt idx="98">
                  <c:v>1.5</c:v>
                </c:pt>
                <c:pt idx="99">
                  <c:v>1.6900000000000261</c:v>
                </c:pt>
                <c:pt idx="100">
                  <c:v>1.5700000000000216</c:v>
                </c:pt>
                <c:pt idx="101">
                  <c:v>1.5100000000000193</c:v>
                </c:pt>
                <c:pt idx="102">
                  <c:v>1.5200000000000102</c:v>
                </c:pt>
                <c:pt idx="103">
                  <c:v>1.5900000000000034</c:v>
                </c:pt>
                <c:pt idx="104">
                  <c:v>1.660000000000025</c:v>
                </c:pt>
                <c:pt idx="105">
                  <c:v>1.7700000000000102</c:v>
                </c:pt>
                <c:pt idx="106">
                  <c:v>1.9000000000000057</c:v>
                </c:pt>
                <c:pt idx="107">
                  <c:v>1.8200000000000216</c:v>
                </c:pt>
                <c:pt idx="108">
                  <c:v>1.8000000000000114</c:v>
                </c:pt>
                <c:pt idx="109">
                  <c:v>1.8300000000000125</c:v>
                </c:pt>
                <c:pt idx="110">
                  <c:v>1.7800000000000011</c:v>
                </c:pt>
                <c:pt idx="111">
                  <c:v>1.8800000000000239</c:v>
                </c:pt>
                <c:pt idx="112">
                  <c:v>1.75</c:v>
                </c:pt>
                <c:pt idx="113">
                  <c:v>1.8200000000000216</c:v>
                </c:pt>
                <c:pt idx="114">
                  <c:v>1.9200000000000159</c:v>
                </c:pt>
                <c:pt idx="115">
                  <c:v>1.8900000000000148</c:v>
                </c:pt>
                <c:pt idx="116">
                  <c:v>1.7400000000000091</c:v>
                </c:pt>
                <c:pt idx="117">
                  <c:v>1.8400000000000034</c:v>
                </c:pt>
                <c:pt idx="118">
                  <c:v>1.8700000000000045</c:v>
                </c:pt>
                <c:pt idx="119">
                  <c:v>1.75</c:v>
                </c:pt>
                <c:pt idx="120">
                  <c:v>1.6900000000000261</c:v>
                </c:pt>
                <c:pt idx="121">
                  <c:v>1.8500000000000227</c:v>
                </c:pt>
                <c:pt idx="122">
                  <c:v>1.8500000000000227</c:v>
                </c:pt>
                <c:pt idx="123">
                  <c:v>1.8200000000000216</c:v>
                </c:pt>
                <c:pt idx="124">
                  <c:v>1.7900000000000205</c:v>
                </c:pt>
                <c:pt idx="125">
                  <c:v>1.8200000000000216</c:v>
                </c:pt>
                <c:pt idx="126">
                  <c:v>1.910000000000025</c:v>
                </c:pt>
                <c:pt idx="127">
                  <c:v>1.7700000000000102</c:v>
                </c:pt>
                <c:pt idx="128">
                  <c:v>2.160000000000025</c:v>
                </c:pt>
                <c:pt idx="129">
                  <c:v>1.6400000000000148</c:v>
                </c:pt>
                <c:pt idx="130">
                  <c:v>1.9800000000000182</c:v>
                </c:pt>
                <c:pt idx="131">
                  <c:v>1.7600000000000193</c:v>
                </c:pt>
                <c:pt idx="132">
                  <c:v>1.6200000000000045</c:v>
                </c:pt>
                <c:pt idx="133">
                  <c:v>1.7900000000000205</c:v>
                </c:pt>
                <c:pt idx="134">
                  <c:v>2.0900000000000034</c:v>
                </c:pt>
                <c:pt idx="135">
                  <c:v>1.6100000000000136</c:v>
                </c:pt>
                <c:pt idx="136">
                  <c:v>1.710000000000008</c:v>
                </c:pt>
                <c:pt idx="137">
                  <c:v>1.8900000000000148</c:v>
                </c:pt>
                <c:pt idx="138">
                  <c:v>1.9800000000000182</c:v>
                </c:pt>
                <c:pt idx="139">
                  <c:v>1.7400000000000091</c:v>
                </c:pt>
                <c:pt idx="140">
                  <c:v>1.8000000000000114</c:v>
                </c:pt>
                <c:pt idx="141">
                  <c:v>1.6200000000000045</c:v>
                </c:pt>
                <c:pt idx="142">
                  <c:v>1.9000000000000057</c:v>
                </c:pt>
                <c:pt idx="143">
                  <c:v>1.7800000000000011</c:v>
                </c:pt>
                <c:pt idx="144">
                  <c:v>1.6500000000000057</c:v>
                </c:pt>
                <c:pt idx="145">
                  <c:v>1.7700000000000102</c:v>
                </c:pt>
                <c:pt idx="146">
                  <c:v>1.7900000000000205</c:v>
                </c:pt>
                <c:pt idx="147">
                  <c:v>1.8400000000000034</c:v>
                </c:pt>
                <c:pt idx="148">
                  <c:v>1.7700000000000102</c:v>
                </c:pt>
                <c:pt idx="149">
                  <c:v>1.8500000000000227</c:v>
                </c:pt>
                <c:pt idx="150">
                  <c:v>1.6200000000000045</c:v>
                </c:pt>
                <c:pt idx="151">
                  <c:v>1.8700000000000045</c:v>
                </c:pt>
                <c:pt idx="152">
                  <c:v>1.7700000000000102</c:v>
                </c:pt>
                <c:pt idx="153">
                  <c:v>1.6900000000000261</c:v>
                </c:pt>
                <c:pt idx="154">
                  <c:v>1.8800000000000239</c:v>
                </c:pt>
                <c:pt idx="155">
                  <c:v>1.6800000000000068</c:v>
                </c:pt>
                <c:pt idx="156">
                  <c:v>1.8800000000000239</c:v>
                </c:pt>
                <c:pt idx="157">
                  <c:v>1.7600000000000193</c:v>
                </c:pt>
                <c:pt idx="158">
                  <c:v>1.7400000000000091</c:v>
                </c:pt>
                <c:pt idx="159">
                  <c:v>1.8700000000000045</c:v>
                </c:pt>
                <c:pt idx="160">
                  <c:v>1.7600000000000193</c:v>
                </c:pt>
                <c:pt idx="161">
                  <c:v>1.7700000000000102</c:v>
                </c:pt>
                <c:pt idx="162">
                  <c:v>1.7800000000000011</c:v>
                </c:pt>
                <c:pt idx="163">
                  <c:v>1.8800000000000239</c:v>
                </c:pt>
                <c:pt idx="164">
                  <c:v>1.8000000000000114</c:v>
                </c:pt>
                <c:pt idx="165">
                  <c:v>1.710000000000008</c:v>
                </c:pt>
                <c:pt idx="166">
                  <c:v>1.7700000000000102</c:v>
                </c:pt>
                <c:pt idx="167">
                  <c:v>1.7200000000000273</c:v>
                </c:pt>
                <c:pt idx="168">
                  <c:v>1.8100000000000023</c:v>
                </c:pt>
                <c:pt idx="169">
                  <c:v>1.8200000000000216</c:v>
                </c:pt>
                <c:pt idx="170">
                  <c:v>1.8800000000000239</c:v>
                </c:pt>
                <c:pt idx="171">
                  <c:v>1.710000000000008</c:v>
                </c:pt>
                <c:pt idx="172">
                  <c:v>1.8500000000000227</c:v>
                </c:pt>
                <c:pt idx="173">
                  <c:v>1.8100000000000023</c:v>
                </c:pt>
                <c:pt idx="174">
                  <c:v>1.9200000000000159</c:v>
                </c:pt>
                <c:pt idx="175">
                  <c:v>1.6900000000000261</c:v>
                </c:pt>
                <c:pt idx="176">
                  <c:v>1.8000000000000114</c:v>
                </c:pt>
                <c:pt idx="177">
                  <c:v>1.9300000000000068</c:v>
                </c:pt>
                <c:pt idx="178">
                  <c:v>1.8700000000000045</c:v>
                </c:pt>
                <c:pt idx="179">
                  <c:v>1.7200000000000273</c:v>
                </c:pt>
                <c:pt idx="180">
                  <c:v>1.6000000000000227</c:v>
                </c:pt>
                <c:pt idx="181">
                  <c:v>1.7800000000000011</c:v>
                </c:pt>
                <c:pt idx="182">
                  <c:v>1.8200000000000216</c:v>
                </c:pt>
                <c:pt idx="183">
                  <c:v>1.7900000000000205</c:v>
                </c:pt>
                <c:pt idx="184">
                  <c:v>1.6800000000000068</c:v>
                </c:pt>
                <c:pt idx="185">
                  <c:v>1.6700000000000159</c:v>
                </c:pt>
                <c:pt idx="186">
                  <c:v>1.9400000000000261</c:v>
                </c:pt>
                <c:pt idx="187">
                  <c:v>1.6900000000000261</c:v>
                </c:pt>
                <c:pt idx="188">
                  <c:v>1.6200000000000045</c:v>
                </c:pt>
                <c:pt idx="189">
                  <c:v>1.660000000000025</c:v>
                </c:pt>
                <c:pt idx="190">
                  <c:v>1.7000000000000171</c:v>
                </c:pt>
                <c:pt idx="191">
                  <c:v>1.8100000000000023</c:v>
                </c:pt>
                <c:pt idx="192">
                  <c:v>1.7700000000000102</c:v>
                </c:pt>
                <c:pt idx="193">
                  <c:v>1.5600000000000023</c:v>
                </c:pt>
                <c:pt idx="194">
                  <c:v>1.710000000000008</c:v>
                </c:pt>
                <c:pt idx="195">
                  <c:v>1.7800000000000011</c:v>
                </c:pt>
                <c:pt idx="196">
                  <c:v>1.7200000000000273</c:v>
                </c:pt>
                <c:pt idx="197">
                  <c:v>1.6500000000000057</c:v>
                </c:pt>
                <c:pt idx="198">
                  <c:v>1.8200000000000216</c:v>
                </c:pt>
                <c:pt idx="199">
                  <c:v>1.710000000000008</c:v>
                </c:pt>
                <c:pt idx="200">
                  <c:v>1.7400000000000091</c:v>
                </c:pt>
                <c:pt idx="201">
                  <c:v>1.710000000000008</c:v>
                </c:pt>
                <c:pt idx="202">
                  <c:v>1.6800000000000068</c:v>
                </c:pt>
                <c:pt idx="203">
                  <c:v>1.7800000000000011</c:v>
                </c:pt>
                <c:pt idx="204">
                  <c:v>1.7600000000000193</c:v>
                </c:pt>
                <c:pt idx="205">
                  <c:v>1.7300000000000182</c:v>
                </c:pt>
                <c:pt idx="206">
                  <c:v>1.7300000000000182</c:v>
                </c:pt>
                <c:pt idx="207">
                  <c:v>1.7000000000000171</c:v>
                </c:pt>
                <c:pt idx="208">
                  <c:v>1.710000000000008</c:v>
                </c:pt>
                <c:pt idx="209">
                  <c:v>1.7600000000000193</c:v>
                </c:pt>
                <c:pt idx="210">
                  <c:v>1.7200000000000273</c:v>
                </c:pt>
                <c:pt idx="211">
                  <c:v>1.7200000000000273</c:v>
                </c:pt>
                <c:pt idx="212">
                  <c:v>1.7200000000000273</c:v>
                </c:pt>
                <c:pt idx="213">
                  <c:v>1.710000000000008</c:v>
                </c:pt>
                <c:pt idx="214">
                  <c:v>1.7000000000000171</c:v>
                </c:pt>
                <c:pt idx="215">
                  <c:v>1.7000000000000171</c:v>
                </c:pt>
                <c:pt idx="216">
                  <c:v>1.7300000000000182</c:v>
                </c:pt>
                <c:pt idx="217">
                  <c:v>1.7700000000000102</c:v>
                </c:pt>
                <c:pt idx="218">
                  <c:v>1.7700000000000102</c:v>
                </c:pt>
                <c:pt idx="219">
                  <c:v>1.7800000000000011</c:v>
                </c:pt>
                <c:pt idx="220">
                  <c:v>1.7200000000000273</c:v>
                </c:pt>
                <c:pt idx="221">
                  <c:v>1.7700000000000102</c:v>
                </c:pt>
                <c:pt idx="222">
                  <c:v>1.7400000000000091</c:v>
                </c:pt>
                <c:pt idx="223">
                  <c:v>1.7600000000000193</c:v>
                </c:pt>
                <c:pt idx="224">
                  <c:v>1.8000000000000114</c:v>
                </c:pt>
                <c:pt idx="225">
                  <c:v>1.7400000000000091</c:v>
                </c:pt>
                <c:pt idx="226">
                  <c:v>1.710000000000008</c:v>
                </c:pt>
                <c:pt idx="227">
                  <c:v>1.7200000000000273</c:v>
                </c:pt>
                <c:pt idx="228">
                  <c:v>1.7400000000000091</c:v>
                </c:pt>
                <c:pt idx="229">
                  <c:v>1.75</c:v>
                </c:pt>
                <c:pt idx="230">
                  <c:v>1.7900000000000205</c:v>
                </c:pt>
                <c:pt idx="231">
                  <c:v>1.8400000000000034</c:v>
                </c:pt>
                <c:pt idx="232">
                  <c:v>1.8400000000000034</c:v>
                </c:pt>
                <c:pt idx="233">
                  <c:v>1.8300000000000125</c:v>
                </c:pt>
                <c:pt idx="234">
                  <c:v>1.7800000000000011</c:v>
                </c:pt>
                <c:pt idx="235">
                  <c:v>1.7400000000000091</c:v>
                </c:pt>
                <c:pt idx="236">
                  <c:v>1.7400000000000091</c:v>
                </c:pt>
                <c:pt idx="237">
                  <c:v>1.6800000000000068</c:v>
                </c:pt>
                <c:pt idx="238">
                  <c:v>1.6300000000000239</c:v>
                </c:pt>
                <c:pt idx="239">
                  <c:v>1.6500000000000057</c:v>
                </c:pt>
                <c:pt idx="240">
                  <c:v>1.6900000000000261</c:v>
                </c:pt>
                <c:pt idx="241">
                  <c:v>1.6900000000000261</c:v>
                </c:pt>
                <c:pt idx="242">
                  <c:v>1.6900000000000261</c:v>
                </c:pt>
                <c:pt idx="243">
                  <c:v>1.6900000000000261</c:v>
                </c:pt>
                <c:pt idx="244">
                  <c:v>1.6800000000000068</c:v>
                </c:pt>
                <c:pt idx="245">
                  <c:v>1.6900000000000261</c:v>
                </c:pt>
                <c:pt idx="246">
                  <c:v>1.7400000000000091</c:v>
                </c:pt>
                <c:pt idx="247">
                  <c:v>1.75</c:v>
                </c:pt>
                <c:pt idx="248">
                  <c:v>1.7300000000000182</c:v>
                </c:pt>
                <c:pt idx="249">
                  <c:v>1.6700000000000159</c:v>
                </c:pt>
                <c:pt idx="250">
                  <c:v>1.660000000000025</c:v>
                </c:pt>
                <c:pt idx="251">
                  <c:v>1.710000000000008</c:v>
                </c:pt>
                <c:pt idx="252">
                  <c:v>1.7400000000000091</c:v>
                </c:pt>
                <c:pt idx="253">
                  <c:v>1.7300000000000182</c:v>
                </c:pt>
                <c:pt idx="254">
                  <c:v>1.7200000000000273</c:v>
                </c:pt>
                <c:pt idx="255">
                  <c:v>1.7600000000000193</c:v>
                </c:pt>
                <c:pt idx="256">
                  <c:v>1.75</c:v>
                </c:pt>
                <c:pt idx="257">
                  <c:v>1.7600000000000193</c:v>
                </c:pt>
                <c:pt idx="258">
                  <c:v>1.7700000000000102</c:v>
                </c:pt>
                <c:pt idx="259">
                  <c:v>1.6900000000000261</c:v>
                </c:pt>
                <c:pt idx="260">
                  <c:v>1.6700000000000159</c:v>
                </c:pt>
                <c:pt idx="261">
                  <c:v>1.7000000000000171</c:v>
                </c:pt>
                <c:pt idx="262">
                  <c:v>1.7400000000000091</c:v>
                </c:pt>
                <c:pt idx="263">
                  <c:v>1.7000000000000171</c:v>
                </c:pt>
                <c:pt idx="264">
                  <c:v>1.7000000000000171</c:v>
                </c:pt>
                <c:pt idx="265">
                  <c:v>1.6900000000000261</c:v>
                </c:pt>
                <c:pt idx="266">
                  <c:v>1.6800000000000068</c:v>
                </c:pt>
                <c:pt idx="267">
                  <c:v>1.660000000000025</c:v>
                </c:pt>
                <c:pt idx="268">
                  <c:v>1.6800000000000068</c:v>
                </c:pt>
                <c:pt idx="269">
                  <c:v>1.6900000000000261</c:v>
                </c:pt>
                <c:pt idx="270">
                  <c:v>1.7300000000000182</c:v>
                </c:pt>
                <c:pt idx="271">
                  <c:v>1.7300000000000182</c:v>
                </c:pt>
                <c:pt idx="272">
                  <c:v>1.7600000000000193</c:v>
                </c:pt>
                <c:pt idx="273">
                  <c:v>1.710000000000008</c:v>
                </c:pt>
                <c:pt idx="274">
                  <c:v>1.710000000000008</c:v>
                </c:pt>
                <c:pt idx="275">
                  <c:v>1.7700000000000102</c:v>
                </c:pt>
                <c:pt idx="276">
                  <c:v>1.7900000000000205</c:v>
                </c:pt>
                <c:pt idx="277">
                  <c:v>1.7700000000000102</c:v>
                </c:pt>
                <c:pt idx="278">
                  <c:v>1.7300000000000182</c:v>
                </c:pt>
                <c:pt idx="279">
                  <c:v>1.7300000000000182</c:v>
                </c:pt>
                <c:pt idx="280">
                  <c:v>1.75</c:v>
                </c:pt>
                <c:pt idx="281">
                  <c:v>1.7200000000000273</c:v>
                </c:pt>
                <c:pt idx="282">
                  <c:v>1.710000000000008</c:v>
                </c:pt>
                <c:pt idx="283">
                  <c:v>1.7400000000000091</c:v>
                </c:pt>
                <c:pt idx="284">
                  <c:v>1.75</c:v>
                </c:pt>
                <c:pt idx="285">
                  <c:v>1.7400000000000091</c:v>
                </c:pt>
                <c:pt idx="286">
                  <c:v>1.7200000000000273</c:v>
                </c:pt>
                <c:pt idx="287">
                  <c:v>1.7300000000000182</c:v>
                </c:pt>
                <c:pt idx="288">
                  <c:v>1.7700000000000102</c:v>
                </c:pt>
                <c:pt idx="289">
                  <c:v>1.7900000000000205</c:v>
                </c:pt>
                <c:pt idx="290">
                  <c:v>1.7800000000000011</c:v>
                </c:pt>
                <c:pt idx="291">
                  <c:v>1.8600000000000136</c:v>
                </c:pt>
                <c:pt idx="292">
                  <c:v>1.7700000000000102</c:v>
                </c:pt>
                <c:pt idx="293">
                  <c:v>1.7200000000000273</c:v>
                </c:pt>
                <c:pt idx="294">
                  <c:v>1.7000000000000171</c:v>
                </c:pt>
                <c:pt idx="295">
                  <c:v>1.6200000000000045</c:v>
                </c:pt>
                <c:pt idx="296">
                  <c:v>1.5600000000000023</c:v>
                </c:pt>
                <c:pt idx="297">
                  <c:v>1.5800000000000125</c:v>
                </c:pt>
                <c:pt idx="298">
                  <c:v>1.6100000000000136</c:v>
                </c:pt>
                <c:pt idx="299">
                  <c:v>1.6700000000000159</c:v>
                </c:pt>
                <c:pt idx="300">
                  <c:v>1.710000000000008</c:v>
                </c:pt>
                <c:pt idx="301">
                  <c:v>1.8000000000000114</c:v>
                </c:pt>
                <c:pt idx="302">
                  <c:v>1.8100000000000023</c:v>
                </c:pt>
                <c:pt idx="303">
                  <c:v>1.7400000000000091</c:v>
                </c:pt>
                <c:pt idx="304">
                  <c:v>1.7800000000000011</c:v>
                </c:pt>
                <c:pt idx="305">
                  <c:v>1.660000000000025</c:v>
                </c:pt>
                <c:pt idx="306">
                  <c:v>1.6000000000000227</c:v>
                </c:pt>
                <c:pt idx="307">
                  <c:v>1.5700000000000216</c:v>
                </c:pt>
                <c:pt idx="308">
                  <c:v>1.6000000000000227</c:v>
                </c:pt>
                <c:pt idx="309">
                  <c:v>1.6700000000000159</c:v>
                </c:pt>
                <c:pt idx="310">
                  <c:v>1.660000000000025</c:v>
                </c:pt>
                <c:pt idx="311">
                  <c:v>1.6900000000000261</c:v>
                </c:pt>
                <c:pt idx="312">
                  <c:v>1.710000000000008</c:v>
                </c:pt>
                <c:pt idx="313">
                  <c:v>1.6900000000000261</c:v>
                </c:pt>
                <c:pt idx="314">
                  <c:v>1.7200000000000273</c:v>
                </c:pt>
                <c:pt idx="315">
                  <c:v>1.7800000000000011</c:v>
                </c:pt>
                <c:pt idx="316">
                  <c:v>1.8200000000000216</c:v>
                </c:pt>
                <c:pt idx="317">
                  <c:v>1.6200000000000045</c:v>
                </c:pt>
                <c:pt idx="318">
                  <c:v>1.5900000000000034</c:v>
                </c:pt>
                <c:pt idx="319">
                  <c:v>1.7000000000000171</c:v>
                </c:pt>
                <c:pt idx="320">
                  <c:v>1.7400000000000091</c:v>
                </c:pt>
                <c:pt idx="321">
                  <c:v>1.7800000000000011</c:v>
                </c:pt>
                <c:pt idx="322">
                  <c:v>1.8200000000000216</c:v>
                </c:pt>
                <c:pt idx="323">
                  <c:v>1.7300000000000182</c:v>
                </c:pt>
                <c:pt idx="324">
                  <c:v>1.7600000000000193</c:v>
                </c:pt>
                <c:pt idx="325">
                  <c:v>1.7800000000000011</c:v>
                </c:pt>
                <c:pt idx="326">
                  <c:v>1.7900000000000205</c:v>
                </c:pt>
                <c:pt idx="327">
                  <c:v>1.8600000000000136</c:v>
                </c:pt>
                <c:pt idx="328">
                  <c:v>1.8400000000000034</c:v>
                </c:pt>
                <c:pt idx="329">
                  <c:v>1.7600000000000193</c:v>
                </c:pt>
                <c:pt idx="330">
                  <c:v>1.8600000000000136</c:v>
                </c:pt>
                <c:pt idx="331">
                  <c:v>1.7900000000000205</c:v>
                </c:pt>
                <c:pt idx="332">
                  <c:v>1.75</c:v>
                </c:pt>
                <c:pt idx="333">
                  <c:v>1.6700000000000159</c:v>
                </c:pt>
                <c:pt idx="334">
                  <c:v>1.6200000000000045</c:v>
                </c:pt>
                <c:pt idx="335">
                  <c:v>1.5600000000000023</c:v>
                </c:pt>
                <c:pt idx="336">
                  <c:v>1.5600000000000023</c:v>
                </c:pt>
                <c:pt idx="337">
                  <c:v>1.5300000000000011</c:v>
                </c:pt>
                <c:pt idx="338">
                  <c:v>1.5200000000000102</c:v>
                </c:pt>
                <c:pt idx="339">
                  <c:v>1.5500000000000114</c:v>
                </c:pt>
                <c:pt idx="340">
                  <c:v>1.5800000000000125</c:v>
                </c:pt>
                <c:pt idx="341">
                  <c:v>1.6900000000000261</c:v>
                </c:pt>
                <c:pt idx="342">
                  <c:v>1.8000000000000114</c:v>
                </c:pt>
                <c:pt idx="343">
                  <c:v>1.8800000000000239</c:v>
                </c:pt>
                <c:pt idx="344">
                  <c:v>1.8600000000000136</c:v>
                </c:pt>
                <c:pt idx="345">
                  <c:v>1.7400000000000091</c:v>
                </c:pt>
                <c:pt idx="346">
                  <c:v>1.7400000000000091</c:v>
                </c:pt>
                <c:pt idx="347">
                  <c:v>1.7000000000000171</c:v>
                </c:pt>
                <c:pt idx="348">
                  <c:v>1.7000000000000171</c:v>
                </c:pt>
                <c:pt idx="349">
                  <c:v>1.7400000000000091</c:v>
                </c:pt>
                <c:pt idx="350">
                  <c:v>1.660000000000025</c:v>
                </c:pt>
                <c:pt idx="351">
                  <c:v>1.6500000000000057</c:v>
                </c:pt>
                <c:pt idx="352">
                  <c:v>1.7900000000000205</c:v>
                </c:pt>
                <c:pt idx="353">
                  <c:v>1.910000000000025</c:v>
                </c:pt>
                <c:pt idx="354">
                  <c:v>1.8800000000000239</c:v>
                </c:pt>
                <c:pt idx="355">
                  <c:v>1.7400000000000091</c:v>
                </c:pt>
                <c:pt idx="356">
                  <c:v>1.6700000000000159</c:v>
                </c:pt>
                <c:pt idx="357">
                  <c:v>1.5100000000000193</c:v>
                </c:pt>
                <c:pt idx="358">
                  <c:v>1.4300000000000068</c:v>
                </c:pt>
                <c:pt idx="359">
                  <c:v>1.4700000000000273</c:v>
                </c:pt>
                <c:pt idx="360">
                  <c:v>1.4800000000000182</c:v>
                </c:pt>
                <c:pt idx="361">
                  <c:v>1.5500000000000114</c:v>
                </c:pt>
                <c:pt idx="362">
                  <c:v>1.6000000000000227</c:v>
                </c:pt>
                <c:pt idx="363">
                  <c:v>1.5900000000000034</c:v>
                </c:pt>
                <c:pt idx="364">
                  <c:v>1.6200000000000045</c:v>
                </c:pt>
                <c:pt idx="365">
                  <c:v>1.660000000000025</c:v>
                </c:pt>
                <c:pt idx="366">
                  <c:v>1.660000000000025</c:v>
                </c:pt>
                <c:pt idx="367">
                  <c:v>1.6800000000000068</c:v>
                </c:pt>
                <c:pt idx="368">
                  <c:v>1.7300000000000182</c:v>
                </c:pt>
                <c:pt idx="369">
                  <c:v>1.75</c:v>
                </c:pt>
                <c:pt idx="370">
                  <c:v>1.75</c:v>
                </c:pt>
                <c:pt idx="371">
                  <c:v>1.7000000000000171</c:v>
                </c:pt>
                <c:pt idx="372">
                  <c:v>1.7200000000000273</c:v>
                </c:pt>
                <c:pt idx="373">
                  <c:v>1.7200000000000273</c:v>
                </c:pt>
                <c:pt idx="374">
                  <c:v>1.75</c:v>
                </c:pt>
                <c:pt idx="375">
                  <c:v>1.7600000000000193</c:v>
                </c:pt>
                <c:pt idx="376">
                  <c:v>1.7700000000000102</c:v>
                </c:pt>
                <c:pt idx="377">
                  <c:v>1.7700000000000102</c:v>
                </c:pt>
                <c:pt idx="378">
                  <c:v>1.7600000000000193</c:v>
                </c:pt>
                <c:pt idx="379">
                  <c:v>1.7700000000000102</c:v>
                </c:pt>
                <c:pt idx="380">
                  <c:v>1.8600000000000136</c:v>
                </c:pt>
                <c:pt idx="381">
                  <c:v>1.7900000000000205</c:v>
                </c:pt>
                <c:pt idx="382">
                  <c:v>1.6900000000000261</c:v>
                </c:pt>
                <c:pt idx="383">
                  <c:v>1.6800000000000068</c:v>
                </c:pt>
                <c:pt idx="384">
                  <c:v>1.6800000000000068</c:v>
                </c:pt>
                <c:pt idx="385">
                  <c:v>1.6200000000000045</c:v>
                </c:pt>
                <c:pt idx="386">
                  <c:v>1.5700000000000216</c:v>
                </c:pt>
                <c:pt idx="387">
                  <c:v>1.5700000000000216</c:v>
                </c:pt>
                <c:pt idx="388">
                  <c:v>1.5600000000000023</c:v>
                </c:pt>
                <c:pt idx="389">
                  <c:v>1.6900000000000261</c:v>
                </c:pt>
                <c:pt idx="390">
                  <c:v>1.5300000000000011</c:v>
                </c:pt>
                <c:pt idx="391">
                  <c:v>1.5700000000000216</c:v>
                </c:pt>
                <c:pt idx="392">
                  <c:v>1.6200000000000045</c:v>
                </c:pt>
                <c:pt idx="393">
                  <c:v>1.6800000000000068</c:v>
                </c:pt>
                <c:pt idx="394">
                  <c:v>1.710000000000008</c:v>
                </c:pt>
                <c:pt idx="395">
                  <c:v>1.6700000000000159</c:v>
                </c:pt>
                <c:pt idx="396">
                  <c:v>1.7400000000000091</c:v>
                </c:pt>
                <c:pt idx="397">
                  <c:v>1.910000000000025</c:v>
                </c:pt>
                <c:pt idx="398">
                  <c:v>1.8200000000000216</c:v>
                </c:pt>
                <c:pt idx="399">
                  <c:v>1.6800000000000068</c:v>
                </c:pt>
                <c:pt idx="400">
                  <c:v>1.6000000000000227</c:v>
                </c:pt>
                <c:pt idx="401">
                  <c:v>1.5900000000000034</c:v>
                </c:pt>
                <c:pt idx="402">
                  <c:v>1.6400000000000148</c:v>
                </c:pt>
                <c:pt idx="403">
                  <c:v>1.6500000000000057</c:v>
                </c:pt>
                <c:pt idx="404">
                  <c:v>1.8900000000000148</c:v>
                </c:pt>
                <c:pt idx="405">
                  <c:v>1.7800000000000011</c:v>
                </c:pt>
                <c:pt idx="406">
                  <c:v>1.5800000000000125</c:v>
                </c:pt>
                <c:pt idx="407">
                  <c:v>1.5100000000000193</c:v>
                </c:pt>
                <c:pt idx="408">
                  <c:v>1.5800000000000125</c:v>
                </c:pt>
                <c:pt idx="409">
                  <c:v>1.6700000000000159</c:v>
                </c:pt>
                <c:pt idx="410">
                  <c:v>1.7900000000000205</c:v>
                </c:pt>
                <c:pt idx="411">
                  <c:v>1.8600000000000136</c:v>
                </c:pt>
                <c:pt idx="412">
                  <c:v>1.75</c:v>
                </c:pt>
                <c:pt idx="413">
                  <c:v>1.710000000000008</c:v>
                </c:pt>
                <c:pt idx="414">
                  <c:v>1.6200000000000045</c:v>
                </c:pt>
                <c:pt idx="415">
                  <c:v>1.660000000000025</c:v>
                </c:pt>
                <c:pt idx="416">
                  <c:v>1.6700000000000159</c:v>
                </c:pt>
                <c:pt idx="417">
                  <c:v>1.6100000000000136</c:v>
                </c:pt>
                <c:pt idx="418">
                  <c:v>1.6800000000000068</c:v>
                </c:pt>
                <c:pt idx="419">
                  <c:v>1.6400000000000148</c:v>
                </c:pt>
                <c:pt idx="420">
                  <c:v>1.5800000000000125</c:v>
                </c:pt>
                <c:pt idx="421">
                  <c:v>1.6700000000000159</c:v>
                </c:pt>
                <c:pt idx="422">
                  <c:v>1.6700000000000159</c:v>
                </c:pt>
                <c:pt idx="423">
                  <c:v>1.8000000000000114</c:v>
                </c:pt>
                <c:pt idx="424">
                  <c:v>1.75</c:v>
                </c:pt>
                <c:pt idx="425">
                  <c:v>1.7200000000000273</c:v>
                </c:pt>
                <c:pt idx="426">
                  <c:v>1.7700000000000102</c:v>
                </c:pt>
                <c:pt idx="427">
                  <c:v>1.8800000000000239</c:v>
                </c:pt>
                <c:pt idx="428">
                  <c:v>1.8600000000000136</c:v>
                </c:pt>
                <c:pt idx="429">
                  <c:v>1.8100000000000023</c:v>
                </c:pt>
                <c:pt idx="430">
                  <c:v>1.7900000000000205</c:v>
                </c:pt>
                <c:pt idx="431">
                  <c:v>1.7700000000000102</c:v>
                </c:pt>
                <c:pt idx="432">
                  <c:v>1.5700000000000216</c:v>
                </c:pt>
                <c:pt idx="433">
                  <c:v>1.6100000000000136</c:v>
                </c:pt>
                <c:pt idx="434">
                  <c:v>1.7000000000000171</c:v>
                </c:pt>
                <c:pt idx="435">
                  <c:v>1.5700000000000216</c:v>
                </c:pt>
                <c:pt idx="436">
                  <c:v>1.5100000000000193</c:v>
                </c:pt>
                <c:pt idx="437">
                  <c:v>1.5200000000000102</c:v>
                </c:pt>
                <c:pt idx="438">
                  <c:v>1.5700000000000216</c:v>
                </c:pt>
                <c:pt idx="439">
                  <c:v>1.6500000000000057</c:v>
                </c:pt>
                <c:pt idx="440">
                  <c:v>1.6900000000000261</c:v>
                </c:pt>
                <c:pt idx="441">
                  <c:v>1.7800000000000011</c:v>
                </c:pt>
                <c:pt idx="442">
                  <c:v>1.7800000000000011</c:v>
                </c:pt>
                <c:pt idx="443">
                  <c:v>1.8000000000000114</c:v>
                </c:pt>
                <c:pt idx="444">
                  <c:v>1.660000000000025</c:v>
                </c:pt>
                <c:pt idx="445">
                  <c:v>1.6200000000000045</c:v>
                </c:pt>
                <c:pt idx="446">
                  <c:v>1.6200000000000045</c:v>
                </c:pt>
                <c:pt idx="447">
                  <c:v>1.5800000000000125</c:v>
                </c:pt>
                <c:pt idx="448">
                  <c:v>1.4800000000000182</c:v>
                </c:pt>
                <c:pt idx="449">
                  <c:v>1.5</c:v>
                </c:pt>
                <c:pt idx="450">
                  <c:v>1.5700000000000216</c:v>
                </c:pt>
                <c:pt idx="451">
                  <c:v>1.5900000000000034</c:v>
                </c:pt>
                <c:pt idx="452">
                  <c:v>1.7300000000000182</c:v>
                </c:pt>
                <c:pt idx="453">
                  <c:v>1.7900000000000205</c:v>
                </c:pt>
                <c:pt idx="454">
                  <c:v>1.6500000000000057</c:v>
                </c:pt>
                <c:pt idx="455">
                  <c:v>1.5400000000000205</c:v>
                </c:pt>
                <c:pt idx="456">
                  <c:v>1.6300000000000239</c:v>
                </c:pt>
                <c:pt idx="457">
                  <c:v>1.5</c:v>
                </c:pt>
                <c:pt idx="458">
                  <c:v>1.5500000000000114</c:v>
                </c:pt>
                <c:pt idx="459">
                  <c:v>1.6000000000000227</c:v>
                </c:pt>
                <c:pt idx="460">
                  <c:v>1.6300000000000239</c:v>
                </c:pt>
                <c:pt idx="461">
                  <c:v>1.5800000000000125</c:v>
                </c:pt>
                <c:pt idx="462">
                  <c:v>1.6000000000000227</c:v>
                </c:pt>
                <c:pt idx="463">
                  <c:v>1.6900000000000261</c:v>
                </c:pt>
                <c:pt idx="464">
                  <c:v>1.6200000000000045</c:v>
                </c:pt>
                <c:pt idx="465">
                  <c:v>1.5700000000000216</c:v>
                </c:pt>
                <c:pt idx="466">
                  <c:v>1.6800000000000068</c:v>
                </c:pt>
                <c:pt idx="467">
                  <c:v>1.8200000000000216</c:v>
                </c:pt>
                <c:pt idx="468">
                  <c:v>1.7900000000000205</c:v>
                </c:pt>
                <c:pt idx="469">
                  <c:v>1.710000000000008</c:v>
                </c:pt>
                <c:pt idx="470">
                  <c:v>1.7900000000000205</c:v>
                </c:pt>
                <c:pt idx="471">
                  <c:v>1.8200000000000216</c:v>
                </c:pt>
                <c:pt idx="472">
                  <c:v>1.8400000000000034</c:v>
                </c:pt>
                <c:pt idx="473">
                  <c:v>1.7600000000000193</c:v>
                </c:pt>
                <c:pt idx="474">
                  <c:v>1.6300000000000239</c:v>
                </c:pt>
                <c:pt idx="475">
                  <c:v>1.5300000000000011</c:v>
                </c:pt>
                <c:pt idx="476">
                  <c:v>1.5500000000000114</c:v>
                </c:pt>
                <c:pt idx="477">
                  <c:v>1.5600000000000023</c:v>
                </c:pt>
                <c:pt idx="478">
                  <c:v>1.5200000000000102</c:v>
                </c:pt>
                <c:pt idx="479">
                  <c:v>1.5400000000000205</c:v>
                </c:pt>
                <c:pt idx="480">
                  <c:v>1.6300000000000239</c:v>
                </c:pt>
                <c:pt idx="481">
                  <c:v>1.6200000000000045</c:v>
                </c:pt>
                <c:pt idx="482">
                  <c:v>1.5700000000000216</c:v>
                </c:pt>
                <c:pt idx="483">
                  <c:v>1.5800000000000125</c:v>
                </c:pt>
                <c:pt idx="484">
                  <c:v>1.6100000000000136</c:v>
                </c:pt>
                <c:pt idx="485">
                  <c:v>1.6300000000000239</c:v>
                </c:pt>
                <c:pt idx="486">
                  <c:v>1.6500000000000057</c:v>
                </c:pt>
                <c:pt idx="487">
                  <c:v>1.6400000000000148</c:v>
                </c:pt>
                <c:pt idx="488">
                  <c:v>1.5800000000000125</c:v>
                </c:pt>
                <c:pt idx="489">
                  <c:v>1.5600000000000023</c:v>
                </c:pt>
                <c:pt idx="490">
                  <c:v>1.5500000000000114</c:v>
                </c:pt>
                <c:pt idx="491">
                  <c:v>1.5800000000000125</c:v>
                </c:pt>
                <c:pt idx="492">
                  <c:v>1.6200000000000045</c:v>
                </c:pt>
                <c:pt idx="493">
                  <c:v>1.7000000000000171</c:v>
                </c:pt>
                <c:pt idx="494">
                  <c:v>1.7700000000000102</c:v>
                </c:pt>
                <c:pt idx="495">
                  <c:v>1.8500000000000227</c:v>
                </c:pt>
                <c:pt idx="496">
                  <c:v>1.7900000000000205</c:v>
                </c:pt>
                <c:pt idx="497">
                  <c:v>1.7200000000000273</c:v>
                </c:pt>
                <c:pt idx="498">
                  <c:v>1.7600000000000193</c:v>
                </c:pt>
                <c:pt idx="499">
                  <c:v>1.7000000000000171</c:v>
                </c:pt>
                <c:pt idx="500">
                  <c:v>1.660000000000025</c:v>
                </c:pt>
                <c:pt idx="501">
                  <c:v>1.6400000000000148</c:v>
                </c:pt>
                <c:pt idx="502">
                  <c:v>1.6200000000000045</c:v>
                </c:pt>
                <c:pt idx="503">
                  <c:v>1.5800000000000125</c:v>
                </c:pt>
                <c:pt idx="504">
                  <c:v>1.5600000000000023</c:v>
                </c:pt>
                <c:pt idx="505">
                  <c:v>1.6300000000000239</c:v>
                </c:pt>
                <c:pt idx="506">
                  <c:v>1.6400000000000148</c:v>
                </c:pt>
                <c:pt idx="507">
                  <c:v>1.6400000000000148</c:v>
                </c:pt>
                <c:pt idx="508">
                  <c:v>1.6100000000000136</c:v>
                </c:pt>
                <c:pt idx="509">
                  <c:v>1.6300000000000239</c:v>
                </c:pt>
                <c:pt idx="510">
                  <c:v>1.7000000000000171</c:v>
                </c:pt>
                <c:pt idx="511">
                  <c:v>1.8100000000000023</c:v>
                </c:pt>
                <c:pt idx="512">
                  <c:v>1.7600000000000193</c:v>
                </c:pt>
                <c:pt idx="513">
                  <c:v>1.710000000000008</c:v>
                </c:pt>
                <c:pt idx="514">
                  <c:v>1.660000000000025</c:v>
                </c:pt>
                <c:pt idx="515">
                  <c:v>1.6700000000000159</c:v>
                </c:pt>
                <c:pt idx="516">
                  <c:v>1.6000000000000227</c:v>
                </c:pt>
                <c:pt idx="517">
                  <c:v>1.5400000000000205</c:v>
                </c:pt>
                <c:pt idx="518">
                  <c:v>1.5700000000000216</c:v>
                </c:pt>
                <c:pt idx="519">
                  <c:v>1.5600000000000023</c:v>
                </c:pt>
                <c:pt idx="520">
                  <c:v>1.5700000000000216</c:v>
                </c:pt>
                <c:pt idx="521">
                  <c:v>1.6200000000000045</c:v>
                </c:pt>
                <c:pt idx="522">
                  <c:v>1.7300000000000182</c:v>
                </c:pt>
                <c:pt idx="523">
                  <c:v>1.8200000000000216</c:v>
                </c:pt>
                <c:pt idx="524">
                  <c:v>1.8200000000000216</c:v>
                </c:pt>
                <c:pt idx="525">
                  <c:v>1.7000000000000171</c:v>
                </c:pt>
                <c:pt idx="526">
                  <c:v>1.6000000000000227</c:v>
                </c:pt>
                <c:pt idx="527">
                  <c:v>1.6100000000000136</c:v>
                </c:pt>
                <c:pt idx="528">
                  <c:v>1.6000000000000227</c:v>
                </c:pt>
                <c:pt idx="529">
                  <c:v>1.5500000000000114</c:v>
                </c:pt>
                <c:pt idx="530">
                  <c:v>1.5100000000000193</c:v>
                </c:pt>
                <c:pt idx="531">
                  <c:v>1.5300000000000011</c:v>
                </c:pt>
                <c:pt idx="532">
                  <c:v>1.6200000000000045</c:v>
                </c:pt>
                <c:pt idx="533">
                  <c:v>1.660000000000025</c:v>
                </c:pt>
                <c:pt idx="534">
                  <c:v>1.7200000000000273</c:v>
                </c:pt>
                <c:pt idx="535">
                  <c:v>1.7600000000000193</c:v>
                </c:pt>
                <c:pt idx="536">
                  <c:v>1.7400000000000091</c:v>
                </c:pt>
                <c:pt idx="537">
                  <c:v>1.7000000000000171</c:v>
                </c:pt>
                <c:pt idx="538">
                  <c:v>1.7000000000000171</c:v>
                </c:pt>
                <c:pt idx="539">
                  <c:v>1.7800000000000011</c:v>
                </c:pt>
                <c:pt idx="540">
                  <c:v>1.8500000000000227</c:v>
                </c:pt>
                <c:pt idx="541">
                  <c:v>1.8100000000000023</c:v>
                </c:pt>
                <c:pt idx="542">
                  <c:v>1.7700000000000102</c:v>
                </c:pt>
                <c:pt idx="543">
                  <c:v>1.6700000000000159</c:v>
                </c:pt>
                <c:pt idx="544">
                  <c:v>1.6400000000000148</c:v>
                </c:pt>
                <c:pt idx="545">
                  <c:v>1.5800000000000125</c:v>
                </c:pt>
                <c:pt idx="546">
                  <c:v>1.5200000000000102</c:v>
                </c:pt>
                <c:pt idx="547">
                  <c:v>1.5300000000000011</c:v>
                </c:pt>
                <c:pt idx="548">
                  <c:v>1.5400000000000205</c:v>
                </c:pt>
                <c:pt idx="549">
                  <c:v>1.4700000000000273</c:v>
                </c:pt>
                <c:pt idx="550">
                  <c:v>1.4700000000000273</c:v>
                </c:pt>
                <c:pt idx="551">
                  <c:v>1.4800000000000182</c:v>
                </c:pt>
                <c:pt idx="552">
                  <c:v>1.4900000000000091</c:v>
                </c:pt>
                <c:pt idx="553">
                  <c:v>1.5300000000000011</c:v>
                </c:pt>
                <c:pt idx="554">
                  <c:v>1.5500000000000114</c:v>
                </c:pt>
                <c:pt idx="555">
                  <c:v>1.5800000000000125</c:v>
                </c:pt>
                <c:pt idx="556">
                  <c:v>1.660000000000025</c:v>
                </c:pt>
                <c:pt idx="557">
                  <c:v>1.6000000000000227</c:v>
                </c:pt>
                <c:pt idx="558">
                  <c:v>1.6400000000000148</c:v>
                </c:pt>
                <c:pt idx="559">
                  <c:v>1.5800000000000125</c:v>
                </c:pt>
                <c:pt idx="560">
                  <c:v>1.6000000000000227</c:v>
                </c:pt>
                <c:pt idx="561">
                  <c:v>1.6200000000000045</c:v>
                </c:pt>
                <c:pt idx="562">
                  <c:v>1.5800000000000125</c:v>
                </c:pt>
                <c:pt idx="563">
                  <c:v>1.5500000000000114</c:v>
                </c:pt>
                <c:pt idx="564">
                  <c:v>1.5400000000000205</c:v>
                </c:pt>
                <c:pt idx="565">
                  <c:v>1.5800000000000125</c:v>
                </c:pt>
                <c:pt idx="566">
                  <c:v>1.6300000000000239</c:v>
                </c:pt>
                <c:pt idx="567">
                  <c:v>1.6300000000000239</c:v>
                </c:pt>
                <c:pt idx="568">
                  <c:v>1.6500000000000057</c:v>
                </c:pt>
                <c:pt idx="569">
                  <c:v>1.6200000000000045</c:v>
                </c:pt>
                <c:pt idx="570">
                  <c:v>1.6400000000000148</c:v>
                </c:pt>
                <c:pt idx="571">
                  <c:v>1.6900000000000261</c:v>
                </c:pt>
                <c:pt idx="572">
                  <c:v>1.6100000000000136</c:v>
                </c:pt>
                <c:pt idx="573">
                  <c:v>1.5900000000000034</c:v>
                </c:pt>
                <c:pt idx="574">
                  <c:v>1.6000000000000227</c:v>
                </c:pt>
                <c:pt idx="575">
                  <c:v>1.6200000000000045</c:v>
                </c:pt>
                <c:pt idx="576">
                  <c:v>1.6300000000000239</c:v>
                </c:pt>
                <c:pt idx="577">
                  <c:v>1.6500000000000057</c:v>
                </c:pt>
                <c:pt idx="578">
                  <c:v>1.6400000000000148</c:v>
                </c:pt>
                <c:pt idx="579">
                  <c:v>1.5700000000000216</c:v>
                </c:pt>
                <c:pt idx="580">
                  <c:v>1.5300000000000011</c:v>
                </c:pt>
                <c:pt idx="581">
                  <c:v>1.660000000000025</c:v>
                </c:pt>
                <c:pt idx="582">
                  <c:v>1.660000000000025</c:v>
                </c:pt>
                <c:pt idx="583">
                  <c:v>1.7000000000000171</c:v>
                </c:pt>
                <c:pt idx="584">
                  <c:v>1.75</c:v>
                </c:pt>
                <c:pt idx="585">
                  <c:v>1.7600000000000193</c:v>
                </c:pt>
                <c:pt idx="586">
                  <c:v>1.710000000000008</c:v>
                </c:pt>
                <c:pt idx="587">
                  <c:v>1.6400000000000148</c:v>
                </c:pt>
                <c:pt idx="588">
                  <c:v>1.5800000000000125</c:v>
                </c:pt>
                <c:pt idx="589">
                  <c:v>1.6700000000000159</c:v>
                </c:pt>
                <c:pt idx="590">
                  <c:v>1.660000000000025</c:v>
                </c:pt>
                <c:pt idx="591">
                  <c:v>1.6000000000000227</c:v>
                </c:pt>
                <c:pt idx="592">
                  <c:v>1.5300000000000011</c:v>
                </c:pt>
                <c:pt idx="593">
                  <c:v>1.5500000000000114</c:v>
                </c:pt>
                <c:pt idx="594">
                  <c:v>1.5500000000000114</c:v>
                </c:pt>
                <c:pt idx="595">
                  <c:v>1.5400000000000205</c:v>
                </c:pt>
                <c:pt idx="596">
                  <c:v>1.5800000000000125</c:v>
                </c:pt>
                <c:pt idx="597">
                  <c:v>1.6900000000000261</c:v>
                </c:pt>
                <c:pt idx="598">
                  <c:v>1.6400000000000148</c:v>
                </c:pt>
                <c:pt idx="599">
                  <c:v>1.6400000000000148</c:v>
                </c:pt>
                <c:pt idx="600">
                  <c:v>1.6000000000000227</c:v>
                </c:pt>
                <c:pt idx="601">
                  <c:v>1.6200000000000045</c:v>
                </c:pt>
                <c:pt idx="602">
                  <c:v>1.5700000000000216</c:v>
                </c:pt>
                <c:pt idx="603">
                  <c:v>1.5800000000000125</c:v>
                </c:pt>
                <c:pt idx="604">
                  <c:v>1.660000000000025</c:v>
                </c:pt>
                <c:pt idx="605">
                  <c:v>1.6700000000000159</c:v>
                </c:pt>
                <c:pt idx="606">
                  <c:v>1.6400000000000148</c:v>
                </c:pt>
                <c:pt idx="607">
                  <c:v>1.660000000000025</c:v>
                </c:pt>
                <c:pt idx="608">
                  <c:v>1.6900000000000261</c:v>
                </c:pt>
                <c:pt idx="609">
                  <c:v>1.6300000000000239</c:v>
                </c:pt>
                <c:pt idx="610">
                  <c:v>1.5700000000000216</c:v>
                </c:pt>
                <c:pt idx="611">
                  <c:v>1.6100000000000136</c:v>
                </c:pt>
                <c:pt idx="612">
                  <c:v>1.6000000000000227</c:v>
                </c:pt>
                <c:pt idx="613">
                  <c:v>1.5600000000000023</c:v>
                </c:pt>
                <c:pt idx="614">
                  <c:v>1.5700000000000216</c:v>
                </c:pt>
                <c:pt idx="615">
                  <c:v>1.5600000000000023</c:v>
                </c:pt>
                <c:pt idx="616">
                  <c:v>1.5900000000000034</c:v>
                </c:pt>
                <c:pt idx="617">
                  <c:v>1.5800000000000125</c:v>
                </c:pt>
                <c:pt idx="618">
                  <c:v>1.5700000000000216</c:v>
                </c:pt>
                <c:pt idx="619">
                  <c:v>1.5600000000000023</c:v>
                </c:pt>
                <c:pt idx="620">
                  <c:v>1.5600000000000023</c:v>
                </c:pt>
                <c:pt idx="621">
                  <c:v>1.5900000000000034</c:v>
                </c:pt>
                <c:pt idx="622">
                  <c:v>1.6400000000000148</c:v>
                </c:pt>
                <c:pt idx="623">
                  <c:v>1.6000000000000227</c:v>
                </c:pt>
                <c:pt idx="624">
                  <c:v>1.5700000000000216</c:v>
                </c:pt>
                <c:pt idx="625">
                  <c:v>1.5700000000000216</c:v>
                </c:pt>
                <c:pt idx="626">
                  <c:v>1.5700000000000216</c:v>
                </c:pt>
                <c:pt idx="627">
                  <c:v>1.5800000000000125</c:v>
                </c:pt>
                <c:pt idx="628">
                  <c:v>1.6100000000000136</c:v>
                </c:pt>
                <c:pt idx="629">
                  <c:v>1.6200000000000045</c:v>
                </c:pt>
                <c:pt idx="630">
                  <c:v>1.660000000000025</c:v>
                </c:pt>
                <c:pt idx="631">
                  <c:v>1.6500000000000057</c:v>
                </c:pt>
                <c:pt idx="632">
                  <c:v>1.6300000000000239</c:v>
                </c:pt>
                <c:pt idx="633">
                  <c:v>1.6100000000000136</c:v>
                </c:pt>
                <c:pt idx="634">
                  <c:v>1.6000000000000227</c:v>
                </c:pt>
                <c:pt idx="635">
                  <c:v>1.6100000000000136</c:v>
                </c:pt>
                <c:pt idx="636">
                  <c:v>1.6000000000000227</c:v>
                </c:pt>
                <c:pt idx="637">
                  <c:v>1.5900000000000034</c:v>
                </c:pt>
                <c:pt idx="638">
                  <c:v>1.6200000000000045</c:v>
                </c:pt>
                <c:pt idx="639">
                  <c:v>1.660000000000025</c:v>
                </c:pt>
                <c:pt idx="640">
                  <c:v>1.6900000000000261</c:v>
                </c:pt>
                <c:pt idx="641">
                  <c:v>1.6300000000000239</c:v>
                </c:pt>
                <c:pt idx="642">
                  <c:v>1.5500000000000114</c:v>
                </c:pt>
                <c:pt idx="643">
                  <c:v>1.6100000000000136</c:v>
                </c:pt>
                <c:pt idx="644">
                  <c:v>1.6400000000000148</c:v>
                </c:pt>
                <c:pt idx="645">
                  <c:v>1.6200000000000045</c:v>
                </c:pt>
                <c:pt idx="646">
                  <c:v>1.6000000000000227</c:v>
                </c:pt>
                <c:pt idx="647">
                  <c:v>1.6100000000000136</c:v>
                </c:pt>
                <c:pt idx="648">
                  <c:v>1.6100000000000136</c:v>
                </c:pt>
                <c:pt idx="649">
                  <c:v>1.5</c:v>
                </c:pt>
                <c:pt idx="650">
                  <c:v>1.5</c:v>
                </c:pt>
                <c:pt idx="651">
                  <c:v>1.5900000000000034</c:v>
                </c:pt>
                <c:pt idx="652">
                  <c:v>1.6200000000000045</c:v>
                </c:pt>
                <c:pt idx="653">
                  <c:v>1.6400000000000148</c:v>
                </c:pt>
                <c:pt idx="654">
                  <c:v>1.5900000000000034</c:v>
                </c:pt>
                <c:pt idx="655">
                  <c:v>1.5900000000000034</c:v>
                </c:pt>
                <c:pt idx="656">
                  <c:v>1.5700000000000216</c:v>
                </c:pt>
                <c:pt idx="657">
                  <c:v>1.6000000000000227</c:v>
                </c:pt>
                <c:pt idx="658">
                  <c:v>1.5700000000000216</c:v>
                </c:pt>
                <c:pt idx="659">
                  <c:v>1.5300000000000011</c:v>
                </c:pt>
                <c:pt idx="660">
                  <c:v>1.5200000000000102</c:v>
                </c:pt>
                <c:pt idx="661">
                  <c:v>1.4800000000000182</c:v>
                </c:pt>
                <c:pt idx="662">
                  <c:v>1.460000000000008</c:v>
                </c:pt>
                <c:pt idx="663">
                  <c:v>1.460000000000008</c:v>
                </c:pt>
                <c:pt idx="664">
                  <c:v>1.4800000000000182</c:v>
                </c:pt>
                <c:pt idx="665">
                  <c:v>1.4900000000000091</c:v>
                </c:pt>
                <c:pt idx="666">
                  <c:v>1.4900000000000091</c:v>
                </c:pt>
                <c:pt idx="667">
                  <c:v>1.4700000000000273</c:v>
                </c:pt>
                <c:pt idx="668">
                  <c:v>1.5400000000000205</c:v>
                </c:pt>
                <c:pt idx="669">
                  <c:v>1.6200000000000045</c:v>
                </c:pt>
                <c:pt idx="670">
                  <c:v>1.6700000000000159</c:v>
                </c:pt>
                <c:pt idx="671">
                  <c:v>1.6500000000000057</c:v>
                </c:pt>
                <c:pt idx="672">
                  <c:v>1.6700000000000159</c:v>
                </c:pt>
                <c:pt idx="673">
                  <c:v>1.6500000000000057</c:v>
                </c:pt>
                <c:pt idx="674">
                  <c:v>1.5300000000000011</c:v>
                </c:pt>
                <c:pt idx="675">
                  <c:v>1.5</c:v>
                </c:pt>
                <c:pt idx="676">
                  <c:v>1.5700000000000216</c:v>
                </c:pt>
                <c:pt idx="677">
                  <c:v>1.6300000000000239</c:v>
                </c:pt>
                <c:pt idx="678">
                  <c:v>1.6300000000000239</c:v>
                </c:pt>
                <c:pt idx="679">
                  <c:v>1.6900000000000261</c:v>
                </c:pt>
                <c:pt idx="680">
                  <c:v>1.6700000000000159</c:v>
                </c:pt>
                <c:pt idx="681">
                  <c:v>1.75</c:v>
                </c:pt>
                <c:pt idx="682">
                  <c:v>1.6900000000000261</c:v>
                </c:pt>
                <c:pt idx="683">
                  <c:v>1.6100000000000136</c:v>
                </c:pt>
                <c:pt idx="684">
                  <c:v>1.5400000000000205</c:v>
                </c:pt>
                <c:pt idx="685">
                  <c:v>1.5300000000000011</c:v>
                </c:pt>
                <c:pt idx="686">
                  <c:v>1.5400000000000205</c:v>
                </c:pt>
                <c:pt idx="687">
                  <c:v>1.6000000000000227</c:v>
                </c:pt>
                <c:pt idx="688">
                  <c:v>1.5300000000000011</c:v>
                </c:pt>
                <c:pt idx="689">
                  <c:v>1.5</c:v>
                </c:pt>
                <c:pt idx="690">
                  <c:v>1.5300000000000011</c:v>
                </c:pt>
                <c:pt idx="691">
                  <c:v>1.5</c:v>
                </c:pt>
                <c:pt idx="692">
                  <c:v>1.5400000000000205</c:v>
                </c:pt>
                <c:pt idx="693">
                  <c:v>1.5700000000000216</c:v>
                </c:pt>
                <c:pt idx="694">
                  <c:v>1.5800000000000125</c:v>
                </c:pt>
                <c:pt idx="695">
                  <c:v>1.5500000000000114</c:v>
                </c:pt>
                <c:pt idx="696">
                  <c:v>1.5900000000000034</c:v>
                </c:pt>
                <c:pt idx="697">
                  <c:v>1.5700000000000216</c:v>
                </c:pt>
                <c:pt idx="698">
                  <c:v>1.5800000000000125</c:v>
                </c:pt>
                <c:pt idx="699">
                  <c:v>1.4900000000000091</c:v>
                </c:pt>
                <c:pt idx="700">
                  <c:v>1.4700000000000273</c:v>
                </c:pt>
                <c:pt idx="701">
                  <c:v>1.5400000000000205</c:v>
                </c:pt>
                <c:pt idx="702">
                  <c:v>1.6300000000000239</c:v>
                </c:pt>
                <c:pt idx="703">
                  <c:v>1.7200000000000273</c:v>
                </c:pt>
                <c:pt idx="704">
                  <c:v>1.7300000000000182</c:v>
                </c:pt>
                <c:pt idx="705">
                  <c:v>1.7200000000000273</c:v>
                </c:pt>
                <c:pt idx="706">
                  <c:v>1.6900000000000261</c:v>
                </c:pt>
                <c:pt idx="707">
                  <c:v>1.5800000000000125</c:v>
                </c:pt>
                <c:pt idx="708">
                  <c:v>1.5700000000000216</c:v>
                </c:pt>
                <c:pt idx="709">
                  <c:v>1.5800000000000125</c:v>
                </c:pt>
                <c:pt idx="710">
                  <c:v>1.4900000000000091</c:v>
                </c:pt>
                <c:pt idx="711">
                  <c:v>1.5300000000000011</c:v>
                </c:pt>
                <c:pt idx="712">
                  <c:v>1.5600000000000023</c:v>
                </c:pt>
                <c:pt idx="713">
                  <c:v>1.5600000000000023</c:v>
                </c:pt>
                <c:pt idx="714">
                  <c:v>1.5800000000000125</c:v>
                </c:pt>
                <c:pt idx="715">
                  <c:v>1.5900000000000034</c:v>
                </c:pt>
                <c:pt idx="716">
                  <c:v>1.660000000000025</c:v>
                </c:pt>
                <c:pt idx="717">
                  <c:v>1.660000000000025</c:v>
                </c:pt>
                <c:pt idx="718">
                  <c:v>1.6300000000000239</c:v>
                </c:pt>
                <c:pt idx="719">
                  <c:v>1.4500000000000171</c:v>
                </c:pt>
                <c:pt idx="720">
                  <c:v>1.460000000000008</c:v>
                </c:pt>
                <c:pt idx="721">
                  <c:v>1.4800000000000182</c:v>
                </c:pt>
                <c:pt idx="722">
                  <c:v>1.5</c:v>
                </c:pt>
                <c:pt idx="723">
                  <c:v>1.4800000000000182</c:v>
                </c:pt>
                <c:pt idx="724">
                  <c:v>1.5400000000000205</c:v>
                </c:pt>
                <c:pt idx="725">
                  <c:v>1.5700000000000216</c:v>
                </c:pt>
                <c:pt idx="726">
                  <c:v>1.5400000000000205</c:v>
                </c:pt>
                <c:pt idx="727">
                  <c:v>1.6700000000000159</c:v>
                </c:pt>
                <c:pt idx="728">
                  <c:v>1.5900000000000034</c:v>
                </c:pt>
                <c:pt idx="729">
                  <c:v>1.5400000000000205</c:v>
                </c:pt>
                <c:pt idx="730">
                  <c:v>1.5100000000000193</c:v>
                </c:pt>
                <c:pt idx="731">
                  <c:v>1.5500000000000114</c:v>
                </c:pt>
                <c:pt idx="732">
                  <c:v>1.4200000000000159</c:v>
                </c:pt>
                <c:pt idx="733">
                  <c:v>1.460000000000008</c:v>
                </c:pt>
                <c:pt idx="734">
                  <c:v>1.5100000000000193</c:v>
                </c:pt>
                <c:pt idx="735">
                  <c:v>1.5600000000000023</c:v>
                </c:pt>
                <c:pt idx="736">
                  <c:v>1.6500000000000057</c:v>
                </c:pt>
                <c:pt idx="737">
                  <c:v>1.7300000000000182</c:v>
                </c:pt>
                <c:pt idx="738">
                  <c:v>1.6100000000000136</c:v>
                </c:pt>
                <c:pt idx="739">
                  <c:v>1.5</c:v>
                </c:pt>
                <c:pt idx="740">
                  <c:v>1.5700000000000216</c:v>
                </c:pt>
                <c:pt idx="741">
                  <c:v>1.5700000000000216</c:v>
                </c:pt>
                <c:pt idx="742">
                  <c:v>1.3700000000000045</c:v>
                </c:pt>
                <c:pt idx="743">
                  <c:v>1.410000000000025</c:v>
                </c:pt>
                <c:pt idx="744">
                  <c:v>1.5</c:v>
                </c:pt>
                <c:pt idx="745">
                  <c:v>1.5300000000000011</c:v>
                </c:pt>
                <c:pt idx="746">
                  <c:v>1.5600000000000023</c:v>
                </c:pt>
                <c:pt idx="747">
                  <c:v>1.5800000000000125</c:v>
                </c:pt>
                <c:pt idx="748">
                  <c:v>1.5500000000000114</c:v>
                </c:pt>
                <c:pt idx="749">
                  <c:v>1.6400000000000148</c:v>
                </c:pt>
                <c:pt idx="750">
                  <c:v>1.6300000000000239</c:v>
                </c:pt>
                <c:pt idx="751">
                  <c:v>1.5300000000000011</c:v>
                </c:pt>
                <c:pt idx="752">
                  <c:v>1.4200000000000159</c:v>
                </c:pt>
                <c:pt idx="753">
                  <c:v>1.4400000000000261</c:v>
                </c:pt>
                <c:pt idx="754">
                  <c:v>1.460000000000008</c:v>
                </c:pt>
                <c:pt idx="755">
                  <c:v>1.4400000000000261</c:v>
                </c:pt>
                <c:pt idx="756">
                  <c:v>1.4300000000000068</c:v>
                </c:pt>
                <c:pt idx="757">
                  <c:v>1.4400000000000261</c:v>
                </c:pt>
                <c:pt idx="758">
                  <c:v>1.4800000000000182</c:v>
                </c:pt>
                <c:pt idx="759">
                  <c:v>1.5</c:v>
                </c:pt>
                <c:pt idx="760">
                  <c:v>1.4800000000000182</c:v>
                </c:pt>
                <c:pt idx="761">
                  <c:v>1.4800000000000182</c:v>
                </c:pt>
                <c:pt idx="762">
                  <c:v>1.5</c:v>
                </c:pt>
                <c:pt idx="763">
                  <c:v>1.5400000000000205</c:v>
                </c:pt>
                <c:pt idx="764">
                  <c:v>1.6200000000000045</c:v>
                </c:pt>
                <c:pt idx="765">
                  <c:v>1.7700000000000102</c:v>
                </c:pt>
                <c:pt idx="766">
                  <c:v>1.7700000000000102</c:v>
                </c:pt>
                <c:pt idx="767">
                  <c:v>1.7700000000000102</c:v>
                </c:pt>
                <c:pt idx="768">
                  <c:v>1.5500000000000114</c:v>
                </c:pt>
                <c:pt idx="769">
                  <c:v>1.4800000000000182</c:v>
                </c:pt>
                <c:pt idx="770">
                  <c:v>1.5200000000000102</c:v>
                </c:pt>
                <c:pt idx="771">
                  <c:v>1.6800000000000068</c:v>
                </c:pt>
                <c:pt idx="772">
                  <c:v>1.6800000000000068</c:v>
                </c:pt>
                <c:pt idx="773">
                  <c:v>1.7300000000000182</c:v>
                </c:pt>
                <c:pt idx="774">
                  <c:v>1.6700000000000159</c:v>
                </c:pt>
                <c:pt idx="775">
                  <c:v>1.5900000000000034</c:v>
                </c:pt>
                <c:pt idx="776">
                  <c:v>1.5700000000000216</c:v>
                </c:pt>
                <c:pt idx="777">
                  <c:v>1.460000000000008</c:v>
                </c:pt>
                <c:pt idx="778">
                  <c:v>1.3400000000000034</c:v>
                </c:pt>
                <c:pt idx="779">
                  <c:v>1.4200000000000159</c:v>
                </c:pt>
                <c:pt idx="780">
                  <c:v>1.4500000000000171</c:v>
                </c:pt>
                <c:pt idx="781">
                  <c:v>1.5400000000000205</c:v>
                </c:pt>
                <c:pt idx="782">
                  <c:v>1.4700000000000273</c:v>
                </c:pt>
                <c:pt idx="783">
                  <c:v>1.4800000000000182</c:v>
                </c:pt>
                <c:pt idx="784">
                  <c:v>1.4400000000000261</c:v>
                </c:pt>
                <c:pt idx="785">
                  <c:v>1.4700000000000273</c:v>
                </c:pt>
                <c:pt idx="786">
                  <c:v>1.460000000000008</c:v>
                </c:pt>
                <c:pt idx="787">
                  <c:v>1.5600000000000023</c:v>
                </c:pt>
                <c:pt idx="788">
                  <c:v>1.4800000000000182</c:v>
                </c:pt>
                <c:pt idx="789">
                  <c:v>1.4800000000000182</c:v>
                </c:pt>
                <c:pt idx="790">
                  <c:v>1.460000000000008</c:v>
                </c:pt>
                <c:pt idx="791">
                  <c:v>1.5100000000000193</c:v>
                </c:pt>
                <c:pt idx="792">
                  <c:v>1.5100000000000193</c:v>
                </c:pt>
                <c:pt idx="793">
                  <c:v>1.4700000000000273</c:v>
                </c:pt>
                <c:pt idx="794">
                  <c:v>1.4300000000000068</c:v>
                </c:pt>
                <c:pt idx="795">
                  <c:v>1.460000000000008</c:v>
                </c:pt>
                <c:pt idx="796">
                  <c:v>1.5200000000000102</c:v>
                </c:pt>
                <c:pt idx="797">
                  <c:v>1.7400000000000091</c:v>
                </c:pt>
                <c:pt idx="798">
                  <c:v>1.6900000000000261</c:v>
                </c:pt>
                <c:pt idx="799">
                  <c:v>1.7600000000000193</c:v>
                </c:pt>
                <c:pt idx="800">
                  <c:v>1.7600000000000193</c:v>
                </c:pt>
                <c:pt idx="801">
                  <c:v>1.6300000000000239</c:v>
                </c:pt>
                <c:pt idx="802">
                  <c:v>1.5500000000000114</c:v>
                </c:pt>
                <c:pt idx="803">
                  <c:v>1.5700000000000216</c:v>
                </c:pt>
                <c:pt idx="804">
                  <c:v>1.4900000000000091</c:v>
                </c:pt>
                <c:pt idx="805">
                  <c:v>1.4300000000000068</c:v>
                </c:pt>
                <c:pt idx="806">
                  <c:v>1.5</c:v>
                </c:pt>
                <c:pt idx="807">
                  <c:v>1.5300000000000011</c:v>
                </c:pt>
                <c:pt idx="808">
                  <c:v>1.4400000000000261</c:v>
                </c:pt>
                <c:pt idx="809">
                  <c:v>1.3900000000000148</c:v>
                </c:pt>
                <c:pt idx="810">
                  <c:v>1.5200000000000102</c:v>
                </c:pt>
                <c:pt idx="811">
                  <c:v>1.5200000000000102</c:v>
                </c:pt>
                <c:pt idx="812">
                  <c:v>1.4800000000000182</c:v>
                </c:pt>
                <c:pt idx="813">
                  <c:v>1.4200000000000159</c:v>
                </c:pt>
                <c:pt idx="814">
                  <c:v>1.3400000000000034</c:v>
                </c:pt>
                <c:pt idx="815">
                  <c:v>1.3800000000000239</c:v>
                </c:pt>
                <c:pt idx="816">
                  <c:v>1.4000000000000057</c:v>
                </c:pt>
                <c:pt idx="817">
                  <c:v>1.4000000000000057</c:v>
                </c:pt>
                <c:pt idx="818">
                  <c:v>1.410000000000025</c:v>
                </c:pt>
                <c:pt idx="819">
                  <c:v>1.4200000000000159</c:v>
                </c:pt>
                <c:pt idx="820">
                  <c:v>1.4800000000000182</c:v>
                </c:pt>
                <c:pt idx="821">
                  <c:v>1.5700000000000216</c:v>
                </c:pt>
                <c:pt idx="822">
                  <c:v>1.75</c:v>
                </c:pt>
                <c:pt idx="823">
                  <c:v>1.8600000000000136</c:v>
                </c:pt>
                <c:pt idx="824">
                  <c:v>1.7700000000000102</c:v>
                </c:pt>
                <c:pt idx="825">
                  <c:v>1.6500000000000057</c:v>
                </c:pt>
                <c:pt idx="826">
                  <c:v>1.5500000000000114</c:v>
                </c:pt>
                <c:pt idx="827">
                  <c:v>1.460000000000008</c:v>
                </c:pt>
                <c:pt idx="828">
                  <c:v>1.460000000000008</c:v>
                </c:pt>
                <c:pt idx="829">
                  <c:v>1.5800000000000125</c:v>
                </c:pt>
                <c:pt idx="830">
                  <c:v>1.5900000000000034</c:v>
                </c:pt>
                <c:pt idx="831">
                  <c:v>1.5500000000000114</c:v>
                </c:pt>
                <c:pt idx="832">
                  <c:v>1.6000000000000227</c:v>
                </c:pt>
                <c:pt idx="833">
                  <c:v>1.5700000000000216</c:v>
                </c:pt>
                <c:pt idx="834">
                  <c:v>1.4900000000000091</c:v>
                </c:pt>
                <c:pt idx="835">
                  <c:v>1.4800000000000182</c:v>
                </c:pt>
                <c:pt idx="836">
                  <c:v>1.5100000000000193</c:v>
                </c:pt>
                <c:pt idx="837">
                  <c:v>1.4800000000000182</c:v>
                </c:pt>
                <c:pt idx="838">
                  <c:v>1.4300000000000068</c:v>
                </c:pt>
                <c:pt idx="839">
                  <c:v>1.5200000000000102</c:v>
                </c:pt>
                <c:pt idx="840">
                  <c:v>1.5400000000000205</c:v>
                </c:pt>
                <c:pt idx="841">
                  <c:v>1.5100000000000193</c:v>
                </c:pt>
                <c:pt idx="842">
                  <c:v>1.5100000000000193</c:v>
                </c:pt>
                <c:pt idx="843">
                  <c:v>1.5600000000000023</c:v>
                </c:pt>
                <c:pt idx="844">
                  <c:v>1.5</c:v>
                </c:pt>
                <c:pt idx="845">
                  <c:v>1.4700000000000273</c:v>
                </c:pt>
                <c:pt idx="846">
                  <c:v>1.4800000000000182</c:v>
                </c:pt>
                <c:pt idx="847">
                  <c:v>1.4200000000000159</c:v>
                </c:pt>
                <c:pt idx="848">
                  <c:v>1.3300000000000125</c:v>
                </c:pt>
                <c:pt idx="849">
                  <c:v>1.5700000000000216</c:v>
                </c:pt>
                <c:pt idx="850">
                  <c:v>1.6800000000000068</c:v>
                </c:pt>
                <c:pt idx="851">
                  <c:v>1.5500000000000114</c:v>
                </c:pt>
                <c:pt idx="852">
                  <c:v>1.4700000000000273</c:v>
                </c:pt>
                <c:pt idx="853">
                  <c:v>1.3900000000000148</c:v>
                </c:pt>
                <c:pt idx="854">
                  <c:v>1.3600000000000136</c:v>
                </c:pt>
                <c:pt idx="855">
                  <c:v>1.4200000000000159</c:v>
                </c:pt>
                <c:pt idx="856">
                  <c:v>1.4200000000000159</c:v>
                </c:pt>
                <c:pt idx="857">
                  <c:v>1.3800000000000239</c:v>
                </c:pt>
                <c:pt idx="858">
                  <c:v>1.3900000000000148</c:v>
                </c:pt>
                <c:pt idx="859">
                  <c:v>1.4400000000000261</c:v>
                </c:pt>
                <c:pt idx="860">
                  <c:v>1.4800000000000182</c:v>
                </c:pt>
                <c:pt idx="861">
                  <c:v>1.460000000000008</c:v>
                </c:pt>
                <c:pt idx="862">
                  <c:v>1.4700000000000273</c:v>
                </c:pt>
                <c:pt idx="863">
                  <c:v>1.5</c:v>
                </c:pt>
                <c:pt idx="864">
                  <c:v>1.5600000000000023</c:v>
                </c:pt>
                <c:pt idx="865">
                  <c:v>1.5700000000000216</c:v>
                </c:pt>
                <c:pt idx="866">
                  <c:v>1.5400000000000205</c:v>
                </c:pt>
                <c:pt idx="867">
                  <c:v>1.5100000000000193</c:v>
                </c:pt>
                <c:pt idx="868">
                  <c:v>1.4700000000000273</c:v>
                </c:pt>
                <c:pt idx="869">
                  <c:v>1.4000000000000057</c:v>
                </c:pt>
                <c:pt idx="870">
                  <c:v>1.3600000000000136</c:v>
                </c:pt>
                <c:pt idx="871">
                  <c:v>1.3800000000000239</c:v>
                </c:pt>
                <c:pt idx="872">
                  <c:v>1.4000000000000057</c:v>
                </c:pt>
                <c:pt idx="873">
                  <c:v>1.4300000000000068</c:v>
                </c:pt>
                <c:pt idx="874">
                  <c:v>1.4700000000000273</c:v>
                </c:pt>
                <c:pt idx="875">
                  <c:v>1.4700000000000273</c:v>
                </c:pt>
                <c:pt idx="876">
                  <c:v>1.6500000000000057</c:v>
                </c:pt>
                <c:pt idx="877">
                  <c:v>1.6800000000000068</c:v>
                </c:pt>
                <c:pt idx="878">
                  <c:v>1.5900000000000034</c:v>
                </c:pt>
                <c:pt idx="879">
                  <c:v>1.460000000000008</c:v>
                </c:pt>
                <c:pt idx="880">
                  <c:v>1.3900000000000148</c:v>
                </c:pt>
                <c:pt idx="881">
                  <c:v>1.460000000000008</c:v>
                </c:pt>
                <c:pt idx="882">
                  <c:v>1.5400000000000205</c:v>
                </c:pt>
                <c:pt idx="883">
                  <c:v>1.5800000000000125</c:v>
                </c:pt>
                <c:pt idx="884">
                  <c:v>1.5900000000000034</c:v>
                </c:pt>
                <c:pt idx="885">
                  <c:v>1.6200000000000045</c:v>
                </c:pt>
                <c:pt idx="886">
                  <c:v>1.660000000000025</c:v>
                </c:pt>
                <c:pt idx="887">
                  <c:v>1.6300000000000239</c:v>
                </c:pt>
                <c:pt idx="888">
                  <c:v>1.5800000000000125</c:v>
                </c:pt>
                <c:pt idx="889">
                  <c:v>1.5100000000000193</c:v>
                </c:pt>
                <c:pt idx="890">
                  <c:v>1.3900000000000148</c:v>
                </c:pt>
                <c:pt idx="891">
                  <c:v>1.4200000000000159</c:v>
                </c:pt>
                <c:pt idx="892">
                  <c:v>1.4400000000000261</c:v>
                </c:pt>
                <c:pt idx="893">
                  <c:v>1.4400000000000261</c:v>
                </c:pt>
                <c:pt idx="894">
                  <c:v>1.5100000000000193</c:v>
                </c:pt>
                <c:pt idx="895">
                  <c:v>1.4500000000000171</c:v>
                </c:pt>
                <c:pt idx="896">
                  <c:v>1.4400000000000261</c:v>
                </c:pt>
                <c:pt idx="897">
                  <c:v>1.3800000000000239</c:v>
                </c:pt>
                <c:pt idx="898">
                  <c:v>1.3800000000000239</c:v>
                </c:pt>
                <c:pt idx="899">
                  <c:v>1.4200000000000159</c:v>
                </c:pt>
                <c:pt idx="900">
                  <c:v>1.4800000000000182</c:v>
                </c:pt>
                <c:pt idx="901">
                  <c:v>1.460000000000008</c:v>
                </c:pt>
                <c:pt idx="902">
                  <c:v>1.4800000000000182</c:v>
                </c:pt>
                <c:pt idx="903">
                  <c:v>1.5300000000000011</c:v>
                </c:pt>
                <c:pt idx="904">
                  <c:v>1.5100000000000193</c:v>
                </c:pt>
                <c:pt idx="905">
                  <c:v>1.5200000000000102</c:v>
                </c:pt>
                <c:pt idx="906">
                  <c:v>1.5500000000000114</c:v>
                </c:pt>
                <c:pt idx="907">
                  <c:v>1.5200000000000102</c:v>
                </c:pt>
                <c:pt idx="908">
                  <c:v>1.5</c:v>
                </c:pt>
                <c:pt idx="909">
                  <c:v>1.4500000000000171</c:v>
                </c:pt>
                <c:pt idx="910">
                  <c:v>1.3900000000000148</c:v>
                </c:pt>
                <c:pt idx="911">
                  <c:v>1.3600000000000136</c:v>
                </c:pt>
                <c:pt idx="912">
                  <c:v>1.3700000000000045</c:v>
                </c:pt>
                <c:pt idx="913">
                  <c:v>1.4800000000000182</c:v>
                </c:pt>
                <c:pt idx="914">
                  <c:v>1.4900000000000091</c:v>
                </c:pt>
                <c:pt idx="915">
                  <c:v>1.4700000000000273</c:v>
                </c:pt>
                <c:pt idx="916">
                  <c:v>1.4700000000000273</c:v>
                </c:pt>
                <c:pt idx="917">
                  <c:v>1.4300000000000068</c:v>
                </c:pt>
                <c:pt idx="918">
                  <c:v>1.3500000000000227</c:v>
                </c:pt>
                <c:pt idx="919">
                  <c:v>1.3800000000000239</c:v>
                </c:pt>
                <c:pt idx="920">
                  <c:v>1.460000000000008</c:v>
                </c:pt>
                <c:pt idx="921">
                  <c:v>1.4800000000000182</c:v>
                </c:pt>
                <c:pt idx="922">
                  <c:v>1.4800000000000182</c:v>
                </c:pt>
                <c:pt idx="923">
                  <c:v>1.3800000000000239</c:v>
                </c:pt>
                <c:pt idx="924">
                  <c:v>1.3700000000000045</c:v>
                </c:pt>
                <c:pt idx="925">
                  <c:v>1.4000000000000057</c:v>
                </c:pt>
                <c:pt idx="926">
                  <c:v>1.4500000000000171</c:v>
                </c:pt>
                <c:pt idx="927">
                  <c:v>1.4700000000000273</c:v>
                </c:pt>
                <c:pt idx="928">
                  <c:v>1.460000000000008</c:v>
                </c:pt>
                <c:pt idx="929">
                  <c:v>1.5100000000000193</c:v>
                </c:pt>
                <c:pt idx="930">
                  <c:v>1.4200000000000159</c:v>
                </c:pt>
                <c:pt idx="931">
                  <c:v>1.4200000000000159</c:v>
                </c:pt>
                <c:pt idx="932">
                  <c:v>1.460000000000008</c:v>
                </c:pt>
                <c:pt idx="933">
                  <c:v>1.5</c:v>
                </c:pt>
                <c:pt idx="934">
                  <c:v>1.5300000000000011</c:v>
                </c:pt>
                <c:pt idx="935">
                  <c:v>1.4900000000000091</c:v>
                </c:pt>
                <c:pt idx="936">
                  <c:v>1.4700000000000273</c:v>
                </c:pt>
                <c:pt idx="937">
                  <c:v>1.4000000000000057</c:v>
                </c:pt>
                <c:pt idx="938">
                  <c:v>1.3300000000000125</c:v>
                </c:pt>
                <c:pt idx="939">
                  <c:v>1.3700000000000045</c:v>
                </c:pt>
                <c:pt idx="940">
                  <c:v>1.4700000000000273</c:v>
                </c:pt>
                <c:pt idx="941">
                  <c:v>1.5300000000000011</c:v>
                </c:pt>
                <c:pt idx="942">
                  <c:v>1.5400000000000205</c:v>
                </c:pt>
                <c:pt idx="943">
                  <c:v>1.5800000000000125</c:v>
                </c:pt>
                <c:pt idx="944">
                  <c:v>1.5100000000000193</c:v>
                </c:pt>
                <c:pt idx="945">
                  <c:v>1.4400000000000261</c:v>
                </c:pt>
                <c:pt idx="946">
                  <c:v>1.4000000000000057</c:v>
                </c:pt>
                <c:pt idx="947">
                  <c:v>1.3800000000000239</c:v>
                </c:pt>
                <c:pt idx="948">
                  <c:v>1.3900000000000148</c:v>
                </c:pt>
                <c:pt idx="949">
                  <c:v>1.4000000000000057</c:v>
                </c:pt>
                <c:pt idx="950">
                  <c:v>1.4400000000000261</c:v>
                </c:pt>
                <c:pt idx="951">
                  <c:v>1.4400000000000261</c:v>
                </c:pt>
                <c:pt idx="952">
                  <c:v>1.4300000000000068</c:v>
                </c:pt>
                <c:pt idx="953">
                  <c:v>1.410000000000025</c:v>
                </c:pt>
                <c:pt idx="954">
                  <c:v>1.460000000000008</c:v>
                </c:pt>
                <c:pt idx="955">
                  <c:v>1.5</c:v>
                </c:pt>
                <c:pt idx="956">
                  <c:v>1.410000000000025</c:v>
                </c:pt>
                <c:pt idx="957">
                  <c:v>1.4200000000000159</c:v>
                </c:pt>
                <c:pt idx="958">
                  <c:v>1.4700000000000273</c:v>
                </c:pt>
                <c:pt idx="959">
                  <c:v>1.5300000000000011</c:v>
                </c:pt>
                <c:pt idx="960">
                  <c:v>1.5500000000000114</c:v>
                </c:pt>
                <c:pt idx="961">
                  <c:v>1.5200000000000102</c:v>
                </c:pt>
                <c:pt idx="962">
                  <c:v>1.410000000000025</c:v>
                </c:pt>
                <c:pt idx="963">
                  <c:v>1.410000000000025</c:v>
                </c:pt>
                <c:pt idx="964">
                  <c:v>1.4900000000000091</c:v>
                </c:pt>
                <c:pt idx="965">
                  <c:v>1.4800000000000182</c:v>
                </c:pt>
                <c:pt idx="966">
                  <c:v>1.4900000000000091</c:v>
                </c:pt>
                <c:pt idx="967">
                  <c:v>1.4900000000000091</c:v>
                </c:pt>
                <c:pt idx="968">
                  <c:v>1.4300000000000068</c:v>
                </c:pt>
                <c:pt idx="969">
                  <c:v>1.3900000000000148</c:v>
                </c:pt>
                <c:pt idx="970">
                  <c:v>1.3900000000000148</c:v>
                </c:pt>
                <c:pt idx="971">
                  <c:v>1.3700000000000045</c:v>
                </c:pt>
                <c:pt idx="972">
                  <c:v>1.3500000000000227</c:v>
                </c:pt>
                <c:pt idx="973">
                  <c:v>1.3900000000000148</c:v>
                </c:pt>
                <c:pt idx="974">
                  <c:v>1.410000000000025</c:v>
                </c:pt>
                <c:pt idx="975">
                  <c:v>1.4500000000000171</c:v>
                </c:pt>
                <c:pt idx="976">
                  <c:v>1.4900000000000091</c:v>
                </c:pt>
                <c:pt idx="977">
                  <c:v>1.460000000000008</c:v>
                </c:pt>
                <c:pt idx="978">
                  <c:v>1.5100000000000193</c:v>
                </c:pt>
                <c:pt idx="979">
                  <c:v>1.4900000000000091</c:v>
                </c:pt>
                <c:pt idx="980">
                  <c:v>1.4400000000000261</c:v>
                </c:pt>
                <c:pt idx="981">
                  <c:v>1.4700000000000273</c:v>
                </c:pt>
                <c:pt idx="982">
                  <c:v>1.5</c:v>
                </c:pt>
                <c:pt idx="983">
                  <c:v>1.4900000000000091</c:v>
                </c:pt>
                <c:pt idx="984">
                  <c:v>1.4800000000000182</c:v>
                </c:pt>
                <c:pt idx="985">
                  <c:v>1.5</c:v>
                </c:pt>
                <c:pt idx="986">
                  <c:v>1.4500000000000171</c:v>
                </c:pt>
                <c:pt idx="987">
                  <c:v>1.4200000000000159</c:v>
                </c:pt>
                <c:pt idx="988">
                  <c:v>1.4300000000000068</c:v>
                </c:pt>
                <c:pt idx="989">
                  <c:v>1.4200000000000159</c:v>
                </c:pt>
                <c:pt idx="990">
                  <c:v>1.4300000000000068</c:v>
                </c:pt>
                <c:pt idx="991">
                  <c:v>1.410000000000025</c:v>
                </c:pt>
                <c:pt idx="992">
                  <c:v>1.3800000000000239</c:v>
                </c:pt>
                <c:pt idx="993">
                  <c:v>1.3600000000000136</c:v>
                </c:pt>
                <c:pt idx="994">
                  <c:v>1.4000000000000057</c:v>
                </c:pt>
                <c:pt idx="995">
                  <c:v>1.3600000000000136</c:v>
                </c:pt>
                <c:pt idx="996">
                  <c:v>1.3700000000000045</c:v>
                </c:pt>
                <c:pt idx="997">
                  <c:v>1.4300000000000068</c:v>
                </c:pt>
                <c:pt idx="998">
                  <c:v>1.4800000000000182</c:v>
                </c:pt>
                <c:pt idx="999">
                  <c:v>1.4500000000000171</c:v>
                </c:pt>
                <c:pt idx="1000">
                  <c:v>1.460000000000008</c:v>
                </c:pt>
                <c:pt idx="1001">
                  <c:v>1.4800000000000182</c:v>
                </c:pt>
                <c:pt idx="1002">
                  <c:v>1.7800000000000011</c:v>
                </c:pt>
                <c:pt idx="1003">
                  <c:v>1.4000000000000057</c:v>
                </c:pt>
                <c:pt idx="1004">
                  <c:v>1.4400000000000261</c:v>
                </c:pt>
                <c:pt idx="1005">
                  <c:v>1.4700000000000273</c:v>
                </c:pt>
                <c:pt idx="1006">
                  <c:v>1.4500000000000171</c:v>
                </c:pt>
                <c:pt idx="1007">
                  <c:v>1.410000000000025</c:v>
                </c:pt>
                <c:pt idx="1008">
                  <c:v>1.4000000000000057</c:v>
                </c:pt>
                <c:pt idx="1009">
                  <c:v>1.3900000000000148</c:v>
                </c:pt>
                <c:pt idx="1010">
                  <c:v>1.3500000000000227</c:v>
                </c:pt>
                <c:pt idx="1011">
                  <c:v>1.3300000000000125</c:v>
                </c:pt>
                <c:pt idx="1012">
                  <c:v>1.3700000000000045</c:v>
                </c:pt>
                <c:pt idx="1013">
                  <c:v>1.3400000000000034</c:v>
                </c:pt>
                <c:pt idx="1014">
                  <c:v>1.410000000000025</c:v>
                </c:pt>
                <c:pt idx="1015">
                  <c:v>1.4500000000000171</c:v>
                </c:pt>
                <c:pt idx="1016">
                  <c:v>1.4700000000000273</c:v>
                </c:pt>
                <c:pt idx="1017">
                  <c:v>1.5</c:v>
                </c:pt>
                <c:pt idx="1018">
                  <c:v>1.5200000000000102</c:v>
                </c:pt>
                <c:pt idx="1019">
                  <c:v>1.460000000000008</c:v>
                </c:pt>
                <c:pt idx="1020">
                  <c:v>1.410000000000025</c:v>
                </c:pt>
                <c:pt idx="1021">
                  <c:v>1.4500000000000171</c:v>
                </c:pt>
                <c:pt idx="1022">
                  <c:v>1.5</c:v>
                </c:pt>
                <c:pt idx="1023">
                  <c:v>1.4900000000000091</c:v>
                </c:pt>
                <c:pt idx="1024">
                  <c:v>1.4200000000000159</c:v>
                </c:pt>
                <c:pt idx="1025">
                  <c:v>1.3600000000000136</c:v>
                </c:pt>
                <c:pt idx="1026">
                  <c:v>1.3400000000000034</c:v>
                </c:pt>
                <c:pt idx="1027">
                  <c:v>1.3800000000000239</c:v>
                </c:pt>
                <c:pt idx="1028">
                  <c:v>1.3200000000000216</c:v>
                </c:pt>
                <c:pt idx="1029">
                  <c:v>1.3000000000000114</c:v>
                </c:pt>
                <c:pt idx="1030">
                  <c:v>1.3100000000000023</c:v>
                </c:pt>
                <c:pt idx="1031">
                  <c:v>1.3400000000000034</c:v>
                </c:pt>
                <c:pt idx="1032">
                  <c:v>1.4800000000000182</c:v>
                </c:pt>
                <c:pt idx="1033">
                  <c:v>1.4500000000000171</c:v>
                </c:pt>
                <c:pt idx="1034">
                  <c:v>1.410000000000025</c:v>
                </c:pt>
                <c:pt idx="1035">
                  <c:v>1.25</c:v>
                </c:pt>
                <c:pt idx="1036">
                  <c:v>1.4000000000000057</c:v>
                </c:pt>
                <c:pt idx="1037">
                  <c:v>1.5200000000000102</c:v>
                </c:pt>
                <c:pt idx="1038">
                  <c:v>1.5200000000000102</c:v>
                </c:pt>
                <c:pt idx="1039">
                  <c:v>1.4800000000000182</c:v>
                </c:pt>
                <c:pt idx="1040">
                  <c:v>1.4700000000000273</c:v>
                </c:pt>
                <c:pt idx="1041">
                  <c:v>1.460000000000008</c:v>
                </c:pt>
                <c:pt idx="1042">
                  <c:v>1.4200000000000159</c:v>
                </c:pt>
                <c:pt idx="1043">
                  <c:v>1.410000000000025</c:v>
                </c:pt>
                <c:pt idx="1044">
                  <c:v>1.3800000000000239</c:v>
                </c:pt>
                <c:pt idx="1045">
                  <c:v>1.4300000000000068</c:v>
                </c:pt>
                <c:pt idx="1046">
                  <c:v>1.4300000000000068</c:v>
                </c:pt>
                <c:pt idx="1047">
                  <c:v>1.410000000000025</c:v>
                </c:pt>
                <c:pt idx="1048">
                  <c:v>1.3700000000000045</c:v>
                </c:pt>
                <c:pt idx="1049">
                  <c:v>1.4400000000000261</c:v>
                </c:pt>
                <c:pt idx="1050">
                  <c:v>1.4000000000000057</c:v>
                </c:pt>
                <c:pt idx="1051">
                  <c:v>1.3900000000000148</c:v>
                </c:pt>
                <c:pt idx="1052">
                  <c:v>1.4800000000000182</c:v>
                </c:pt>
                <c:pt idx="1053">
                  <c:v>1.5</c:v>
                </c:pt>
                <c:pt idx="1054">
                  <c:v>1.5</c:v>
                </c:pt>
                <c:pt idx="1055">
                  <c:v>1.4800000000000182</c:v>
                </c:pt>
                <c:pt idx="1056">
                  <c:v>1.4700000000000273</c:v>
                </c:pt>
                <c:pt idx="1057">
                  <c:v>1.4300000000000068</c:v>
                </c:pt>
                <c:pt idx="1058">
                  <c:v>1.4500000000000171</c:v>
                </c:pt>
                <c:pt idx="1059">
                  <c:v>1.4700000000000273</c:v>
                </c:pt>
                <c:pt idx="1060">
                  <c:v>1.4300000000000068</c:v>
                </c:pt>
                <c:pt idx="1061">
                  <c:v>1.4300000000000068</c:v>
                </c:pt>
                <c:pt idx="1062">
                  <c:v>1.4000000000000057</c:v>
                </c:pt>
                <c:pt idx="1063">
                  <c:v>1.460000000000008</c:v>
                </c:pt>
                <c:pt idx="1064">
                  <c:v>1.5</c:v>
                </c:pt>
                <c:pt idx="1065">
                  <c:v>1.4800000000000182</c:v>
                </c:pt>
                <c:pt idx="1066">
                  <c:v>1.4800000000000182</c:v>
                </c:pt>
                <c:pt idx="1067">
                  <c:v>1.460000000000008</c:v>
                </c:pt>
                <c:pt idx="1068">
                  <c:v>1.410000000000025</c:v>
                </c:pt>
                <c:pt idx="1069">
                  <c:v>1.3500000000000227</c:v>
                </c:pt>
                <c:pt idx="1070">
                  <c:v>1.3000000000000114</c:v>
                </c:pt>
                <c:pt idx="1071">
                  <c:v>1.2600000000000193</c:v>
                </c:pt>
                <c:pt idx="1072">
                  <c:v>1.2900000000000205</c:v>
                </c:pt>
                <c:pt idx="1073">
                  <c:v>1.4200000000000159</c:v>
                </c:pt>
                <c:pt idx="1074">
                  <c:v>1.3700000000000045</c:v>
                </c:pt>
                <c:pt idx="1075">
                  <c:v>1.410000000000025</c:v>
                </c:pt>
                <c:pt idx="1076">
                  <c:v>1.4800000000000182</c:v>
                </c:pt>
                <c:pt idx="1077">
                  <c:v>1.5</c:v>
                </c:pt>
                <c:pt idx="1078">
                  <c:v>1.4700000000000273</c:v>
                </c:pt>
                <c:pt idx="1079">
                  <c:v>1.4800000000000182</c:v>
                </c:pt>
                <c:pt idx="1080">
                  <c:v>1.4300000000000068</c:v>
                </c:pt>
                <c:pt idx="1081">
                  <c:v>1.460000000000008</c:v>
                </c:pt>
                <c:pt idx="1082">
                  <c:v>1.4400000000000261</c:v>
                </c:pt>
                <c:pt idx="1083">
                  <c:v>1.4200000000000159</c:v>
                </c:pt>
                <c:pt idx="1084">
                  <c:v>1.4500000000000171</c:v>
                </c:pt>
                <c:pt idx="1085">
                  <c:v>1.5300000000000011</c:v>
                </c:pt>
                <c:pt idx="1086">
                  <c:v>1.4800000000000182</c:v>
                </c:pt>
                <c:pt idx="1087">
                  <c:v>1.5200000000000102</c:v>
                </c:pt>
                <c:pt idx="1088">
                  <c:v>1.460000000000008</c:v>
                </c:pt>
                <c:pt idx="1089">
                  <c:v>1.5400000000000205</c:v>
                </c:pt>
                <c:pt idx="1090">
                  <c:v>1.5</c:v>
                </c:pt>
                <c:pt idx="1091">
                  <c:v>1.410000000000025</c:v>
                </c:pt>
                <c:pt idx="1092">
                  <c:v>1.4300000000000068</c:v>
                </c:pt>
                <c:pt idx="1093">
                  <c:v>1.460000000000008</c:v>
                </c:pt>
                <c:pt idx="1094">
                  <c:v>1.3000000000000114</c:v>
                </c:pt>
                <c:pt idx="1095">
                  <c:v>1.1900000000000261</c:v>
                </c:pt>
                <c:pt idx="1096">
                  <c:v>1.2800000000000011</c:v>
                </c:pt>
                <c:pt idx="1097">
                  <c:v>1.410000000000025</c:v>
                </c:pt>
                <c:pt idx="1098">
                  <c:v>1.5100000000000193</c:v>
                </c:pt>
                <c:pt idx="1099">
                  <c:v>1.5</c:v>
                </c:pt>
                <c:pt idx="1100">
                  <c:v>1.5200000000000102</c:v>
                </c:pt>
                <c:pt idx="1101">
                  <c:v>1.5800000000000125</c:v>
                </c:pt>
                <c:pt idx="1102">
                  <c:v>1.5800000000000125</c:v>
                </c:pt>
                <c:pt idx="1103">
                  <c:v>1.4200000000000159</c:v>
                </c:pt>
                <c:pt idx="1104">
                  <c:v>1.160000000000025</c:v>
                </c:pt>
                <c:pt idx="1105">
                  <c:v>1.2300000000000182</c:v>
                </c:pt>
                <c:pt idx="1106">
                  <c:v>1.2300000000000182</c:v>
                </c:pt>
                <c:pt idx="1107">
                  <c:v>1.25</c:v>
                </c:pt>
                <c:pt idx="1108">
                  <c:v>1.3800000000000239</c:v>
                </c:pt>
                <c:pt idx="1109">
                  <c:v>1.4400000000000261</c:v>
                </c:pt>
                <c:pt idx="1110">
                  <c:v>1.5</c:v>
                </c:pt>
                <c:pt idx="1111">
                  <c:v>1.4300000000000068</c:v>
                </c:pt>
                <c:pt idx="1112">
                  <c:v>1.3800000000000239</c:v>
                </c:pt>
                <c:pt idx="1113">
                  <c:v>1.3900000000000148</c:v>
                </c:pt>
                <c:pt idx="1114">
                  <c:v>1.3600000000000136</c:v>
                </c:pt>
                <c:pt idx="1115">
                  <c:v>1.410000000000025</c:v>
                </c:pt>
                <c:pt idx="1116">
                  <c:v>1.3300000000000125</c:v>
                </c:pt>
                <c:pt idx="1117">
                  <c:v>1.2300000000000182</c:v>
                </c:pt>
                <c:pt idx="1118">
                  <c:v>1.410000000000025</c:v>
                </c:pt>
                <c:pt idx="1119">
                  <c:v>1.4800000000000182</c:v>
                </c:pt>
                <c:pt idx="1120">
                  <c:v>1.4200000000000159</c:v>
                </c:pt>
                <c:pt idx="1121">
                  <c:v>1.3200000000000216</c:v>
                </c:pt>
                <c:pt idx="1122">
                  <c:v>1.3000000000000114</c:v>
                </c:pt>
                <c:pt idx="1123">
                  <c:v>1.1900000000000261</c:v>
                </c:pt>
                <c:pt idx="1124">
                  <c:v>1.0500000000000114</c:v>
                </c:pt>
                <c:pt idx="1125">
                  <c:v>0.78000000000000114</c:v>
                </c:pt>
                <c:pt idx="1126">
                  <c:v>0.95000000000001705</c:v>
                </c:pt>
                <c:pt idx="1127">
                  <c:v>1.1000000000000227</c:v>
                </c:pt>
                <c:pt idx="1128">
                  <c:v>1.2000000000000171</c:v>
                </c:pt>
                <c:pt idx="1129">
                  <c:v>1.2300000000000182</c:v>
                </c:pt>
                <c:pt idx="1130">
                  <c:v>1.3200000000000216</c:v>
                </c:pt>
                <c:pt idx="1131">
                  <c:v>1.25</c:v>
                </c:pt>
                <c:pt idx="1132">
                  <c:v>1.2400000000000091</c:v>
                </c:pt>
                <c:pt idx="1133">
                  <c:v>1.1700000000000159</c:v>
                </c:pt>
                <c:pt idx="1134">
                  <c:v>1.1700000000000159</c:v>
                </c:pt>
                <c:pt idx="1135">
                  <c:v>1.0800000000000125</c:v>
                </c:pt>
                <c:pt idx="1136">
                  <c:v>1.1000000000000227</c:v>
                </c:pt>
                <c:pt idx="1137">
                  <c:v>1.0600000000000023</c:v>
                </c:pt>
                <c:pt idx="1138">
                  <c:v>1.1000000000000227</c:v>
                </c:pt>
                <c:pt idx="1139">
                  <c:v>1.1900000000000261</c:v>
                </c:pt>
                <c:pt idx="1140">
                  <c:v>1.0700000000000216</c:v>
                </c:pt>
                <c:pt idx="1141">
                  <c:v>1.1000000000000227</c:v>
                </c:pt>
                <c:pt idx="1142">
                  <c:v>1.2000000000000171</c:v>
                </c:pt>
                <c:pt idx="1143">
                  <c:v>1.2900000000000205</c:v>
                </c:pt>
                <c:pt idx="1144">
                  <c:v>1.3400000000000034</c:v>
                </c:pt>
                <c:pt idx="1145">
                  <c:v>1.2800000000000011</c:v>
                </c:pt>
                <c:pt idx="1146">
                  <c:v>1.2700000000000102</c:v>
                </c:pt>
                <c:pt idx="1147">
                  <c:v>1.3100000000000023</c:v>
                </c:pt>
                <c:pt idx="1148">
                  <c:v>1.3300000000000125</c:v>
                </c:pt>
                <c:pt idx="1149">
                  <c:v>1.3000000000000114</c:v>
                </c:pt>
                <c:pt idx="1150">
                  <c:v>1.2700000000000102</c:v>
                </c:pt>
                <c:pt idx="1151">
                  <c:v>1.25</c:v>
                </c:pt>
                <c:pt idx="1152">
                  <c:v>1.2900000000000205</c:v>
                </c:pt>
                <c:pt idx="1153">
                  <c:v>1.3000000000000114</c:v>
                </c:pt>
                <c:pt idx="1154">
                  <c:v>1.2600000000000193</c:v>
                </c:pt>
                <c:pt idx="1155">
                  <c:v>1.2200000000000273</c:v>
                </c:pt>
                <c:pt idx="1156">
                  <c:v>1.1500000000000057</c:v>
                </c:pt>
                <c:pt idx="1157">
                  <c:v>1.0800000000000125</c:v>
                </c:pt>
                <c:pt idx="1158">
                  <c:v>0.92000000000001592</c:v>
                </c:pt>
                <c:pt idx="1159">
                  <c:v>1.1700000000000159</c:v>
                </c:pt>
                <c:pt idx="1160">
                  <c:v>1.1400000000000148</c:v>
                </c:pt>
                <c:pt idx="1161">
                  <c:v>1.0800000000000125</c:v>
                </c:pt>
                <c:pt idx="1162">
                  <c:v>1.3200000000000216</c:v>
                </c:pt>
                <c:pt idx="1163">
                  <c:v>1.3900000000000148</c:v>
                </c:pt>
                <c:pt idx="1164">
                  <c:v>1.3500000000000227</c:v>
                </c:pt>
                <c:pt idx="1165">
                  <c:v>1.1500000000000057</c:v>
                </c:pt>
                <c:pt idx="1166">
                  <c:v>1.1400000000000148</c:v>
                </c:pt>
                <c:pt idx="1167">
                  <c:v>1.1800000000000068</c:v>
                </c:pt>
                <c:pt idx="1168">
                  <c:v>1.2300000000000182</c:v>
                </c:pt>
                <c:pt idx="1169">
                  <c:v>1.2400000000000091</c:v>
                </c:pt>
                <c:pt idx="1170">
                  <c:v>1.2300000000000182</c:v>
                </c:pt>
                <c:pt idx="1171">
                  <c:v>1.1700000000000159</c:v>
                </c:pt>
                <c:pt idx="1172">
                  <c:v>1.160000000000025</c:v>
                </c:pt>
                <c:pt idx="1173">
                  <c:v>1.1200000000000045</c:v>
                </c:pt>
                <c:pt idx="1174">
                  <c:v>1.1100000000000136</c:v>
                </c:pt>
                <c:pt idx="1175">
                  <c:v>1.160000000000025</c:v>
                </c:pt>
                <c:pt idx="1176">
                  <c:v>1.25</c:v>
                </c:pt>
                <c:pt idx="1177">
                  <c:v>1.2300000000000182</c:v>
                </c:pt>
                <c:pt idx="1178">
                  <c:v>1.0600000000000023</c:v>
                </c:pt>
                <c:pt idx="1179">
                  <c:v>0.97000000000002728</c:v>
                </c:pt>
                <c:pt idx="1180">
                  <c:v>0.96000000000000796</c:v>
                </c:pt>
                <c:pt idx="1181">
                  <c:v>1.0400000000000205</c:v>
                </c:pt>
                <c:pt idx="1182">
                  <c:v>1.2700000000000102</c:v>
                </c:pt>
                <c:pt idx="1183">
                  <c:v>1.2700000000000102</c:v>
                </c:pt>
                <c:pt idx="1184">
                  <c:v>1.2700000000000102</c:v>
                </c:pt>
                <c:pt idx="1185">
                  <c:v>1.25</c:v>
                </c:pt>
                <c:pt idx="1186">
                  <c:v>1.1300000000000239</c:v>
                </c:pt>
                <c:pt idx="1187">
                  <c:v>0.96000000000000796</c:v>
                </c:pt>
                <c:pt idx="1188">
                  <c:v>0.98000000000001819</c:v>
                </c:pt>
                <c:pt idx="1189">
                  <c:v>1.0700000000000216</c:v>
                </c:pt>
                <c:pt idx="1190">
                  <c:v>1.1300000000000239</c:v>
                </c:pt>
                <c:pt idx="1191">
                  <c:v>1.1400000000000148</c:v>
                </c:pt>
                <c:pt idx="1192">
                  <c:v>1.2400000000000091</c:v>
                </c:pt>
                <c:pt idx="1193">
                  <c:v>1.3400000000000034</c:v>
                </c:pt>
                <c:pt idx="1194">
                  <c:v>1.3200000000000216</c:v>
                </c:pt>
                <c:pt idx="1195">
                  <c:v>1.3200000000000216</c:v>
                </c:pt>
                <c:pt idx="1196">
                  <c:v>1.25</c:v>
                </c:pt>
                <c:pt idx="1197">
                  <c:v>1.2200000000000273</c:v>
                </c:pt>
                <c:pt idx="1198">
                  <c:v>1.2200000000000273</c:v>
                </c:pt>
                <c:pt idx="1199">
                  <c:v>1.1200000000000045</c:v>
                </c:pt>
                <c:pt idx="1200">
                  <c:v>1.0600000000000023</c:v>
                </c:pt>
                <c:pt idx="1201">
                  <c:v>1.1100000000000136</c:v>
                </c:pt>
                <c:pt idx="1202">
                  <c:v>1.1000000000000227</c:v>
                </c:pt>
                <c:pt idx="1203">
                  <c:v>1.0800000000000125</c:v>
                </c:pt>
                <c:pt idx="1204">
                  <c:v>1.1400000000000148</c:v>
                </c:pt>
                <c:pt idx="1205">
                  <c:v>1.2400000000000091</c:v>
                </c:pt>
                <c:pt idx="1206">
                  <c:v>1.2900000000000205</c:v>
                </c:pt>
                <c:pt idx="1207">
                  <c:v>1.3000000000000114</c:v>
                </c:pt>
                <c:pt idx="1208">
                  <c:v>1.1200000000000045</c:v>
                </c:pt>
                <c:pt idx="1209">
                  <c:v>1.1500000000000057</c:v>
                </c:pt>
                <c:pt idx="1210">
                  <c:v>1.1800000000000068</c:v>
                </c:pt>
                <c:pt idx="1211">
                  <c:v>1.3600000000000136</c:v>
                </c:pt>
                <c:pt idx="1212">
                  <c:v>1.460000000000008</c:v>
                </c:pt>
                <c:pt idx="1213">
                  <c:v>1.410000000000025</c:v>
                </c:pt>
                <c:pt idx="1214">
                  <c:v>1.3400000000000034</c:v>
                </c:pt>
                <c:pt idx="1215">
                  <c:v>1.3300000000000125</c:v>
                </c:pt>
                <c:pt idx="1216">
                  <c:v>1.3200000000000216</c:v>
                </c:pt>
                <c:pt idx="1217">
                  <c:v>1.2900000000000205</c:v>
                </c:pt>
                <c:pt idx="1218">
                  <c:v>1.2000000000000171</c:v>
                </c:pt>
                <c:pt idx="1219">
                  <c:v>1.160000000000025</c:v>
                </c:pt>
                <c:pt idx="1220">
                  <c:v>1.1500000000000057</c:v>
                </c:pt>
                <c:pt idx="1221">
                  <c:v>1.1500000000000057</c:v>
                </c:pt>
                <c:pt idx="1222">
                  <c:v>1.2200000000000273</c:v>
                </c:pt>
                <c:pt idx="1223">
                  <c:v>1.1700000000000159</c:v>
                </c:pt>
                <c:pt idx="1224">
                  <c:v>1.160000000000025</c:v>
                </c:pt>
                <c:pt idx="1225">
                  <c:v>1.2000000000000171</c:v>
                </c:pt>
                <c:pt idx="1226">
                  <c:v>1.1700000000000159</c:v>
                </c:pt>
                <c:pt idx="1227">
                  <c:v>1.1500000000000057</c:v>
                </c:pt>
                <c:pt idx="1228">
                  <c:v>1.1900000000000261</c:v>
                </c:pt>
                <c:pt idx="1229">
                  <c:v>1.210000000000008</c:v>
                </c:pt>
                <c:pt idx="1230">
                  <c:v>1.1800000000000068</c:v>
                </c:pt>
                <c:pt idx="1231">
                  <c:v>1.2400000000000091</c:v>
                </c:pt>
                <c:pt idx="1232">
                  <c:v>1.25</c:v>
                </c:pt>
                <c:pt idx="1233">
                  <c:v>1.25</c:v>
                </c:pt>
                <c:pt idx="1234">
                  <c:v>1.2600000000000193</c:v>
                </c:pt>
                <c:pt idx="1235">
                  <c:v>1.210000000000008</c:v>
                </c:pt>
                <c:pt idx="1236">
                  <c:v>1.2600000000000193</c:v>
                </c:pt>
                <c:pt idx="1237">
                  <c:v>1.2700000000000102</c:v>
                </c:pt>
                <c:pt idx="1238">
                  <c:v>1.2400000000000091</c:v>
                </c:pt>
                <c:pt idx="1239">
                  <c:v>1.210000000000008</c:v>
                </c:pt>
                <c:pt idx="1240">
                  <c:v>1.25</c:v>
                </c:pt>
                <c:pt idx="1241">
                  <c:v>1.2700000000000102</c:v>
                </c:pt>
                <c:pt idx="1242">
                  <c:v>1.2200000000000273</c:v>
                </c:pt>
                <c:pt idx="1243">
                  <c:v>1.2200000000000273</c:v>
                </c:pt>
                <c:pt idx="1244">
                  <c:v>1.2000000000000171</c:v>
                </c:pt>
                <c:pt idx="1245">
                  <c:v>1.2800000000000011</c:v>
                </c:pt>
                <c:pt idx="1246">
                  <c:v>1.1800000000000068</c:v>
                </c:pt>
                <c:pt idx="1247">
                  <c:v>1.2400000000000091</c:v>
                </c:pt>
                <c:pt idx="1248">
                  <c:v>1.2700000000000102</c:v>
                </c:pt>
                <c:pt idx="1249">
                  <c:v>1.2800000000000011</c:v>
                </c:pt>
                <c:pt idx="1250">
                  <c:v>1.2800000000000011</c:v>
                </c:pt>
                <c:pt idx="1251">
                  <c:v>1.3000000000000114</c:v>
                </c:pt>
                <c:pt idx="1252">
                  <c:v>1.2800000000000011</c:v>
                </c:pt>
                <c:pt idx="1253">
                  <c:v>1.25</c:v>
                </c:pt>
                <c:pt idx="1254">
                  <c:v>1.3000000000000114</c:v>
                </c:pt>
                <c:pt idx="1255">
                  <c:v>1.2900000000000205</c:v>
                </c:pt>
                <c:pt idx="1256">
                  <c:v>1.2600000000000193</c:v>
                </c:pt>
                <c:pt idx="1257">
                  <c:v>1.2400000000000091</c:v>
                </c:pt>
                <c:pt idx="1258">
                  <c:v>1.25</c:v>
                </c:pt>
                <c:pt idx="1259">
                  <c:v>1.1900000000000261</c:v>
                </c:pt>
                <c:pt idx="1260">
                  <c:v>1.2400000000000091</c:v>
                </c:pt>
                <c:pt idx="1261">
                  <c:v>1.210000000000008</c:v>
                </c:pt>
                <c:pt idx="1262">
                  <c:v>1.2600000000000193</c:v>
                </c:pt>
                <c:pt idx="1263">
                  <c:v>1.3200000000000216</c:v>
                </c:pt>
                <c:pt idx="1264">
                  <c:v>1.3400000000000034</c:v>
                </c:pt>
                <c:pt idx="1265">
                  <c:v>1.3400000000000034</c:v>
                </c:pt>
                <c:pt idx="1266">
                  <c:v>1.3200000000000216</c:v>
                </c:pt>
                <c:pt idx="1267">
                  <c:v>1.3100000000000023</c:v>
                </c:pt>
                <c:pt idx="1268">
                  <c:v>1.2400000000000091</c:v>
                </c:pt>
                <c:pt idx="1269">
                  <c:v>1.2000000000000171</c:v>
                </c:pt>
                <c:pt idx="1270">
                  <c:v>1.210000000000008</c:v>
                </c:pt>
                <c:pt idx="1271">
                  <c:v>1.2300000000000182</c:v>
                </c:pt>
                <c:pt idx="1272">
                  <c:v>1.2400000000000091</c:v>
                </c:pt>
                <c:pt idx="1273">
                  <c:v>1.2300000000000182</c:v>
                </c:pt>
                <c:pt idx="1274">
                  <c:v>1.2600000000000193</c:v>
                </c:pt>
                <c:pt idx="1275">
                  <c:v>1.2800000000000011</c:v>
                </c:pt>
                <c:pt idx="1276">
                  <c:v>1.210000000000008</c:v>
                </c:pt>
                <c:pt idx="1277">
                  <c:v>1.2600000000000193</c:v>
                </c:pt>
                <c:pt idx="1278">
                  <c:v>1.2000000000000171</c:v>
                </c:pt>
                <c:pt idx="1279">
                  <c:v>1.1800000000000068</c:v>
                </c:pt>
                <c:pt idx="1280">
                  <c:v>1.1300000000000239</c:v>
                </c:pt>
                <c:pt idx="1281">
                  <c:v>1.160000000000025</c:v>
                </c:pt>
                <c:pt idx="1282">
                  <c:v>1.1700000000000159</c:v>
                </c:pt>
                <c:pt idx="1283">
                  <c:v>1.2600000000000193</c:v>
                </c:pt>
                <c:pt idx="1284">
                  <c:v>1.3400000000000034</c:v>
                </c:pt>
                <c:pt idx="1285">
                  <c:v>1.3100000000000023</c:v>
                </c:pt>
                <c:pt idx="1286">
                  <c:v>1.3200000000000216</c:v>
                </c:pt>
                <c:pt idx="1287">
                  <c:v>1.3100000000000023</c:v>
                </c:pt>
                <c:pt idx="1288">
                  <c:v>1.2300000000000182</c:v>
                </c:pt>
                <c:pt idx="1289">
                  <c:v>1.2200000000000273</c:v>
                </c:pt>
                <c:pt idx="1290">
                  <c:v>1.1800000000000068</c:v>
                </c:pt>
                <c:pt idx="1291">
                  <c:v>1.2400000000000091</c:v>
                </c:pt>
                <c:pt idx="1292">
                  <c:v>1.3000000000000114</c:v>
                </c:pt>
                <c:pt idx="1293">
                  <c:v>1.3900000000000148</c:v>
                </c:pt>
                <c:pt idx="1294">
                  <c:v>1.3600000000000136</c:v>
                </c:pt>
                <c:pt idx="1295">
                  <c:v>1.3200000000000216</c:v>
                </c:pt>
                <c:pt idx="1296">
                  <c:v>1.3100000000000023</c:v>
                </c:pt>
                <c:pt idx="1297">
                  <c:v>1.3500000000000227</c:v>
                </c:pt>
                <c:pt idx="1298">
                  <c:v>1.3700000000000045</c:v>
                </c:pt>
                <c:pt idx="1299">
                  <c:v>1.3700000000000045</c:v>
                </c:pt>
                <c:pt idx="1300">
                  <c:v>1.3400000000000034</c:v>
                </c:pt>
                <c:pt idx="1301">
                  <c:v>1.3100000000000023</c:v>
                </c:pt>
                <c:pt idx="1302">
                  <c:v>1.3600000000000136</c:v>
                </c:pt>
                <c:pt idx="1303">
                  <c:v>1.3300000000000125</c:v>
                </c:pt>
                <c:pt idx="1304">
                  <c:v>1.2900000000000205</c:v>
                </c:pt>
                <c:pt idx="1305">
                  <c:v>1.210000000000008</c:v>
                </c:pt>
                <c:pt idx="1306">
                  <c:v>1.2200000000000273</c:v>
                </c:pt>
                <c:pt idx="1307">
                  <c:v>1.210000000000008</c:v>
                </c:pt>
                <c:pt idx="1308">
                  <c:v>1.2400000000000091</c:v>
                </c:pt>
                <c:pt idx="1309">
                  <c:v>1.2400000000000091</c:v>
                </c:pt>
                <c:pt idx="1310">
                  <c:v>1.210000000000008</c:v>
                </c:pt>
                <c:pt idx="1311">
                  <c:v>1.2400000000000091</c:v>
                </c:pt>
                <c:pt idx="1312">
                  <c:v>1.2200000000000273</c:v>
                </c:pt>
                <c:pt idx="1313">
                  <c:v>1.210000000000008</c:v>
                </c:pt>
                <c:pt idx="1314">
                  <c:v>1.2800000000000011</c:v>
                </c:pt>
                <c:pt idx="1315">
                  <c:v>1.2700000000000102</c:v>
                </c:pt>
                <c:pt idx="1316">
                  <c:v>1.25</c:v>
                </c:pt>
                <c:pt idx="1317">
                  <c:v>1.2400000000000091</c:v>
                </c:pt>
                <c:pt idx="1318">
                  <c:v>1.2900000000000205</c:v>
                </c:pt>
                <c:pt idx="1319">
                  <c:v>1.3100000000000023</c:v>
                </c:pt>
                <c:pt idx="1320">
                  <c:v>1.3200000000000216</c:v>
                </c:pt>
                <c:pt idx="1321">
                  <c:v>1.3600000000000136</c:v>
                </c:pt>
                <c:pt idx="1322">
                  <c:v>1.3600000000000136</c:v>
                </c:pt>
                <c:pt idx="1323">
                  <c:v>1.3500000000000227</c:v>
                </c:pt>
                <c:pt idx="1324">
                  <c:v>1.3100000000000023</c:v>
                </c:pt>
                <c:pt idx="1325">
                  <c:v>1.2900000000000205</c:v>
                </c:pt>
                <c:pt idx="1326">
                  <c:v>1.2800000000000011</c:v>
                </c:pt>
                <c:pt idx="1327">
                  <c:v>1.2600000000000193</c:v>
                </c:pt>
                <c:pt idx="1328">
                  <c:v>1.2200000000000273</c:v>
                </c:pt>
                <c:pt idx="1329">
                  <c:v>1.2600000000000193</c:v>
                </c:pt>
                <c:pt idx="1330">
                  <c:v>1.2800000000000011</c:v>
                </c:pt>
                <c:pt idx="1331">
                  <c:v>1.3200000000000216</c:v>
                </c:pt>
                <c:pt idx="1332">
                  <c:v>1.3200000000000216</c:v>
                </c:pt>
                <c:pt idx="1333">
                  <c:v>1.3200000000000216</c:v>
                </c:pt>
                <c:pt idx="1334">
                  <c:v>1.3000000000000114</c:v>
                </c:pt>
                <c:pt idx="1335">
                  <c:v>1.3300000000000125</c:v>
                </c:pt>
                <c:pt idx="1336">
                  <c:v>1.3700000000000045</c:v>
                </c:pt>
                <c:pt idx="1337">
                  <c:v>1.3700000000000045</c:v>
                </c:pt>
                <c:pt idx="1338">
                  <c:v>1.3300000000000125</c:v>
                </c:pt>
                <c:pt idx="1339">
                  <c:v>1.2900000000000205</c:v>
                </c:pt>
                <c:pt idx="1340">
                  <c:v>1.2800000000000011</c:v>
                </c:pt>
                <c:pt idx="1341">
                  <c:v>1.2600000000000193</c:v>
                </c:pt>
                <c:pt idx="1342">
                  <c:v>1.2600000000000193</c:v>
                </c:pt>
                <c:pt idx="1343">
                  <c:v>1.2600000000000193</c:v>
                </c:pt>
                <c:pt idx="1344">
                  <c:v>1.2600000000000193</c:v>
                </c:pt>
                <c:pt idx="1345">
                  <c:v>1.2800000000000011</c:v>
                </c:pt>
                <c:pt idx="1346">
                  <c:v>1.2700000000000102</c:v>
                </c:pt>
                <c:pt idx="1347">
                  <c:v>1.2700000000000102</c:v>
                </c:pt>
                <c:pt idx="1348">
                  <c:v>1.25</c:v>
                </c:pt>
                <c:pt idx="1349">
                  <c:v>1.2200000000000273</c:v>
                </c:pt>
                <c:pt idx="1350">
                  <c:v>1.1800000000000068</c:v>
                </c:pt>
                <c:pt idx="1351">
                  <c:v>1.2400000000000091</c:v>
                </c:pt>
                <c:pt idx="1352">
                  <c:v>1.2600000000000193</c:v>
                </c:pt>
                <c:pt idx="1353">
                  <c:v>1.2200000000000273</c:v>
                </c:pt>
                <c:pt idx="1354">
                  <c:v>1.2000000000000171</c:v>
                </c:pt>
                <c:pt idx="1355">
                  <c:v>1.2000000000000171</c:v>
                </c:pt>
                <c:pt idx="1356">
                  <c:v>1.2300000000000182</c:v>
                </c:pt>
                <c:pt idx="1357">
                  <c:v>1.2600000000000193</c:v>
                </c:pt>
                <c:pt idx="1358">
                  <c:v>1.2600000000000193</c:v>
                </c:pt>
                <c:pt idx="1359">
                  <c:v>1.2600000000000193</c:v>
                </c:pt>
                <c:pt idx="1360">
                  <c:v>1.2900000000000205</c:v>
                </c:pt>
                <c:pt idx="1361">
                  <c:v>1.3200000000000216</c:v>
                </c:pt>
                <c:pt idx="1362">
                  <c:v>1.3000000000000114</c:v>
                </c:pt>
                <c:pt idx="1363">
                  <c:v>1.2900000000000205</c:v>
                </c:pt>
                <c:pt idx="1364">
                  <c:v>1.2600000000000193</c:v>
                </c:pt>
                <c:pt idx="1365">
                  <c:v>1.2600000000000193</c:v>
                </c:pt>
                <c:pt idx="1366">
                  <c:v>1.2800000000000011</c:v>
                </c:pt>
                <c:pt idx="1367">
                  <c:v>1.2800000000000011</c:v>
                </c:pt>
                <c:pt idx="1368">
                  <c:v>1.3000000000000114</c:v>
                </c:pt>
                <c:pt idx="1369">
                  <c:v>1.2900000000000205</c:v>
                </c:pt>
                <c:pt idx="1370">
                  <c:v>1.2800000000000011</c:v>
                </c:pt>
                <c:pt idx="1371">
                  <c:v>1.3800000000000239</c:v>
                </c:pt>
                <c:pt idx="1372">
                  <c:v>1.3900000000000148</c:v>
                </c:pt>
                <c:pt idx="1373">
                  <c:v>1.3700000000000045</c:v>
                </c:pt>
                <c:pt idx="1374">
                  <c:v>1.3400000000000034</c:v>
                </c:pt>
                <c:pt idx="1375">
                  <c:v>1.3600000000000136</c:v>
                </c:pt>
                <c:pt idx="1376">
                  <c:v>1.3200000000000216</c:v>
                </c:pt>
                <c:pt idx="1377">
                  <c:v>1.2800000000000011</c:v>
                </c:pt>
                <c:pt idx="1378">
                  <c:v>1.2700000000000102</c:v>
                </c:pt>
                <c:pt idx="1379">
                  <c:v>1.2900000000000205</c:v>
                </c:pt>
                <c:pt idx="1380">
                  <c:v>1.2800000000000011</c:v>
                </c:pt>
                <c:pt idx="1381">
                  <c:v>1.2400000000000091</c:v>
                </c:pt>
                <c:pt idx="1382">
                  <c:v>1.3100000000000023</c:v>
                </c:pt>
                <c:pt idx="1383">
                  <c:v>1.1200000000000045</c:v>
                </c:pt>
                <c:pt idx="1384">
                  <c:v>1.1200000000000045</c:v>
                </c:pt>
                <c:pt idx="1385">
                  <c:v>1.0800000000000125</c:v>
                </c:pt>
                <c:pt idx="1386">
                  <c:v>1.0400000000000205</c:v>
                </c:pt>
                <c:pt idx="1387">
                  <c:v>1.0900000000000034</c:v>
                </c:pt>
                <c:pt idx="1388">
                  <c:v>1.1300000000000239</c:v>
                </c:pt>
                <c:pt idx="1389">
                  <c:v>1.1100000000000136</c:v>
                </c:pt>
                <c:pt idx="1390">
                  <c:v>1.0300000000000011</c:v>
                </c:pt>
                <c:pt idx="1391">
                  <c:v>1.1100000000000136</c:v>
                </c:pt>
                <c:pt idx="1392">
                  <c:v>1.1800000000000068</c:v>
                </c:pt>
                <c:pt idx="1393">
                  <c:v>1.160000000000025</c:v>
                </c:pt>
                <c:pt idx="1394">
                  <c:v>1.1300000000000239</c:v>
                </c:pt>
                <c:pt idx="1395">
                  <c:v>1.0800000000000125</c:v>
                </c:pt>
                <c:pt idx="1396">
                  <c:v>1.0400000000000205</c:v>
                </c:pt>
                <c:pt idx="1397">
                  <c:v>0.99000000000000909</c:v>
                </c:pt>
                <c:pt idx="1398">
                  <c:v>0.94000000000002615</c:v>
                </c:pt>
                <c:pt idx="1399">
                  <c:v>0.97000000000002728</c:v>
                </c:pt>
                <c:pt idx="1400">
                  <c:v>0.96000000000000796</c:v>
                </c:pt>
                <c:pt idx="1401">
                  <c:v>0.98000000000001819</c:v>
                </c:pt>
                <c:pt idx="1402">
                  <c:v>1</c:v>
                </c:pt>
                <c:pt idx="1403">
                  <c:v>1.0700000000000216</c:v>
                </c:pt>
                <c:pt idx="1404">
                  <c:v>1.0900000000000034</c:v>
                </c:pt>
                <c:pt idx="1405">
                  <c:v>1.0700000000000216</c:v>
                </c:pt>
                <c:pt idx="1406">
                  <c:v>1.0700000000000216</c:v>
                </c:pt>
                <c:pt idx="1407">
                  <c:v>1.0200000000000102</c:v>
                </c:pt>
                <c:pt idx="1408">
                  <c:v>0.98000000000001819</c:v>
                </c:pt>
                <c:pt idx="1409">
                  <c:v>1.0100000000000193</c:v>
                </c:pt>
                <c:pt idx="1410">
                  <c:v>1.0400000000000205</c:v>
                </c:pt>
                <c:pt idx="1411">
                  <c:v>1.0200000000000102</c:v>
                </c:pt>
                <c:pt idx="1412">
                  <c:v>1.0400000000000205</c:v>
                </c:pt>
                <c:pt idx="1413">
                  <c:v>1.0300000000000011</c:v>
                </c:pt>
                <c:pt idx="1414">
                  <c:v>1.0400000000000205</c:v>
                </c:pt>
                <c:pt idx="1415">
                  <c:v>1.0200000000000102</c:v>
                </c:pt>
                <c:pt idx="1416">
                  <c:v>0.95000000000001705</c:v>
                </c:pt>
                <c:pt idx="1417">
                  <c:v>0.99000000000000909</c:v>
                </c:pt>
                <c:pt idx="1418">
                  <c:v>1.0900000000000034</c:v>
                </c:pt>
                <c:pt idx="1419">
                  <c:v>1.0900000000000034</c:v>
                </c:pt>
                <c:pt idx="1420">
                  <c:v>1.0200000000000102</c:v>
                </c:pt>
                <c:pt idx="1421">
                  <c:v>1.1400000000000148</c:v>
                </c:pt>
                <c:pt idx="1422">
                  <c:v>1.1400000000000148</c:v>
                </c:pt>
                <c:pt idx="1423">
                  <c:v>1.1400000000000148</c:v>
                </c:pt>
                <c:pt idx="1424">
                  <c:v>1.0800000000000125</c:v>
                </c:pt>
                <c:pt idx="1425">
                  <c:v>1.1000000000000227</c:v>
                </c:pt>
                <c:pt idx="1426">
                  <c:v>1.160000000000025</c:v>
                </c:pt>
                <c:pt idx="1427">
                  <c:v>1.2000000000000171</c:v>
                </c:pt>
                <c:pt idx="1428">
                  <c:v>1.1800000000000068</c:v>
                </c:pt>
                <c:pt idx="1429">
                  <c:v>1.1400000000000148</c:v>
                </c:pt>
                <c:pt idx="1430">
                  <c:v>1.0700000000000216</c:v>
                </c:pt>
                <c:pt idx="1431">
                  <c:v>0.99000000000000909</c:v>
                </c:pt>
                <c:pt idx="1432">
                  <c:v>0.92000000000001592</c:v>
                </c:pt>
                <c:pt idx="1433">
                  <c:v>0.88000000000002387</c:v>
                </c:pt>
                <c:pt idx="1434">
                  <c:v>0.92000000000001592</c:v>
                </c:pt>
                <c:pt idx="1435">
                  <c:v>0.97000000000002728</c:v>
                </c:pt>
                <c:pt idx="1436">
                  <c:v>0.94000000000002615</c:v>
                </c:pt>
                <c:pt idx="1437">
                  <c:v>0.92000000000001592</c:v>
                </c:pt>
                <c:pt idx="1438">
                  <c:v>1.0700000000000216</c:v>
                </c:pt>
                <c:pt idx="1439">
                  <c:v>1.0900000000000034</c:v>
                </c:pt>
                <c:pt idx="1440">
                  <c:v>1.1200000000000045</c:v>
                </c:pt>
                <c:pt idx="1441">
                  <c:v>1.2000000000000171</c:v>
                </c:pt>
                <c:pt idx="1442">
                  <c:v>1.0200000000000102</c:v>
                </c:pt>
                <c:pt idx="1443">
                  <c:v>1.160000000000025</c:v>
                </c:pt>
                <c:pt idx="1444">
                  <c:v>0.96000000000000796</c:v>
                </c:pt>
                <c:pt idx="1445">
                  <c:v>1.1400000000000148</c:v>
                </c:pt>
                <c:pt idx="1446">
                  <c:v>1.1700000000000159</c:v>
                </c:pt>
                <c:pt idx="1447">
                  <c:v>1.1700000000000159</c:v>
                </c:pt>
                <c:pt idx="1448">
                  <c:v>1.0900000000000034</c:v>
                </c:pt>
                <c:pt idx="1449">
                  <c:v>1.1200000000000045</c:v>
                </c:pt>
                <c:pt idx="1450">
                  <c:v>1.1400000000000148</c:v>
                </c:pt>
                <c:pt idx="1451">
                  <c:v>1.1000000000000227</c:v>
                </c:pt>
                <c:pt idx="1452">
                  <c:v>1.0600000000000023</c:v>
                </c:pt>
                <c:pt idx="1453">
                  <c:v>1.2000000000000171</c:v>
                </c:pt>
                <c:pt idx="1454">
                  <c:v>1.0600000000000023</c:v>
                </c:pt>
                <c:pt idx="1455">
                  <c:v>0.94000000000002615</c:v>
                </c:pt>
                <c:pt idx="1456">
                  <c:v>0.99000000000000909</c:v>
                </c:pt>
                <c:pt idx="1457">
                  <c:v>0.99000000000000909</c:v>
                </c:pt>
                <c:pt idx="1458">
                  <c:v>1.0700000000000216</c:v>
                </c:pt>
                <c:pt idx="1459">
                  <c:v>1.0400000000000205</c:v>
                </c:pt>
                <c:pt idx="1460">
                  <c:v>1.0600000000000023</c:v>
                </c:pt>
                <c:pt idx="1461">
                  <c:v>1.0800000000000125</c:v>
                </c:pt>
                <c:pt idx="1462">
                  <c:v>1.1400000000000148</c:v>
                </c:pt>
                <c:pt idx="1463">
                  <c:v>1.1300000000000239</c:v>
                </c:pt>
                <c:pt idx="1464">
                  <c:v>0.97000000000002728</c:v>
                </c:pt>
                <c:pt idx="1465">
                  <c:v>0.93000000000000682</c:v>
                </c:pt>
                <c:pt idx="1466">
                  <c:v>0.95000000000001705</c:v>
                </c:pt>
                <c:pt idx="1467">
                  <c:v>1.0400000000000205</c:v>
                </c:pt>
                <c:pt idx="1468">
                  <c:v>1.0600000000000023</c:v>
                </c:pt>
                <c:pt idx="1469">
                  <c:v>1.1900000000000261</c:v>
                </c:pt>
                <c:pt idx="1470">
                  <c:v>1.2200000000000273</c:v>
                </c:pt>
                <c:pt idx="1471">
                  <c:v>1.2000000000000171</c:v>
                </c:pt>
                <c:pt idx="1472">
                  <c:v>1.210000000000008</c:v>
                </c:pt>
                <c:pt idx="1473">
                  <c:v>1.3000000000000114</c:v>
                </c:pt>
                <c:pt idx="1474">
                  <c:v>1.2300000000000182</c:v>
                </c:pt>
                <c:pt idx="1475">
                  <c:v>1.1400000000000148</c:v>
                </c:pt>
                <c:pt idx="1476">
                  <c:v>1.0600000000000023</c:v>
                </c:pt>
                <c:pt idx="1477">
                  <c:v>0.96000000000000796</c:v>
                </c:pt>
                <c:pt idx="1478">
                  <c:v>0.97000000000002728</c:v>
                </c:pt>
                <c:pt idx="1479">
                  <c:v>0.95000000000001705</c:v>
                </c:pt>
                <c:pt idx="1480">
                  <c:v>1.0400000000000205</c:v>
                </c:pt>
                <c:pt idx="1481">
                  <c:v>0.96000000000000796</c:v>
                </c:pt>
                <c:pt idx="1482">
                  <c:v>1</c:v>
                </c:pt>
                <c:pt idx="1483">
                  <c:v>1.1800000000000068</c:v>
                </c:pt>
                <c:pt idx="1484">
                  <c:v>1.2200000000000273</c:v>
                </c:pt>
                <c:pt idx="1485">
                  <c:v>1.1400000000000148</c:v>
                </c:pt>
                <c:pt idx="1486">
                  <c:v>1.1800000000000068</c:v>
                </c:pt>
                <c:pt idx="1487">
                  <c:v>1.2000000000000171</c:v>
                </c:pt>
                <c:pt idx="1488">
                  <c:v>1.210000000000008</c:v>
                </c:pt>
                <c:pt idx="1489">
                  <c:v>1.1500000000000057</c:v>
                </c:pt>
                <c:pt idx="1490">
                  <c:v>1.1500000000000057</c:v>
                </c:pt>
                <c:pt idx="1491">
                  <c:v>1.160000000000025</c:v>
                </c:pt>
                <c:pt idx="1492">
                  <c:v>1.1900000000000261</c:v>
                </c:pt>
                <c:pt idx="1493">
                  <c:v>1.210000000000008</c:v>
                </c:pt>
                <c:pt idx="1494">
                  <c:v>1.25</c:v>
                </c:pt>
                <c:pt idx="1495">
                  <c:v>1.2600000000000193</c:v>
                </c:pt>
                <c:pt idx="1496">
                  <c:v>1.2600000000000193</c:v>
                </c:pt>
                <c:pt idx="1497">
                  <c:v>1.1900000000000261</c:v>
                </c:pt>
                <c:pt idx="1498">
                  <c:v>1.1700000000000159</c:v>
                </c:pt>
                <c:pt idx="1499">
                  <c:v>1.1700000000000159</c:v>
                </c:pt>
                <c:pt idx="1500">
                  <c:v>1.1200000000000045</c:v>
                </c:pt>
                <c:pt idx="1501">
                  <c:v>1.0400000000000205</c:v>
                </c:pt>
                <c:pt idx="1502">
                  <c:v>1.0700000000000216</c:v>
                </c:pt>
                <c:pt idx="1503">
                  <c:v>1.0700000000000216</c:v>
                </c:pt>
                <c:pt idx="1504">
                  <c:v>1.0300000000000011</c:v>
                </c:pt>
                <c:pt idx="1505">
                  <c:v>0.91000000000002501</c:v>
                </c:pt>
                <c:pt idx="1506">
                  <c:v>0.94000000000002615</c:v>
                </c:pt>
                <c:pt idx="1507">
                  <c:v>1.0700000000000216</c:v>
                </c:pt>
                <c:pt idx="1508">
                  <c:v>0.96000000000000796</c:v>
                </c:pt>
                <c:pt idx="1509">
                  <c:v>0.99000000000000909</c:v>
                </c:pt>
                <c:pt idx="1510">
                  <c:v>1.0600000000000023</c:v>
                </c:pt>
                <c:pt idx="1511">
                  <c:v>1.0200000000000102</c:v>
                </c:pt>
                <c:pt idx="1512">
                  <c:v>1.0200000000000102</c:v>
                </c:pt>
                <c:pt idx="1513">
                  <c:v>1.0200000000000102</c:v>
                </c:pt>
                <c:pt idx="1514">
                  <c:v>1.1100000000000136</c:v>
                </c:pt>
                <c:pt idx="1515">
                  <c:v>1.0900000000000034</c:v>
                </c:pt>
                <c:pt idx="1516">
                  <c:v>1.0800000000000125</c:v>
                </c:pt>
                <c:pt idx="1517">
                  <c:v>1.1200000000000045</c:v>
                </c:pt>
                <c:pt idx="1518">
                  <c:v>1.1500000000000057</c:v>
                </c:pt>
                <c:pt idx="1519">
                  <c:v>1.2400000000000091</c:v>
                </c:pt>
                <c:pt idx="1520">
                  <c:v>1.160000000000025</c:v>
                </c:pt>
                <c:pt idx="1521">
                  <c:v>1.1200000000000045</c:v>
                </c:pt>
                <c:pt idx="1522">
                  <c:v>0.94000000000002615</c:v>
                </c:pt>
                <c:pt idx="1523">
                  <c:v>0.96000000000000796</c:v>
                </c:pt>
                <c:pt idx="1524">
                  <c:v>1.0700000000000216</c:v>
                </c:pt>
                <c:pt idx="1525">
                  <c:v>1.0400000000000205</c:v>
                </c:pt>
                <c:pt idx="1526">
                  <c:v>1.1100000000000136</c:v>
                </c:pt>
                <c:pt idx="1527">
                  <c:v>1.1400000000000148</c:v>
                </c:pt>
                <c:pt idx="1528">
                  <c:v>0.95000000000001705</c:v>
                </c:pt>
                <c:pt idx="1529">
                  <c:v>1.1400000000000148</c:v>
                </c:pt>
                <c:pt idx="1530">
                  <c:v>1.1900000000000261</c:v>
                </c:pt>
                <c:pt idx="1531">
                  <c:v>1.1200000000000045</c:v>
                </c:pt>
                <c:pt idx="1532">
                  <c:v>1.1700000000000159</c:v>
                </c:pt>
                <c:pt idx="1533">
                  <c:v>1.1200000000000045</c:v>
                </c:pt>
                <c:pt idx="1534">
                  <c:v>1.160000000000025</c:v>
                </c:pt>
                <c:pt idx="1535">
                  <c:v>1.160000000000025</c:v>
                </c:pt>
                <c:pt idx="1536">
                  <c:v>1.1900000000000261</c:v>
                </c:pt>
                <c:pt idx="1537">
                  <c:v>1.25</c:v>
                </c:pt>
                <c:pt idx="1538">
                  <c:v>1.2300000000000182</c:v>
                </c:pt>
                <c:pt idx="1539">
                  <c:v>1.25</c:v>
                </c:pt>
                <c:pt idx="1540">
                  <c:v>1.0800000000000125</c:v>
                </c:pt>
                <c:pt idx="1541">
                  <c:v>1</c:v>
                </c:pt>
                <c:pt idx="1542">
                  <c:v>0.98000000000001819</c:v>
                </c:pt>
                <c:pt idx="1543">
                  <c:v>0.95000000000001705</c:v>
                </c:pt>
                <c:pt idx="1544">
                  <c:v>1</c:v>
                </c:pt>
                <c:pt idx="1545">
                  <c:v>1.0600000000000023</c:v>
                </c:pt>
                <c:pt idx="1546">
                  <c:v>1.0900000000000034</c:v>
                </c:pt>
                <c:pt idx="1547">
                  <c:v>1.0200000000000102</c:v>
                </c:pt>
                <c:pt idx="1548">
                  <c:v>1.0200000000000102</c:v>
                </c:pt>
                <c:pt idx="1549">
                  <c:v>1.1500000000000057</c:v>
                </c:pt>
                <c:pt idx="1550">
                  <c:v>1.160000000000025</c:v>
                </c:pt>
                <c:pt idx="1551">
                  <c:v>1.3200000000000216</c:v>
                </c:pt>
                <c:pt idx="1552">
                  <c:v>1.2900000000000205</c:v>
                </c:pt>
                <c:pt idx="1553">
                  <c:v>1.1900000000000261</c:v>
                </c:pt>
                <c:pt idx="1554">
                  <c:v>1.1700000000000159</c:v>
                </c:pt>
                <c:pt idx="1555">
                  <c:v>1.1300000000000239</c:v>
                </c:pt>
                <c:pt idx="1556">
                  <c:v>1.1700000000000159</c:v>
                </c:pt>
                <c:pt idx="1557">
                  <c:v>1.1300000000000239</c:v>
                </c:pt>
                <c:pt idx="1558">
                  <c:v>1.160000000000025</c:v>
                </c:pt>
                <c:pt idx="1559">
                  <c:v>1.1100000000000136</c:v>
                </c:pt>
                <c:pt idx="1560">
                  <c:v>1.0500000000000114</c:v>
                </c:pt>
                <c:pt idx="1561">
                  <c:v>1.0400000000000205</c:v>
                </c:pt>
                <c:pt idx="1562">
                  <c:v>1.1100000000000136</c:v>
                </c:pt>
                <c:pt idx="1563">
                  <c:v>1.0200000000000102</c:v>
                </c:pt>
                <c:pt idx="1564">
                  <c:v>0.99000000000000909</c:v>
                </c:pt>
                <c:pt idx="1565">
                  <c:v>1.0300000000000011</c:v>
                </c:pt>
                <c:pt idx="1566">
                  <c:v>1.0700000000000216</c:v>
                </c:pt>
                <c:pt idx="1567">
                  <c:v>1.2800000000000011</c:v>
                </c:pt>
                <c:pt idx="1568">
                  <c:v>1.25</c:v>
                </c:pt>
                <c:pt idx="1569">
                  <c:v>1.25</c:v>
                </c:pt>
                <c:pt idx="1570">
                  <c:v>1.1200000000000045</c:v>
                </c:pt>
                <c:pt idx="1571">
                  <c:v>1.2000000000000171</c:v>
                </c:pt>
                <c:pt idx="1572">
                  <c:v>1.3200000000000216</c:v>
                </c:pt>
                <c:pt idx="1573">
                  <c:v>1.3500000000000227</c:v>
                </c:pt>
                <c:pt idx="1574">
                  <c:v>1.3800000000000239</c:v>
                </c:pt>
                <c:pt idx="1575">
                  <c:v>1.3100000000000023</c:v>
                </c:pt>
                <c:pt idx="1576">
                  <c:v>1.25</c:v>
                </c:pt>
                <c:pt idx="1577">
                  <c:v>1.3000000000000114</c:v>
                </c:pt>
                <c:pt idx="1578">
                  <c:v>1.2700000000000102</c:v>
                </c:pt>
                <c:pt idx="1579">
                  <c:v>1.1800000000000068</c:v>
                </c:pt>
                <c:pt idx="1580">
                  <c:v>1.0600000000000023</c:v>
                </c:pt>
                <c:pt idx="1581">
                  <c:v>0.94000000000002615</c:v>
                </c:pt>
                <c:pt idx="1582">
                  <c:v>0.86000000000001364</c:v>
                </c:pt>
                <c:pt idx="1583">
                  <c:v>0.91000000000002501</c:v>
                </c:pt>
                <c:pt idx="1584">
                  <c:v>0.96000000000000796</c:v>
                </c:pt>
                <c:pt idx="1585">
                  <c:v>1.0400000000000205</c:v>
                </c:pt>
                <c:pt idx="1586">
                  <c:v>1.1200000000000045</c:v>
                </c:pt>
                <c:pt idx="1587">
                  <c:v>1.1200000000000045</c:v>
                </c:pt>
                <c:pt idx="1588">
                  <c:v>1.2800000000000011</c:v>
                </c:pt>
                <c:pt idx="1589">
                  <c:v>1.3000000000000114</c:v>
                </c:pt>
                <c:pt idx="1590">
                  <c:v>1.2800000000000011</c:v>
                </c:pt>
                <c:pt idx="1591">
                  <c:v>1.2200000000000273</c:v>
                </c:pt>
                <c:pt idx="1592">
                  <c:v>1.2000000000000171</c:v>
                </c:pt>
                <c:pt idx="1593">
                  <c:v>1.1500000000000057</c:v>
                </c:pt>
                <c:pt idx="1594">
                  <c:v>1.1900000000000261</c:v>
                </c:pt>
                <c:pt idx="1595">
                  <c:v>1.2800000000000011</c:v>
                </c:pt>
                <c:pt idx="1596">
                  <c:v>1.2800000000000011</c:v>
                </c:pt>
                <c:pt idx="1597">
                  <c:v>1.1200000000000045</c:v>
                </c:pt>
                <c:pt idx="1598">
                  <c:v>1.160000000000025</c:v>
                </c:pt>
                <c:pt idx="1599">
                  <c:v>1.1500000000000057</c:v>
                </c:pt>
                <c:pt idx="1600">
                  <c:v>1.1800000000000068</c:v>
                </c:pt>
                <c:pt idx="1601">
                  <c:v>1.1900000000000261</c:v>
                </c:pt>
                <c:pt idx="1602">
                  <c:v>1.210000000000008</c:v>
                </c:pt>
                <c:pt idx="1603">
                  <c:v>1.1300000000000239</c:v>
                </c:pt>
                <c:pt idx="1604">
                  <c:v>1.1400000000000148</c:v>
                </c:pt>
                <c:pt idx="1605">
                  <c:v>1.2200000000000273</c:v>
                </c:pt>
                <c:pt idx="1606">
                  <c:v>1.2300000000000182</c:v>
                </c:pt>
                <c:pt idx="1607">
                  <c:v>1.2200000000000273</c:v>
                </c:pt>
                <c:pt idx="1608">
                  <c:v>1.2200000000000273</c:v>
                </c:pt>
                <c:pt idx="1609">
                  <c:v>1.2300000000000182</c:v>
                </c:pt>
                <c:pt idx="1610">
                  <c:v>1.2000000000000171</c:v>
                </c:pt>
                <c:pt idx="1611">
                  <c:v>1.1200000000000045</c:v>
                </c:pt>
                <c:pt idx="1612">
                  <c:v>1.1300000000000239</c:v>
                </c:pt>
                <c:pt idx="1613">
                  <c:v>1.1500000000000057</c:v>
                </c:pt>
                <c:pt idx="1614">
                  <c:v>1.1400000000000148</c:v>
                </c:pt>
                <c:pt idx="1615">
                  <c:v>1.1900000000000261</c:v>
                </c:pt>
                <c:pt idx="1616">
                  <c:v>1.210000000000008</c:v>
                </c:pt>
                <c:pt idx="1617">
                  <c:v>1.1800000000000068</c:v>
                </c:pt>
                <c:pt idx="1618">
                  <c:v>1.1700000000000159</c:v>
                </c:pt>
                <c:pt idx="1619">
                  <c:v>1.160000000000025</c:v>
                </c:pt>
                <c:pt idx="1620">
                  <c:v>1.1800000000000068</c:v>
                </c:pt>
                <c:pt idx="1621">
                  <c:v>1.1900000000000261</c:v>
                </c:pt>
                <c:pt idx="1622">
                  <c:v>1.1700000000000159</c:v>
                </c:pt>
                <c:pt idx="1623">
                  <c:v>1.1700000000000159</c:v>
                </c:pt>
                <c:pt idx="1624">
                  <c:v>1.1400000000000148</c:v>
                </c:pt>
                <c:pt idx="1625">
                  <c:v>1.1500000000000057</c:v>
                </c:pt>
                <c:pt idx="1626">
                  <c:v>1.1400000000000148</c:v>
                </c:pt>
                <c:pt idx="1627">
                  <c:v>1.1100000000000136</c:v>
                </c:pt>
                <c:pt idx="1628">
                  <c:v>1.0900000000000034</c:v>
                </c:pt>
                <c:pt idx="1629">
                  <c:v>1.0800000000000125</c:v>
                </c:pt>
                <c:pt idx="1630">
                  <c:v>1.1300000000000239</c:v>
                </c:pt>
                <c:pt idx="1631">
                  <c:v>1.1100000000000136</c:v>
                </c:pt>
                <c:pt idx="1632">
                  <c:v>1.0800000000000125</c:v>
                </c:pt>
                <c:pt idx="1633">
                  <c:v>1.1100000000000136</c:v>
                </c:pt>
                <c:pt idx="1634">
                  <c:v>1.1200000000000045</c:v>
                </c:pt>
                <c:pt idx="1635">
                  <c:v>1.0400000000000205</c:v>
                </c:pt>
                <c:pt idx="1636">
                  <c:v>1.1200000000000045</c:v>
                </c:pt>
                <c:pt idx="1637">
                  <c:v>1.1800000000000068</c:v>
                </c:pt>
                <c:pt idx="1638">
                  <c:v>1.160000000000025</c:v>
                </c:pt>
                <c:pt idx="1639">
                  <c:v>1.1800000000000068</c:v>
                </c:pt>
                <c:pt idx="1640">
                  <c:v>1.2000000000000171</c:v>
                </c:pt>
                <c:pt idx="1641">
                  <c:v>1.1400000000000148</c:v>
                </c:pt>
                <c:pt idx="1642">
                  <c:v>1.25</c:v>
                </c:pt>
                <c:pt idx="1643">
                  <c:v>1.2300000000000182</c:v>
                </c:pt>
                <c:pt idx="1644">
                  <c:v>1.2300000000000182</c:v>
                </c:pt>
                <c:pt idx="1645">
                  <c:v>1.2200000000000273</c:v>
                </c:pt>
                <c:pt idx="1646">
                  <c:v>1.210000000000008</c:v>
                </c:pt>
                <c:pt idx="1647">
                  <c:v>1.25</c:v>
                </c:pt>
                <c:pt idx="1648">
                  <c:v>1.2200000000000273</c:v>
                </c:pt>
                <c:pt idx="1649">
                  <c:v>1.1400000000000148</c:v>
                </c:pt>
                <c:pt idx="1650">
                  <c:v>1.0900000000000034</c:v>
                </c:pt>
                <c:pt idx="1651">
                  <c:v>1.0200000000000102</c:v>
                </c:pt>
                <c:pt idx="1652">
                  <c:v>0.99000000000000909</c:v>
                </c:pt>
                <c:pt idx="1653">
                  <c:v>1.0100000000000193</c:v>
                </c:pt>
                <c:pt idx="1654">
                  <c:v>1.210000000000008</c:v>
                </c:pt>
                <c:pt idx="1655">
                  <c:v>1.2400000000000091</c:v>
                </c:pt>
                <c:pt idx="1656">
                  <c:v>1.2400000000000091</c:v>
                </c:pt>
                <c:pt idx="1657">
                  <c:v>1.2800000000000011</c:v>
                </c:pt>
                <c:pt idx="1658">
                  <c:v>1.2900000000000205</c:v>
                </c:pt>
                <c:pt idx="1659">
                  <c:v>1.2800000000000011</c:v>
                </c:pt>
                <c:pt idx="1660">
                  <c:v>1.2600000000000193</c:v>
                </c:pt>
                <c:pt idx="1661">
                  <c:v>1.2200000000000273</c:v>
                </c:pt>
                <c:pt idx="1662">
                  <c:v>1.210000000000008</c:v>
                </c:pt>
                <c:pt idx="1663">
                  <c:v>1.2200000000000273</c:v>
                </c:pt>
                <c:pt idx="1664">
                  <c:v>1.210000000000008</c:v>
                </c:pt>
                <c:pt idx="1665">
                  <c:v>1.1900000000000261</c:v>
                </c:pt>
                <c:pt idx="1666">
                  <c:v>1.1700000000000159</c:v>
                </c:pt>
                <c:pt idx="1667">
                  <c:v>1.1300000000000239</c:v>
                </c:pt>
                <c:pt idx="1668">
                  <c:v>1.1300000000000239</c:v>
                </c:pt>
                <c:pt idx="1669">
                  <c:v>1.1300000000000239</c:v>
                </c:pt>
                <c:pt idx="1670">
                  <c:v>1.1100000000000136</c:v>
                </c:pt>
                <c:pt idx="1671">
                  <c:v>1.1400000000000148</c:v>
                </c:pt>
                <c:pt idx="1672">
                  <c:v>1.1700000000000159</c:v>
                </c:pt>
                <c:pt idx="1673">
                  <c:v>1.1700000000000159</c:v>
                </c:pt>
                <c:pt idx="1674">
                  <c:v>1.2300000000000182</c:v>
                </c:pt>
                <c:pt idx="1675">
                  <c:v>1.2300000000000182</c:v>
                </c:pt>
                <c:pt idx="1676">
                  <c:v>1.1700000000000159</c:v>
                </c:pt>
                <c:pt idx="1677">
                  <c:v>1.1900000000000261</c:v>
                </c:pt>
                <c:pt idx="1678">
                  <c:v>1.1700000000000159</c:v>
                </c:pt>
                <c:pt idx="1679">
                  <c:v>1.2300000000000182</c:v>
                </c:pt>
                <c:pt idx="1680">
                  <c:v>1.160000000000025</c:v>
                </c:pt>
                <c:pt idx="1681">
                  <c:v>1.0700000000000216</c:v>
                </c:pt>
                <c:pt idx="1682">
                  <c:v>1.1300000000000239</c:v>
                </c:pt>
                <c:pt idx="1683">
                  <c:v>1.1900000000000261</c:v>
                </c:pt>
                <c:pt idx="1684">
                  <c:v>1.25</c:v>
                </c:pt>
                <c:pt idx="1685">
                  <c:v>1.2400000000000091</c:v>
                </c:pt>
                <c:pt idx="1686">
                  <c:v>1.2300000000000182</c:v>
                </c:pt>
                <c:pt idx="1687">
                  <c:v>1.1900000000000261</c:v>
                </c:pt>
                <c:pt idx="1688">
                  <c:v>1.1700000000000159</c:v>
                </c:pt>
                <c:pt idx="1689">
                  <c:v>1.1100000000000136</c:v>
                </c:pt>
                <c:pt idx="1690">
                  <c:v>1.160000000000025</c:v>
                </c:pt>
                <c:pt idx="1691">
                  <c:v>1.1700000000000159</c:v>
                </c:pt>
                <c:pt idx="1692">
                  <c:v>1.2200000000000273</c:v>
                </c:pt>
                <c:pt idx="1693">
                  <c:v>1.2900000000000205</c:v>
                </c:pt>
                <c:pt idx="1694">
                  <c:v>1.1900000000000261</c:v>
                </c:pt>
                <c:pt idx="1695">
                  <c:v>1.1900000000000261</c:v>
                </c:pt>
                <c:pt idx="1696">
                  <c:v>1.2200000000000273</c:v>
                </c:pt>
                <c:pt idx="1697">
                  <c:v>1.2400000000000091</c:v>
                </c:pt>
                <c:pt idx="1698">
                  <c:v>1.2600000000000193</c:v>
                </c:pt>
                <c:pt idx="1699">
                  <c:v>1.2700000000000102</c:v>
                </c:pt>
                <c:pt idx="1700">
                  <c:v>1.2800000000000011</c:v>
                </c:pt>
                <c:pt idx="1701">
                  <c:v>1.2300000000000182</c:v>
                </c:pt>
                <c:pt idx="1702">
                  <c:v>1.2200000000000273</c:v>
                </c:pt>
                <c:pt idx="1703">
                  <c:v>1.2600000000000193</c:v>
                </c:pt>
                <c:pt idx="1704">
                  <c:v>1.25</c:v>
                </c:pt>
                <c:pt idx="1705">
                  <c:v>1.2000000000000171</c:v>
                </c:pt>
                <c:pt idx="1706">
                  <c:v>1.2400000000000091</c:v>
                </c:pt>
                <c:pt idx="1707">
                  <c:v>1.1400000000000148</c:v>
                </c:pt>
                <c:pt idx="1708">
                  <c:v>1.1500000000000057</c:v>
                </c:pt>
                <c:pt idx="1709">
                  <c:v>1.0900000000000034</c:v>
                </c:pt>
                <c:pt idx="1710">
                  <c:v>1.2000000000000171</c:v>
                </c:pt>
                <c:pt idx="1711">
                  <c:v>1.2300000000000182</c:v>
                </c:pt>
                <c:pt idx="1712">
                  <c:v>1.1900000000000261</c:v>
                </c:pt>
                <c:pt idx="1713">
                  <c:v>1.210000000000008</c:v>
                </c:pt>
                <c:pt idx="1714">
                  <c:v>1.210000000000008</c:v>
                </c:pt>
                <c:pt idx="1715">
                  <c:v>1.2000000000000171</c:v>
                </c:pt>
                <c:pt idx="1716">
                  <c:v>1.25</c:v>
                </c:pt>
                <c:pt idx="1717">
                  <c:v>1.2800000000000011</c:v>
                </c:pt>
                <c:pt idx="1718">
                  <c:v>1.210000000000008</c:v>
                </c:pt>
                <c:pt idx="1719">
                  <c:v>1.25</c:v>
                </c:pt>
                <c:pt idx="1720">
                  <c:v>1.3200000000000216</c:v>
                </c:pt>
                <c:pt idx="1721">
                  <c:v>1.2900000000000205</c:v>
                </c:pt>
                <c:pt idx="1722">
                  <c:v>1.2000000000000171</c:v>
                </c:pt>
                <c:pt idx="1723">
                  <c:v>1.160000000000025</c:v>
                </c:pt>
                <c:pt idx="1724">
                  <c:v>1.1500000000000057</c:v>
                </c:pt>
                <c:pt idx="1725">
                  <c:v>1.1500000000000057</c:v>
                </c:pt>
                <c:pt idx="1726">
                  <c:v>1.160000000000025</c:v>
                </c:pt>
                <c:pt idx="1727">
                  <c:v>1.160000000000025</c:v>
                </c:pt>
                <c:pt idx="1728">
                  <c:v>1.1800000000000068</c:v>
                </c:pt>
                <c:pt idx="1729">
                  <c:v>1.1900000000000261</c:v>
                </c:pt>
                <c:pt idx="1730">
                  <c:v>1.2300000000000182</c:v>
                </c:pt>
                <c:pt idx="1731">
                  <c:v>1.210000000000008</c:v>
                </c:pt>
                <c:pt idx="1732">
                  <c:v>1.1700000000000159</c:v>
                </c:pt>
                <c:pt idx="1733">
                  <c:v>1.2800000000000011</c:v>
                </c:pt>
                <c:pt idx="1734">
                  <c:v>1.2800000000000011</c:v>
                </c:pt>
                <c:pt idx="1735">
                  <c:v>1.2200000000000273</c:v>
                </c:pt>
                <c:pt idx="1736">
                  <c:v>1.160000000000025</c:v>
                </c:pt>
                <c:pt idx="1737">
                  <c:v>1.1300000000000239</c:v>
                </c:pt>
                <c:pt idx="1738">
                  <c:v>1.1900000000000261</c:v>
                </c:pt>
                <c:pt idx="1739">
                  <c:v>1.2300000000000182</c:v>
                </c:pt>
                <c:pt idx="1740">
                  <c:v>1.3200000000000216</c:v>
                </c:pt>
                <c:pt idx="1741">
                  <c:v>1.3600000000000136</c:v>
                </c:pt>
                <c:pt idx="1742">
                  <c:v>1.3400000000000034</c:v>
                </c:pt>
                <c:pt idx="1743">
                  <c:v>1.3000000000000114</c:v>
                </c:pt>
                <c:pt idx="1744">
                  <c:v>1.2600000000000193</c:v>
                </c:pt>
                <c:pt idx="1745">
                  <c:v>1.2300000000000182</c:v>
                </c:pt>
                <c:pt idx="1746">
                  <c:v>1.2300000000000182</c:v>
                </c:pt>
                <c:pt idx="1747">
                  <c:v>1.210000000000008</c:v>
                </c:pt>
                <c:pt idx="1748">
                  <c:v>1.2200000000000273</c:v>
                </c:pt>
                <c:pt idx="1749">
                  <c:v>1.2400000000000091</c:v>
                </c:pt>
                <c:pt idx="1750">
                  <c:v>1.1400000000000148</c:v>
                </c:pt>
                <c:pt idx="1751">
                  <c:v>1.1900000000000261</c:v>
                </c:pt>
                <c:pt idx="1752">
                  <c:v>1.2800000000000011</c:v>
                </c:pt>
                <c:pt idx="1753">
                  <c:v>1.2700000000000102</c:v>
                </c:pt>
                <c:pt idx="1754">
                  <c:v>1.2600000000000193</c:v>
                </c:pt>
                <c:pt idx="1755">
                  <c:v>1.25</c:v>
                </c:pt>
                <c:pt idx="1756">
                  <c:v>1.1800000000000068</c:v>
                </c:pt>
                <c:pt idx="1757">
                  <c:v>1.1700000000000159</c:v>
                </c:pt>
                <c:pt idx="1758">
                  <c:v>1.1900000000000261</c:v>
                </c:pt>
                <c:pt idx="1759">
                  <c:v>1.2900000000000205</c:v>
                </c:pt>
                <c:pt idx="1760">
                  <c:v>1.3100000000000023</c:v>
                </c:pt>
                <c:pt idx="1761">
                  <c:v>1.25</c:v>
                </c:pt>
                <c:pt idx="1762">
                  <c:v>1.2600000000000193</c:v>
                </c:pt>
                <c:pt idx="1763">
                  <c:v>1.2600000000000193</c:v>
                </c:pt>
                <c:pt idx="1764">
                  <c:v>1.1800000000000068</c:v>
                </c:pt>
                <c:pt idx="1765">
                  <c:v>1.1000000000000227</c:v>
                </c:pt>
                <c:pt idx="1766">
                  <c:v>1.2800000000000011</c:v>
                </c:pt>
                <c:pt idx="1767">
                  <c:v>1.3000000000000114</c:v>
                </c:pt>
                <c:pt idx="1768">
                  <c:v>1.3200000000000216</c:v>
                </c:pt>
                <c:pt idx="1769">
                  <c:v>1.2900000000000205</c:v>
                </c:pt>
                <c:pt idx="1770">
                  <c:v>1.3000000000000114</c:v>
                </c:pt>
                <c:pt idx="1771">
                  <c:v>1.2400000000000091</c:v>
                </c:pt>
                <c:pt idx="1772">
                  <c:v>1.1700000000000159</c:v>
                </c:pt>
                <c:pt idx="1773">
                  <c:v>1.1800000000000068</c:v>
                </c:pt>
                <c:pt idx="1774">
                  <c:v>1.1300000000000239</c:v>
                </c:pt>
                <c:pt idx="1775">
                  <c:v>1.0900000000000034</c:v>
                </c:pt>
                <c:pt idx="1776">
                  <c:v>1.160000000000025</c:v>
                </c:pt>
                <c:pt idx="1777">
                  <c:v>1.3000000000000114</c:v>
                </c:pt>
                <c:pt idx="1778">
                  <c:v>1.3400000000000034</c:v>
                </c:pt>
                <c:pt idx="1779">
                  <c:v>1.2800000000000011</c:v>
                </c:pt>
                <c:pt idx="1780">
                  <c:v>1.3000000000000114</c:v>
                </c:pt>
                <c:pt idx="1781">
                  <c:v>1.2700000000000102</c:v>
                </c:pt>
                <c:pt idx="1782">
                  <c:v>1.2800000000000011</c:v>
                </c:pt>
                <c:pt idx="1783">
                  <c:v>1.3000000000000114</c:v>
                </c:pt>
                <c:pt idx="1784">
                  <c:v>1.2900000000000205</c:v>
                </c:pt>
                <c:pt idx="1785">
                  <c:v>1.2600000000000193</c:v>
                </c:pt>
                <c:pt idx="1786">
                  <c:v>1.3000000000000114</c:v>
                </c:pt>
                <c:pt idx="1787">
                  <c:v>1.2800000000000011</c:v>
                </c:pt>
                <c:pt idx="1788">
                  <c:v>1.3200000000000216</c:v>
                </c:pt>
                <c:pt idx="1789">
                  <c:v>1.210000000000008</c:v>
                </c:pt>
                <c:pt idx="1790">
                  <c:v>1.2900000000000205</c:v>
                </c:pt>
                <c:pt idx="1791">
                  <c:v>1.3100000000000023</c:v>
                </c:pt>
                <c:pt idx="1792">
                  <c:v>1.2400000000000091</c:v>
                </c:pt>
                <c:pt idx="1793">
                  <c:v>1.2300000000000182</c:v>
                </c:pt>
                <c:pt idx="1794">
                  <c:v>1.210000000000008</c:v>
                </c:pt>
                <c:pt idx="1795">
                  <c:v>1.210000000000008</c:v>
                </c:pt>
                <c:pt idx="1796">
                  <c:v>1.2700000000000102</c:v>
                </c:pt>
                <c:pt idx="1797">
                  <c:v>1.3500000000000227</c:v>
                </c:pt>
                <c:pt idx="1798">
                  <c:v>1.2800000000000011</c:v>
                </c:pt>
                <c:pt idx="1799">
                  <c:v>1.3000000000000114</c:v>
                </c:pt>
                <c:pt idx="1800">
                  <c:v>1.25</c:v>
                </c:pt>
                <c:pt idx="1801">
                  <c:v>1.2400000000000091</c:v>
                </c:pt>
                <c:pt idx="1802">
                  <c:v>1.25</c:v>
                </c:pt>
                <c:pt idx="1803">
                  <c:v>1.2400000000000091</c:v>
                </c:pt>
                <c:pt idx="1804">
                  <c:v>1.2700000000000102</c:v>
                </c:pt>
                <c:pt idx="1805">
                  <c:v>1.2800000000000011</c:v>
                </c:pt>
                <c:pt idx="1806">
                  <c:v>1.1800000000000068</c:v>
                </c:pt>
                <c:pt idx="1807">
                  <c:v>1.1400000000000148</c:v>
                </c:pt>
                <c:pt idx="1808">
                  <c:v>1.3300000000000125</c:v>
                </c:pt>
                <c:pt idx="1809">
                  <c:v>1.3100000000000023</c:v>
                </c:pt>
                <c:pt idx="1810">
                  <c:v>1.2600000000000193</c:v>
                </c:pt>
                <c:pt idx="1811">
                  <c:v>1.2300000000000182</c:v>
                </c:pt>
                <c:pt idx="1812">
                  <c:v>1.3000000000000114</c:v>
                </c:pt>
                <c:pt idx="1813">
                  <c:v>1.160000000000025</c:v>
                </c:pt>
                <c:pt idx="1814">
                  <c:v>1.160000000000025</c:v>
                </c:pt>
                <c:pt idx="1815">
                  <c:v>1.160000000000025</c:v>
                </c:pt>
                <c:pt idx="1816">
                  <c:v>1.0400000000000205</c:v>
                </c:pt>
                <c:pt idx="1817">
                  <c:v>1.1000000000000227</c:v>
                </c:pt>
                <c:pt idx="1818">
                  <c:v>1.0200000000000102</c:v>
                </c:pt>
                <c:pt idx="1819">
                  <c:v>1.1500000000000057</c:v>
                </c:pt>
                <c:pt idx="1820">
                  <c:v>1.1800000000000068</c:v>
                </c:pt>
                <c:pt idx="1821">
                  <c:v>1.1400000000000148</c:v>
                </c:pt>
                <c:pt idx="1822">
                  <c:v>1.3100000000000023</c:v>
                </c:pt>
                <c:pt idx="1823">
                  <c:v>1.3800000000000239</c:v>
                </c:pt>
                <c:pt idx="1824">
                  <c:v>1.3800000000000239</c:v>
                </c:pt>
                <c:pt idx="1825">
                  <c:v>1.3000000000000114</c:v>
                </c:pt>
                <c:pt idx="1826">
                  <c:v>1.2700000000000102</c:v>
                </c:pt>
                <c:pt idx="1827">
                  <c:v>1.2900000000000205</c:v>
                </c:pt>
                <c:pt idx="1828">
                  <c:v>1.25</c:v>
                </c:pt>
                <c:pt idx="1829">
                  <c:v>1.2400000000000091</c:v>
                </c:pt>
                <c:pt idx="1830">
                  <c:v>1.210000000000008</c:v>
                </c:pt>
                <c:pt idx="1831">
                  <c:v>1.3400000000000034</c:v>
                </c:pt>
                <c:pt idx="1832">
                  <c:v>1.25</c:v>
                </c:pt>
                <c:pt idx="1833">
                  <c:v>1.2400000000000091</c:v>
                </c:pt>
                <c:pt idx="1834">
                  <c:v>1.3200000000000216</c:v>
                </c:pt>
                <c:pt idx="1835">
                  <c:v>1.3700000000000045</c:v>
                </c:pt>
                <c:pt idx="1836">
                  <c:v>1.2300000000000182</c:v>
                </c:pt>
                <c:pt idx="1837">
                  <c:v>1.1800000000000068</c:v>
                </c:pt>
                <c:pt idx="1838">
                  <c:v>1.1700000000000159</c:v>
                </c:pt>
                <c:pt idx="1839">
                  <c:v>1.2000000000000171</c:v>
                </c:pt>
                <c:pt idx="1840">
                  <c:v>1</c:v>
                </c:pt>
                <c:pt idx="1841">
                  <c:v>1.2000000000000171</c:v>
                </c:pt>
                <c:pt idx="1842">
                  <c:v>1.3500000000000227</c:v>
                </c:pt>
                <c:pt idx="1843">
                  <c:v>1.3200000000000216</c:v>
                </c:pt>
                <c:pt idx="1844">
                  <c:v>1.1200000000000045</c:v>
                </c:pt>
                <c:pt idx="1845">
                  <c:v>1.2400000000000091</c:v>
                </c:pt>
                <c:pt idx="1846">
                  <c:v>1.1100000000000136</c:v>
                </c:pt>
                <c:pt idx="1847">
                  <c:v>1.1700000000000159</c:v>
                </c:pt>
                <c:pt idx="1848">
                  <c:v>1.3200000000000216</c:v>
                </c:pt>
                <c:pt idx="1849">
                  <c:v>1.460000000000008</c:v>
                </c:pt>
                <c:pt idx="1850">
                  <c:v>0.62000000000000455</c:v>
                </c:pt>
                <c:pt idx="1851">
                  <c:v>0.5700000000000216</c:v>
                </c:pt>
                <c:pt idx="1852">
                  <c:v>0.5700000000000216</c:v>
                </c:pt>
                <c:pt idx="1853">
                  <c:v>0.54000000000002046</c:v>
                </c:pt>
                <c:pt idx="1854">
                  <c:v>0.53000000000000114</c:v>
                </c:pt>
                <c:pt idx="1855">
                  <c:v>0.49000000000000909</c:v>
                </c:pt>
                <c:pt idx="1856">
                  <c:v>0.49000000000000909</c:v>
                </c:pt>
                <c:pt idx="1857">
                  <c:v>0.45000000000001705</c:v>
                </c:pt>
                <c:pt idx="1858">
                  <c:v>0.38000000000002387</c:v>
                </c:pt>
                <c:pt idx="1859">
                  <c:v>0.33000000000001251</c:v>
                </c:pt>
                <c:pt idx="1860">
                  <c:v>0.3200000000000216</c:v>
                </c:pt>
                <c:pt idx="1861">
                  <c:v>0.3200000000000216</c:v>
                </c:pt>
                <c:pt idx="1862">
                  <c:v>0.31000000000000227</c:v>
                </c:pt>
                <c:pt idx="1863">
                  <c:v>0.29000000000002046</c:v>
                </c:pt>
                <c:pt idx="1864">
                  <c:v>0.38000000000002387</c:v>
                </c:pt>
                <c:pt idx="1865">
                  <c:v>0.35000000000002274</c:v>
                </c:pt>
                <c:pt idx="1866">
                  <c:v>0.26000000000001933</c:v>
                </c:pt>
                <c:pt idx="1867">
                  <c:v>0.26000000000001933</c:v>
                </c:pt>
                <c:pt idx="1868">
                  <c:v>0.28000000000000114</c:v>
                </c:pt>
                <c:pt idx="1869">
                  <c:v>0.29000000000002046</c:v>
                </c:pt>
                <c:pt idx="1870">
                  <c:v>0.30000000000001137</c:v>
                </c:pt>
                <c:pt idx="1871">
                  <c:v>0.23000000000001819</c:v>
                </c:pt>
                <c:pt idx="1872">
                  <c:v>0.24000000000000909</c:v>
                </c:pt>
                <c:pt idx="1873">
                  <c:v>0.25</c:v>
                </c:pt>
                <c:pt idx="1874">
                  <c:v>0.17000000000001592</c:v>
                </c:pt>
                <c:pt idx="1875">
                  <c:v>0.23000000000001819</c:v>
                </c:pt>
                <c:pt idx="1876">
                  <c:v>0.3200000000000216</c:v>
                </c:pt>
                <c:pt idx="1877">
                  <c:v>0.30000000000001137</c:v>
                </c:pt>
                <c:pt idx="1878">
                  <c:v>0.33000000000001251</c:v>
                </c:pt>
                <c:pt idx="1879">
                  <c:v>0.28000000000000114</c:v>
                </c:pt>
                <c:pt idx="1880">
                  <c:v>0.20000000000001705</c:v>
                </c:pt>
                <c:pt idx="1881">
                  <c:v>0.36000000000001364</c:v>
                </c:pt>
                <c:pt idx="1882">
                  <c:v>0.30000000000001137</c:v>
                </c:pt>
                <c:pt idx="1883">
                  <c:v>0.29000000000002046</c:v>
                </c:pt>
                <c:pt idx="1884">
                  <c:v>0.18000000000000682</c:v>
                </c:pt>
                <c:pt idx="1885">
                  <c:v>0.30000000000001137</c:v>
                </c:pt>
                <c:pt idx="1886">
                  <c:v>0.30000000000001137</c:v>
                </c:pt>
                <c:pt idx="1887">
                  <c:v>0.35000000000002274</c:v>
                </c:pt>
                <c:pt idx="1888">
                  <c:v>0.38000000000002387</c:v>
                </c:pt>
                <c:pt idx="1889">
                  <c:v>0.3200000000000216</c:v>
                </c:pt>
                <c:pt idx="1890">
                  <c:v>0.24000000000000909</c:v>
                </c:pt>
                <c:pt idx="1891">
                  <c:v>0.5</c:v>
                </c:pt>
                <c:pt idx="1892">
                  <c:v>0.47000000000002728</c:v>
                </c:pt>
                <c:pt idx="1893">
                  <c:v>0.54000000000002046</c:v>
                </c:pt>
                <c:pt idx="1894">
                  <c:v>0.45000000000001705</c:v>
                </c:pt>
                <c:pt idx="1895">
                  <c:v>0.3200000000000216</c:v>
                </c:pt>
                <c:pt idx="1896">
                  <c:v>0.46000000000000796</c:v>
                </c:pt>
                <c:pt idx="1897">
                  <c:v>0.43000000000000682</c:v>
                </c:pt>
                <c:pt idx="1898">
                  <c:v>0.33000000000001251</c:v>
                </c:pt>
                <c:pt idx="1899">
                  <c:v>0.34000000000000341</c:v>
                </c:pt>
                <c:pt idx="1900">
                  <c:v>0.14000000000001478</c:v>
                </c:pt>
                <c:pt idx="1901">
                  <c:v>0.19000000000002615</c:v>
                </c:pt>
                <c:pt idx="1902">
                  <c:v>0.38000000000002387</c:v>
                </c:pt>
                <c:pt idx="1903">
                  <c:v>0.25</c:v>
                </c:pt>
                <c:pt idx="1904">
                  <c:v>0.35000000000002274</c:v>
                </c:pt>
                <c:pt idx="1905">
                  <c:v>0.29000000000002046</c:v>
                </c:pt>
                <c:pt idx="1906">
                  <c:v>0.48000000000001819</c:v>
                </c:pt>
                <c:pt idx="1907">
                  <c:v>0.56000000000000227</c:v>
                </c:pt>
                <c:pt idx="1908">
                  <c:v>0.54000000000002046</c:v>
                </c:pt>
                <c:pt idx="1909">
                  <c:v>0.5</c:v>
                </c:pt>
                <c:pt idx="1910">
                  <c:v>0.48000000000001819</c:v>
                </c:pt>
                <c:pt idx="1911">
                  <c:v>0.45000000000001705</c:v>
                </c:pt>
                <c:pt idx="1912">
                  <c:v>0.44000000000002615</c:v>
                </c:pt>
                <c:pt idx="1913">
                  <c:v>0.42000000000001592</c:v>
                </c:pt>
                <c:pt idx="1914">
                  <c:v>0.42000000000001592</c:v>
                </c:pt>
                <c:pt idx="1915">
                  <c:v>0.48000000000001819</c:v>
                </c:pt>
                <c:pt idx="1916">
                  <c:v>0.44000000000002615</c:v>
                </c:pt>
                <c:pt idx="1917">
                  <c:v>0.31000000000000227</c:v>
                </c:pt>
                <c:pt idx="1918">
                  <c:v>0.29000000000002046</c:v>
                </c:pt>
                <c:pt idx="1919">
                  <c:v>0.25</c:v>
                </c:pt>
                <c:pt idx="1920">
                  <c:v>0.25</c:v>
                </c:pt>
                <c:pt idx="1921">
                  <c:v>0.25</c:v>
                </c:pt>
                <c:pt idx="1922">
                  <c:v>0.30000000000001137</c:v>
                </c:pt>
                <c:pt idx="1923">
                  <c:v>0.30000000000001137</c:v>
                </c:pt>
                <c:pt idx="1924">
                  <c:v>0.25</c:v>
                </c:pt>
                <c:pt idx="1925">
                  <c:v>0.23000000000001819</c:v>
                </c:pt>
                <c:pt idx="1926">
                  <c:v>0.21000000000000796</c:v>
                </c:pt>
                <c:pt idx="1927">
                  <c:v>0.3200000000000216</c:v>
                </c:pt>
                <c:pt idx="1928">
                  <c:v>0.28000000000000114</c:v>
                </c:pt>
                <c:pt idx="1929">
                  <c:v>0</c:v>
                </c:pt>
                <c:pt idx="1930">
                  <c:v>9.0000000000003411E-2</c:v>
                </c:pt>
                <c:pt idx="1931">
                  <c:v>0.23000000000001819</c:v>
                </c:pt>
                <c:pt idx="1932">
                  <c:v>0.30000000000001137</c:v>
                </c:pt>
                <c:pt idx="1933">
                  <c:v>0.84000000000000341</c:v>
                </c:pt>
                <c:pt idx="1934">
                  <c:v>0.78000000000000114</c:v>
                </c:pt>
                <c:pt idx="1935">
                  <c:v>0.86000000000001364</c:v>
                </c:pt>
                <c:pt idx="1936">
                  <c:v>0.85000000000002274</c:v>
                </c:pt>
                <c:pt idx="1937">
                  <c:v>0.8200000000000216</c:v>
                </c:pt>
                <c:pt idx="1938">
                  <c:v>0.77000000000001023</c:v>
                </c:pt>
                <c:pt idx="1939">
                  <c:v>0.87000000000000455</c:v>
                </c:pt>
                <c:pt idx="1940">
                  <c:v>0.93000000000000682</c:v>
                </c:pt>
                <c:pt idx="1941">
                  <c:v>0.85000000000002274</c:v>
                </c:pt>
                <c:pt idx="1942">
                  <c:v>0.85000000000002274</c:v>
                </c:pt>
                <c:pt idx="1943">
                  <c:v>0.87000000000000455</c:v>
                </c:pt>
                <c:pt idx="1944">
                  <c:v>0.91000000000002501</c:v>
                </c:pt>
                <c:pt idx="1945">
                  <c:v>0.89000000000001478</c:v>
                </c:pt>
                <c:pt idx="1946">
                  <c:v>0.90000000000000568</c:v>
                </c:pt>
                <c:pt idx="1947">
                  <c:v>0.96000000000000796</c:v>
                </c:pt>
                <c:pt idx="1948">
                  <c:v>0.92000000000001592</c:v>
                </c:pt>
                <c:pt idx="1949">
                  <c:v>0.86000000000001364</c:v>
                </c:pt>
                <c:pt idx="1950">
                  <c:v>0.87000000000000455</c:v>
                </c:pt>
                <c:pt idx="1951">
                  <c:v>0.93000000000000682</c:v>
                </c:pt>
                <c:pt idx="1952">
                  <c:v>0.97000000000002728</c:v>
                </c:pt>
                <c:pt idx="1953">
                  <c:v>0.97000000000002728</c:v>
                </c:pt>
                <c:pt idx="1954">
                  <c:v>0.94000000000002615</c:v>
                </c:pt>
                <c:pt idx="1955">
                  <c:v>0.90000000000000568</c:v>
                </c:pt>
                <c:pt idx="1956">
                  <c:v>0.95000000000001705</c:v>
                </c:pt>
                <c:pt idx="1957">
                  <c:v>0.92000000000001592</c:v>
                </c:pt>
                <c:pt idx="1958">
                  <c:v>0.88000000000002387</c:v>
                </c:pt>
                <c:pt idx="1959">
                  <c:v>0.88000000000002387</c:v>
                </c:pt>
                <c:pt idx="1960">
                  <c:v>0.81000000000000227</c:v>
                </c:pt>
                <c:pt idx="1961">
                  <c:v>0.8200000000000216</c:v>
                </c:pt>
                <c:pt idx="1962">
                  <c:v>0.83000000000001251</c:v>
                </c:pt>
                <c:pt idx="1963">
                  <c:v>0.8200000000000216</c:v>
                </c:pt>
                <c:pt idx="1964">
                  <c:v>0.87000000000000455</c:v>
                </c:pt>
                <c:pt idx="1965">
                  <c:v>0.92000000000001592</c:v>
                </c:pt>
                <c:pt idx="1966">
                  <c:v>0.96000000000000796</c:v>
                </c:pt>
                <c:pt idx="1967">
                  <c:v>0.92000000000001592</c:v>
                </c:pt>
                <c:pt idx="1968">
                  <c:v>0.91000000000002501</c:v>
                </c:pt>
                <c:pt idx="1969">
                  <c:v>0.88000000000002387</c:v>
                </c:pt>
                <c:pt idx="1970">
                  <c:v>0.95000000000001705</c:v>
                </c:pt>
                <c:pt idx="1971">
                  <c:v>0.97000000000002728</c:v>
                </c:pt>
                <c:pt idx="1972">
                  <c:v>0.95000000000001705</c:v>
                </c:pt>
                <c:pt idx="1973">
                  <c:v>0.94000000000002615</c:v>
                </c:pt>
                <c:pt idx="1974">
                  <c:v>0.96000000000000796</c:v>
                </c:pt>
                <c:pt idx="1975">
                  <c:v>0.97000000000002728</c:v>
                </c:pt>
                <c:pt idx="1976">
                  <c:v>0.97000000000002728</c:v>
                </c:pt>
                <c:pt idx="1977">
                  <c:v>1</c:v>
                </c:pt>
                <c:pt idx="1978">
                  <c:v>0.92000000000001592</c:v>
                </c:pt>
                <c:pt idx="1979">
                  <c:v>0.87000000000000455</c:v>
                </c:pt>
                <c:pt idx="1980">
                  <c:v>0.83000000000001251</c:v>
                </c:pt>
                <c:pt idx="1981">
                  <c:v>0.90000000000000568</c:v>
                </c:pt>
                <c:pt idx="1982">
                  <c:v>0.97000000000002728</c:v>
                </c:pt>
                <c:pt idx="1983">
                  <c:v>1.0400000000000205</c:v>
                </c:pt>
                <c:pt idx="1984">
                  <c:v>1.0100000000000193</c:v>
                </c:pt>
                <c:pt idx="1985">
                  <c:v>0.92000000000001592</c:v>
                </c:pt>
                <c:pt idx="1986">
                  <c:v>0.83000000000001251</c:v>
                </c:pt>
                <c:pt idx="1987">
                  <c:v>0.77000000000001023</c:v>
                </c:pt>
                <c:pt idx="1988">
                  <c:v>0.67000000000001592</c:v>
                </c:pt>
                <c:pt idx="1989">
                  <c:v>0.73000000000001819</c:v>
                </c:pt>
                <c:pt idx="1990">
                  <c:v>0.78000000000000114</c:v>
                </c:pt>
                <c:pt idx="1991">
                  <c:v>0.86000000000001364</c:v>
                </c:pt>
                <c:pt idx="1992">
                  <c:v>0.87000000000000455</c:v>
                </c:pt>
                <c:pt idx="1993">
                  <c:v>0.87000000000000455</c:v>
                </c:pt>
                <c:pt idx="1994">
                  <c:v>0.94000000000002615</c:v>
                </c:pt>
                <c:pt idx="1995">
                  <c:v>0.93000000000000682</c:v>
                </c:pt>
                <c:pt idx="1996">
                  <c:v>1.0400000000000205</c:v>
                </c:pt>
                <c:pt idx="1997">
                  <c:v>1.1000000000000227</c:v>
                </c:pt>
                <c:pt idx="1998">
                  <c:v>1.0600000000000023</c:v>
                </c:pt>
                <c:pt idx="1999">
                  <c:v>1</c:v>
                </c:pt>
                <c:pt idx="2000">
                  <c:v>0.94000000000002615</c:v>
                </c:pt>
                <c:pt idx="2001">
                  <c:v>0.88000000000002387</c:v>
                </c:pt>
                <c:pt idx="2002">
                  <c:v>0.87000000000000455</c:v>
                </c:pt>
                <c:pt idx="2003">
                  <c:v>0.80000000000001137</c:v>
                </c:pt>
                <c:pt idx="2004">
                  <c:v>0.84000000000000341</c:v>
                </c:pt>
                <c:pt idx="2005">
                  <c:v>0.92000000000001592</c:v>
                </c:pt>
                <c:pt idx="2006">
                  <c:v>0.94000000000002615</c:v>
                </c:pt>
                <c:pt idx="2007">
                  <c:v>0.92000000000001592</c:v>
                </c:pt>
                <c:pt idx="2008">
                  <c:v>0.85000000000002274</c:v>
                </c:pt>
                <c:pt idx="2009">
                  <c:v>0.91000000000002501</c:v>
                </c:pt>
                <c:pt idx="2010">
                  <c:v>1.0300000000000011</c:v>
                </c:pt>
                <c:pt idx="2011">
                  <c:v>0.98000000000001819</c:v>
                </c:pt>
                <c:pt idx="2012">
                  <c:v>1.0500000000000114</c:v>
                </c:pt>
                <c:pt idx="2013">
                  <c:v>0.96000000000000796</c:v>
                </c:pt>
                <c:pt idx="2014">
                  <c:v>0.78000000000000114</c:v>
                </c:pt>
                <c:pt idx="2015">
                  <c:v>0.79000000000002046</c:v>
                </c:pt>
                <c:pt idx="2016">
                  <c:v>0.77000000000001023</c:v>
                </c:pt>
                <c:pt idx="2017">
                  <c:v>0.64000000000001478</c:v>
                </c:pt>
                <c:pt idx="2018">
                  <c:v>0.83000000000001251</c:v>
                </c:pt>
                <c:pt idx="2019">
                  <c:v>0.83000000000001251</c:v>
                </c:pt>
                <c:pt idx="2020">
                  <c:v>0.95000000000001705</c:v>
                </c:pt>
                <c:pt idx="2021">
                  <c:v>0.93000000000000682</c:v>
                </c:pt>
                <c:pt idx="2022">
                  <c:v>0.97000000000002728</c:v>
                </c:pt>
                <c:pt idx="2023">
                  <c:v>0.92000000000001592</c:v>
                </c:pt>
                <c:pt idx="2024">
                  <c:v>0.94000000000002615</c:v>
                </c:pt>
                <c:pt idx="2025">
                  <c:v>0.93000000000000682</c:v>
                </c:pt>
                <c:pt idx="2026">
                  <c:v>0.98000000000001819</c:v>
                </c:pt>
                <c:pt idx="2027">
                  <c:v>1</c:v>
                </c:pt>
                <c:pt idx="2028">
                  <c:v>0.99000000000000909</c:v>
                </c:pt>
                <c:pt idx="2029">
                  <c:v>0.91000000000002501</c:v>
                </c:pt>
                <c:pt idx="2030">
                  <c:v>0.93000000000000682</c:v>
                </c:pt>
                <c:pt idx="2031">
                  <c:v>0.99000000000000909</c:v>
                </c:pt>
                <c:pt idx="2032">
                  <c:v>1.0100000000000193</c:v>
                </c:pt>
                <c:pt idx="2033">
                  <c:v>0.98000000000001819</c:v>
                </c:pt>
                <c:pt idx="2034">
                  <c:v>0.95000000000001705</c:v>
                </c:pt>
                <c:pt idx="2035">
                  <c:v>1.0100000000000193</c:v>
                </c:pt>
                <c:pt idx="2036">
                  <c:v>0.88000000000002387</c:v>
                </c:pt>
                <c:pt idx="2037">
                  <c:v>0.85000000000002274</c:v>
                </c:pt>
                <c:pt idx="2038">
                  <c:v>0.75</c:v>
                </c:pt>
                <c:pt idx="2039">
                  <c:v>0.64000000000001478</c:v>
                </c:pt>
                <c:pt idx="2040">
                  <c:v>0.69000000000002615</c:v>
                </c:pt>
                <c:pt idx="2041">
                  <c:v>0.77000000000001023</c:v>
                </c:pt>
                <c:pt idx="2042">
                  <c:v>0.70000000000001705</c:v>
                </c:pt>
                <c:pt idx="2043">
                  <c:v>0.87000000000000455</c:v>
                </c:pt>
                <c:pt idx="2044">
                  <c:v>1.0500000000000114</c:v>
                </c:pt>
                <c:pt idx="2045">
                  <c:v>1.0500000000000114</c:v>
                </c:pt>
                <c:pt idx="2046">
                  <c:v>0.94000000000002615</c:v>
                </c:pt>
                <c:pt idx="2047">
                  <c:v>0.80000000000001137</c:v>
                </c:pt>
                <c:pt idx="2048">
                  <c:v>0.81000000000000227</c:v>
                </c:pt>
                <c:pt idx="2049">
                  <c:v>0.80000000000001137</c:v>
                </c:pt>
                <c:pt idx="2050">
                  <c:v>0.90000000000000568</c:v>
                </c:pt>
                <c:pt idx="2051">
                  <c:v>0.88000000000002387</c:v>
                </c:pt>
                <c:pt idx="2052">
                  <c:v>0.89000000000001478</c:v>
                </c:pt>
                <c:pt idx="2053">
                  <c:v>0.80000000000001137</c:v>
                </c:pt>
                <c:pt idx="2054">
                  <c:v>0.90000000000000568</c:v>
                </c:pt>
                <c:pt idx="2055">
                  <c:v>1.0700000000000216</c:v>
                </c:pt>
                <c:pt idx="2056">
                  <c:v>1.1300000000000239</c:v>
                </c:pt>
                <c:pt idx="2057">
                  <c:v>1.0500000000000114</c:v>
                </c:pt>
                <c:pt idx="2058">
                  <c:v>1</c:v>
                </c:pt>
                <c:pt idx="2059">
                  <c:v>0.96000000000000796</c:v>
                </c:pt>
                <c:pt idx="2060">
                  <c:v>1</c:v>
                </c:pt>
                <c:pt idx="2061">
                  <c:v>0.95000000000001705</c:v>
                </c:pt>
                <c:pt idx="2062">
                  <c:v>0.92000000000001592</c:v>
                </c:pt>
                <c:pt idx="2063">
                  <c:v>0.99000000000000909</c:v>
                </c:pt>
                <c:pt idx="2064">
                  <c:v>0.99000000000000909</c:v>
                </c:pt>
                <c:pt idx="2065">
                  <c:v>0.92000000000001592</c:v>
                </c:pt>
                <c:pt idx="2066">
                  <c:v>1</c:v>
                </c:pt>
                <c:pt idx="2067">
                  <c:v>0.97000000000002728</c:v>
                </c:pt>
                <c:pt idx="2068">
                  <c:v>0.99000000000000909</c:v>
                </c:pt>
                <c:pt idx="2069">
                  <c:v>1.0600000000000023</c:v>
                </c:pt>
                <c:pt idx="2070">
                  <c:v>1.0200000000000102</c:v>
                </c:pt>
                <c:pt idx="2071">
                  <c:v>1.0800000000000125</c:v>
                </c:pt>
                <c:pt idx="2072">
                  <c:v>1.0400000000000205</c:v>
                </c:pt>
                <c:pt idx="2073">
                  <c:v>1.0900000000000034</c:v>
                </c:pt>
                <c:pt idx="2074">
                  <c:v>1.1500000000000057</c:v>
                </c:pt>
                <c:pt idx="2075">
                  <c:v>1.1000000000000227</c:v>
                </c:pt>
                <c:pt idx="2076">
                  <c:v>1.0700000000000216</c:v>
                </c:pt>
                <c:pt idx="2077">
                  <c:v>1.0500000000000114</c:v>
                </c:pt>
                <c:pt idx="2078">
                  <c:v>1.0500000000000114</c:v>
                </c:pt>
                <c:pt idx="2079">
                  <c:v>0.95000000000001705</c:v>
                </c:pt>
                <c:pt idx="2080">
                  <c:v>0.91000000000002501</c:v>
                </c:pt>
                <c:pt idx="2081">
                  <c:v>0.91000000000002501</c:v>
                </c:pt>
                <c:pt idx="2082">
                  <c:v>0.91000000000002501</c:v>
                </c:pt>
                <c:pt idx="2083">
                  <c:v>0.80000000000001137</c:v>
                </c:pt>
                <c:pt idx="2084">
                  <c:v>0.80000000000001137</c:v>
                </c:pt>
                <c:pt idx="2085">
                  <c:v>0.92000000000001592</c:v>
                </c:pt>
                <c:pt idx="2086">
                  <c:v>0.87000000000000455</c:v>
                </c:pt>
                <c:pt idx="2087">
                  <c:v>1.0100000000000193</c:v>
                </c:pt>
                <c:pt idx="2088">
                  <c:v>1.0200000000000102</c:v>
                </c:pt>
                <c:pt idx="2089">
                  <c:v>1.0300000000000011</c:v>
                </c:pt>
                <c:pt idx="2090">
                  <c:v>1.0200000000000102</c:v>
                </c:pt>
                <c:pt idx="2091">
                  <c:v>1</c:v>
                </c:pt>
                <c:pt idx="2092">
                  <c:v>0.90000000000000568</c:v>
                </c:pt>
                <c:pt idx="2093">
                  <c:v>0.85000000000002274</c:v>
                </c:pt>
                <c:pt idx="2094">
                  <c:v>0.90000000000000568</c:v>
                </c:pt>
                <c:pt idx="2095">
                  <c:v>0.96000000000000796</c:v>
                </c:pt>
                <c:pt idx="2096">
                  <c:v>0.91000000000002501</c:v>
                </c:pt>
                <c:pt idx="2097">
                  <c:v>0.80000000000001137</c:v>
                </c:pt>
                <c:pt idx="2098">
                  <c:v>0.75</c:v>
                </c:pt>
                <c:pt idx="2099">
                  <c:v>0.73000000000001819</c:v>
                </c:pt>
                <c:pt idx="2100">
                  <c:v>0.80000000000001137</c:v>
                </c:pt>
                <c:pt idx="2101">
                  <c:v>0.85000000000002274</c:v>
                </c:pt>
                <c:pt idx="2102">
                  <c:v>0.65000000000000568</c:v>
                </c:pt>
                <c:pt idx="2103">
                  <c:v>0.67000000000001592</c:v>
                </c:pt>
                <c:pt idx="2104">
                  <c:v>0.86000000000001364</c:v>
                </c:pt>
                <c:pt idx="2105">
                  <c:v>0.89000000000001478</c:v>
                </c:pt>
                <c:pt idx="2106">
                  <c:v>1</c:v>
                </c:pt>
                <c:pt idx="2107">
                  <c:v>1.0700000000000216</c:v>
                </c:pt>
                <c:pt idx="2108">
                  <c:v>1.1100000000000136</c:v>
                </c:pt>
                <c:pt idx="2109">
                  <c:v>1.1300000000000239</c:v>
                </c:pt>
                <c:pt idx="2110">
                  <c:v>1.0700000000000216</c:v>
                </c:pt>
                <c:pt idx="2111">
                  <c:v>0.99000000000000909</c:v>
                </c:pt>
                <c:pt idx="2112">
                  <c:v>0.95000000000001705</c:v>
                </c:pt>
                <c:pt idx="2113">
                  <c:v>0.85000000000002274</c:v>
                </c:pt>
                <c:pt idx="2114">
                  <c:v>0.8200000000000216</c:v>
                </c:pt>
                <c:pt idx="2115">
                  <c:v>0.86000000000001364</c:v>
                </c:pt>
                <c:pt idx="2116">
                  <c:v>0.8200000000000216</c:v>
                </c:pt>
                <c:pt idx="2117">
                  <c:v>0.74000000000000909</c:v>
                </c:pt>
                <c:pt idx="2118">
                  <c:v>0.86000000000001364</c:v>
                </c:pt>
                <c:pt idx="2119">
                  <c:v>1</c:v>
                </c:pt>
                <c:pt idx="2120">
                  <c:v>0.83000000000001251</c:v>
                </c:pt>
                <c:pt idx="2121">
                  <c:v>0.94000000000002615</c:v>
                </c:pt>
                <c:pt idx="2122">
                  <c:v>1.0300000000000011</c:v>
                </c:pt>
                <c:pt idx="2123">
                  <c:v>1.0700000000000216</c:v>
                </c:pt>
                <c:pt idx="2124">
                  <c:v>1.1100000000000136</c:v>
                </c:pt>
                <c:pt idx="2125">
                  <c:v>1.160000000000025</c:v>
                </c:pt>
                <c:pt idx="2126">
                  <c:v>1.0500000000000114</c:v>
                </c:pt>
                <c:pt idx="2127">
                  <c:v>1.0400000000000205</c:v>
                </c:pt>
                <c:pt idx="2128">
                  <c:v>1.1100000000000136</c:v>
                </c:pt>
                <c:pt idx="2129">
                  <c:v>1.0900000000000034</c:v>
                </c:pt>
                <c:pt idx="2130">
                  <c:v>1.0500000000000114</c:v>
                </c:pt>
                <c:pt idx="2131">
                  <c:v>1.1000000000000227</c:v>
                </c:pt>
                <c:pt idx="2132">
                  <c:v>1</c:v>
                </c:pt>
                <c:pt idx="2133">
                  <c:v>0.89000000000001478</c:v>
                </c:pt>
                <c:pt idx="2134">
                  <c:v>1</c:v>
                </c:pt>
                <c:pt idx="2135">
                  <c:v>1.0700000000000216</c:v>
                </c:pt>
                <c:pt idx="2136">
                  <c:v>0.95000000000001705</c:v>
                </c:pt>
                <c:pt idx="2137">
                  <c:v>0.92000000000001592</c:v>
                </c:pt>
                <c:pt idx="2138">
                  <c:v>0.95000000000001705</c:v>
                </c:pt>
                <c:pt idx="2139">
                  <c:v>0.92000000000001592</c:v>
                </c:pt>
                <c:pt idx="2140">
                  <c:v>0.92000000000001592</c:v>
                </c:pt>
                <c:pt idx="2141">
                  <c:v>0.96000000000000796</c:v>
                </c:pt>
                <c:pt idx="2142">
                  <c:v>0.81000000000000227</c:v>
                </c:pt>
                <c:pt idx="2143">
                  <c:v>0.67000000000001592</c:v>
                </c:pt>
                <c:pt idx="2144">
                  <c:v>0.74000000000000909</c:v>
                </c:pt>
                <c:pt idx="2145">
                  <c:v>0.90000000000000568</c:v>
                </c:pt>
                <c:pt idx="2146">
                  <c:v>0.94000000000002615</c:v>
                </c:pt>
                <c:pt idx="2147">
                  <c:v>0.93000000000000682</c:v>
                </c:pt>
                <c:pt idx="2148">
                  <c:v>0.99000000000000909</c:v>
                </c:pt>
                <c:pt idx="2149">
                  <c:v>1.0300000000000011</c:v>
                </c:pt>
                <c:pt idx="2150">
                  <c:v>1.1000000000000227</c:v>
                </c:pt>
                <c:pt idx="2151">
                  <c:v>1.0500000000000114</c:v>
                </c:pt>
                <c:pt idx="2152">
                  <c:v>1.0700000000000216</c:v>
                </c:pt>
                <c:pt idx="2153">
                  <c:v>1.0600000000000023</c:v>
                </c:pt>
                <c:pt idx="2154">
                  <c:v>1.1700000000000159</c:v>
                </c:pt>
                <c:pt idx="2155">
                  <c:v>1.1300000000000239</c:v>
                </c:pt>
                <c:pt idx="2156">
                  <c:v>1.1100000000000136</c:v>
                </c:pt>
                <c:pt idx="2157">
                  <c:v>1.0300000000000011</c:v>
                </c:pt>
                <c:pt idx="2158">
                  <c:v>1.1200000000000045</c:v>
                </c:pt>
                <c:pt idx="2159">
                  <c:v>1.0700000000000216</c:v>
                </c:pt>
                <c:pt idx="2160">
                  <c:v>0.95000000000001705</c:v>
                </c:pt>
                <c:pt idx="2161">
                  <c:v>0.83000000000001251</c:v>
                </c:pt>
                <c:pt idx="2162">
                  <c:v>0.76000000000001933</c:v>
                </c:pt>
                <c:pt idx="2163">
                  <c:v>0.81000000000000227</c:v>
                </c:pt>
                <c:pt idx="2164">
                  <c:v>0.8200000000000216</c:v>
                </c:pt>
                <c:pt idx="2165">
                  <c:v>0.83000000000001251</c:v>
                </c:pt>
                <c:pt idx="2166">
                  <c:v>0.81000000000000227</c:v>
                </c:pt>
                <c:pt idx="2167">
                  <c:v>0.74000000000000909</c:v>
                </c:pt>
                <c:pt idx="2168">
                  <c:v>0.62000000000000455</c:v>
                </c:pt>
                <c:pt idx="2169">
                  <c:v>0.55000000000001137</c:v>
                </c:pt>
                <c:pt idx="2170">
                  <c:v>0.58000000000001251</c:v>
                </c:pt>
                <c:pt idx="2171">
                  <c:v>0.58000000000001251</c:v>
                </c:pt>
                <c:pt idx="2172">
                  <c:v>0.61000000000001364</c:v>
                </c:pt>
                <c:pt idx="2173">
                  <c:v>0.64000000000001478</c:v>
                </c:pt>
                <c:pt idx="2174">
                  <c:v>0.61000000000001364</c:v>
                </c:pt>
                <c:pt idx="2175">
                  <c:v>0.64000000000001478</c:v>
                </c:pt>
                <c:pt idx="2176">
                  <c:v>0.71000000000000796</c:v>
                </c:pt>
                <c:pt idx="2177">
                  <c:v>0.71000000000000796</c:v>
                </c:pt>
                <c:pt idx="2178">
                  <c:v>0.67000000000001592</c:v>
                </c:pt>
                <c:pt idx="2179">
                  <c:v>0.70000000000001705</c:v>
                </c:pt>
                <c:pt idx="2180">
                  <c:v>0.73000000000001819</c:v>
                </c:pt>
                <c:pt idx="2181">
                  <c:v>0.73000000000001819</c:v>
                </c:pt>
                <c:pt idx="2182">
                  <c:v>0.73000000000001819</c:v>
                </c:pt>
                <c:pt idx="2183">
                  <c:v>0.74000000000000909</c:v>
                </c:pt>
                <c:pt idx="2184">
                  <c:v>0.70000000000001705</c:v>
                </c:pt>
                <c:pt idx="2185">
                  <c:v>0.71000000000000796</c:v>
                </c:pt>
                <c:pt idx="2186">
                  <c:v>0.78000000000000114</c:v>
                </c:pt>
                <c:pt idx="2187">
                  <c:v>0.70000000000001705</c:v>
                </c:pt>
                <c:pt idx="2188">
                  <c:v>0.58000000000001251</c:v>
                </c:pt>
                <c:pt idx="2189">
                  <c:v>0.5700000000000216</c:v>
                </c:pt>
                <c:pt idx="2190">
                  <c:v>0.58000000000001251</c:v>
                </c:pt>
                <c:pt idx="2191">
                  <c:v>0.63000000000002387</c:v>
                </c:pt>
                <c:pt idx="2192">
                  <c:v>0.62000000000000455</c:v>
                </c:pt>
                <c:pt idx="2193">
                  <c:v>0.60000000000002274</c:v>
                </c:pt>
                <c:pt idx="2194">
                  <c:v>0.66000000000002501</c:v>
                </c:pt>
                <c:pt idx="2195">
                  <c:v>0.71000000000000796</c:v>
                </c:pt>
                <c:pt idx="2196">
                  <c:v>0.77000000000001023</c:v>
                </c:pt>
                <c:pt idx="2197">
                  <c:v>0.80000000000001137</c:v>
                </c:pt>
                <c:pt idx="2198">
                  <c:v>0.76000000000001933</c:v>
                </c:pt>
                <c:pt idx="2199">
                  <c:v>0.68000000000000682</c:v>
                </c:pt>
                <c:pt idx="2200">
                  <c:v>0.63000000000002387</c:v>
                </c:pt>
                <c:pt idx="2201">
                  <c:v>0.58000000000001251</c:v>
                </c:pt>
                <c:pt idx="2202">
                  <c:v>0.59000000000000341</c:v>
                </c:pt>
                <c:pt idx="2203">
                  <c:v>0.62000000000000455</c:v>
                </c:pt>
                <c:pt idx="2204">
                  <c:v>0.63000000000002387</c:v>
                </c:pt>
                <c:pt idx="2205">
                  <c:v>0.70000000000001705</c:v>
                </c:pt>
                <c:pt idx="2206">
                  <c:v>0.67000000000001592</c:v>
                </c:pt>
                <c:pt idx="2207">
                  <c:v>0.69000000000002615</c:v>
                </c:pt>
                <c:pt idx="2208">
                  <c:v>0.64000000000001478</c:v>
                </c:pt>
                <c:pt idx="2209">
                  <c:v>0.66000000000002501</c:v>
                </c:pt>
                <c:pt idx="2210">
                  <c:v>0.66000000000002501</c:v>
                </c:pt>
                <c:pt idx="2211">
                  <c:v>0.63000000000002387</c:v>
                </c:pt>
                <c:pt idx="2212">
                  <c:v>0.64000000000001478</c:v>
                </c:pt>
                <c:pt idx="2213">
                  <c:v>0.70000000000001705</c:v>
                </c:pt>
                <c:pt idx="2214">
                  <c:v>0.73000000000001819</c:v>
                </c:pt>
                <c:pt idx="2215">
                  <c:v>0.72000000000002728</c:v>
                </c:pt>
                <c:pt idx="2216">
                  <c:v>0.67000000000001592</c:v>
                </c:pt>
                <c:pt idx="2217">
                  <c:v>0.66000000000002501</c:v>
                </c:pt>
                <c:pt idx="2218">
                  <c:v>0.62000000000000455</c:v>
                </c:pt>
                <c:pt idx="2219">
                  <c:v>0.62000000000000455</c:v>
                </c:pt>
                <c:pt idx="2220">
                  <c:v>0.68000000000000682</c:v>
                </c:pt>
                <c:pt idx="2221">
                  <c:v>0.71000000000000796</c:v>
                </c:pt>
                <c:pt idx="2222">
                  <c:v>0.65000000000000568</c:v>
                </c:pt>
                <c:pt idx="2223">
                  <c:v>0.65000000000000568</c:v>
                </c:pt>
                <c:pt idx="2224">
                  <c:v>0.65000000000000568</c:v>
                </c:pt>
                <c:pt idx="2225">
                  <c:v>0.71000000000000796</c:v>
                </c:pt>
                <c:pt idx="2226">
                  <c:v>0.65000000000000568</c:v>
                </c:pt>
                <c:pt idx="2227">
                  <c:v>0.62000000000000455</c:v>
                </c:pt>
                <c:pt idx="2228">
                  <c:v>0.60000000000002274</c:v>
                </c:pt>
                <c:pt idx="2229">
                  <c:v>0.61000000000001364</c:v>
                </c:pt>
                <c:pt idx="2230">
                  <c:v>0.63000000000002387</c:v>
                </c:pt>
                <c:pt idx="2231">
                  <c:v>0.67000000000001592</c:v>
                </c:pt>
                <c:pt idx="2232">
                  <c:v>0.72000000000002728</c:v>
                </c:pt>
                <c:pt idx="2233">
                  <c:v>0.76000000000001933</c:v>
                </c:pt>
                <c:pt idx="2234">
                  <c:v>0.74000000000000909</c:v>
                </c:pt>
                <c:pt idx="2235">
                  <c:v>0.75</c:v>
                </c:pt>
                <c:pt idx="2236">
                  <c:v>0.79000000000002046</c:v>
                </c:pt>
                <c:pt idx="2237">
                  <c:v>0.80000000000001137</c:v>
                </c:pt>
                <c:pt idx="2238">
                  <c:v>0.71000000000000796</c:v>
                </c:pt>
                <c:pt idx="2239">
                  <c:v>0.69000000000002615</c:v>
                </c:pt>
                <c:pt idx="2240">
                  <c:v>0.65000000000000568</c:v>
                </c:pt>
                <c:pt idx="2241">
                  <c:v>0.67000000000001592</c:v>
                </c:pt>
                <c:pt idx="2242">
                  <c:v>0.62000000000000455</c:v>
                </c:pt>
                <c:pt idx="2243">
                  <c:v>0.60000000000002274</c:v>
                </c:pt>
                <c:pt idx="2244">
                  <c:v>0.60000000000002274</c:v>
                </c:pt>
                <c:pt idx="2245">
                  <c:v>0.63000000000002387</c:v>
                </c:pt>
                <c:pt idx="2246">
                  <c:v>0.63000000000002387</c:v>
                </c:pt>
                <c:pt idx="2247">
                  <c:v>0.56000000000000227</c:v>
                </c:pt>
                <c:pt idx="2248">
                  <c:v>0.62000000000000455</c:v>
                </c:pt>
                <c:pt idx="2249">
                  <c:v>0.66000000000002501</c:v>
                </c:pt>
                <c:pt idx="2250">
                  <c:v>0.62000000000000455</c:v>
                </c:pt>
                <c:pt idx="2251">
                  <c:v>0.62000000000000455</c:v>
                </c:pt>
                <c:pt idx="2252">
                  <c:v>0.69000000000002615</c:v>
                </c:pt>
                <c:pt idx="2253">
                  <c:v>0.71000000000000796</c:v>
                </c:pt>
                <c:pt idx="2254">
                  <c:v>0.74000000000000909</c:v>
                </c:pt>
                <c:pt idx="2255">
                  <c:v>0.77000000000001023</c:v>
                </c:pt>
                <c:pt idx="2256">
                  <c:v>0.77000000000001023</c:v>
                </c:pt>
                <c:pt idx="2257">
                  <c:v>0.75</c:v>
                </c:pt>
                <c:pt idx="2258">
                  <c:v>0.73000000000001819</c:v>
                </c:pt>
                <c:pt idx="2259">
                  <c:v>0.70000000000001705</c:v>
                </c:pt>
                <c:pt idx="2260">
                  <c:v>0.68000000000000682</c:v>
                </c:pt>
                <c:pt idx="2261">
                  <c:v>0.67000000000001592</c:v>
                </c:pt>
                <c:pt idx="2262">
                  <c:v>0.70000000000001705</c:v>
                </c:pt>
                <c:pt idx="2263">
                  <c:v>0.74000000000000909</c:v>
                </c:pt>
                <c:pt idx="2264">
                  <c:v>0.77000000000001023</c:v>
                </c:pt>
                <c:pt idx="2265">
                  <c:v>0.78000000000000114</c:v>
                </c:pt>
                <c:pt idx="2266">
                  <c:v>0.79000000000002046</c:v>
                </c:pt>
                <c:pt idx="2267">
                  <c:v>0.79000000000002046</c:v>
                </c:pt>
                <c:pt idx="2268">
                  <c:v>0.80000000000001137</c:v>
                </c:pt>
                <c:pt idx="2269">
                  <c:v>0.74000000000000909</c:v>
                </c:pt>
                <c:pt idx="2270">
                  <c:v>0.73000000000001819</c:v>
                </c:pt>
                <c:pt idx="2271">
                  <c:v>0.70000000000001705</c:v>
                </c:pt>
                <c:pt idx="2272">
                  <c:v>0.70000000000001705</c:v>
                </c:pt>
                <c:pt idx="2273">
                  <c:v>0.71000000000000796</c:v>
                </c:pt>
                <c:pt idx="2274">
                  <c:v>0.70000000000001705</c:v>
                </c:pt>
                <c:pt idx="2275">
                  <c:v>0.66000000000002501</c:v>
                </c:pt>
                <c:pt idx="2276">
                  <c:v>0.63000000000002387</c:v>
                </c:pt>
                <c:pt idx="2277">
                  <c:v>0.71000000000000796</c:v>
                </c:pt>
                <c:pt idx="2278">
                  <c:v>0.77000000000001023</c:v>
                </c:pt>
                <c:pt idx="2279">
                  <c:v>0.72000000000002728</c:v>
                </c:pt>
                <c:pt idx="2280">
                  <c:v>0.69000000000002615</c:v>
                </c:pt>
                <c:pt idx="2281">
                  <c:v>0.69000000000002615</c:v>
                </c:pt>
                <c:pt idx="2282">
                  <c:v>0.74000000000000909</c:v>
                </c:pt>
                <c:pt idx="2283">
                  <c:v>0.77000000000001023</c:v>
                </c:pt>
                <c:pt idx="2284">
                  <c:v>0.73000000000001819</c:v>
                </c:pt>
                <c:pt idx="2285">
                  <c:v>0.68000000000000682</c:v>
                </c:pt>
                <c:pt idx="2286">
                  <c:v>0.63000000000002387</c:v>
                </c:pt>
                <c:pt idx="2287">
                  <c:v>0.68000000000000682</c:v>
                </c:pt>
                <c:pt idx="2288">
                  <c:v>0.68000000000000682</c:v>
                </c:pt>
                <c:pt idx="2289">
                  <c:v>0.64000000000001478</c:v>
                </c:pt>
                <c:pt idx="2290">
                  <c:v>0.69000000000002615</c:v>
                </c:pt>
                <c:pt idx="2291">
                  <c:v>0.64000000000001478</c:v>
                </c:pt>
                <c:pt idx="2292">
                  <c:v>0.69000000000002615</c:v>
                </c:pt>
                <c:pt idx="2293">
                  <c:v>0.77000000000001023</c:v>
                </c:pt>
                <c:pt idx="2294">
                  <c:v>0.74000000000000909</c:v>
                </c:pt>
                <c:pt idx="2295">
                  <c:v>0.69000000000002615</c:v>
                </c:pt>
                <c:pt idx="2296">
                  <c:v>0.66000000000002501</c:v>
                </c:pt>
                <c:pt idx="2297">
                  <c:v>0.66000000000002501</c:v>
                </c:pt>
                <c:pt idx="2298">
                  <c:v>0.68000000000000682</c:v>
                </c:pt>
                <c:pt idx="2299">
                  <c:v>0.69000000000002615</c:v>
                </c:pt>
                <c:pt idx="2300">
                  <c:v>0.70000000000001705</c:v>
                </c:pt>
                <c:pt idx="2301">
                  <c:v>0.73000000000001819</c:v>
                </c:pt>
                <c:pt idx="2302">
                  <c:v>0.74000000000000909</c:v>
                </c:pt>
                <c:pt idx="2303">
                  <c:v>0.72000000000002728</c:v>
                </c:pt>
                <c:pt idx="2304">
                  <c:v>0.75</c:v>
                </c:pt>
                <c:pt idx="2305">
                  <c:v>0.71000000000000796</c:v>
                </c:pt>
                <c:pt idx="2306">
                  <c:v>0.69000000000002615</c:v>
                </c:pt>
                <c:pt idx="2307">
                  <c:v>0.72000000000002728</c:v>
                </c:pt>
                <c:pt idx="2308">
                  <c:v>0.74000000000000909</c:v>
                </c:pt>
                <c:pt idx="2309">
                  <c:v>0.69000000000002615</c:v>
                </c:pt>
                <c:pt idx="2310">
                  <c:v>0.64000000000001478</c:v>
                </c:pt>
                <c:pt idx="2311">
                  <c:v>0.64000000000001478</c:v>
                </c:pt>
                <c:pt idx="2312">
                  <c:v>0.69000000000002615</c:v>
                </c:pt>
                <c:pt idx="2313">
                  <c:v>0.67000000000001592</c:v>
                </c:pt>
                <c:pt idx="2314">
                  <c:v>0.65000000000000568</c:v>
                </c:pt>
                <c:pt idx="2315">
                  <c:v>0.72000000000002728</c:v>
                </c:pt>
                <c:pt idx="2316">
                  <c:v>0.77000000000001023</c:v>
                </c:pt>
                <c:pt idx="2317">
                  <c:v>0.74000000000000909</c:v>
                </c:pt>
                <c:pt idx="2318">
                  <c:v>0.72000000000002728</c:v>
                </c:pt>
                <c:pt idx="2319">
                  <c:v>0.76000000000001933</c:v>
                </c:pt>
                <c:pt idx="2320">
                  <c:v>0.72000000000002728</c:v>
                </c:pt>
                <c:pt idx="2321">
                  <c:v>0.68000000000000682</c:v>
                </c:pt>
                <c:pt idx="2322">
                  <c:v>0.67000000000001592</c:v>
                </c:pt>
                <c:pt idx="2323">
                  <c:v>0.72000000000002728</c:v>
                </c:pt>
                <c:pt idx="2324">
                  <c:v>0.73000000000001819</c:v>
                </c:pt>
                <c:pt idx="2325">
                  <c:v>0.81000000000000227</c:v>
                </c:pt>
                <c:pt idx="2326">
                  <c:v>0.80000000000001137</c:v>
                </c:pt>
                <c:pt idx="2327">
                  <c:v>0.73000000000001819</c:v>
                </c:pt>
                <c:pt idx="2328">
                  <c:v>0.63000000000002387</c:v>
                </c:pt>
                <c:pt idx="2329">
                  <c:v>0.61000000000001364</c:v>
                </c:pt>
                <c:pt idx="2330">
                  <c:v>0.60000000000002274</c:v>
                </c:pt>
                <c:pt idx="2331">
                  <c:v>0.62000000000000455</c:v>
                </c:pt>
                <c:pt idx="2332">
                  <c:v>0.62000000000000455</c:v>
                </c:pt>
                <c:pt idx="2333">
                  <c:v>0.61000000000001364</c:v>
                </c:pt>
                <c:pt idx="2334">
                  <c:v>0.65000000000000568</c:v>
                </c:pt>
                <c:pt idx="2335">
                  <c:v>0.73000000000001819</c:v>
                </c:pt>
                <c:pt idx="2336">
                  <c:v>0.74000000000000909</c:v>
                </c:pt>
                <c:pt idx="2337">
                  <c:v>0.73000000000001819</c:v>
                </c:pt>
                <c:pt idx="2338">
                  <c:v>0.75</c:v>
                </c:pt>
                <c:pt idx="2339">
                  <c:v>0.75</c:v>
                </c:pt>
                <c:pt idx="2340">
                  <c:v>0.69000000000002615</c:v>
                </c:pt>
                <c:pt idx="2341">
                  <c:v>0.71000000000000796</c:v>
                </c:pt>
                <c:pt idx="2342">
                  <c:v>0.70000000000001705</c:v>
                </c:pt>
                <c:pt idx="2343">
                  <c:v>0.66000000000002501</c:v>
                </c:pt>
                <c:pt idx="2344">
                  <c:v>0.64000000000001478</c:v>
                </c:pt>
                <c:pt idx="2345">
                  <c:v>0.65000000000000568</c:v>
                </c:pt>
                <c:pt idx="2346">
                  <c:v>0.67000000000001592</c:v>
                </c:pt>
                <c:pt idx="2347">
                  <c:v>0.65000000000000568</c:v>
                </c:pt>
                <c:pt idx="2348">
                  <c:v>0.63000000000002387</c:v>
                </c:pt>
                <c:pt idx="2349">
                  <c:v>0.65000000000000568</c:v>
                </c:pt>
                <c:pt idx="2350">
                  <c:v>0.69000000000002615</c:v>
                </c:pt>
                <c:pt idx="2351">
                  <c:v>0.76000000000001933</c:v>
                </c:pt>
                <c:pt idx="2352">
                  <c:v>0.74000000000000909</c:v>
                </c:pt>
                <c:pt idx="2353">
                  <c:v>0.80000000000001137</c:v>
                </c:pt>
                <c:pt idx="2354">
                  <c:v>0.76000000000001933</c:v>
                </c:pt>
                <c:pt idx="2355">
                  <c:v>0.75</c:v>
                </c:pt>
                <c:pt idx="2356">
                  <c:v>0.80000000000001137</c:v>
                </c:pt>
                <c:pt idx="2357">
                  <c:v>0.71000000000000796</c:v>
                </c:pt>
                <c:pt idx="2358">
                  <c:v>0.72000000000002728</c:v>
                </c:pt>
                <c:pt idx="2359">
                  <c:v>0.72000000000002728</c:v>
                </c:pt>
                <c:pt idx="2360">
                  <c:v>0.75</c:v>
                </c:pt>
                <c:pt idx="2361">
                  <c:v>0.64000000000001478</c:v>
                </c:pt>
                <c:pt idx="2362">
                  <c:v>0.69000000000002615</c:v>
                </c:pt>
                <c:pt idx="2363">
                  <c:v>0.74000000000000909</c:v>
                </c:pt>
                <c:pt idx="2364">
                  <c:v>0.78000000000000114</c:v>
                </c:pt>
                <c:pt idx="2365">
                  <c:v>0.65000000000000568</c:v>
                </c:pt>
                <c:pt idx="2366">
                  <c:v>0.63000000000002387</c:v>
                </c:pt>
                <c:pt idx="2367">
                  <c:v>0.66000000000002501</c:v>
                </c:pt>
                <c:pt idx="2368">
                  <c:v>0.71000000000000796</c:v>
                </c:pt>
                <c:pt idx="2369">
                  <c:v>0.70000000000001705</c:v>
                </c:pt>
                <c:pt idx="2370">
                  <c:v>0.66000000000002501</c:v>
                </c:pt>
                <c:pt idx="2371">
                  <c:v>0.64000000000001478</c:v>
                </c:pt>
                <c:pt idx="2372">
                  <c:v>0.68000000000000682</c:v>
                </c:pt>
                <c:pt idx="2373">
                  <c:v>0.72000000000002728</c:v>
                </c:pt>
                <c:pt idx="2374">
                  <c:v>0.77000000000001023</c:v>
                </c:pt>
                <c:pt idx="2375">
                  <c:v>0.74000000000000909</c:v>
                </c:pt>
                <c:pt idx="2376">
                  <c:v>0.66000000000002501</c:v>
                </c:pt>
                <c:pt idx="2377">
                  <c:v>0.66000000000002501</c:v>
                </c:pt>
                <c:pt idx="2378">
                  <c:v>0.66000000000002501</c:v>
                </c:pt>
                <c:pt idx="2379">
                  <c:v>0.63000000000002387</c:v>
                </c:pt>
                <c:pt idx="2380">
                  <c:v>0.62000000000000455</c:v>
                </c:pt>
                <c:pt idx="2381">
                  <c:v>0.60000000000002274</c:v>
                </c:pt>
                <c:pt idx="2382">
                  <c:v>0.54000000000002046</c:v>
                </c:pt>
                <c:pt idx="2383">
                  <c:v>0.55000000000001137</c:v>
                </c:pt>
                <c:pt idx="2384">
                  <c:v>0.63000000000002387</c:v>
                </c:pt>
                <c:pt idx="2385">
                  <c:v>0.79000000000002046</c:v>
                </c:pt>
                <c:pt idx="2386">
                  <c:v>0.86000000000001364</c:v>
                </c:pt>
                <c:pt idx="2387">
                  <c:v>0.93000000000000682</c:v>
                </c:pt>
                <c:pt idx="2388">
                  <c:v>0.85000000000002274</c:v>
                </c:pt>
                <c:pt idx="2389">
                  <c:v>0.72000000000002728</c:v>
                </c:pt>
                <c:pt idx="2390">
                  <c:v>0.74000000000000909</c:v>
                </c:pt>
                <c:pt idx="2391">
                  <c:v>0.72000000000002728</c:v>
                </c:pt>
                <c:pt idx="2392">
                  <c:v>0.71000000000000796</c:v>
                </c:pt>
                <c:pt idx="2393">
                  <c:v>0.68000000000000682</c:v>
                </c:pt>
                <c:pt idx="2394">
                  <c:v>0.69000000000002615</c:v>
                </c:pt>
                <c:pt idx="2395">
                  <c:v>0.67000000000001592</c:v>
                </c:pt>
                <c:pt idx="2396">
                  <c:v>0.62000000000000455</c:v>
                </c:pt>
                <c:pt idx="2397">
                  <c:v>0.61000000000001364</c:v>
                </c:pt>
                <c:pt idx="2398">
                  <c:v>0.61000000000001364</c:v>
                </c:pt>
                <c:pt idx="2399">
                  <c:v>0.64000000000001478</c:v>
                </c:pt>
                <c:pt idx="2400">
                  <c:v>0.66000000000002501</c:v>
                </c:pt>
                <c:pt idx="2401">
                  <c:v>0.60000000000002274</c:v>
                </c:pt>
                <c:pt idx="2402">
                  <c:v>0.56000000000000227</c:v>
                </c:pt>
                <c:pt idx="2403">
                  <c:v>0.55000000000001137</c:v>
                </c:pt>
                <c:pt idx="2404">
                  <c:v>0.54000000000002046</c:v>
                </c:pt>
                <c:pt idx="2405">
                  <c:v>0.64000000000001478</c:v>
                </c:pt>
                <c:pt idx="2406">
                  <c:v>0.73000000000001819</c:v>
                </c:pt>
                <c:pt idx="2407">
                  <c:v>0.75</c:v>
                </c:pt>
                <c:pt idx="2408">
                  <c:v>0.70000000000001705</c:v>
                </c:pt>
                <c:pt idx="2409">
                  <c:v>0.70000000000001705</c:v>
                </c:pt>
                <c:pt idx="2410">
                  <c:v>0.72000000000002728</c:v>
                </c:pt>
                <c:pt idx="2411">
                  <c:v>0.72000000000002728</c:v>
                </c:pt>
                <c:pt idx="2412">
                  <c:v>0.74000000000000909</c:v>
                </c:pt>
                <c:pt idx="2413">
                  <c:v>0.81000000000000227</c:v>
                </c:pt>
                <c:pt idx="2414">
                  <c:v>0.76000000000001933</c:v>
                </c:pt>
                <c:pt idx="2415">
                  <c:v>0.65000000000000568</c:v>
                </c:pt>
                <c:pt idx="2416">
                  <c:v>0.65000000000000568</c:v>
                </c:pt>
                <c:pt idx="2417">
                  <c:v>0.67000000000001592</c:v>
                </c:pt>
                <c:pt idx="2418">
                  <c:v>0.61000000000001364</c:v>
                </c:pt>
                <c:pt idx="2419">
                  <c:v>0.63000000000002387</c:v>
                </c:pt>
                <c:pt idx="2420">
                  <c:v>0.63000000000002387</c:v>
                </c:pt>
                <c:pt idx="2421">
                  <c:v>0.65000000000000568</c:v>
                </c:pt>
                <c:pt idx="2422">
                  <c:v>0.56000000000000227</c:v>
                </c:pt>
                <c:pt idx="2423">
                  <c:v>0.56000000000000227</c:v>
                </c:pt>
                <c:pt idx="2424">
                  <c:v>0.59000000000000341</c:v>
                </c:pt>
                <c:pt idx="2425">
                  <c:v>0.56000000000000227</c:v>
                </c:pt>
                <c:pt idx="2426">
                  <c:v>0.58000000000001251</c:v>
                </c:pt>
                <c:pt idx="2427">
                  <c:v>0.59000000000000341</c:v>
                </c:pt>
                <c:pt idx="2428">
                  <c:v>0.63000000000002387</c:v>
                </c:pt>
                <c:pt idx="2429">
                  <c:v>0.71000000000000796</c:v>
                </c:pt>
                <c:pt idx="2430">
                  <c:v>0.75</c:v>
                </c:pt>
                <c:pt idx="2431">
                  <c:v>0.76000000000001933</c:v>
                </c:pt>
                <c:pt idx="2432">
                  <c:v>0.77000000000001023</c:v>
                </c:pt>
                <c:pt idx="2433">
                  <c:v>0.75</c:v>
                </c:pt>
                <c:pt idx="2434">
                  <c:v>0.76000000000001933</c:v>
                </c:pt>
                <c:pt idx="2435">
                  <c:v>0.8200000000000216</c:v>
                </c:pt>
                <c:pt idx="2436">
                  <c:v>0.81000000000000227</c:v>
                </c:pt>
                <c:pt idx="2437">
                  <c:v>0.75</c:v>
                </c:pt>
                <c:pt idx="2438">
                  <c:v>0.83000000000001251</c:v>
                </c:pt>
                <c:pt idx="2439">
                  <c:v>0.66000000000002501</c:v>
                </c:pt>
                <c:pt idx="2440">
                  <c:v>0.64000000000001478</c:v>
                </c:pt>
                <c:pt idx="2441">
                  <c:v>0.67000000000001592</c:v>
                </c:pt>
                <c:pt idx="2442">
                  <c:v>0.63000000000002387</c:v>
                </c:pt>
                <c:pt idx="2443">
                  <c:v>0.73000000000001819</c:v>
                </c:pt>
                <c:pt idx="2444">
                  <c:v>0.75</c:v>
                </c:pt>
                <c:pt idx="2445">
                  <c:v>0.75</c:v>
                </c:pt>
                <c:pt idx="2446">
                  <c:v>0.62000000000000455</c:v>
                </c:pt>
                <c:pt idx="2447">
                  <c:v>0.51000000000001933</c:v>
                </c:pt>
                <c:pt idx="2448">
                  <c:v>0.52000000000001023</c:v>
                </c:pt>
                <c:pt idx="2449">
                  <c:v>0.59000000000000341</c:v>
                </c:pt>
                <c:pt idx="2450">
                  <c:v>0.67000000000001592</c:v>
                </c:pt>
                <c:pt idx="2451">
                  <c:v>0.62000000000000455</c:v>
                </c:pt>
                <c:pt idx="2452">
                  <c:v>0.56000000000000227</c:v>
                </c:pt>
                <c:pt idx="2453">
                  <c:v>0.62000000000000455</c:v>
                </c:pt>
                <c:pt idx="2454">
                  <c:v>0.63000000000002387</c:v>
                </c:pt>
                <c:pt idx="2455">
                  <c:v>0.58000000000001251</c:v>
                </c:pt>
                <c:pt idx="2456">
                  <c:v>0.55000000000001137</c:v>
                </c:pt>
                <c:pt idx="2457">
                  <c:v>0.61000000000001364</c:v>
                </c:pt>
                <c:pt idx="2458">
                  <c:v>0.61000000000001364</c:v>
                </c:pt>
                <c:pt idx="2459">
                  <c:v>0.54000000000002046</c:v>
                </c:pt>
                <c:pt idx="2460">
                  <c:v>0.5</c:v>
                </c:pt>
                <c:pt idx="2461">
                  <c:v>0.62000000000000455</c:v>
                </c:pt>
                <c:pt idx="2462">
                  <c:v>0.5700000000000216</c:v>
                </c:pt>
                <c:pt idx="2463">
                  <c:v>0.5700000000000216</c:v>
                </c:pt>
                <c:pt idx="2464">
                  <c:v>0.61000000000001364</c:v>
                </c:pt>
                <c:pt idx="2465">
                  <c:v>0.58000000000001251</c:v>
                </c:pt>
                <c:pt idx="2466">
                  <c:v>0.53000000000000114</c:v>
                </c:pt>
                <c:pt idx="2467">
                  <c:v>0.55000000000001137</c:v>
                </c:pt>
                <c:pt idx="2468">
                  <c:v>0.55000000000001137</c:v>
                </c:pt>
                <c:pt idx="2469">
                  <c:v>0.55000000000001137</c:v>
                </c:pt>
                <c:pt idx="2470">
                  <c:v>0.51000000000001933</c:v>
                </c:pt>
                <c:pt idx="2471">
                  <c:v>0.58000000000001251</c:v>
                </c:pt>
                <c:pt idx="2472">
                  <c:v>0.89000000000001478</c:v>
                </c:pt>
                <c:pt idx="2473">
                  <c:v>0.97000000000002728</c:v>
                </c:pt>
                <c:pt idx="2474">
                  <c:v>0.99000000000000909</c:v>
                </c:pt>
                <c:pt idx="2475">
                  <c:v>0.8200000000000216</c:v>
                </c:pt>
                <c:pt idx="2476">
                  <c:v>0.73000000000001819</c:v>
                </c:pt>
                <c:pt idx="2477">
                  <c:v>0.67000000000001592</c:v>
                </c:pt>
                <c:pt idx="2478">
                  <c:v>0.72000000000002728</c:v>
                </c:pt>
                <c:pt idx="2479">
                  <c:v>0.58000000000001251</c:v>
                </c:pt>
                <c:pt idx="2480">
                  <c:v>0.61000000000001364</c:v>
                </c:pt>
                <c:pt idx="2481">
                  <c:v>0.62000000000000455</c:v>
                </c:pt>
                <c:pt idx="2482">
                  <c:v>0.56000000000000227</c:v>
                </c:pt>
                <c:pt idx="2483">
                  <c:v>0.61000000000001364</c:v>
                </c:pt>
                <c:pt idx="2484">
                  <c:v>0.69000000000002615</c:v>
                </c:pt>
                <c:pt idx="2485">
                  <c:v>0.71000000000000796</c:v>
                </c:pt>
                <c:pt idx="2486">
                  <c:v>0.70000000000001705</c:v>
                </c:pt>
                <c:pt idx="2487">
                  <c:v>0.66000000000002501</c:v>
                </c:pt>
                <c:pt idx="2488">
                  <c:v>0.63000000000002387</c:v>
                </c:pt>
                <c:pt idx="2489">
                  <c:v>0.62000000000000455</c:v>
                </c:pt>
                <c:pt idx="2490">
                  <c:v>0.65000000000000568</c:v>
                </c:pt>
                <c:pt idx="2491">
                  <c:v>0.69000000000002615</c:v>
                </c:pt>
                <c:pt idx="2492">
                  <c:v>0.74000000000000909</c:v>
                </c:pt>
                <c:pt idx="2493">
                  <c:v>0.76000000000001933</c:v>
                </c:pt>
                <c:pt idx="2494">
                  <c:v>0.76000000000001933</c:v>
                </c:pt>
                <c:pt idx="2495">
                  <c:v>0.76000000000001933</c:v>
                </c:pt>
                <c:pt idx="2496">
                  <c:v>0.69000000000002615</c:v>
                </c:pt>
                <c:pt idx="2497">
                  <c:v>0.70000000000001705</c:v>
                </c:pt>
                <c:pt idx="2498">
                  <c:v>0.73000000000001819</c:v>
                </c:pt>
                <c:pt idx="2499">
                  <c:v>0.67000000000001592</c:v>
                </c:pt>
                <c:pt idx="2500">
                  <c:v>0.64000000000001478</c:v>
                </c:pt>
                <c:pt idx="2501">
                  <c:v>0.71000000000000796</c:v>
                </c:pt>
                <c:pt idx="2502">
                  <c:v>0.62000000000000455</c:v>
                </c:pt>
                <c:pt idx="2503">
                  <c:v>0.70000000000001705</c:v>
                </c:pt>
                <c:pt idx="2504">
                  <c:v>0.65000000000000568</c:v>
                </c:pt>
                <c:pt idx="2505">
                  <c:v>0.5</c:v>
                </c:pt>
                <c:pt idx="2506">
                  <c:v>0.46000000000000796</c:v>
                </c:pt>
                <c:pt idx="2507">
                  <c:v>0.52000000000001023</c:v>
                </c:pt>
                <c:pt idx="2508">
                  <c:v>0.5</c:v>
                </c:pt>
                <c:pt idx="2509">
                  <c:v>0.53000000000000114</c:v>
                </c:pt>
                <c:pt idx="2510">
                  <c:v>0.43000000000000682</c:v>
                </c:pt>
                <c:pt idx="2511">
                  <c:v>0.47000000000002728</c:v>
                </c:pt>
                <c:pt idx="2512">
                  <c:v>0.49000000000000909</c:v>
                </c:pt>
                <c:pt idx="2513">
                  <c:v>0.51000000000001933</c:v>
                </c:pt>
                <c:pt idx="2514">
                  <c:v>0.63000000000002387</c:v>
                </c:pt>
                <c:pt idx="2515">
                  <c:v>0.66000000000002501</c:v>
                </c:pt>
                <c:pt idx="2516">
                  <c:v>0.65000000000000568</c:v>
                </c:pt>
                <c:pt idx="2517">
                  <c:v>0.66000000000002501</c:v>
                </c:pt>
                <c:pt idx="2518">
                  <c:v>0.64000000000001478</c:v>
                </c:pt>
                <c:pt idx="2519">
                  <c:v>0.62000000000000455</c:v>
                </c:pt>
                <c:pt idx="2520">
                  <c:v>0.55000000000001137</c:v>
                </c:pt>
                <c:pt idx="2521">
                  <c:v>0.56000000000000227</c:v>
                </c:pt>
                <c:pt idx="2522">
                  <c:v>0.61000000000001364</c:v>
                </c:pt>
                <c:pt idx="2523">
                  <c:v>0.66000000000002501</c:v>
                </c:pt>
                <c:pt idx="2524">
                  <c:v>0.69000000000002615</c:v>
                </c:pt>
                <c:pt idx="2525">
                  <c:v>0.60000000000002274</c:v>
                </c:pt>
                <c:pt idx="2526">
                  <c:v>0.61000000000001364</c:v>
                </c:pt>
                <c:pt idx="2527">
                  <c:v>0.63000000000002387</c:v>
                </c:pt>
                <c:pt idx="2528">
                  <c:v>0.68000000000000682</c:v>
                </c:pt>
                <c:pt idx="2529">
                  <c:v>0.73000000000001819</c:v>
                </c:pt>
                <c:pt idx="2530">
                  <c:v>0.75</c:v>
                </c:pt>
                <c:pt idx="2531">
                  <c:v>0.71000000000000796</c:v>
                </c:pt>
                <c:pt idx="2532">
                  <c:v>0.71000000000000796</c:v>
                </c:pt>
                <c:pt idx="2533">
                  <c:v>0.76000000000001933</c:v>
                </c:pt>
                <c:pt idx="2534">
                  <c:v>0.76000000000001933</c:v>
                </c:pt>
                <c:pt idx="2535">
                  <c:v>0.66000000000002501</c:v>
                </c:pt>
                <c:pt idx="2536">
                  <c:v>0.58000000000001251</c:v>
                </c:pt>
                <c:pt idx="2537">
                  <c:v>0.59000000000000341</c:v>
                </c:pt>
                <c:pt idx="2538">
                  <c:v>0.61000000000001364</c:v>
                </c:pt>
                <c:pt idx="2539">
                  <c:v>0.53000000000000114</c:v>
                </c:pt>
                <c:pt idx="2540">
                  <c:v>0.48000000000001819</c:v>
                </c:pt>
                <c:pt idx="2541">
                  <c:v>0.52000000000001023</c:v>
                </c:pt>
                <c:pt idx="2542">
                  <c:v>0.55000000000001137</c:v>
                </c:pt>
                <c:pt idx="2543">
                  <c:v>0.51000000000001933</c:v>
                </c:pt>
                <c:pt idx="2544">
                  <c:v>0.54000000000002046</c:v>
                </c:pt>
                <c:pt idx="2545">
                  <c:v>0.59000000000000341</c:v>
                </c:pt>
                <c:pt idx="2546">
                  <c:v>0.64000000000001478</c:v>
                </c:pt>
                <c:pt idx="2547">
                  <c:v>0.67000000000001592</c:v>
                </c:pt>
                <c:pt idx="2548">
                  <c:v>0.68000000000000682</c:v>
                </c:pt>
                <c:pt idx="2549">
                  <c:v>0.68000000000000682</c:v>
                </c:pt>
                <c:pt idx="2550">
                  <c:v>0.63000000000002387</c:v>
                </c:pt>
                <c:pt idx="2551">
                  <c:v>0.60000000000002274</c:v>
                </c:pt>
                <c:pt idx="2552">
                  <c:v>0.65000000000000568</c:v>
                </c:pt>
                <c:pt idx="2553">
                  <c:v>0.69000000000002615</c:v>
                </c:pt>
                <c:pt idx="2554">
                  <c:v>0.67000000000001592</c:v>
                </c:pt>
                <c:pt idx="2555">
                  <c:v>0.67000000000001592</c:v>
                </c:pt>
                <c:pt idx="2556">
                  <c:v>0.63000000000002387</c:v>
                </c:pt>
                <c:pt idx="2557">
                  <c:v>0.63000000000002387</c:v>
                </c:pt>
                <c:pt idx="2558">
                  <c:v>0.59000000000000341</c:v>
                </c:pt>
                <c:pt idx="2559">
                  <c:v>0.55000000000001137</c:v>
                </c:pt>
                <c:pt idx="2560">
                  <c:v>0.58000000000001251</c:v>
                </c:pt>
                <c:pt idx="2561">
                  <c:v>0.56000000000000227</c:v>
                </c:pt>
                <c:pt idx="2562">
                  <c:v>0.54000000000002046</c:v>
                </c:pt>
                <c:pt idx="2563">
                  <c:v>0.63000000000002387</c:v>
                </c:pt>
                <c:pt idx="2564">
                  <c:v>0.73000000000001819</c:v>
                </c:pt>
                <c:pt idx="2565">
                  <c:v>0.72000000000002728</c:v>
                </c:pt>
                <c:pt idx="2566">
                  <c:v>0.71000000000000796</c:v>
                </c:pt>
                <c:pt idx="2567">
                  <c:v>0.72000000000002728</c:v>
                </c:pt>
                <c:pt idx="2568">
                  <c:v>0.64000000000001478</c:v>
                </c:pt>
                <c:pt idx="2569">
                  <c:v>0.62000000000000455</c:v>
                </c:pt>
                <c:pt idx="2570">
                  <c:v>0.75</c:v>
                </c:pt>
                <c:pt idx="2571">
                  <c:v>0.73000000000001819</c:v>
                </c:pt>
                <c:pt idx="2572">
                  <c:v>0.67000000000001592</c:v>
                </c:pt>
                <c:pt idx="2573">
                  <c:v>0.66000000000002501</c:v>
                </c:pt>
                <c:pt idx="2574">
                  <c:v>0.68000000000000682</c:v>
                </c:pt>
                <c:pt idx="2575">
                  <c:v>0.66000000000002501</c:v>
                </c:pt>
                <c:pt idx="2576">
                  <c:v>0.68000000000000682</c:v>
                </c:pt>
                <c:pt idx="2577">
                  <c:v>0.64000000000001478</c:v>
                </c:pt>
                <c:pt idx="2578">
                  <c:v>0.64000000000001478</c:v>
                </c:pt>
                <c:pt idx="2579">
                  <c:v>0.65000000000000568</c:v>
                </c:pt>
                <c:pt idx="2580">
                  <c:v>0.63000000000002387</c:v>
                </c:pt>
                <c:pt idx="2581">
                  <c:v>0.56000000000000227</c:v>
                </c:pt>
                <c:pt idx="2582">
                  <c:v>0.52000000000001023</c:v>
                </c:pt>
                <c:pt idx="2583">
                  <c:v>0.54000000000002046</c:v>
                </c:pt>
                <c:pt idx="2584">
                  <c:v>0.5</c:v>
                </c:pt>
                <c:pt idx="2585">
                  <c:v>0.49000000000000909</c:v>
                </c:pt>
                <c:pt idx="2586">
                  <c:v>0.53000000000000114</c:v>
                </c:pt>
                <c:pt idx="2587">
                  <c:v>0.5700000000000216</c:v>
                </c:pt>
                <c:pt idx="2588">
                  <c:v>0.65000000000000568</c:v>
                </c:pt>
                <c:pt idx="2589">
                  <c:v>0.68000000000000682</c:v>
                </c:pt>
                <c:pt idx="2590">
                  <c:v>0.68000000000000682</c:v>
                </c:pt>
                <c:pt idx="2591">
                  <c:v>0.70000000000001705</c:v>
                </c:pt>
                <c:pt idx="2592">
                  <c:v>0.65000000000000568</c:v>
                </c:pt>
                <c:pt idx="2593">
                  <c:v>0.58000000000001251</c:v>
                </c:pt>
                <c:pt idx="2594">
                  <c:v>0.67000000000001592</c:v>
                </c:pt>
                <c:pt idx="2595">
                  <c:v>0.70000000000001705</c:v>
                </c:pt>
                <c:pt idx="2596">
                  <c:v>0.67000000000001592</c:v>
                </c:pt>
                <c:pt idx="2597">
                  <c:v>0.65000000000000568</c:v>
                </c:pt>
                <c:pt idx="2598">
                  <c:v>0.61000000000001364</c:v>
                </c:pt>
                <c:pt idx="2599">
                  <c:v>0.56000000000000227</c:v>
                </c:pt>
                <c:pt idx="2600">
                  <c:v>0.54000000000002046</c:v>
                </c:pt>
                <c:pt idx="2601">
                  <c:v>0.60000000000002274</c:v>
                </c:pt>
                <c:pt idx="2602">
                  <c:v>0.65000000000000568</c:v>
                </c:pt>
                <c:pt idx="2603">
                  <c:v>0.65000000000000568</c:v>
                </c:pt>
                <c:pt idx="2604">
                  <c:v>0.66000000000002501</c:v>
                </c:pt>
                <c:pt idx="2605">
                  <c:v>0.67000000000001592</c:v>
                </c:pt>
                <c:pt idx="2606">
                  <c:v>0.67000000000001592</c:v>
                </c:pt>
                <c:pt idx="2607">
                  <c:v>0.65000000000000568</c:v>
                </c:pt>
                <c:pt idx="2608">
                  <c:v>0.59000000000000341</c:v>
                </c:pt>
                <c:pt idx="2609">
                  <c:v>0.59000000000000341</c:v>
                </c:pt>
                <c:pt idx="2610">
                  <c:v>0.54000000000002046</c:v>
                </c:pt>
                <c:pt idx="2611">
                  <c:v>0.53000000000000114</c:v>
                </c:pt>
                <c:pt idx="2612">
                  <c:v>0.56000000000000227</c:v>
                </c:pt>
                <c:pt idx="2613">
                  <c:v>0.66000000000002501</c:v>
                </c:pt>
                <c:pt idx="2614">
                  <c:v>0.70000000000001705</c:v>
                </c:pt>
                <c:pt idx="2615">
                  <c:v>0.65000000000000568</c:v>
                </c:pt>
                <c:pt idx="2616">
                  <c:v>0.59000000000000341</c:v>
                </c:pt>
                <c:pt idx="2617">
                  <c:v>0.54000000000002046</c:v>
                </c:pt>
                <c:pt idx="2618">
                  <c:v>0.53000000000000114</c:v>
                </c:pt>
                <c:pt idx="2619">
                  <c:v>0.58000000000001251</c:v>
                </c:pt>
                <c:pt idx="2620">
                  <c:v>0.61000000000001364</c:v>
                </c:pt>
                <c:pt idx="2621">
                  <c:v>0.60000000000002274</c:v>
                </c:pt>
                <c:pt idx="2622">
                  <c:v>0.5700000000000216</c:v>
                </c:pt>
                <c:pt idx="2623">
                  <c:v>0.5700000000000216</c:v>
                </c:pt>
                <c:pt idx="2624">
                  <c:v>0.59000000000000341</c:v>
                </c:pt>
                <c:pt idx="2625">
                  <c:v>0.59000000000000341</c:v>
                </c:pt>
                <c:pt idx="2626">
                  <c:v>0.60000000000002274</c:v>
                </c:pt>
                <c:pt idx="2627">
                  <c:v>0.61000000000001364</c:v>
                </c:pt>
                <c:pt idx="2628">
                  <c:v>0.60000000000002274</c:v>
                </c:pt>
                <c:pt idx="2629">
                  <c:v>0.62000000000000455</c:v>
                </c:pt>
                <c:pt idx="2630">
                  <c:v>0.62000000000000455</c:v>
                </c:pt>
                <c:pt idx="2631">
                  <c:v>0.61000000000001364</c:v>
                </c:pt>
                <c:pt idx="2632">
                  <c:v>0.56000000000000227</c:v>
                </c:pt>
                <c:pt idx="2633">
                  <c:v>0.56000000000000227</c:v>
                </c:pt>
                <c:pt idx="2634">
                  <c:v>0.58000000000001251</c:v>
                </c:pt>
                <c:pt idx="2635">
                  <c:v>0.59000000000000341</c:v>
                </c:pt>
                <c:pt idx="2636">
                  <c:v>0.62000000000000455</c:v>
                </c:pt>
                <c:pt idx="2637">
                  <c:v>0.65000000000000568</c:v>
                </c:pt>
                <c:pt idx="2638">
                  <c:v>0.68000000000000682</c:v>
                </c:pt>
                <c:pt idx="2639">
                  <c:v>0.68000000000000682</c:v>
                </c:pt>
                <c:pt idx="2640">
                  <c:v>0.66000000000002501</c:v>
                </c:pt>
                <c:pt idx="2641">
                  <c:v>0.62000000000000455</c:v>
                </c:pt>
                <c:pt idx="2642">
                  <c:v>0.61000000000001364</c:v>
                </c:pt>
                <c:pt idx="2643">
                  <c:v>0.55000000000001137</c:v>
                </c:pt>
                <c:pt idx="2644">
                  <c:v>0.53000000000000114</c:v>
                </c:pt>
                <c:pt idx="2645">
                  <c:v>0.59000000000000341</c:v>
                </c:pt>
                <c:pt idx="2646">
                  <c:v>0.67000000000001592</c:v>
                </c:pt>
                <c:pt idx="2647">
                  <c:v>0.67000000000001592</c:v>
                </c:pt>
                <c:pt idx="2648">
                  <c:v>0.65000000000000568</c:v>
                </c:pt>
                <c:pt idx="2649">
                  <c:v>0.66000000000002501</c:v>
                </c:pt>
                <c:pt idx="2650">
                  <c:v>0.64000000000001478</c:v>
                </c:pt>
                <c:pt idx="2651">
                  <c:v>0.65000000000000568</c:v>
                </c:pt>
                <c:pt idx="2652">
                  <c:v>0.63000000000002387</c:v>
                </c:pt>
                <c:pt idx="2653">
                  <c:v>0.63000000000002387</c:v>
                </c:pt>
                <c:pt idx="2654">
                  <c:v>0.67000000000001592</c:v>
                </c:pt>
                <c:pt idx="2655">
                  <c:v>0.63000000000002387</c:v>
                </c:pt>
                <c:pt idx="2656">
                  <c:v>0.58000000000001251</c:v>
                </c:pt>
                <c:pt idx="2657">
                  <c:v>0.59000000000000341</c:v>
                </c:pt>
                <c:pt idx="2658">
                  <c:v>0.61000000000001364</c:v>
                </c:pt>
                <c:pt idx="2659">
                  <c:v>0.64000000000001478</c:v>
                </c:pt>
                <c:pt idx="2660">
                  <c:v>0.63000000000002387</c:v>
                </c:pt>
                <c:pt idx="2661">
                  <c:v>0.62000000000000455</c:v>
                </c:pt>
                <c:pt idx="2662">
                  <c:v>0.66000000000002501</c:v>
                </c:pt>
                <c:pt idx="2663">
                  <c:v>0.62000000000000455</c:v>
                </c:pt>
                <c:pt idx="2664">
                  <c:v>0.60000000000002274</c:v>
                </c:pt>
                <c:pt idx="2665">
                  <c:v>0.58000000000001251</c:v>
                </c:pt>
                <c:pt idx="2666">
                  <c:v>0.5700000000000216</c:v>
                </c:pt>
                <c:pt idx="2667">
                  <c:v>0.56000000000000227</c:v>
                </c:pt>
                <c:pt idx="2668">
                  <c:v>0.59000000000000341</c:v>
                </c:pt>
                <c:pt idx="2669">
                  <c:v>0.60000000000002274</c:v>
                </c:pt>
                <c:pt idx="2670">
                  <c:v>0.58000000000001251</c:v>
                </c:pt>
                <c:pt idx="2671">
                  <c:v>0.58000000000001251</c:v>
                </c:pt>
                <c:pt idx="2672">
                  <c:v>0.62000000000000455</c:v>
                </c:pt>
                <c:pt idx="2673">
                  <c:v>0.63000000000002387</c:v>
                </c:pt>
                <c:pt idx="2674">
                  <c:v>0.66000000000002501</c:v>
                </c:pt>
                <c:pt idx="2675">
                  <c:v>0.65000000000000568</c:v>
                </c:pt>
                <c:pt idx="2676">
                  <c:v>0.59000000000000341</c:v>
                </c:pt>
                <c:pt idx="2677">
                  <c:v>0.51000000000001933</c:v>
                </c:pt>
                <c:pt idx="2678">
                  <c:v>0.5</c:v>
                </c:pt>
                <c:pt idx="2679">
                  <c:v>0.55000000000001137</c:v>
                </c:pt>
                <c:pt idx="2680">
                  <c:v>0.65000000000000568</c:v>
                </c:pt>
                <c:pt idx="2681">
                  <c:v>0.68000000000000682</c:v>
                </c:pt>
                <c:pt idx="2682">
                  <c:v>0.59000000000000341</c:v>
                </c:pt>
                <c:pt idx="2683">
                  <c:v>0.61000000000001364</c:v>
                </c:pt>
                <c:pt idx="2684">
                  <c:v>0.70000000000001705</c:v>
                </c:pt>
                <c:pt idx="2685">
                  <c:v>0.64000000000001478</c:v>
                </c:pt>
                <c:pt idx="2686">
                  <c:v>0.59000000000000341</c:v>
                </c:pt>
                <c:pt idx="2687">
                  <c:v>0.65000000000000568</c:v>
                </c:pt>
                <c:pt idx="2688">
                  <c:v>0.58000000000001251</c:v>
                </c:pt>
                <c:pt idx="2689">
                  <c:v>0.55000000000001137</c:v>
                </c:pt>
                <c:pt idx="2690">
                  <c:v>0.55000000000001137</c:v>
                </c:pt>
                <c:pt idx="2691">
                  <c:v>0.53000000000000114</c:v>
                </c:pt>
                <c:pt idx="2692">
                  <c:v>0.52000000000001023</c:v>
                </c:pt>
                <c:pt idx="2693">
                  <c:v>0.5</c:v>
                </c:pt>
                <c:pt idx="2694">
                  <c:v>0.52000000000001023</c:v>
                </c:pt>
                <c:pt idx="2695">
                  <c:v>0.60000000000002274</c:v>
                </c:pt>
                <c:pt idx="2696">
                  <c:v>0.64000000000001478</c:v>
                </c:pt>
                <c:pt idx="2697">
                  <c:v>0.63000000000002387</c:v>
                </c:pt>
                <c:pt idx="2698">
                  <c:v>0.55000000000001137</c:v>
                </c:pt>
                <c:pt idx="2699">
                  <c:v>0.53000000000000114</c:v>
                </c:pt>
                <c:pt idx="2700">
                  <c:v>0.55000000000001137</c:v>
                </c:pt>
                <c:pt idx="2701">
                  <c:v>0.55000000000001137</c:v>
                </c:pt>
                <c:pt idx="2702">
                  <c:v>0.55000000000001137</c:v>
                </c:pt>
                <c:pt idx="2703">
                  <c:v>0.66000000000002501</c:v>
                </c:pt>
                <c:pt idx="2704">
                  <c:v>0.68000000000000682</c:v>
                </c:pt>
                <c:pt idx="2705">
                  <c:v>0.65000000000000568</c:v>
                </c:pt>
                <c:pt idx="2706">
                  <c:v>0.60000000000002274</c:v>
                </c:pt>
                <c:pt idx="2707">
                  <c:v>0.58000000000001251</c:v>
                </c:pt>
                <c:pt idx="2708">
                  <c:v>0.56000000000000227</c:v>
                </c:pt>
                <c:pt idx="2709">
                  <c:v>0.55000000000001137</c:v>
                </c:pt>
                <c:pt idx="2710">
                  <c:v>0.52000000000001023</c:v>
                </c:pt>
                <c:pt idx="2711">
                  <c:v>0.58000000000001251</c:v>
                </c:pt>
                <c:pt idx="2712">
                  <c:v>0.69000000000002615</c:v>
                </c:pt>
                <c:pt idx="2713">
                  <c:v>0.74000000000000909</c:v>
                </c:pt>
                <c:pt idx="2714">
                  <c:v>0.70000000000001705</c:v>
                </c:pt>
                <c:pt idx="2715">
                  <c:v>0.68000000000000682</c:v>
                </c:pt>
                <c:pt idx="2716">
                  <c:v>0.64000000000001478</c:v>
                </c:pt>
                <c:pt idx="2717">
                  <c:v>0.55000000000001137</c:v>
                </c:pt>
                <c:pt idx="2718">
                  <c:v>0.53000000000000114</c:v>
                </c:pt>
                <c:pt idx="2719">
                  <c:v>0.55000000000001137</c:v>
                </c:pt>
                <c:pt idx="2720">
                  <c:v>0.54000000000002046</c:v>
                </c:pt>
                <c:pt idx="2721">
                  <c:v>0.55000000000001137</c:v>
                </c:pt>
                <c:pt idx="2722">
                  <c:v>0.61000000000001364</c:v>
                </c:pt>
                <c:pt idx="2723">
                  <c:v>0.62000000000000455</c:v>
                </c:pt>
                <c:pt idx="2724">
                  <c:v>0.56000000000000227</c:v>
                </c:pt>
                <c:pt idx="2725">
                  <c:v>0.51000000000001933</c:v>
                </c:pt>
                <c:pt idx="2726">
                  <c:v>0.48000000000001819</c:v>
                </c:pt>
                <c:pt idx="2727">
                  <c:v>0.5</c:v>
                </c:pt>
                <c:pt idx="2728">
                  <c:v>0.5700000000000216</c:v>
                </c:pt>
                <c:pt idx="2729">
                  <c:v>0.59000000000000341</c:v>
                </c:pt>
                <c:pt idx="2730">
                  <c:v>0.59000000000000341</c:v>
                </c:pt>
                <c:pt idx="2731">
                  <c:v>0.59000000000000341</c:v>
                </c:pt>
                <c:pt idx="2732">
                  <c:v>0.62000000000000455</c:v>
                </c:pt>
                <c:pt idx="2733">
                  <c:v>0.64000000000001478</c:v>
                </c:pt>
                <c:pt idx="2734">
                  <c:v>0.66000000000002501</c:v>
                </c:pt>
                <c:pt idx="2735">
                  <c:v>0.58000000000001251</c:v>
                </c:pt>
                <c:pt idx="2736">
                  <c:v>0.55000000000001137</c:v>
                </c:pt>
                <c:pt idx="2737">
                  <c:v>0.64000000000001478</c:v>
                </c:pt>
                <c:pt idx="2738">
                  <c:v>0.70000000000001705</c:v>
                </c:pt>
                <c:pt idx="2739">
                  <c:v>0.5700000000000216</c:v>
                </c:pt>
                <c:pt idx="2740">
                  <c:v>0.53000000000000114</c:v>
                </c:pt>
                <c:pt idx="2741">
                  <c:v>0.59000000000000341</c:v>
                </c:pt>
                <c:pt idx="2742">
                  <c:v>0.66000000000002501</c:v>
                </c:pt>
                <c:pt idx="2743">
                  <c:v>0.5700000000000216</c:v>
                </c:pt>
                <c:pt idx="2744">
                  <c:v>0.54000000000002046</c:v>
                </c:pt>
                <c:pt idx="2745">
                  <c:v>0.49000000000000909</c:v>
                </c:pt>
                <c:pt idx="2746">
                  <c:v>0.47000000000002728</c:v>
                </c:pt>
                <c:pt idx="2747">
                  <c:v>0.53000000000000114</c:v>
                </c:pt>
                <c:pt idx="2748">
                  <c:v>0.56000000000000227</c:v>
                </c:pt>
                <c:pt idx="2749">
                  <c:v>0.65000000000000568</c:v>
                </c:pt>
                <c:pt idx="2750">
                  <c:v>0.68000000000000682</c:v>
                </c:pt>
                <c:pt idx="2751">
                  <c:v>0.67000000000001592</c:v>
                </c:pt>
                <c:pt idx="2752">
                  <c:v>0.61000000000001364</c:v>
                </c:pt>
                <c:pt idx="2753">
                  <c:v>0.59000000000000341</c:v>
                </c:pt>
                <c:pt idx="2754">
                  <c:v>0.56000000000000227</c:v>
                </c:pt>
                <c:pt idx="2755">
                  <c:v>0.55000000000001137</c:v>
                </c:pt>
                <c:pt idx="2756">
                  <c:v>0.62000000000000455</c:v>
                </c:pt>
                <c:pt idx="2757">
                  <c:v>0.68000000000000682</c:v>
                </c:pt>
                <c:pt idx="2758">
                  <c:v>0.83000000000001251</c:v>
                </c:pt>
                <c:pt idx="2759">
                  <c:v>0.88000000000002387</c:v>
                </c:pt>
                <c:pt idx="2760">
                  <c:v>0.80000000000001137</c:v>
                </c:pt>
                <c:pt idx="2761">
                  <c:v>0.63000000000002387</c:v>
                </c:pt>
                <c:pt idx="2762">
                  <c:v>0.70000000000001705</c:v>
                </c:pt>
                <c:pt idx="2763">
                  <c:v>0.66000000000002501</c:v>
                </c:pt>
                <c:pt idx="2764">
                  <c:v>0.59000000000000341</c:v>
                </c:pt>
                <c:pt idx="2765">
                  <c:v>0.51000000000001933</c:v>
                </c:pt>
                <c:pt idx="2766">
                  <c:v>0.47000000000002728</c:v>
                </c:pt>
                <c:pt idx="2767">
                  <c:v>0.5</c:v>
                </c:pt>
                <c:pt idx="2768">
                  <c:v>0.55000000000001137</c:v>
                </c:pt>
                <c:pt idx="2769">
                  <c:v>0.49000000000000909</c:v>
                </c:pt>
                <c:pt idx="2770">
                  <c:v>0.48000000000001819</c:v>
                </c:pt>
                <c:pt idx="2771">
                  <c:v>0.54000000000002046</c:v>
                </c:pt>
                <c:pt idx="2772">
                  <c:v>0.67000000000001592</c:v>
                </c:pt>
                <c:pt idx="2773">
                  <c:v>0.71000000000000796</c:v>
                </c:pt>
                <c:pt idx="2774">
                  <c:v>0.67000000000001592</c:v>
                </c:pt>
                <c:pt idx="2775">
                  <c:v>0.61000000000001364</c:v>
                </c:pt>
                <c:pt idx="2776">
                  <c:v>0.64000000000001478</c:v>
                </c:pt>
                <c:pt idx="2777">
                  <c:v>0.59000000000000341</c:v>
                </c:pt>
                <c:pt idx="2778">
                  <c:v>0.56000000000000227</c:v>
                </c:pt>
                <c:pt idx="2779">
                  <c:v>0.61000000000001364</c:v>
                </c:pt>
                <c:pt idx="2780">
                  <c:v>0.5</c:v>
                </c:pt>
                <c:pt idx="2781">
                  <c:v>0.54000000000002046</c:v>
                </c:pt>
                <c:pt idx="2782">
                  <c:v>0.59000000000000341</c:v>
                </c:pt>
                <c:pt idx="2783">
                  <c:v>0.54000000000002046</c:v>
                </c:pt>
                <c:pt idx="2784">
                  <c:v>0.47000000000002728</c:v>
                </c:pt>
                <c:pt idx="2785">
                  <c:v>0.53000000000000114</c:v>
                </c:pt>
                <c:pt idx="2786">
                  <c:v>0.63000000000002387</c:v>
                </c:pt>
                <c:pt idx="2787">
                  <c:v>0.63000000000002387</c:v>
                </c:pt>
                <c:pt idx="2788">
                  <c:v>0.63000000000002387</c:v>
                </c:pt>
                <c:pt idx="2789">
                  <c:v>0.5700000000000216</c:v>
                </c:pt>
                <c:pt idx="2790">
                  <c:v>0.45000000000001705</c:v>
                </c:pt>
                <c:pt idx="2791">
                  <c:v>0.54000000000002046</c:v>
                </c:pt>
                <c:pt idx="2792">
                  <c:v>0.60000000000002274</c:v>
                </c:pt>
                <c:pt idx="2793">
                  <c:v>0.51000000000001933</c:v>
                </c:pt>
                <c:pt idx="2794">
                  <c:v>0.49000000000000909</c:v>
                </c:pt>
                <c:pt idx="2795">
                  <c:v>0.51000000000001933</c:v>
                </c:pt>
                <c:pt idx="2796">
                  <c:v>0.55000000000001137</c:v>
                </c:pt>
                <c:pt idx="2797">
                  <c:v>0.73000000000001819</c:v>
                </c:pt>
                <c:pt idx="2798">
                  <c:v>0.68000000000000682</c:v>
                </c:pt>
                <c:pt idx="2799">
                  <c:v>0.67000000000001592</c:v>
                </c:pt>
                <c:pt idx="2800">
                  <c:v>0.68000000000000682</c:v>
                </c:pt>
                <c:pt idx="2801">
                  <c:v>0.58000000000001251</c:v>
                </c:pt>
                <c:pt idx="2802">
                  <c:v>0.59000000000000341</c:v>
                </c:pt>
                <c:pt idx="2803">
                  <c:v>0.64000000000001478</c:v>
                </c:pt>
                <c:pt idx="2804">
                  <c:v>0.66000000000002501</c:v>
                </c:pt>
                <c:pt idx="2805">
                  <c:v>0.55000000000001137</c:v>
                </c:pt>
                <c:pt idx="2806">
                  <c:v>0.42000000000001592</c:v>
                </c:pt>
                <c:pt idx="2807">
                  <c:v>0.43000000000000682</c:v>
                </c:pt>
                <c:pt idx="2808">
                  <c:v>0.45000000000001705</c:v>
                </c:pt>
                <c:pt idx="2809">
                  <c:v>0.41000000000002501</c:v>
                </c:pt>
                <c:pt idx="2810">
                  <c:v>0.43000000000000682</c:v>
                </c:pt>
                <c:pt idx="2811">
                  <c:v>0.49000000000000909</c:v>
                </c:pt>
                <c:pt idx="2812">
                  <c:v>0.56000000000000227</c:v>
                </c:pt>
                <c:pt idx="2813">
                  <c:v>0.5700000000000216</c:v>
                </c:pt>
                <c:pt idx="2814">
                  <c:v>0.54000000000002046</c:v>
                </c:pt>
                <c:pt idx="2815">
                  <c:v>0.54000000000002046</c:v>
                </c:pt>
                <c:pt idx="2816">
                  <c:v>0.58000000000001251</c:v>
                </c:pt>
                <c:pt idx="2817">
                  <c:v>0.65000000000000568</c:v>
                </c:pt>
                <c:pt idx="2818">
                  <c:v>0.64000000000001478</c:v>
                </c:pt>
                <c:pt idx="2819">
                  <c:v>0.61000000000001364</c:v>
                </c:pt>
                <c:pt idx="2820">
                  <c:v>0.61000000000001364</c:v>
                </c:pt>
                <c:pt idx="2821">
                  <c:v>0.52000000000001023</c:v>
                </c:pt>
                <c:pt idx="2822">
                  <c:v>0.58000000000001251</c:v>
                </c:pt>
                <c:pt idx="2823">
                  <c:v>0.59000000000000341</c:v>
                </c:pt>
                <c:pt idx="2824">
                  <c:v>0.62000000000000455</c:v>
                </c:pt>
                <c:pt idx="2825">
                  <c:v>0.61000000000001364</c:v>
                </c:pt>
                <c:pt idx="2826">
                  <c:v>0.54000000000002046</c:v>
                </c:pt>
                <c:pt idx="2827">
                  <c:v>0.47000000000002728</c:v>
                </c:pt>
                <c:pt idx="2828">
                  <c:v>0.47000000000002728</c:v>
                </c:pt>
                <c:pt idx="2829">
                  <c:v>0.51000000000001933</c:v>
                </c:pt>
                <c:pt idx="2830">
                  <c:v>0.52000000000001023</c:v>
                </c:pt>
                <c:pt idx="2831">
                  <c:v>0.52000000000001023</c:v>
                </c:pt>
                <c:pt idx="2832">
                  <c:v>0.47000000000002728</c:v>
                </c:pt>
                <c:pt idx="2833">
                  <c:v>0.48000000000001819</c:v>
                </c:pt>
                <c:pt idx="2834">
                  <c:v>0.55000000000001137</c:v>
                </c:pt>
                <c:pt idx="2835">
                  <c:v>0.59000000000000341</c:v>
                </c:pt>
                <c:pt idx="2836">
                  <c:v>0.70000000000001705</c:v>
                </c:pt>
                <c:pt idx="2837">
                  <c:v>0.73000000000001819</c:v>
                </c:pt>
                <c:pt idx="2838">
                  <c:v>0.62000000000000455</c:v>
                </c:pt>
                <c:pt idx="2839">
                  <c:v>0.53000000000000114</c:v>
                </c:pt>
                <c:pt idx="2840">
                  <c:v>0.54000000000002046</c:v>
                </c:pt>
                <c:pt idx="2841">
                  <c:v>0.5700000000000216</c:v>
                </c:pt>
                <c:pt idx="2842">
                  <c:v>0.54000000000002046</c:v>
                </c:pt>
                <c:pt idx="2843">
                  <c:v>0.53000000000000114</c:v>
                </c:pt>
                <c:pt idx="2844">
                  <c:v>0.52000000000001023</c:v>
                </c:pt>
                <c:pt idx="2845">
                  <c:v>0.54000000000002046</c:v>
                </c:pt>
                <c:pt idx="2846">
                  <c:v>0.5700000000000216</c:v>
                </c:pt>
                <c:pt idx="2847">
                  <c:v>0.61000000000001364</c:v>
                </c:pt>
                <c:pt idx="2848">
                  <c:v>0.59000000000000341</c:v>
                </c:pt>
                <c:pt idx="2849">
                  <c:v>0.59000000000000341</c:v>
                </c:pt>
                <c:pt idx="2850">
                  <c:v>0.62000000000000455</c:v>
                </c:pt>
                <c:pt idx="2851">
                  <c:v>0.56000000000000227</c:v>
                </c:pt>
                <c:pt idx="2852">
                  <c:v>0.58000000000001251</c:v>
                </c:pt>
                <c:pt idx="2853">
                  <c:v>0.69000000000002615</c:v>
                </c:pt>
                <c:pt idx="2854">
                  <c:v>0.61000000000001364</c:v>
                </c:pt>
                <c:pt idx="2855">
                  <c:v>0.63000000000002387</c:v>
                </c:pt>
                <c:pt idx="2856">
                  <c:v>0.65000000000000568</c:v>
                </c:pt>
                <c:pt idx="2857">
                  <c:v>0.69000000000002615</c:v>
                </c:pt>
                <c:pt idx="2858">
                  <c:v>0.71000000000000796</c:v>
                </c:pt>
                <c:pt idx="2859">
                  <c:v>0.71000000000000796</c:v>
                </c:pt>
                <c:pt idx="2860">
                  <c:v>0.62000000000000455</c:v>
                </c:pt>
                <c:pt idx="2861">
                  <c:v>0.56000000000000227</c:v>
                </c:pt>
                <c:pt idx="2862">
                  <c:v>0.53000000000000114</c:v>
                </c:pt>
                <c:pt idx="2863">
                  <c:v>0.52000000000001023</c:v>
                </c:pt>
                <c:pt idx="2864">
                  <c:v>0.54000000000002046</c:v>
                </c:pt>
                <c:pt idx="2865">
                  <c:v>0.48000000000001819</c:v>
                </c:pt>
                <c:pt idx="2866">
                  <c:v>0.46000000000000796</c:v>
                </c:pt>
                <c:pt idx="2867">
                  <c:v>0.45000000000001705</c:v>
                </c:pt>
                <c:pt idx="2868">
                  <c:v>0.52000000000001023</c:v>
                </c:pt>
                <c:pt idx="2869">
                  <c:v>0.63000000000002387</c:v>
                </c:pt>
                <c:pt idx="2870">
                  <c:v>0.55000000000001137</c:v>
                </c:pt>
                <c:pt idx="2871">
                  <c:v>0.48000000000001819</c:v>
                </c:pt>
                <c:pt idx="2872">
                  <c:v>0.45000000000001705</c:v>
                </c:pt>
                <c:pt idx="2873">
                  <c:v>0.49000000000000909</c:v>
                </c:pt>
                <c:pt idx="2874">
                  <c:v>0.51000000000001933</c:v>
                </c:pt>
                <c:pt idx="2875">
                  <c:v>0.59000000000000341</c:v>
                </c:pt>
                <c:pt idx="2876">
                  <c:v>0.59000000000000341</c:v>
                </c:pt>
                <c:pt idx="2877">
                  <c:v>0.48000000000001819</c:v>
                </c:pt>
                <c:pt idx="2878">
                  <c:v>0.54000000000002046</c:v>
                </c:pt>
                <c:pt idx="2879">
                  <c:v>0.66000000000002501</c:v>
                </c:pt>
                <c:pt idx="2880">
                  <c:v>0.70000000000001705</c:v>
                </c:pt>
                <c:pt idx="2881">
                  <c:v>0.70000000000001705</c:v>
                </c:pt>
                <c:pt idx="2882">
                  <c:v>0.69000000000002615</c:v>
                </c:pt>
                <c:pt idx="2883">
                  <c:v>0.74000000000000909</c:v>
                </c:pt>
                <c:pt idx="2884">
                  <c:v>0.68000000000000682</c:v>
                </c:pt>
                <c:pt idx="2885">
                  <c:v>0.60000000000002274</c:v>
                </c:pt>
                <c:pt idx="2886">
                  <c:v>0.65000000000000568</c:v>
                </c:pt>
                <c:pt idx="2887">
                  <c:v>0.73000000000001819</c:v>
                </c:pt>
                <c:pt idx="2888">
                  <c:v>0.64000000000001478</c:v>
                </c:pt>
                <c:pt idx="2889">
                  <c:v>0.51000000000001933</c:v>
                </c:pt>
                <c:pt idx="2890">
                  <c:v>0.44000000000002615</c:v>
                </c:pt>
                <c:pt idx="2891">
                  <c:v>0.42000000000001592</c:v>
                </c:pt>
                <c:pt idx="2892">
                  <c:v>0.43000000000000682</c:v>
                </c:pt>
                <c:pt idx="2893">
                  <c:v>0.44000000000002615</c:v>
                </c:pt>
                <c:pt idx="2894">
                  <c:v>0.49000000000000909</c:v>
                </c:pt>
                <c:pt idx="2895">
                  <c:v>0.62000000000000455</c:v>
                </c:pt>
                <c:pt idx="2896">
                  <c:v>0.71000000000000796</c:v>
                </c:pt>
                <c:pt idx="2897">
                  <c:v>0.68000000000000682</c:v>
                </c:pt>
                <c:pt idx="2898">
                  <c:v>0.71000000000000796</c:v>
                </c:pt>
                <c:pt idx="2899">
                  <c:v>0.67000000000001592</c:v>
                </c:pt>
                <c:pt idx="2900">
                  <c:v>0.66000000000002501</c:v>
                </c:pt>
                <c:pt idx="2901">
                  <c:v>0.63000000000002387</c:v>
                </c:pt>
                <c:pt idx="2902">
                  <c:v>0.61000000000001364</c:v>
                </c:pt>
                <c:pt idx="2903">
                  <c:v>0.59000000000000341</c:v>
                </c:pt>
                <c:pt idx="2904">
                  <c:v>0.65000000000000568</c:v>
                </c:pt>
                <c:pt idx="2905">
                  <c:v>0.64000000000001478</c:v>
                </c:pt>
                <c:pt idx="2906">
                  <c:v>0.55000000000001137</c:v>
                </c:pt>
                <c:pt idx="2907">
                  <c:v>0.54000000000002046</c:v>
                </c:pt>
                <c:pt idx="2908">
                  <c:v>0.60000000000002274</c:v>
                </c:pt>
                <c:pt idx="2909">
                  <c:v>0.59000000000000341</c:v>
                </c:pt>
                <c:pt idx="2910">
                  <c:v>0.62000000000000455</c:v>
                </c:pt>
                <c:pt idx="2911">
                  <c:v>0.63000000000002387</c:v>
                </c:pt>
                <c:pt idx="2912">
                  <c:v>0.58000000000001251</c:v>
                </c:pt>
                <c:pt idx="2913">
                  <c:v>0.60000000000002274</c:v>
                </c:pt>
                <c:pt idx="2914">
                  <c:v>0.68000000000000682</c:v>
                </c:pt>
                <c:pt idx="2915">
                  <c:v>0.67000000000001592</c:v>
                </c:pt>
                <c:pt idx="2916">
                  <c:v>0.65000000000000568</c:v>
                </c:pt>
                <c:pt idx="2917">
                  <c:v>0.60000000000002274</c:v>
                </c:pt>
                <c:pt idx="2918">
                  <c:v>0.5700000000000216</c:v>
                </c:pt>
                <c:pt idx="2919">
                  <c:v>0.55000000000001137</c:v>
                </c:pt>
                <c:pt idx="2920">
                  <c:v>0.56000000000000227</c:v>
                </c:pt>
                <c:pt idx="2921">
                  <c:v>0.60000000000002274</c:v>
                </c:pt>
                <c:pt idx="2922">
                  <c:v>0.62000000000000455</c:v>
                </c:pt>
                <c:pt idx="2923">
                  <c:v>0.64000000000001478</c:v>
                </c:pt>
                <c:pt idx="2924">
                  <c:v>0.67000000000001592</c:v>
                </c:pt>
                <c:pt idx="2925">
                  <c:v>0.67000000000001592</c:v>
                </c:pt>
                <c:pt idx="2926">
                  <c:v>0.64000000000001478</c:v>
                </c:pt>
                <c:pt idx="2927">
                  <c:v>0.61000000000001364</c:v>
                </c:pt>
                <c:pt idx="2928">
                  <c:v>0.62000000000000455</c:v>
                </c:pt>
                <c:pt idx="2929">
                  <c:v>0.63000000000002387</c:v>
                </c:pt>
                <c:pt idx="2930">
                  <c:v>0.65000000000000568</c:v>
                </c:pt>
                <c:pt idx="2931">
                  <c:v>0.66000000000002501</c:v>
                </c:pt>
                <c:pt idx="2932">
                  <c:v>0.68000000000000682</c:v>
                </c:pt>
                <c:pt idx="2933">
                  <c:v>0.69000000000002615</c:v>
                </c:pt>
                <c:pt idx="2934">
                  <c:v>0.68000000000000682</c:v>
                </c:pt>
                <c:pt idx="2935">
                  <c:v>0.66000000000002501</c:v>
                </c:pt>
                <c:pt idx="2936">
                  <c:v>0.59000000000000341</c:v>
                </c:pt>
                <c:pt idx="2937">
                  <c:v>0.53000000000000114</c:v>
                </c:pt>
                <c:pt idx="2938">
                  <c:v>0.52000000000001023</c:v>
                </c:pt>
                <c:pt idx="2939">
                  <c:v>0.54000000000002046</c:v>
                </c:pt>
                <c:pt idx="2940">
                  <c:v>0.54000000000002046</c:v>
                </c:pt>
                <c:pt idx="2941">
                  <c:v>0.51000000000001933</c:v>
                </c:pt>
                <c:pt idx="2942">
                  <c:v>0.54000000000002046</c:v>
                </c:pt>
                <c:pt idx="2943">
                  <c:v>0.61000000000001364</c:v>
                </c:pt>
                <c:pt idx="2944">
                  <c:v>0.67000000000001592</c:v>
                </c:pt>
                <c:pt idx="2945">
                  <c:v>0.64000000000001478</c:v>
                </c:pt>
                <c:pt idx="2946">
                  <c:v>0.67000000000001592</c:v>
                </c:pt>
                <c:pt idx="2947">
                  <c:v>0.67000000000001592</c:v>
                </c:pt>
                <c:pt idx="2948">
                  <c:v>0.62000000000000455</c:v>
                </c:pt>
                <c:pt idx="2949">
                  <c:v>0.63000000000002387</c:v>
                </c:pt>
                <c:pt idx="2950">
                  <c:v>0.63000000000002387</c:v>
                </c:pt>
                <c:pt idx="2951">
                  <c:v>0.66000000000002501</c:v>
                </c:pt>
                <c:pt idx="2952">
                  <c:v>0.64000000000001478</c:v>
                </c:pt>
                <c:pt idx="2953">
                  <c:v>0.61000000000001364</c:v>
                </c:pt>
                <c:pt idx="2954">
                  <c:v>0.64000000000001478</c:v>
                </c:pt>
                <c:pt idx="2955">
                  <c:v>0.59000000000000341</c:v>
                </c:pt>
                <c:pt idx="2956">
                  <c:v>0.61000000000001364</c:v>
                </c:pt>
                <c:pt idx="2957">
                  <c:v>0.56000000000000227</c:v>
                </c:pt>
                <c:pt idx="2958">
                  <c:v>0.66000000000002501</c:v>
                </c:pt>
                <c:pt idx="2959">
                  <c:v>0.71000000000000796</c:v>
                </c:pt>
                <c:pt idx="2960">
                  <c:v>0.67000000000001592</c:v>
                </c:pt>
                <c:pt idx="2961">
                  <c:v>0.67000000000001592</c:v>
                </c:pt>
                <c:pt idx="2962">
                  <c:v>0.65000000000000568</c:v>
                </c:pt>
                <c:pt idx="2963">
                  <c:v>0.70000000000001705</c:v>
                </c:pt>
                <c:pt idx="2964">
                  <c:v>0.62000000000000455</c:v>
                </c:pt>
                <c:pt idx="2965">
                  <c:v>0.54000000000002046</c:v>
                </c:pt>
                <c:pt idx="2966">
                  <c:v>0.54000000000002046</c:v>
                </c:pt>
                <c:pt idx="2967">
                  <c:v>0.62000000000000455</c:v>
                </c:pt>
                <c:pt idx="2968">
                  <c:v>0.72000000000002728</c:v>
                </c:pt>
                <c:pt idx="2969">
                  <c:v>0.77000000000001023</c:v>
                </c:pt>
                <c:pt idx="2970">
                  <c:v>0.76000000000001933</c:v>
                </c:pt>
                <c:pt idx="2971">
                  <c:v>0.80000000000001137</c:v>
                </c:pt>
                <c:pt idx="2972">
                  <c:v>0.70000000000001705</c:v>
                </c:pt>
                <c:pt idx="2973">
                  <c:v>0.64000000000001478</c:v>
                </c:pt>
                <c:pt idx="2974">
                  <c:v>0.64000000000001478</c:v>
                </c:pt>
                <c:pt idx="2975">
                  <c:v>0.60000000000002274</c:v>
                </c:pt>
                <c:pt idx="2976">
                  <c:v>0.62000000000000455</c:v>
                </c:pt>
                <c:pt idx="2977">
                  <c:v>0.62000000000000455</c:v>
                </c:pt>
                <c:pt idx="2978">
                  <c:v>0.62000000000000455</c:v>
                </c:pt>
                <c:pt idx="2979">
                  <c:v>0.66000000000002501</c:v>
                </c:pt>
                <c:pt idx="2980">
                  <c:v>0.66000000000002501</c:v>
                </c:pt>
                <c:pt idx="2981">
                  <c:v>0.73000000000001819</c:v>
                </c:pt>
                <c:pt idx="2982">
                  <c:v>0.71000000000000796</c:v>
                </c:pt>
                <c:pt idx="2983">
                  <c:v>0.66000000000002501</c:v>
                </c:pt>
                <c:pt idx="2984">
                  <c:v>0.65000000000000568</c:v>
                </c:pt>
                <c:pt idx="2985">
                  <c:v>0.65000000000000568</c:v>
                </c:pt>
                <c:pt idx="2986">
                  <c:v>0.63000000000002387</c:v>
                </c:pt>
                <c:pt idx="2987">
                  <c:v>0.61000000000001364</c:v>
                </c:pt>
                <c:pt idx="2988">
                  <c:v>0.5700000000000216</c:v>
                </c:pt>
                <c:pt idx="2989">
                  <c:v>0.58000000000001251</c:v>
                </c:pt>
                <c:pt idx="2990">
                  <c:v>0.58000000000001251</c:v>
                </c:pt>
                <c:pt idx="2991">
                  <c:v>0.61000000000001364</c:v>
                </c:pt>
                <c:pt idx="2992">
                  <c:v>0.68000000000000682</c:v>
                </c:pt>
                <c:pt idx="2993">
                  <c:v>0.68000000000000682</c:v>
                </c:pt>
                <c:pt idx="2994">
                  <c:v>0.65000000000000568</c:v>
                </c:pt>
                <c:pt idx="2995">
                  <c:v>0.71000000000000796</c:v>
                </c:pt>
                <c:pt idx="2996">
                  <c:v>0.77000000000001023</c:v>
                </c:pt>
                <c:pt idx="2997">
                  <c:v>0.71000000000000796</c:v>
                </c:pt>
                <c:pt idx="2998">
                  <c:v>0.68000000000000682</c:v>
                </c:pt>
                <c:pt idx="2999">
                  <c:v>0.72000000000002728</c:v>
                </c:pt>
                <c:pt idx="3000">
                  <c:v>0.70000000000001705</c:v>
                </c:pt>
                <c:pt idx="3001">
                  <c:v>0.70000000000001705</c:v>
                </c:pt>
                <c:pt idx="3002">
                  <c:v>0.64000000000001478</c:v>
                </c:pt>
                <c:pt idx="3003">
                  <c:v>0.63000000000002387</c:v>
                </c:pt>
                <c:pt idx="3004">
                  <c:v>0.64000000000001478</c:v>
                </c:pt>
                <c:pt idx="3005">
                  <c:v>0.63000000000002387</c:v>
                </c:pt>
                <c:pt idx="3006">
                  <c:v>0.71000000000000796</c:v>
                </c:pt>
                <c:pt idx="3007">
                  <c:v>0.70000000000001705</c:v>
                </c:pt>
                <c:pt idx="3008">
                  <c:v>0.65000000000000568</c:v>
                </c:pt>
                <c:pt idx="3009">
                  <c:v>0.67000000000001592</c:v>
                </c:pt>
                <c:pt idx="3010">
                  <c:v>0.78000000000000114</c:v>
                </c:pt>
                <c:pt idx="3011">
                  <c:v>0.75</c:v>
                </c:pt>
                <c:pt idx="3012">
                  <c:v>0.74000000000000909</c:v>
                </c:pt>
                <c:pt idx="3013">
                  <c:v>0.79000000000002046</c:v>
                </c:pt>
                <c:pt idx="3014">
                  <c:v>0.76000000000001933</c:v>
                </c:pt>
                <c:pt idx="3015">
                  <c:v>0.74000000000000909</c:v>
                </c:pt>
                <c:pt idx="3016">
                  <c:v>0.71000000000000796</c:v>
                </c:pt>
                <c:pt idx="3017">
                  <c:v>0.68000000000000682</c:v>
                </c:pt>
                <c:pt idx="3018">
                  <c:v>0.67000000000001592</c:v>
                </c:pt>
                <c:pt idx="3019">
                  <c:v>0.64000000000001478</c:v>
                </c:pt>
                <c:pt idx="3020">
                  <c:v>0.60000000000002274</c:v>
                </c:pt>
                <c:pt idx="3021">
                  <c:v>0.61000000000001364</c:v>
                </c:pt>
                <c:pt idx="3022">
                  <c:v>0.63000000000002387</c:v>
                </c:pt>
                <c:pt idx="3023">
                  <c:v>0.68000000000000682</c:v>
                </c:pt>
                <c:pt idx="3024">
                  <c:v>0.67000000000001592</c:v>
                </c:pt>
                <c:pt idx="3025">
                  <c:v>0.64000000000001478</c:v>
                </c:pt>
                <c:pt idx="3026">
                  <c:v>0.62000000000000455</c:v>
                </c:pt>
                <c:pt idx="3027">
                  <c:v>0.62000000000000455</c:v>
                </c:pt>
                <c:pt idx="3028">
                  <c:v>0.67000000000001592</c:v>
                </c:pt>
                <c:pt idx="3029">
                  <c:v>0.68000000000000682</c:v>
                </c:pt>
                <c:pt idx="3030">
                  <c:v>0.72000000000002728</c:v>
                </c:pt>
                <c:pt idx="3031">
                  <c:v>0.77000000000001023</c:v>
                </c:pt>
                <c:pt idx="3032">
                  <c:v>0.75</c:v>
                </c:pt>
                <c:pt idx="3033">
                  <c:v>0.68000000000000682</c:v>
                </c:pt>
                <c:pt idx="3034">
                  <c:v>0.60000000000002274</c:v>
                </c:pt>
                <c:pt idx="3035">
                  <c:v>0.65000000000000568</c:v>
                </c:pt>
                <c:pt idx="3036">
                  <c:v>0.69000000000002615</c:v>
                </c:pt>
                <c:pt idx="3037">
                  <c:v>0.71000000000000796</c:v>
                </c:pt>
                <c:pt idx="3038">
                  <c:v>0.72000000000002728</c:v>
                </c:pt>
                <c:pt idx="3039">
                  <c:v>0.68000000000000682</c:v>
                </c:pt>
                <c:pt idx="3040">
                  <c:v>0.62000000000000455</c:v>
                </c:pt>
                <c:pt idx="3041">
                  <c:v>0.63000000000002387</c:v>
                </c:pt>
                <c:pt idx="3042">
                  <c:v>0.65000000000000568</c:v>
                </c:pt>
                <c:pt idx="3043">
                  <c:v>0.68000000000000682</c:v>
                </c:pt>
                <c:pt idx="3044">
                  <c:v>0.61000000000001364</c:v>
                </c:pt>
                <c:pt idx="3045">
                  <c:v>0.63000000000002387</c:v>
                </c:pt>
                <c:pt idx="3046">
                  <c:v>0.66000000000002501</c:v>
                </c:pt>
                <c:pt idx="3047">
                  <c:v>0.67000000000001592</c:v>
                </c:pt>
                <c:pt idx="3048">
                  <c:v>0.69000000000002615</c:v>
                </c:pt>
                <c:pt idx="3049">
                  <c:v>0.69000000000002615</c:v>
                </c:pt>
                <c:pt idx="3050">
                  <c:v>0.74000000000000909</c:v>
                </c:pt>
                <c:pt idx="3051">
                  <c:v>0.74000000000000909</c:v>
                </c:pt>
                <c:pt idx="3052">
                  <c:v>0.66000000000002501</c:v>
                </c:pt>
                <c:pt idx="3053">
                  <c:v>0.70000000000001705</c:v>
                </c:pt>
                <c:pt idx="3054">
                  <c:v>0.70000000000001705</c:v>
                </c:pt>
                <c:pt idx="3055">
                  <c:v>0.70000000000001705</c:v>
                </c:pt>
                <c:pt idx="3056">
                  <c:v>0.70000000000001705</c:v>
                </c:pt>
                <c:pt idx="3057">
                  <c:v>0.71000000000000796</c:v>
                </c:pt>
                <c:pt idx="3058">
                  <c:v>0.70000000000001705</c:v>
                </c:pt>
                <c:pt idx="3059">
                  <c:v>0.72000000000002728</c:v>
                </c:pt>
                <c:pt idx="3060">
                  <c:v>0.74000000000000909</c:v>
                </c:pt>
                <c:pt idx="3061">
                  <c:v>0.64000000000001478</c:v>
                </c:pt>
                <c:pt idx="3062">
                  <c:v>0.74000000000000909</c:v>
                </c:pt>
                <c:pt idx="3063">
                  <c:v>0.76000000000001933</c:v>
                </c:pt>
                <c:pt idx="3064">
                  <c:v>0.73000000000001819</c:v>
                </c:pt>
                <c:pt idx="3065">
                  <c:v>0.70000000000001705</c:v>
                </c:pt>
                <c:pt idx="3066">
                  <c:v>0.72000000000002728</c:v>
                </c:pt>
                <c:pt idx="3067">
                  <c:v>0.71000000000000796</c:v>
                </c:pt>
                <c:pt idx="3068">
                  <c:v>0.71000000000000796</c:v>
                </c:pt>
                <c:pt idx="3069">
                  <c:v>0.69000000000002615</c:v>
                </c:pt>
                <c:pt idx="3070">
                  <c:v>0.65000000000000568</c:v>
                </c:pt>
                <c:pt idx="3071">
                  <c:v>0.64000000000001478</c:v>
                </c:pt>
                <c:pt idx="3072">
                  <c:v>0.70000000000001705</c:v>
                </c:pt>
                <c:pt idx="3073">
                  <c:v>0.79000000000002046</c:v>
                </c:pt>
                <c:pt idx="3074">
                  <c:v>0.73000000000001819</c:v>
                </c:pt>
                <c:pt idx="3075">
                  <c:v>0.64000000000001478</c:v>
                </c:pt>
                <c:pt idx="3076">
                  <c:v>0.64000000000001478</c:v>
                </c:pt>
                <c:pt idx="3077">
                  <c:v>0.68000000000000682</c:v>
                </c:pt>
                <c:pt idx="3078">
                  <c:v>0.68000000000000682</c:v>
                </c:pt>
                <c:pt idx="3079">
                  <c:v>0.68000000000000682</c:v>
                </c:pt>
                <c:pt idx="3080">
                  <c:v>0.67000000000001592</c:v>
                </c:pt>
                <c:pt idx="3081">
                  <c:v>0.64000000000001478</c:v>
                </c:pt>
                <c:pt idx="3082">
                  <c:v>0.61000000000001364</c:v>
                </c:pt>
                <c:pt idx="3083">
                  <c:v>0.58000000000001251</c:v>
                </c:pt>
                <c:pt idx="3084">
                  <c:v>0.61000000000001364</c:v>
                </c:pt>
                <c:pt idx="3085">
                  <c:v>0.63000000000002387</c:v>
                </c:pt>
                <c:pt idx="3086">
                  <c:v>0.66000000000002501</c:v>
                </c:pt>
                <c:pt idx="3087">
                  <c:v>0.69000000000002615</c:v>
                </c:pt>
                <c:pt idx="3088">
                  <c:v>0.73000000000001819</c:v>
                </c:pt>
                <c:pt idx="3089">
                  <c:v>0.76000000000001933</c:v>
                </c:pt>
                <c:pt idx="3090">
                  <c:v>0.77000000000001023</c:v>
                </c:pt>
                <c:pt idx="3091">
                  <c:v>0.77000000000001023</c:v>
                </c:pt>
                <c:pt idx="3092">
                  <c:v>0.84000000000000341</c:v>
                </c:pt>
                <c:pt idx="3093">
                  <c:v>0.88000000000002387</c:v>
                </c:pt>
                <c:pt idx="3094">
                  <c:v>0.87000000000000455</c:v>
                </c:pt>
                <c:pt idx="3095">
                  <c:v>0.76000000000001933</c:v>
                </c:pt>
                <c:pt idx="3096">
                  <c:v>0.78000000000000114</c:v>
                </c:pt>
                <c:pt idx="3097">
                  <c:v>0.79000000000002046</c:v>
                </c:pt>
                <c:pt idx="3098">
                  <c:v>0.75</c:v>
                </c:pt>
                <c:pt idx="3099">
                  <c:v>0.66000000000002501</c:v>
                </c:pt>
                <c:pt idx="3100">
                  <c:v>0.58000000000001251</c:v>
                </c:pt>
                <c:pt idx="3101">
                  <c:v>0.58000000000001251</c:v>
                </c:pt>
                <c:pt idx="3102">
                  <c:v>0.62000000000000455</c:v>
                </c:pt>
                <c:pt idx="3103">
                  <c:v>0.69000000000002615</c:v>
                </c:pt>
                <c:pt idx="3104">
                  <c:v>0.80000000000001137</c:v>
                </c:pt>
                <c:pt idx="3105">
                  <c:v>0.8200000000000216</c:v>
                </c:pt>
                <c:pt idx="3106">
                  <c:v>0.75</c:v>
                </c:pt>
                <c:pt idx="3107">
                  <c:v>0.68000000000000682</c:v>
                </c:pt>
                <c:pt idx="3108">
                  <c:v>0.67000000000001592</c:v>
                </c:pt>
                <c:pt idx="3109">
                  <c:v>0.72000000000002728</c:v>
                </c:pt>
                <c:pt idx="3110">
                  <c:v>0.77000000000001023</c:v>
                </c:pt>
                <c:pt idx="3111">
                  <c:v>0.84000000000000341</c:v>
                </c:pt>
                <c:pt idx="3112">
                  <c:v>0.8200000000000216</c:v>
                </c:pt>
                <c:pt idx="3113">
                  <c:v>0.76000000000001933</c:v>
                </c:pt>
                <c:pt idx="3114">
                  <c:v>0.72000000000002728</c:v>
                </c:pt>
                <c:pt idx="3115">
                  <c:v>0.68000000000000682</c:v>
                </c:pt>
                <c:pt idx="3116">
                  <c:v>0.71000000000000796</c:v>
                </c:pt>
                <c:pt idx="3117">
                  <c:v>0.73000000000001819</c:v>
                </c:pt>
                <c:pt idx="3118">
                  <c:v>0.77000000000001023</c:v>
                </c:pt>
                <c:pt idx="3119">
                  <c:v>0.78000000000000114</c:v>
                </c:pt>
                <c:pt idx="3120">
                  <c:v>0.83000000000001251</c:v>
                </c:pt>
                <c:pt idx="3121">
                  <c:v>0.86000000000001364</c:v>
                </c:pt>
                <c:pt idx="3122">
                  <c:v>0.85000000000002274</c:v>
                </c:pt>
                <c:pt idx="3123">
                  <c:v>0.80000000000001137</c:v>
                </c:pt>
                <c:pt idx="3124">
                  <c:v>0.74000000000000909</c:v>
                </c:pt>
                <c:pt idx="3125">
                  <c:v>0.72000000000002728</c:v>
                </c:pt>
                <c:pt idx="3126">
                  <c:v>0.71000000000000796</c:v>
                </c:pt>
                <c:pt idx="3127">
                  <c:v>0.69000000000002615</c:v>
                </c:pt>
                <c:pt idx="3128">
                  <c:v>0.65000000000000568</c:v>
                </c:pt>
                <c:pt idx="3129">
                  <c:v>0.61000000000001364</c:v>
                </c:pt>
                <c:pt idx="3130">
                  <c:v>0.61000000000001364</c:v>
                </c:pt>
                <c:pt idx="3131">
                  <c:v>0.69000000000002615</c:v>
                </c:pt>
                <c:pt idx="3132">
                  <c:v>0.75</c:v>
                </c:pt>
                <c:pt idx="3133">
                  <c:v>0.75</c:v>
                </c:pt>
                <c:pt idx="3134">
                  <c:v>0.77000000000001023</c:v>
                </c:pt>
                <c:pt idx="3135">
                  <c:v>0.77000000000001023</c:v>
                </c:pt>
                <c:pt idx="3136">
                  <c:v>0.77000000000001023</c:v>
                </c:pt>
                <c:pt idx="3137">
                  <c:v>0.77000000000001023</c:v>
                </c:pt>
                <c:pt idx="3138">
                  <c:v>0.80000000000001137</c:v>
                </c:pt>
                <c:pt idx="3139">
                  <c:v>0.80000000000001137</c:v>
                </c:pt>
                <c:pt idx="3140">
                  <c:v>0.74000000000000909</c:v>
                </c:pt>
                <c:pt idx="3141">
                  <c:v>0.68000000000000682</c:v>
                </c:pt>
                <c:pt idx="3142">
                  <c:v>0.72000000000002728</c:v>
                </c:pt>
                <c:pt idx="3143">
                  <c:v>0.75</c:v>
                </c:pt>
                <c:pt idx="3144">
                  <c:v>0.83000000000001251</c:v>
                </c:pt>
                <c:pt idx="3145">
                  <c:v>0.77000000000001023</c:v>
                </c:pt>
                <c:pt idx="3146">
                  <c:v>0.79000000000002046</c:v>
                </c:pt>
                <c:pt idx="3147">
                  <c:v>0.78000000000000114</c:v>
                </c:pt>
                <c:pt idx="3148">
                  <c:v>0.79000000000002046</c:v>
                </c:pt>
                <c:pt idx="3149">
                  <c:v>0.89000000000001478</c:v>
                </c:pt>
                <c:pt idx="3150">
                  <c:v>0.91000000000002501</c:v>
                </c:pt>
                <c:pt idx="3151">
                  <c:v>0.99000000000000909</c:v>
                </c:pt>
                <c:pt idx="3152">
                  <c:v>1.0200000000000102</c:v>
                </c:pt>
                <c:pt idx="3153">
                  <c:v>0.92000000000001592</c:v>
                </c:pt>
                <c:pt idx="3154">
                  <c:v>0.92000000000001592</c:v>
                </c:pt>
                <c:pt idx="3155">
                  <c:v>0.8200000000000216</c:v>
                </c:pt>
                <c:pt idx="3156">
                  <c:v>0.84000000000000341</c:v>
                </c:pt>
                <c:pt idx="3157">
                  <c:v>0.80000000000001137</c:v>
                </c:pt>
                <c:pt idx="3158">
                  <c:v>0.74000000000000909</c:v>
                </c:pt>
                <c:pt idx="3159">
                  <c:v>0.80000000000001137</c:v>
                </c:pt>
                <c:pt idx="3160">
                  <c:v>0.8200000000000216</c:v>
                </c:pt>
                <c:pt idx="3161">
                  <c:v>0.86000000000001364</c:v>
                </c:pt>
                <c:pt idx="3162">
                  <c:v>0.83000000000001251</c:v>
                </c:pt>
                <c:pt idx="3163">
                  <c:v>1.0700000000000216</c:v>
                </c:pt>
                <c:pt idx="3164">
                  <c:v>1</c:v>
                </c:pt>
                <c:pt idx="3165">
                  <c:v>0.84000000000000341</c:v>
                </c:pt>
                <c:pt idx="3166">
                  <c:v>0.72000000000002728</c:v>
                </c:pt>
                <c:pt idx="3167">
                  <c:v>0.73000000000001819</c:v>
                </c:pt>
                <c:pt idx="3168">
                  <c:v>0.76000000000001933</c:v>
                </c:pt>
                <c:pt idx="3169">
                  <c:v>0.67000000000001592</c:v>
                </c:pt>
                <c:pt idx="3170">
                  <c:v>0.66000000000002501</c:v>
                </c:pt>
                <c:pt idx="3171">
                  <c:v>0.74000000000000909</c:v>
                </c:pt>
                <c:pt idx="3172">
                  <c:v>0.60000000000002274</c:v>
                </c:pt>
                <c:pt idx="3173">
                  <c:v>0.5700000000000216</c:v>
                </c:pt>
                <c:pt idx="3174">
                  <c:v>0.5700000000000216</c:v>
                </c:pt>
                <c:pt idx="3175">
                  <c:v>0.66000000000002501</c:v>
                </c:pt>
                <c:pt idx="3176">
                  <c:v>0.79000000000002046</c:v>
                </c:pt>
                <c:pt idx="3177">
                  <c:v>0.93000000000000682</c:v>
                </c:pt>
                <c:pt idx="3178">
                  <c:v>0.86000000000001364</c:v>
                </c:pt>
                <c:pt idx="3179">
                  <c:v>0.85000000000002274</c:v>
                </c:pt>
                <c:pt idx="3180">
                  <c:v>0.88000000000002387</c:v>
                </c:pt>
                <c:pt idx="3181">
                  <c:v>0.81000000000000227</c:v>
                </c:pt>
                <c:pt idx="3182">
                  <c:v>0.88000000000002387</c:v>
                </c:pt>
                <c:pt idx="3183">
                  <c:v>1.0200000000000102</c:v>
                </c:pt>
                <c:pt idx="3184">
                  <c:v>0.95000000000001705</c:v>
                </c:pt>
                <c:pt idx="3185">
                  <c:v>0.81000000000000227</c:v>
                </c:pt>
                <c:pt idx="3186">
                  <c:v>0.80000000000001137</c:v>
                </c:pt>
                <c:pt idx="3187">
                  <c:v>0.71000000000000796</c:v>
                </c:pt>
                <c:pt idx="3188">
                  <c:v>0.67000000000001592</c:v>
                </c:pt>
                <c:pt idx="3189">
                  <c:v>0.64000000000001478</c:v>
                </c:pt>
                <c:pt idx="3190">
                  <c:v>0.73000000000001819</c:v>
                </c:pt>
                <c:pt idx="3191">
                  <c:v>0.81000000000000227</c:v>
                </c:pt>
                <c:pt idx="3192">
                  <c:v>0.79000000000002046</c:v>
                </c:pt>
                <c:pt idx="3193">
                  <c:v>0.76000000000001933</c:v>
                </c:pt>
                <c:pt idx="3194">
                  <c:v>0.73000000000001819</c:v>
                </c:pt>
                <c:pt idx="3195">
                  <c:v>0.74000000000000909</c:v>
                </c:pt>
                <c:pt idx="3196">
                  <c:v>0.72000000000002728</c:v>
                </c:pt>
                <c:pt idx="3197">
                  <c:v>0.71000000000000796</c:v>
                </c:pt>
                <c:pt idx="3198">
                  <c:v>0.85000000000002274</c:v>
                </c:pt>
                <c:pt idx="3199">
                  <c:v>0.93000000000000682</c:v>
                </c:pt>
                <c:pt idx="3200">
                  <c:v>0.93000000000000682</c:v>
                </c:pt>
                <c:pt idx="3201">
                  <c:v>1</c:v>
                </c:pt>
                <c:pt idx="3202">
                  <c:v>0.91000000000002501</c:v>
                </c:pt>
                <c:pt idx="3203">
                  <c:v>0.83000000000001251</c:v>
                </c:pt>
                <c:pt idx="3204">
                  <c:v>0.74000000000000909</c:v>
                </c:pt>
                <c:pt idx="3205">
                  <c:v>0.73000000000001819</c:v>
                </c:pt>
                <c:pt idx="3206">
                  <c:v>0.72000000000002728</c:v>
                </c:pt>
                <c:pt idx="3207">
                  <c:v>0.70000000000001705</c:v>
                </c:pt>
                <c:pt idx="3208">
                  <c:v>0.70000000000001705</c:v>
                </c:pt>
                <c:pt idx="3209">
                  <c:v>0.71000000000000796</c:v>
                </c:pt>
                <c:pt idx="3210">
                  <c:v>0.73000000000001819</c:v>
                </c:pt>
                <c:pt idx="3211">
                  <c:v>0.74000000000000909</c:v>
                </c:pt>
                <c:pt idx="3212">
                  <c:v>0.73000000000001819</c:v>
                </c:pt>
                <c:pt idx="3213">
                  <c:v>0.73000000000001819</c:v>
                </c:pt>
                <c:pt idx="3214">
                  <c:v>0.72000000000002728</c:v>
                </c:pt>
                <c:pt idx="3215">
                  <c:v>0.74000000000000909</c:v>
                </c:pt>
                <c:pt idx="3216">
                  <c:v>0.76000000000001933</c:v>
                </c:pt>
                <c:pt idx="3217">
                  <c:v>0.77000000000001023</c:v>
                </c:pt>
                <c:pt idx="3218">
                  <c:v>0.75</c:v>
                </c:pt>
                <c:pt idx="3219">
                  <c:v>0.8200000000000216</c:v>
                </c:pt>
                <c:pt idx="3220">
                  <c:v>0.77000000000001023</c:v>
                </c:pt>
                <c:pt idx="3221">
                  <c:v>0.80000000000001137</c:v>
                </c:pt>
                <c:pt idx="3222">
                  <c:v>0.85000000000002274</c:v>
                </c:pt>
                <c:pt idx="3223">
                  <c:v>0.94000000000002615</c:v>
                </c:pt>
                <c:pt idx="3224">
                  <c:v>1</c:v>
                </c:pt>
                <c:pt idx="3225">
                  <c:v>1.160000000000025</c:v>
                </c:pt>
                <c:pt idx="3226">
                  <c:v>0.97000000000002728</c:v>
                </c:pt>
                <c:pt idx="3227">
                  <c:v>0.93000000000000682</c:v>
                </c:pt>
                <c:pt idx="3228">
                  <c:v>0.92000000000001592</c:v>
                </c:pt>
                <c:pt idx="3229">
                  <c:v>0.95000000000001705</c:v>
                </c:pt>
                <c:pt idx="3230">
                  <c:v>0.77000000000001023</c:v>
                </c:pt>
                <c:pt idx="3231">
                  <c:v>0.76000000000001933</c:v>
                </c:pt>
                <c:pt idx="3232">
                  <c:v>0.77000000000001023</c:v>
                </c:pt>
                <c:pt idx="3233">
                  <c:v>0.88000000000002387</c:v>
                </c:pt>
                <c:pt idx="3234">
                  <c:v>0.88000000000002387</c:v>
                </c:pt>
                <c:pt idx="3235">
                  <c:v>0.90000000000000568</c:v>
                </c:pt>
                <c:pt idx="3236">
                  <c:v>0.90000000000000568</c:v>
                </c:pt>
                <c:pt idx="3237">
                  <c:v>0.83000000000001251</c:v>
                </c:pt>
                <c:pt idx="3238">
                  <c:v>0.88000000000002387</c:v>
                </c:pt>
                <c:pt idx="3239">
                  <c:v>0.87000000000000455</c:v>
                </c:pt>
                <c:pt idx="3240">
                  <c:v>0.83000000000001251</c:v>
                </c:pt>
                <c:pt idx="3241">
                  <c:v>0.81000000000000227</c:v>
                </c:pt>
                <c:pt idx="3242">
                  <c:v>0.80000000000001137</c:v>
                </c:pt>
                <c:pt idx="3243">
                  <c:v>0.84000000000000341</c:v>
                </c:pt>
                <c:pt idx="3244">
                  <c:v>0.88000000000002387</c:v>
                </c:pt>
                <c:pt idx="3245">
                  <c:v>0.83000000000001251</c:v>
                </c:pt>
                <c:pt idx="3246">
                  <c:v>0.83000000000001251</c:v>
                </c:pt>
                <c:pt idx="3247">
                  <c:v>0.90000000000000568</c:v>
                </c:pt>
                <c:pt idx="3248">
                  <c:v>0.75</c:v>
                </c:pt>
                <c:pt idx="3249">
                  <c:v>0.77000000000001023</c:v>
                </c:pt>
                <c:pt idx="3250">
                  <c:v>0.84000000000000341</c:v>
                </c:pt>
                <c:pt idx="3251">
                  <c:v>0.86000000000001364</c:v>
                </c:pt>
                <c:pt idx="3252">
                  <c:v>0.84000000000000341</c:v>
                </c:pt>
                <c:pt idx="3253">
                  <c:v>0.83000000000001251</c:v>
                </c:pt>
                <c:pt idx="3254">
                  <c:v>0.83000000000001251</c:v>
                </c:pt>
                <c:pt idx="3255">
                  <c:v>0.89000000000001478</c:v>
                </c:pt>
                <c:pt idx="3256">
                  <c:v>0.94000000000002615</c:v>
                </c:pt>
                <c:pt idx="3257">
                  <c:v>0.98000000000001819</c:v>
                </c:pt>
                <c:pt idx="3258">
                  <c:v>0.89000000000001478</c:v>
                </c:pt>
                <c:pt idx="3259">
                  <c:v>0.79000000000002046</c:v>
                </c:pt>
                <c:pt idx="3260">
                  <c:v>0.78000000000000114</c:v>
                </c:pt>
                <c:pt idx="3261">
                  <c:v>0.80000000000001137</c:v>
                </c:pt>
                <c:pt idx="3262">
                  <c:v>0.86000000000001364</c:v>
                </c:pt>
                <c:pt idx="3263">
                  <c:v>0.88000000000002387</c:v>
                </c:pt>
                <c:pt idx="3264">
                  <c:v>0.88000000000002387</c:v>
                </c:pt>
                <c:pt idx="3265">
                  <c:v>0.8200000000000216</c:v>
                </c:pt>
                <c:pt idx="3266">
                  <c:v>0.86000000000001364</c:v>
                </c:pt>
                <c:pt idx="3267">
                  <c:v>0.90000000000000568</c:v>
                </c:pt>
                <c:pt idx="3268">
                  <c:v>1.0100000000000193</c:v>
                </c:pt>
                <c:pt idx="3269">
                  <c:v>1.0600000000000023</c:v>
                </c:pt>
                <c:pt idx="3270">
                  <c:v>1.1000000000000227</c:v>
                </c:pt>
                <c:pt idx="3271">
                  <c:v>1.0100000000000193</c:v>
                </c:pt>
                <c:pt idx="3272">
                  <c:v>1.0300000000000011</c:v>
                </c:pt>
                <c:pt idx="3273">
                  <c:v>1.0400000000000205</c:v>
                </c:pt>
                <c:pt idx="3274">
                  <c:v>1.0200000000000102</c:v>
                </c:pt>
                <c:pt idx="3275">
                  <c:v>0.92000000000001592</c:v>
                </c:pt>
                <c:pt idx="3276">
                  <c:v>0.95000000000001705</c:v>
                </c:pt>
                <c:pt idx="3277">
                  <c:v>1.0200000000000102</c:v>
                </c:pt>
                <c:pt idx="3278">
                  <c:v>0.95000000000001705</c:v>
                </c:pt>
                <c:pt idx="3279">
                  <c:v>0.93000000000000682</c:v>
                </c:pt>
                <c:pt idx="3280">
                  <c:v>1</c:v>
                </c:pt>
                <c:pt idx="3281">
                  <c:v>1.0300000000000011</c:v>
                </c:pt>
                <c:pt idx="3282">
                  <c:v>0.99000000000000909</c:v>
                </c:pt>
                <c:pt idx="3283">
                  <c:v>0.96000000000000796</c:v>
                </c:pt>
                <c:pt idx="3284">
                  <c:v>0.95000000000001705</c:v>
                </c:pt>
                <c:pt idx="3285">
                  <c:v>0.94000000000002615</c:v>
                </c:pt>
                <c:pt idx="3286">
                  <c:v>0.87000000000000455</c:v>
                </c:pt>
                <c:pt idx="3287">
                  <c:v>0.84000000000000341</c:v>
                </c:pt>
                <c:pt idx="3288">
                  <c:v>0.95000000000001705</c:v>
                </c:pt>
                <c:pt idx="3289">
                  <c:v>1.0200000000000102</c:v>
                </c:pt>
                <c:pt idx="3290">
                  <c:v>1.0100000000000193</c:v>
                </c:pt>
                <c:pt idx="3291">
                  <c:v>0.94000000000002615</c:v>
                </c:pt>
                <c:pt idx="3292">
                  <c:v>0.90000000000000568</c:v>
                </c:pt>
                <c:pt idx="3293">
                  <c:v>0.88000000000002387</c:v>
                </c:pt>
                <c:pt idx="3294">
                  <c:v>0.96000000000000796</c:v>
                </c:pt>
                <c:pt idx="3295">
                  <c:v>0.92000000000001592</c:v>
                </c:pt>
                <c:pt idx="3296">
                  <c:v>0.91000000000002501</c:v>
                </c:pt>
                <c:pt idx="3297">
                  <c:v>0.86000000000001364</c:v>
                </c:pt>
                <c:pt idx="3298">
                  <c:v>0.79000000000002046</c:v>
                </c:pt>
                <c:pt idx="3299">
                  <c:v>0.78000000000000114</c:v>
                </c:pt>
                <c:pt idx="3300">
                  <c:v>0.86000000000001364</c:v>
                </c:pt>
                <c:pt idx="3301">
                  <c:v>0.83000000000001251</c:v>
                </c:pt>
                <c:pt idx="3302">
                  <c:v>0.84000000000000341</c:v>
                </c:pt>
                <c:pt idx="3303">
                  <c:v>0.87000000000000455</c:v>
                </c:pt>
                <c:pt idx="3304">
                  <c:v>0.91000000000002501</c:v>
                </c:pt>
                <c:pt idx="3305">
                  <c:v>0.94000000000002615</c:v>
                </c:pt>
                <c:pt idx="3306">
                  <c:v>0.98000000000001819</c:v>
                </c:pt>
                <c:pt idx="3307">
                  <c:v>0.92000000000001592</c:v>
                </c:pt>
                <c:pt idx="3308">
                  <c:v>0.85000000000002274</c:v>
                </c:pt>
                <c:pt idx="3309">
                  <c:v>0.84000000000000341</c:v>
                </c:pt>
                <c:pt idx="3310">
                  <c:v>0.85000000000002274</c:v>
                </c:pt>
                <c:pt idx="3311">
                  <c:v>0.8200000000000216</c:v>
                </c:pt>
                <c:pt idx="3312">
                  <c:v>0.83000000000001251</c:v>
                </c:pt>
                <c:pt idx="3313">
                  <c:v>0.80000000000001137</c:v>
                </c:pt>
                <c:pt idx="3314">
                  <c:v>0.77000000000001023</c:v>
                </c:pt>
                <c:pt idx="3315">
                  <c:v>0.86000000000001364</c:v>
                </c:pt>
                <c:pt idx="3316">
                  <c:v>0.86000000000001364</c:v>
                </c:pt>
                <c:pt idx="3317">
                  <c:v>0.98000000000001819</c:v>
                </c:pt>
                <c:pt idx="3318">
                  <c:v>0.97000000000002728</c:v>
                </c:pt>
                <c:pt idx="3319">
                  <c:v>0.89000000000001478</c:v>
                </c:pt>
                <c:pt idx="3320">
                  <c:v>0.93000000000000682</c:v>
                </c:pt>
                <c:pt idx="3321">
                  <c:v>0.95000000000001705</c:v>
                </c:pt>
                <c:pt idx="3322">
                  <c:v>1</c:v>
                </c:pt>
                <c:pt idx="3323">
                  <c:v>1.0600000000000023</c:v>
                </c:pt>
                <c:pt idx="3324">
                  <c:v>1.0200000000000102</c:v>
                </c:pt>
                <c:pt idx="3325">
                  <c:v>0.92000000000001592</c:v>
                </c:pt>
                <c:pt idx="3326">
                  <c:v>0.85000000000002274</c:v>
                </c:pt>
                <c:pt idx="3327">
                  <c:v>0.83000000000001251</c:v>
                </c:pt>
                <c:pt idx="3328">
                  <c:v>0.87000000000000455</c:v>
                </c:pt>
                <c:pt idx="3329">
                  <c:v>0.90000000000000568</c:v>
                </c:pt>
                <c:pt idx="3330">
                  <c:v>0.97000000000002728</c:v>
                </c:pt>
                <c:pt idx="3331">
                  <c:v>1</c:v>
                </c:pt>
                <c:pt idx="3332">
                  <c:v>0.97000000000002728</c:v>
                </c:pt>
                <c:pt idx="3333">
                  <c:v>0.94000000000002615</c:v>
                </c:pt>
                <c:pt idx="3334">
                  <c:v>1</c:v>
                </c:pt>
                <c:pt idx="3335">
                  <c:v>0.96000000000000796</c:v>
                </c:pt>
                <c:pt idx="3336">
                  <c:v>1.0100000000000193</c:v>
                </c:pt>
                <c:pt idx="3337">
                  <c:v>1.0100000000000193</c:v>
                </c:pt>
                <c:pt idx="3338">
                  <c:v>0.97000000000002728</c:v>
                </c:pt>
                <c:pt idx="3339">
                  <c:v>0.97000000000002728</c:v>
                </c:pt>
                <c:pt idx="3340">
                  <c:v>1.0100000000000193</c:v>
                </c:pt>
                <c:pt idx="3341">
                  <c:v>1.0200000000000102</c:v>
                </c:pt>
                <c:pt idx="3342">
                  <c:v>0.95000000000001705</c:v>
                </c:pt>
                <c:pt idx="3343">
                  <c:v>0.96000000000000796</c:v>
                </c:pt>
                <c:pt idx="3344">
                  <c:v>1.0200000000000102</c:v>
                </c:pt>
                <c:pt idx="3345">
                  <c:v>1.0500000000000114</c:v>
                </c:pt>
                <c:pt idx="3346">
                  <c:v>0.99000000000000909</c:v>
                </c:pt>
                <c:pt idx="3347">
                  <c:v>0.90000000000000568</c:v>
                </c:pt>
                <c:pt idx="3348">
                  <c:v>0.87000000000000455</c:v>
                </c:pt>
                <c:pt idx="3349">
                  <c:v>0.90000000000000568</c:v>
                </c:pt>
                <c:pt idx="3350">
                  <c:v>0.87000000000000455</c:v>
                </c:pt>
                <c:pt idx="3351">
                  <c:v>0.92000000000001592</c:v>
                </c:pt>
                <c:pt idx="3352">
                  <c:v>0.90000000000000568</c:v>
                </c:pt>
                <c:pt idx="3353">
                  <c:v>0.96000000000000796</c:v>
                </c:pt>
                <c:pt idx="3354">
                  <c:v>1</c:v>
                </c:pt>
                <c:pt idx="3355">
                  <c:v>0.96000000000000796</c:v>
                </c:pt>
                <c:pt idx="3356">
                  <c:v>0.89000000000001478</c:v>
                </c:pt>
                <c:pt idx="3357">
                  <c:v>0.95000000000001705</c:v>
                </c:pt>
                <c:pt idx="3358">
                  <c:v>1</c:v>
                </c:pt>
                <c:pt idx="3359">
                  <c:v>0.95000000000001705</c:v>
                </c:pt>
                <c:pt idx="3360">
                  <c:v>0.95000000000001705</c:v>
                </c:pt>
                <c:pt idx="3361">
                  <c:v>0.99000000000000909</c:v>
                </c:pt>
                <c:pt idx="3362">
                  <c:v>1.0100000000000193</c:v>
                </c:pt>
                <c:pt idx="3363">
                  <c:v>1.0100000000000193</c:v>
                </c:pt>
                <c:pt idx="3364">
                  <c:v>0.99000000000000909</c:v>
                </c:pt>
                <c:pt idx="3365">
                  <c:v>0.93000000000000682</c:v>
                </c:pt>
                <c:pt idx="3366">
                  <c:v>0.96000000000000796</c:v>
                </c:pt>
              </c:numCache>
            </c:numRef>
          </c:yVal>
          <c:smooth val="0"/>
          <c:extLst xmlns:c16r2="http://schemas.microsoft.com/office/drawing/2015/06/chart">
            <c:ext xmlns:c16="http://schemas.microsoft.com/office/drawing/2014/chart" uri="{C3380CC4-5D6E-409C-BE32-E72D297353CC}">
              <c16:uniqueId val="{0000000A-F270-4D12-AA69-2E62D7261CF5}"/>
            </c:ext>
          </c:extLst>
        </c:ser>
        <c:ser>
          <c:idx val="0"/>
          <c:order val="7"/>
          <c:tx>
            <c:strRef>
              <c:f>Kolisani_CHMU!$L$1</c:f>
              <c:strCache>
                <c:ptCount val="1"/>
                <c:pt idx="0">
                  <c:v>VP 8501</c:v>
                </c:pt>
              </c:strCache>
            </c:strRef>
          </c:tx>
          <c:spPr>
            <a:ln w="25400">
              <a:solidFill>
                <a:srgbClr val="0000FF"/>
              </a:solidFill>
            </a:ln>
          </c:spPr>
          <c:marker>
            <c:symbol val="none"/>
          </c:marker>
          <c:xVal>
            <c:numRef>
              <c:f>Kolisani_CHMU!$I$2:$I$486</c:f>
              <c:numCache>
                <c:formatCode>m/d/yyyy</c:formatCode>
                <c:ptCount val="485"/>
                <c:pt idx="0" formatCode="0.00">
                  <c:v>25157</c:v>
                </c:pt>
                <c:pt idx="1">
                  <c:v>25187</c:v>
                </c:pt>
                <c:pt idx="2">
                  <c:v>25218</c:v>
                </c:pt>
                <c:pt idx="3">
                  <c:v>25249</c:v>
                </c:pt>
                <c:pt idx="4">
                  <c:v>25277</c:v>
                </c:pt>
                <c:pt idx="5">
                  <c:v>25308</c:v>
                </c:pt>
                <c:pt idx="6">
                  <c:v>25338</c:v>
                </c:pt>
                <c:pt idx="7">
                  <c:v>25369</c:v>
                </c:pt>
                <c:pt idx="8">
                  <c:v>25399</c:v>
                </c:pt>
                <c:pt idx="9">
                  <c:v>25430</c:v>
                </c:pt>
                <c:pt idx="10">
                  <c:v>25461</c:v>
                </c:pt>
                <c:pt idx="11">
                  <c:v>25491</c:v>
                </c:pt>
                <c:pt idx="12">
                  <c:v>25522</c:v>
                </c:pt>
                <c:pt idx="13">
                  <c:v>25552</c:v>
                </c:pt>
                <c:pt idx="14">
                  <c:v>25583</c:v>
                </c:pt>
                <c:pt idx="15">
                  <c:v>25614</c:v>
                </c:pt>
                <c:pt idx="16">
                  <c:v>25642</c:v>
                </c:pt>
                <c:pt idx="17">
                  <c:v>25673</c:v>
                </c:pt>
                <c:pt idx="18">
                  <c:v>25703</c:v>
                </c:pt>
                <c:pt idx="19">
                  <c:v>25734</c:v>
                </c:pt>
                <c:pt idx="20">
                  <c:v>25764</c:v>
                </c:pt>
                <c:pt idx="21">
                  <c:v>25795</c:v>
                </c:pt>
                <c:pt idx="22">
                  <c:v>25826</c:v>
                </c:pt>
                <c:pt idx="23">
                  <c:v>25856</c:v>
                </c:pt>
                <c:pt idx="24">
                  <c:v>25887</c:v>
                </c:pt>
                <c:pt idx="25">
                  <c:v>25917</c:v>
                </c:pt>
                <c:pt idx="26">
                  <c:v>25948</c:v>
                </c:pt>
                <c:pt idx="27">
                  <c:v>25979</c:v>
                </c:pt>
                <c:pt idx="28">
                  <c:v>26007</c:v>
                </c:pt>
                <c:pt idx="29">
                  <c:v>26038</c:v>
                </c:pt>
                <c:pt idx="30">
                  <c:v>26068</c:v>
                </c:pt>
                <c:pt idx="31">
                  <c:v>26099</c:v>
                </c:pt>
                <c:pt idx="32">
                  <c:v>26129</c:v>
                </c:pt>
                <c:pt idx="33">
                  <c:v>26160</c:v>
                </c:pt>
                <c:pt idx="34">
                  <c:v>26191</c:v>
                </c:pt>
                <c:pt idx="35">
                  <c:v>26221</c:v>
                </c:pt>
                <c:pt idx="36">
                  <c:v>26252</c:v>
                </c:pt>
                <c:pt idx="37">
                  <c:v>26282</c:v>
                </c:pt>
                <c:pt idx="38">
                  <c:v>26313</c:v>
                </c:pt>
                <c:pt idx="39">
                  <c:v>26344</c:v>
                </c:pt>
                <c:pt idx="40">
                  <c:v>26373</c:v>
                </c:pt>
                <c:pt idx="41">
                  <c:v>26404</c:v>
                </c:pt>
                <c:pt idx="42">
                  <c:v>26434</c:v>
                </c:pt>
                <c:pt idx="43">
                  <c:v>26465</c:v>
                </c:pt>
                <c:pt idx="44">
                  <c:v>26495</c:v>
                </c:pt>
                <c:pt idx="45">
                  <c:v>26526</c:v>
                </c:pt>
                <c:pt idx="46">
                  <c:v>26557</c:v>
                </c:pt>
                <c:pt idx="47">
                  <c:v>26587</c:v>
                </c:pt>
                <c:pt idx="48">
                  <c:v>26618</c:v>
                </c:pt>
                <c:pt idx="49">
                  <c:v>26648</c:v>
                </c:pt>
                <c:pt idx="50">
                  <c:v>26679</c:v>
                </c:pt>
                <c:pt idx="51">
                  <c:v>26710</c:v>
                </c:pt>
                <c:pt idx="52">
                  <c:v>26738</c:v>
                </c:pt>
                <c:pt idx="53">
                  <c:v>26769</c:v>
                </c:pt>
                <c:pt idx="54">
                  <c:v>26799</c:v>
                </c:pt>
                <c:pt idx="55">
                  <c:v>26830</c:v>
                </c:pt>
                <c:pt idx="56">
                  <c:v>26860</c:v>
                </c:pt>
                <c:pt idx="57">
                  <c:v>26891</c:v>
                </c:pt>
                <c:pt idx="58">
                  <c:v>26922</c:v>
                </c:pt>
                <c:pt idx="59">
                  <c:v>26952</c:v>
                </c:pt>
                <c:pt idx="60">
                  <c:v>26983</c:v>
                </c:pt>
                <c:pt idx="61">
                  <c:v>27013</c:v>
                </c:pt>
                <c:pt idx="62">
                  <c:v>27044</c:v>
                </c:pt>
                <c:pt idx="63">
                  <c:v>27075</c:v>
                </c:pt>
                <c:pt idx="64">
                  <c:v>27103</c:v>
                </c:pt>
                <c:pt idx="65">
                  <c:v>27134</c:v>
                </c:pt>
                <c:pt idx="66">
                  <c:v>27164</c:v>
                </c:pt>
                <c:pt idx="67">
                  <c:v>27195</c:v>
                </c:pt>
                <c:pt idx="68">
                  <c:v>27225</c:v>
                </c:pt>
                <c:pt idx="69">
                  <c:v>27256</c:v>
                </c:pt>
                <c:pt idx="70">
                  <c:v>27287</c:v>
                </c:pt>
                <c:pt idx="71">
                  <c:v>27317</c:v>
                </c:pt>
                <c:pt idx="72">
                  <c:v>27348</c:v>
                </c:pt>
                <c:pt idx="73">
                  <c:v>27378</c:v>
                </c:pt>
                <c:pt idx="74">
                  <c:v>27409</c:v>
                </c:pt>
                <c:pt idx="75">
                  <c:v>27440</c:v>
                </c:pt>
                <c:pt idx="76">
                  <c:v>27468</c:v>
                </c:pt>
                <c:pt idx="77">
                  <c:v>27499</c:v>
                </c:pt>
                <c:pt idx="78">
                  <c:v>27529</c:v>
                </c:pt>
                <c:pt idx="79">
                  <c:v>27560</c:v>
                </c:pt>
                <c:pt idx="80">
                  <c:v>27590</c:v>
                </c:pt>
                <c:pt idx="81">
                  <c:v>27621</c:v>
                </c:pt>
                <c:pt idx="82">
                  <c:v>27652</c:v>
                </c:pt>
                <c:pt idx="83">
                  <c:v>27682</c:v>
                </c:pt>
                <c:pt idx="84">
                  <c:v>27713</c:v>
                </c:pt>
                <c:pt idx="85">
                  <c:v>27743</c:v>
                </c:pt>
                <c:pt idx="86">
                  <c:v>27774</c:v>
                </c:pt>
                <c:pt idx="87">
                  <c:v>27805</c:v>
                </c:pt>
                <c:pt idx="88">
                  <c:v>27834</c:v>
                </c:pt>
                <c:pt idx="89">
                  <c:v>27865</c:v>
                </c:pt>
                <c:pt idx="90">
                  <c:v>27895</c:v>
                </c:pt>
                <c:pt idx="91">
                  <c:v>27926</c:v>
                </c:pt>
                <c:pt idx="92">
                  <c:v>27956</c:v>
                </c:pt>
                <c:pt idx="93">
                  <c:v>27987</c:v>
                </c:pt>
                <c:pt idx="94">
                  <c:v>28018</c:v>
                </c:pt>
                <c:pt idx="95">
                  <c:v>28048</c:v>
                </c:pt>
                <c:pt idx="96">
                  <c:v>28079</c:v>
                </c:pt>
                <c:pt idx="97">
                  <c:v>28109</c:v>
                </c:pt>
                <c:pt idx="98">
                  <c:v>28140</c:v>
                </c:pt>
                <c:pt idx="99">
                  <c:v>28171</c:v>
                </c:pt>
                <c:pt idx="100">
                  <c:v>28199</c:v>
                </c:pt>
                <c:pt idx="101">
                  <c:v>28230</c:v>
                </c:pt>
                <c:pt idx="102">
                  <c:v>28260</c:v>
                </c:pt>
                <c:pt idx="103">
                  <c:v>28291</c:v>
                </c:pt>
                <c:pt idx="104">
                  <c:v>28321</c:v>
                </c:pt>
                <c:pt idx="105">
                  <c:v>28352</c:v>
                </c:pt>
                <c:pt idx="106">
                  <c:v>28383</c:v>
                </c:pt>
                <c:pt idx="107">
                  <c:v>28413</c:v>
                </c:pt>
                <c:pt idx="108">
                  <c:v>28444</c:v>
                </c:pt>
                <c:pt idx="109">
                  <c:v>28474</c:v>
                </c:pt>
                <c:pt idx="110">
                  <c:v>28505</c:v>
                </c:pt>
                <c:pt idx="111">
                  <c:v>28536</c:v>
                </c:pt>
                <c:pt idx="112">
                  <c:v>28564</c:v>
                </c:pt>
                <c:pt idx="113">
                  <c:v>28595</c:v>
                </c:pt>
                <c:pt idx="114">
                  <c:v>28625</c:v>
                </c:pt>
                <c:pt idx="115">
                  <c:v>28656</c:v>
                </c:pt>
                <c:pt idx="116">
                  <c:v>28686</c:v>
                </c:pt>
                <c:pt idx="117">
                  <c:v>28717</c:v>
                </c:pt>
                <c:pt idx="118">
                  <c:v>28748</c:v>
                </c:pt>
                <c:pt idx="119">
                  <c:v>28778</c:v>
                </c:pt>
                <c:pt idx="120">
                  <c:v>28809</c:v>
                </c:pt>
                <c:pt idx="121">
                  <c:v>28839</c:v>
                </c:pt>
                <c:pt idx="122">
                  <c:v>28870</c:v>
                </c:pt>
                <c:pt idx="123">
                  <c:v>28901</c:v>
                </c:pt>
                <c:pt idx="124">
                  <c:v>28929</c:v>
                </c:pt>
                <c:pt idx="125">
                  <c:v>28960</c:v>
                </c:pt>
                <c:pt idx="126">
                  <c:v>28990</c:v>
                </c:pt>
                <c:pt idx="127">
                  <c:v>29021</c:v>
                </c:pt>
                <c:pt idx="128">
                  <c:v>29051</c:v>
                </c:pt>
                <c:pt idx="129">
                  <c:v>29082</c:v>
                </c:pt>
                <c:pt idx="130">
                  <c:v>29113</c:v>
                </c:pt>
                <c:pt idx="131">
                  <c:v>29143</c:v>
                </c:pt>
                <c:pt idx="132">
                  <c:v>29174</c:v>
                </c:pt>
                <c:pt idx="133">
                  <c:v>29204</c:v>
                </c:pt>
                <c:pt idx="134">
                  <c:v>29235</c:v>
                </c:pt>
                <c:pt idx="135">
                  <c:v>29266</c:v>
                </c:pt>
                <c:pt idx="136">
                  <c:v>29295</c:v>
                </c:pt>
                <c:pt idx="137">
                  <c:v>29326</c:v>
                </c:pt>
                <c:pt idx="138">
                  <c:v>29356</c:v>
                </c:pt>
                <c:pt idx="139">
                  <c:v>29387</c:v>
                </c:pt>
                <c:pt idx="140">
                  <c:v>29417</c:v>
                </c:pt>
                <c:pt idx="141">
                  <c:v>29448</c:v>
                </c:pt>
                <c:pt idx="142">
                  <c:v>29479</c:v>
                </c:pt>
                <c:pt idx="143">
                  <c:v>29509</c:v>
                </c:pt>
                <c:pt idx="144">
                  <c:v>29540</c:v>
                </c:pt>
                <c:pt idx="145">
                  <c:v>29570</c:v>
                </c:pt>
                <c:pt idx="146">
                  <c:v>29601</c:v>
                </c:pt>
                <c:pt idx="147">
                  <c:v>29632</c:v>
                </c:pt>
                <c:pt idx="148">
                  <c:v>29660</c:v>
                </c:pt>
                <c:pt idx="149">
                  <c:v>29691</c:v>
                </c:pt>
                <c:pt idx="150">
                  <c:v>29721</c:v>
                </c:pt>
                <c:pt idx="151">
                  <c:v>29752</c:v>
                </c:pt>
                <c:pt idx="152">
                  <c:v>29782</c:v>
                </c:pt>
                <c:pt idx="153">
                  <c:v>29813</c:v>
                </c:pt>
                <c:pt idx="154">
                  <c:v>29844</c:v>
                </c:pt>
                <c:pt idx="155">
                  <c:v>29874</c:v>
                </c:pt>
                <c:pt idx="156">
                  <c:v>29905</c:v>
                </c:pt>
                <c:pt idx="157">
                  <c:v>29935</c:v>
                </c:pt>
                <c:pt idx="158">
                  <c:v>29966</c:v>
                </c:pt>
                <c:pt idx="159">
                  <c:v>29997</c:v>
                </c:pt>
                <c:pt idx="160">
                  <c:v>30025</c:v>
                </c:pt>
                <c:pt idx="161">
                  <c:v>30056</c:v>
                </c:pt>
                <c:pt idx="162">
                  <c:v>30086</c:v>
                </c:pt>
                <c:pt idx="163">
                  <c:v>30117</c:v>
                </c:pt>
                <c:pt idx="164">
                  <c:v>30147</c:v>
                </c:pt>
                <c:pt idx="165">
                  <c:v>30178</c:v>
                </c:pt>
                <c:pt idx="166">
                  <c:v>30209</c:v>
                </c:pt>
                <c:pt idx="167">
                  <c:v>30239</c:v>
                </c:pt>
                <c:pt idx="168">
                  <c:v>30270</c:v>
                </c:pt>
                <c:pt idx="169">
                  <c:v>30300</c:v>
                </c:pt>
                <c:pt idx="170">
                  <c:v>30331</c:v>
                </c:pt>
                <c:pt idx="171">
                  <c:v>30362</c:v>
                </c:pt>
                <c:pt idx="172">
                  <c:v>30390</c:v>
                </c:pt>
                <c:pt idx="173">
                  <c:v>30421</c:v>
                </c:pt>
                <c:pt idx="174">
                  <c:v>30451</c:v>
                </c:pt>
                <c:pt idx="175">
                  <c:v>30482</c:v>
                </c:pt>
                <c:pt idx="176">
                  <c:v>30512</c:v>
                </c:pt>
                <c:pt idx="177">
                  <c:v>30543</c:v>
                </c:pt>
                <c:pt idx="178">
                  <c:v>30574</c:v>
                </c:pt>
                <c:pt idx="179">
                  <c:v>30604</c:v>
                </c:pt>
                <c:pt idx="180">
                  <c:v>30635</c:v>
                </c:pt>
                <c:pt idx="181">
                  <c:v>30665</c:v>
                </c:pt>
                <c:pt idx="182">
                  <c:v>30696</c:v>
                </c:pt>
                <c:pt idx="183">
                  <c:v>30727</c:v>
                </c:pt>
                <c:pt idx="184">
                  <c:v>30756</c:v>
                </c:pt>
                <c:pt idx="185">
                  <c:v>30787</c:v>
                </c:pt>
                <c:pt idx="186">
                  <c:v>30817</c:v>
                </c:pt>
                <c:pt idx="187">
                  <c:v>30848</c:v>
                </c:pt>
                <c:pt idx="188">
                  <c:v>30878</c:v>
                </c:pt>
                <c:pt idx="189">
                  <c:v>30909</c:v>
                </c:pt>
                <c:pt idx="190">
                  <c:v>30940</c:v>
                </c:pt>
                <c:pt idx="191">
                  <c:v>30970</c:v>
                </c:pt>
                <c:pt idx="192">
                  <c:v>31001</c:v>
                </c:pt>
                <c:pt idx="193">
                  <c:v>31031</c:v>
                </c:pt>
                <c:pt idx="194">
                  <c:v>31062</c:v>
                </c:pt>
                <c:pt idx="195">
                  <c:v>31093</c:v>
                </c:pt>
                <c:pt idx="196">
                  <c:v>31121</c:v>
                </c:pt>
                <c:pt idx="197">
                  <c:v>31152</c:v>
                </c:pt>
                <c:pt idx="198">
                  <c:v>31182</c:v>
                </c:pt>
                <c:pt idx="199">
                  <c:v>31213</c:v>
                </c:pt>
                <c:pt idx="200">
                  <c:v>31243</c:v>
                </c:pt>
                <c:pt idx="201">
                  <c:v>31274</c:v>
                </c:pt>
                <c:pt idx="202">
                  <c:v>31305</c:v>
                </c:pt>
                <c:pt idx="203">
                  <c:v>31335</c:v>
                </c:pt>
                <c:pt idx="204">
                  <c:v>31366</c:v>
                </c:pt>
                <c:pt idx="205">
                  <c:v>31396</c:v>
                </c:pt>
                <c:pt idx="206">
                  <c:v>31427</c:v>
                </c:pt>
                <c:pt idx="207">
                  <c:v>31458</c:v>
                </c:pt>
                <c:pt idx="208">
                  <c:v>31486</c:v>
                </c:pt>
                <c:pt idx="209">
                  <c:v>31517</c:v>
                </c:pt>
                <c:pt idx="210">
                  <c:v>31547</c:v>
                </c:pt>
                <c:pt idx="211">
                  <c:v>31578</c:v>
                </c:pt>
                <c:pt idx="212">
                  <c:v>31608</c:v>
                </c:pt>
                <c:pt idx="213">
                  <c:v>31639</c:v>
                </c:pt>
                <c:pt idx="214">
                  <c:v>31670</c:v>
                </c:pt>
                <c:pt idx="215">
                  <c:v>31700</c:v>
                </c:pt>
                <c:pt idx="216">
                  <c:v>31731</c:v>
                </c:pt>
                <c:pt idx="217">
                  <c:v>31761</c:v>
                </c:pt>
                <c:pt idx="218">
                  <c:v>31792</c:v>
                </c:pt>
                <c:pt idx="219">
                  <c:v>31823</c:v>
                </c:pt>
                <c:pt idx="220">
                  <c:v>31851</c:v>
                </c:pt>
                <c:pt idx="221">
                  <c:v>31882</c:v>
                </c:pt>
                <c:pt idx="222">
                  <c:v>31912</c:v>
                </c:pt>
                <c:pt idx="223">
                  <c:v>31943</c:v>
                </c:pt>
                <c:pt idx="224">
                  <c:v>31973</c:v>
                </c:pt>
                <c:pt idx="225">
                  <c:v>32004</c:v>
                </c:pt>
                <c:pt idx="226">
                  <c:v>32035</c:v>
                </c:pt>
                <c:pt idx="227">
                  <c:v>32065</c:v>
                </c:pt>
                <c:pt idx="228">
                  <c:v>32096</c:v>
                </c:pt>
                <c:pt idx="229">
                  <c:v>32126</c:v>
                </c:pt>
                <c:pt idx="230">
                  <c:v>32157</c:v>
                </c:pt>
                <c:pt idx="231">
                  <c:v>32188</c:v>
                </c:pt>
                <c:pt idx="232">
                  <c:v>32217</c:v>
                </c:pt>
                <c:pt idx="233">
                  <c:v>32248</c:v>
                </c:pt>
                <c:pt idx="234">
                  <c:v>32278</c:v>
                </c:pt>
                <c:pt idx="235">
                  <c:v>32309</c:v>
                </c:pt>
                <c:pt idx="236">
                  <c:v>32339</c:v>
                </c:pt>
                <c:pt idx="237">
                  <c:v>32370</c:v>
                </c:pt>
                <c:pt idx="238">
                  <c:v>32401</c:v>
                </c:pt>
                <c:pt idx="239">
                  <c:v>32431</c:v>
                </c:pt>
                <c:pt idx="240">
                  <c:v>32462</c:v>
                </c:pt>
                <c:pt idx="241">
                  <c:v>32492</c:v>
                </c:pt>
                <c:pt idx="242">
                  <c:v>32523</c:v>
                </c:pt>
                <c:pt idx="243">
                  <c:v>32554</c:v>
                </c:pt>
                <c:pt idx="244">
                  <c:v>32582</c:v>
                </c:pt>
                <c:pt idx="245">
                  <c:v>32613</c:v>
                </c:pt>
                <c:pt idx="246">
                  <c:v>32643</c:v>
                </c:pt>
                <c:pt idx="247">
                  <c:v>32674</c:v>
                </c:pt>
                <c:pt idx="248">
                  <c:v>32704</c:v>
                </c:pt>
                <c:pt idx="249">
                  <c:v>32735</c:v>
                </c:pt>
                <c:pt idx="250">
                  <c:v>32766</c:v>
                </c:pt>
                <c:pt idx="251">
                  <c:v>32796</c:v>
                </c:pt>
                <c:pt idx="252">
                  <c:v>32827</c:v>
                </c:pt>
                <c:pt idx="253">
                  <c:v>32857</c:v>
                </c:pt>
                <c:pt idx="254">
                  <c:v>32888</c:v>
                </c:pt>
                <c:pt idx="255">
                  <c:v>32919</c:v>
                </c:pt>
                <c:pt idx="256">
                  <c:v>32947</c:v>
                </c:pt>
                <c:pt idx="257">
                  <c:v>32978</c:v>
                </c:pt>
                <c:pt idx="258">
                  <c:v>33008</c:v>
                </c:pt>
                <c:pt idx="259">
                  <c:v>33039</c:v>
                </c:pt>
                <c:pt idx="260">
                  <c:v>33069</c:v>
                </c:pt>
                <c:pt idx="261">
                  <c:v>33100</c:v>
                </c:pt>
                <c:pt idx="262">
                  <c:v>33131</c:v>
                </c:pt>
                <c:pt idx="263">
                  <c:v>33161</c:v>
                </c:pt>
                <c:pt idx="264">
                  <c:v>33192</c:v>
                </c:pt>
                <c:pt idx="265">
                  <c:v>33222</c:v>
                </c:pt>
                <c:pt idx="266">
                  <c:v>33253</c:v>
                </c:pt>
                <c:pt idx="267">
                  <c:v>33284</c:v>
                </c:pt>
                <c:pt idx="268">
                  <c:v>33312</c:v>
                </c:pt>
                <c:pt idx="269">
                  <c:v>33343</c:v>
                </c:pt>
                <c:pt idx="270">
                  <c:v>33373</c:v>
                </c:pt>
                <c:pt idx="271">
                  <c:v>33404</c:v>
                </c:pt>
                <c:pt idx="272">
                  <c:v>33434</c:v>
                </c:pt>
                <c:pt idx="273">
                  <c:v>33465</c:v>
                </c:pt>
                <c:pt idx="274">
                  <c:v>33496</c:v>
                </c:pt>
                <c:pt idx="275">
                  <c:v>33526</c:v>
                </c:pt>
                <c:pt idx="276">
                  <c:v>33557</c:v>
                </c:pt>
                <c:pt idx="277">
                  <c:v>33587</c:v>
                </c:pt>
                <c:pt idx="278">
                  <c:v>33618</c:v>
                </c:pt>
                <c:pt idx="279">
                  <c:v>33649</c:v>
                </c:pt>
                <c:pt idx="280">
                  <c:v>33678</c:v>
                </c:pt>
                <c:pt idx="281">
                  <c:v>33709</c:v>
                </c:pt>
                <c:pt idx="282">
                  <c:v>33739</c:v>
                </c:pt>
                <c:pt idx="283">
                  <c:v>33770</c:v>
                </c:pt>
                <c:pt idx="284">
                  <c:v>33800</c:v>
                </c:pt>
                <c:pt idx="285">
                  <c:v>33831</c:v>
                </c:pt>
                <c:pt idx="286">
                  <c:v>33862</c:v>
                </c:pt>
                <c:pt idx="287">
                  <c:v>33892</c:v>
                </c:pt>
                <c:pt idx="288">
                  <c:v>33923</c:v>
                </c:pt>
                <c:pt idx="289">
                  <c:v>33953</c:v>
                </c:pt>
                <c:pt idx="290">
                  <c:v>33984</c:v>
                </c:pt>
                <c:pt idx="291">
                  <c:v>34015</c:v>
                </c:pt>
                <c:pt idx="292">
                  <c:v>34043</c:v>
                </c:pt>
                <c:pt idx="293">
                  <c:v>34074</c:v>
                </c:pt>
                <c:pt idx="294">
                  <c:v>34104</c:v>
                </c:pt>
                <c:pt idx="295">
                  <c:v>34135</c:v>
                </c:pt>
                <c:pt idx="296">
                  <c:v>34165</c:v>
                </c:pt>
                <c:pt idx="297">
                  <c:v>34196</c:v>
                </c:pt>
                <c:pt idx="298">
                  <c:v>34227</c:v>
                </c:pt>
                <c:pt idx="299">
                  <c:v>34257</c:v>
                </c:pt>
                <c:pt idx="300">
                  <c:v>34288</c:v>
                </c:pt>
                <c:pt idx="301">
                  <c:v>34318</c:v>
                </c:pt>
                <c:pt idx="302">
                  <c:v>34349</c:v>
                </c:pt>
                <c:pt idx="303">
                  <c:v>34380</c:v>
                </c:pt>
                <c:pt idx="304">
                  <c:v>34408</c:v>
                </c:pt>
                <c:pt idx="305">
                  <c:v>34439</c:v>
                </c:pt>
                <c:pt idx="306">
                  <c:v>34469</c:v>
                </c:pt>
                <c:pt idx="307">
                  <c:v>34500</c:v>
                </c:pt>
                <c:pt idx="308">
                  <c:v>34530</c:v>
                </c:pt>
                <c:pt idx="309">
                  <c:v>34561</c:v>
                </c:pt>
                <c:pt idx="310">
                  <c:v>34592</c:v>
                </c:pt>
                <c:pt idx="311">
                  <c:v>34622</c:v>
                </c:pt>
                <c:pt idx="312">
                  <c:v>34653</c:v>
                </c:pt>
                <c:pt idx="313">
                  <c:v>34683</c:v>
                </c:pt>
                <c:pt idx="314">
                  <c:v>34714</c:v>
                </c:pt>
                <c:pt idx="315">
                  <c:v>34745</c:v>
                </c:pt>
                <c:pt idx="316">
                  <c:v>34773</c:v>
                </c:pt>
                <c:pt idx="317">
                  <c:v>34804</c:v>
                </c:pt>
                <c:pt idx="318">
                  <c:v>34834</c:v>
                </c:pt>
                <c:pt idx="319">
                  <c:v>34865</c:v>
                </c:pt>
                <c:pt idx="320">
                  <c:v>34895</c:v>
                </c:pt>
                <c:pt idx="321">
                  <c:v>34926</c:v>
                </c:pt>
                <c:pt idx="322">
                  <c:v>34957</c:v>
                </c:pt>
                <c:pt idx="323">
                  <c:v>34987</c:v>
                </c:pt>
                <c:pt idx="324">
                  <c:v>35018</c:v>
                </c:pt>
                <c:pt idx="325">
                  <c:v>35048</c:v>
                </c:pt>
                <c:pt idx="326">
                  <c:v>35079</c:v>
                </c:pt>
                <c:pt idx="327">
                  <c:v>35110</c:v>
                </c:pt>
                <c:pt idx="328">
                  <c:v>35139</c:v>
                </c:pt>
                <c:pt idx="329">
                  <c:v>35170</c:v>
                </c:pt>
                <c:pt idx="330">
                  <c:v>35200</c:v>
                </c:pt>
                <c:pt idx="331">
                  <c:v>35231</c:v>
                </c:pt>
                <c:pt idx="332">
                  <c:v>35261</c:v>
                </c:pt>
                <c:pt idx="333">
                  <c:v>35292</c:v>
                </c:pt>
                <c:pt idx="334">
                  <c:v>35323</c:v>
                </c:pt>
                <c:pt idx="335">
                  <c:v>35353</c:v>
                </c:pt>
                <c:pt idx="336">
                  <c:v>35384</c:v>
                </c:pt>
                <c:pt idx="337">
                  <c:v>35414</c:v>
                </c:pt>
                <c:pt idx="338">
                  <c:v>35445</c:v>
                </c:pt>
                <c:pt idx="339">
                  <c:v>35476</c:v>
                </c:pt>
                <c:pt idx="340">
                  <c:v>35504</c:v>
                </c:pt>
                <c:pt idx="341">
                  <c:v>35535</c:v>
                </c:pt>
                <c:pt idx="342">
                  <c:v>35565</c:v>
                </c:pt>
                <c:pt idx="343">
                  <c:v>35596</c:v>
                </c:pt>
                <c:pt idx="344">
                  <c:v>35626</c:v>
                </c:pt>
                <c:pt idx="345">
                  <c:v>35657</c:v>
                </c:pt>
                <c:pt idx="346">
                  <c:v>35688</c:v>
                </c:pt>
                <c:pt idx="347">
                  <c:v>35718</c:v>
                </c:pt>
                <c:pt idx="348">
                  <c:v>35749</c:v>
                </c:pt>
                <c:pt idx="349">
                  <c:v>35779</c:v>
                </c:pt>
                <c:pt idx="350">
                  <c:v>35810</c:v>
                </c:pt>
                <c:pt idx="351">
                  <c:v>35841</c:v>
                </c:pt>
                <c:pt idx="352">
                  <c:v>35869</c:v>
                </c:pt>
                <c:pt idx="353">
                  <c:v>35900</c:v>
                </c:pt>
                <c:pt idx="354">
                  <c:v>35930</c:v>
                </c:pt>
                <c:pt idx="355">
                  <c:v>35961</c:v>
                </c:pt>
                <c:pt idx="356">
                  <c:v>35991</c:v>
                </c:pt>
                <c:pt idx="357">
                  <c:v>36022</c:v>
                </c:pt>
                <c:pt idx="358">
                  <c:v>36053</c:v>
                </c:pt>
                <c:pt idx="359">
                  <c:v>36083</c:v>
                </c:pt>
                <c:pt idx="360">
                  <c:v>36114</c:v>
                </c:pt>
                <c:pt idx="361">
                  <c:v>36144</c:v>
                </c:pt>
                <c:pt idx="362">
                  <c:v>36175</c:v>
                </c:pt>
                <c:pt idx="363">
                  <c:v>36206</c:v>
                </c:pt>
                <c:pt idx="364">
                  <c:v>36234</c:v>
                </c:pt>
                <c:pt idx="365">
                  <c:v>36265</c:v>
                </c:pt>
                <c:pt idx="366">
                  <c:v>36295</c:v>
                </c:pt>
                <c:pt idx="367">
                  <c:v>36326</c:v>
                </c:pt>
                <c:pt idx="368">
                  <c:v>36356</c:v>
                </c:pt>
                <c:pt idx="369">
                  <c:v>36387</c:v>
                </c:pt>
                <c:pt idx="370">
                  <c:v>36418</c:v>
                </c:pt>
                <c:pt idx="371">
                  <c:v>36448</c:v>
                </c:pt>
                <c:pt idx="372">
                  <c:v>36479</c:v>
                </c:pt>
                <c:pt idx="373">
                  <c:v>36509</c:v>
                </c:pt>
                <c:pt idx="374">
                  <c:v>36540</c:v>
                </c:pt>
                <c:pt idx="375">
                  <c:v>36571</c:v>
                </c:pt>
                <c:pt idx="376">
                  <c:v>36600</c:v>
                </c:pt>
                <c:pt idx="377">
                  <c:v>36631</c:v>
                </c:pt>
                <c:pt idx="378">
                  <c:v>36661</c:v>
                </c:pt>
                <c:pt idx="379">
                  <c:v>36692</c:v>
                </c:pt>
                <c:pt idx="380">
                  <c:v>36722</c:v>
                </c:pt>
                <c:pt idx="381">
                  <c:v>36753</c:v>
                </c:pt>
                <c:pt idx="382">
                  <c:v>36784</c:v>
                </c:pt>
                <c:pt idx="383">
                  <c:v>36814</c:v>
                </c:pt>
                <c:pt idx="384">
                  <c:v>36845</c:v>
                </c:pt>
                <c:pt idx="385">
                  <c:v>36875</c:v>
                </c:pt>
                <c:pt idx="386">
                  <c:v>36906</c:v>
                </c:pt>
                <c:pt idx="387">
                  <c:v>36937</c:v>
                </c:pt>
                <c:pt idx="388">
                  <c:v>36965</c:v>
                </c:pt>
                <c:pt idx="389">
                  <c:v>36996</c:v>
                </c:pt>
                <c:pt idx="390">
                  <c:v>37026</c:v>
                </c:pt>
                <c:pt idx="391">
                  <c:v>37057</c:v>
                </c:pt>
                <c:pt idx="392">
                  <c:v>37087</c:v>
                </c:pt>
                <c:pt idx="393">
                  <c:v>37118</c:v>
                </c:pt>
                <c:pt idx="394">
                  <c:v>37149</c:v>
                </c:pt>
                <c:pt idx="395">
                  <c:v>37179</c:v>
                </c:pt>
                <c:pt idx="396">
                  <c:v>37210</c:v>
                </c:pt>
                <c:pt idx="397">
                  <c:v>37240</c:v>
                </c:pt>
                <c:pt idx="398">
                  <c:v>37271</c:v>
                </c:pt>
                <c:pt idx="399">
                  <c:v>37302</c:v>
                </c:pt>
                <c:pt idx="400">
                  <c:v>37330</c:v>
                </c:pt>
                <c:pt idx="401">
                  <c:v>37361</c:v>
                </c:pt>
                <c:pt idx="402">
                  <c:v>37391</c:v>
                </c:pt>
                <c:pt idx="403">
                  <c:v>37422</c:v>
                </c:pt>
                <c:pt idx="404">
                  <c:v>37452</c:v>
                </c:pt>
                <c:pt idx="405">
                  <c:v>37483</c:v>
                </c:pt>
                <c:pt idx="406">
                  <c:v>37514</c:v>
                </c:pt>
                <c:pt idx="407">
                  <c:v>37544</c:v>
                </c:pt>
                <c:pt idx="408">
                  <c:v>37575</c:v>
                </c:pt>
                <c:pt idx="409">
                  <c:v>37605</c:v>
                </c:pt>
                <c:pt idx="410">
                  <c:v>37636</c:v>
                </c:pt>
                <c:pt idx="411">
                  <c:v>37667</c:v>
                </c:pt>
                <c:pt idx="412">
                  <c:v>37695</c:v>
                </c:pt>
                <c:pt idx="413">
                  <c:v>37726</c:v>
                </c:pt>
                <c:pt idx="414">
                  <c:v>37756</c:v>
                </c:pt>
                <c:pt idx="415">
                  <c:v>37787</c:v>
                </c:pt>
                <c:pt idx="416">
                  <c:v>37817</c:v>
                </c:pt>
                <c:pt idx="417">
                  <c:v>37848</c:v>
                </c:pt>
                <c:pt idx="418">
                  <c:v>37879</c:v>
                </c:pt>
                <c:pt idx="419">
                  <c:v>37909</c:v>
                </c:pt>
                <c:pt idx="420">
                  <c:v>37940</c:v>
                </c:pt>
                <c:pt idx="421">
                  <c:v>37970</c:v>
                </c:pt>
                <c:pt idx="422">
                  <c:v>38001</c:v>
                </c:pt>
                <c:pt idx="423">
                  <c:v>38032</c:v>
                </c:pt>
                <c:pt idx="424">
                  <c:v>38061</c:v>
                </c:pt>
                <c:pt idx="425">
                  <c:v>38092</c:v>
                </c:pt>
                <c:pt idx="426">
                  <c:v>38122</c:v>
                </c:pt>
                <c:pt idx="427">
                  <c:v>38153</c:v>
                </c:pt>
                <c:pt idx="428">
                  <c:v>38183</c:v>
                </c:pt>
                <c:pt idx="429">
                  <c:v>38214</c:v>
                </c:pt>
                <c:pt idx="430">
                  <c:v>38245</c:v>
                </c:pt>
                <c:pt idx="431">
                  <c:v>38275</c:v>
                </c:pt>
                <c:pt idx="432">
                  <c:v>38306</c:v>
                </c:pt>
                <c:pt idx="433">
                  <c:v>38336</c:v>
                </c:pt>
                <c:pt idx="434">
                  <c:v>38367</c:v>
                </c:pt>
                <c:pt idx="435">
                  <c:v>38398</c:v>
                </c:pt>
                <c:pt idx="436">
                  <c:v>38426</c:v>
                </c:pt>
                <c:pt idx="437">
                  <c:v>38457</c:v>
                </c:pt>
                <c:pt idx="438">
                  <c:v>38487</c:v>
                </c:pt>
                <c:pt idx="439">
                  <c:v>38518</c:v>
                </c:pt>
                <c:pt idx="440">
                  <c:v>38548</c:v>
                </c:pt>
                <c:pt idx="441">
                  <c:v>38579</c:v>
                </c:pt>
                <c:pt idx="442">
                  <c:v>38610</c:v>
                </c:pt>
                <c:pt idx="443">
                  <c:v>38640</c:v>
                </c:pt>
                <c:pt idx="444">
                  <c:v>38671</c:v>
                </c:pt>
                <c:pt idx="445">
                  <c:v>38701</c:v>
                </c:pt>
                <c:pt idx="446">
                  <c:v>38732</c:v>
                </c:pt>
                <c:pt idx="447">
                  <c:v>38763</c:v>
                </c:pt>
                <c:pt idx="448">
                  <c:v>38791</c:v>
                </c:pt>
                <c:pt idx="449">
                  <c:v>38822</c:v>
                </c:pt>
                <c:pt idx="450">
                  <c:v>38852</c:v>
                </c:pt>
                <c:pt idx="451">
                  <c:v>38883</c:v>
                </c:pt>
                <c:pt idx="452">
                  <c:v>38913</c:v>
                </c:pt>
                <c:pt idx="453">
                  <c:v>38944</c:v>
                </c:pt>
                <c:pt idx="454">
                  <c:v>38975</c:v>
                </c:pt>
                <c:pt idx="455">
                  <c:v>39005</c:v>
                </c:pt>
                <c:pt idx="456">
                  <c:v>39036</c:v>
                </c:pt>
                <c:pt idx="457">
                  <c:v>39066</c:v>
                </c:pt>
                <c:pt idx="458">
                  <c:v>39097</c:v>
                </c:pt>
                <c:pt idx="459">
                  <c:v>39128</c:v>
                </c:pt>
                <c:pt idx="460">
                  <c:v>39156</c:v>
                </c:pt>
                <c:pt idx="461">
                  <c:v>39187</c:v>
                </c:pt>
                <c:pt idx="462">
                  <c:v>39217</c:v>
                </c:pt>
                <c:pt idx="463">
                  <c:v>39248</c:v>
                </c:pt>
                <c:pt idx="464">
                  <c:v>39278</c:v>
                </c:pt>
                <c:pt idx="465">
                  <c:v>39309</c:v>
                </c:pt>
                <c:pt idx="466">
                  <c:v>39340</c:v>
                </c:pt>
                <c:pt idx="467">
                  <c:v>39370</c:v>
                </c:pt>
                <c:pt idx="468">
                  <c:v>39401</c:v>
                </c:pt>
                <c:pt idx="469">
                  <c:v>39431</c:v>
                </c:pt>
                <c:pt idx="470">
                  <c:v>39462</c:v>
                </c:pt>
                <c:pt idx="471">
                  <c:v>39493</c:v>
                </c:pt>
                <c:pt idx="472">
                  <c:v>39522</c:v>
                </c:pt>
                <c:pt idx="473">
                  <c:v>39553</c:v>
                </c:pt>
                <c:pt idx="474">
                  <c:v>39583</c:v>
                </c:pt>
                <c:pt idx="475">
                  <c:v>39614</c:v>
                </c:pt>
                <c:pt idx="476">
                  <c:v>39644</c:v>
                </c:pt>
                <c:pt idx="477">
                  <c:v>39675</c:v>
                </c:pt>
                <c:pt idx="478">
                  <c:v>39706</c:v>
                </c:pt>
                <c:pt idx="479">
                  <c:v>39736</c:v>
                </c:pt>
                <c:pt idx="480">
                  <c:v>39767</c:v>
                </c:pt>
                <c:pt idx="481">
                  <c:v>39797</c:v>
                </c:pt>
                <c:pt idx="482">
                  <c:v>39828</c:v>
                </c:pt>
                <c:pt idx="483">
                  <c:v>39859</c:v>
                </c:pt>
                <c:pt idx="484">
                  <c:v>39887</c:v>
                </c:pt>
              </c:numCache>
            </c:numRef>
          </c:xVal>
          <c:yVal>
            <c:numRef>
              <c:f>Kolisani_CHMU!$L$2:$L$486</c:f>
              <c:numCache>
                <c:formatCode>0.00</c:formatCode>
                <c:ptCount val="485"/>
                <c:pt idx="0">
                  <c:v>1</c:v>
                </c:pt>
                <c:pt idx="1">
                  <c:v>0.99000000000000909</c:v>
                </c:pt>
                <c:pt idx="2">
                  <c:v>1.0500000000000114</c:v>
                </c:pt>
                <c:pt idx="3">
                  <c:v>1.0299999999999727</c:v>
                </c:pt>
                <c:pt idx="4">
                  <c:v>1.0099999999999909</c:v>
                </c:pt>
                <c:pt idx="5">
                  <c:v>0.99000000000000909</c:v>
                </c:pt>
                <c:pt idx="6">
                  <c:v>1.0500000000000114</c:v>
                </c:pt>
                <c:pt idx="7">
                  <c:v>1.1200000000000045</c:v>
                </c:pt>
                <c:pt idx="8">
                  <c:v>0.92000000000001592</c:v>
                </c:pt>
                <c:pt idx="9">
                  <c:v>1.089999999999975</c:v>
                </c:pt>
                <c:pt idx="10">
                  <c:v>1.1399999999999864</c:v>
                </c:pt>
                <c:pt idx="11">
                  <c:v>1.0500000000000114</c:v>
                </c:pt>
                <c:pt idx="12">
                  <c:v>1.1000000000000227</c:v>
                </c:pt>
                <c:pt idx="13">
                  <c:v>1.1200000000000045</c:v>
                </c:pt>
                <c:pt idx="14">
                  <c:v>1.0199999999999818</c:v>
                </c:pt>
                <c:pt idx="15">
                  <c:v>1.089999999999975</c:v>
                </c:pt>
                <c:pt idx="16">
                  <c:v>0.98000000000001819</c:v>
                </c:pt>
                <c:pt idx="17">
                  <c:v>1.25</c:v>
                </c:pt>
                <c:pt idx="18">
                  <c:v>1.3000000000000114</c:v>
                </c:pt>
                <c:pt idx="19">
                  <c:v>1.1000000000000227</c:v>
                </c:pt>
                <c:pt idx="20">
                  <c:v>0.82999999999998408</c:v>
                </c:pt>
                <c:pt idx="21">
                  <c:v>1.0699999999999932</c:v>
                </c:pt>
                <c:pt idx="22">
                  <c:v>1.0400000000000205</c:v>
                </c:pt>
                <c:pt idx="23">
                  <c:v>0.68000000000000682</c:v>
                </c:pt>
                <c:pt idx="24">
                  <c:v>0.87000000000000455</c:v>
                </c:pt>
                <c:pt idx="25">
                  <c:v>1.160000000000025</c:v>
                </c:pt>
                <c:pt idx="26">
                  <c:v>1.2699999999999818</c:v>
                </c:pt>
                <c:pt idx="27">
                  <c:v>1.3100000000000023</c:v>
                </c:pt>
                <c:pt idx="28">
                  <c:v>1.3100000000000023</c:v>
                </c:pt>
                <c:pt idx="29">
                  <c:v>1.3000000000000114</c:v>
                </c:pt>
                <c:pt idx="30">
                  <c:v>1.2200000000000273</c:v>
                </c:pt>
                <c:pt idx="31">
                  <c:v>1.160000000000025</c:v>
                </c:pt>
                <c:pt idx="32">
                  <c:v>1.3100000000000023</c:v>
                </c:pt>
                <c:pt idx="33">
                  <c:v>1.2599999999999909</c:v>
                </c:pt>
                <c:pt idx="34">
                  <c:v>1.2099999999999795</c:v>
                </c:pt>
                <c:pt idx="35">
                  <c:v>1.1100000000000136</c:v>
                </c:pt>
                <c:pt idx="36">
                  <c:v>1.1899999999999977</c:v>
                </c:pt>
                <c:pt idx="37">
                  <c:v>1.2300000000000182</c:v>
                </c:pt>
                <c:pt idx="38">
                  <c:v>1.2599999999999909</c:v>
                </c:pt>
                <c:pt idx="39">
                  <c:v>1.1700000000000159</c:v>
                </c:pt>
                <c:pt idx="40">
                  <c:v>1.1499999999999773</c:v>
                </c:pt>
                <c:pt idx="41">
                  <c:v>1.1700000000000159</c:v>
                </c:pt>
                <c:pt idx="42">
                  <c:v>1.1399999999999864</c:v>
                </c:pt>
                <c:pt idx="43">
                  <c:v>1.1200000000000045</c:v>
                </c:pt>
                <c:pt idx="44">
                  <c:v>1.0400000000000205</c:v>
                </c:pt>
                <c:pt idx="45">
                  <c:v>1.0799999999999841</c:v>
                </c:pt>
                <c:pt idx="46">
                  <c:v>0.97000000000002728</c:v>
                </c:pt>
                <c:pt idx="47">
                  <c:v>0.98000000000001819</c:v>
                </c:pt>
                <c:pt idx="48">
                  <c:v>0.99000000000000909</c:v>
                </c:pt>
                <c:pt idx="49">
                  <c:v>0.87999999999999545</c:v>
                </c:pt>
                <c:pt idx="50">
                  <c:v>0.87000000000000455</c:v>
                </c:pt>
                <c:pt idx="51">
                  <c:v>0.92000000000001592</c:v>
                </c:pt>
                <c:pt idx="52">
                  <c:v>0.87999999999999545</c:v>
                </c:pt>
                <c:pt idx="53">
                  <c:v>0.88999999999998636</c:v>
                </c:pt>
                <c:pt idx="54">
                  <c:v>0.88999999999998636</c:v>
                </c:pt>
                <c:pt idx="55">
                  <c:v>0.82999999999998408</c:v>
                </c:pt>
                <c:pt idx="56">
                  <c:v>0.81000000000000227</c:v>
                </c:pt>
                <c:pt idx="57">
                  <c:v>0.81000000000000227</c:v>
                </c:pt>
                <c:pt idx="58">
                  <c:v>0.76999999999998181</c:v>
                </c:pt>
                <c:pt idx="59">
                  <c:v>0.72000000000002728</c:v>
                </c:pt>
                <c:pt idx="60">
                  <c:v>0.64999999999997726</c:v>
                </c:pt>
                <c:pt idx="61">
                  <c:v>0.69999999999998863</c:v>
                </c:pt>
                <c:pt idx="62">
                  <c:v>0.72000000000002728</c:v>
                </c:pt>
                <c:pt idx="63">
                  <c:v>0.74000000000000909</c:v>
                </c:pt>
                <c:pt idx="64">
                  <c:v>0.69999999999998863</c:v>
                </c:pt>
                <c:pt idx="65">
                  <c:v>0.68999999999999773</c:v>
                </c:pt>
                <c:pt idx="66">
                  <c:v>0.62999999999999545</c:v>
                </c:pt>
                <c:pt idx="67">
                  <c:v>0.62000000000000455</c:v>
                </c:pt>
                <c:pt idx="68">
                  <c:v>0.62999999999999545</c:v>
                </c:pt>
                <c:pt idx="69">
                  <c:v>0.62999999999999545</c:v>
                </c:pt>
                <c:pt idx="70">
                  <c:v>0.58999999999997499</c:v>
                </c:pt>
                <c:pt idx="71">
                  <c:v>0.58999999999997499</c:v>
                </c:pt>
                <c:pt idx="72">
                  <c:v>0.44999999999998863</c:v>
                </c:pt>
                <c:pt idx="73">
                  <c:v>0.18999999999999773</c:v>
                </c:pt>
                <c:pt idx="74">
                  <c:v>0.23000000000001819</c:v>
                </c:pt>
                <c:pt idx="75">
                  <c:v>0.18999999999999773</c:v>
                </c:pt>
                <c:pt idx="76">
                  <c:v>0.20999999999997954</c:v>
                </c:pt>
                <c:pt idx="77">
                  <c:v>0.20999999999997954</c:v>
                </c:pt>
                <c:pt idx="78">
                  <c:v>0.24000000000000909</c:v>
                </c:pt>
                <c:pt idx="79">
                  <c:v>0.20999999999997954</c:v>
                </c:pt>
                <c:pt idx="80">
                  <c:v>0.24000000000000909</c:v>
                </c:pt>
                <c:pt idx="81">
                  <c:v>0.25</c:v>
                </c:pt>
                <c:pt idx="82">
                  <c:v>0.18999999999999773</c:v>
                </c:pt>
                <c:pt idx="83">
                  <c:v>0.16000000000002501</c:v>
                </c:pt>
                <c:pt idx="84">
                  <c:v>0.10000000000002274</c:v>
                </c:pt>
                <c:pt idx="85">
                  <c:v>0.11000000000001364</c:v>
                </c:pt>
                <c:pt idx="86">
                  <c:v>0.23000000000001819</c:v>
                </c:pt>
                <c:pt idx="87">
                  <c:v>0.19999999999998863</c:v>
                </c:pt>
                <c:pt idx="88">
                  <c:v>0.25999999999999091</c:v>
                </c:pt>
                <c:pt idx="89">
                  <c:v>0.23000000000001819</c:v>
                </c:pt>
                <c:pt idx="90">
                  <c:v>0.20999999999997954</c:v>
                </c:pt>
                <c:pt idx="91">
                  <c:v>0.18999999999999773</c:v>
                </c:pt>
                <c:pt idx="92">
                  <c:v>0.17000000000001592</c:v>
                </c:pt>
                <c:pt idx="93">
                  <c:v>0.16000000000002501</c:v>
                </c:pt>
                <c:pt idx="94">
                  <c:v>0.12999999999999545</c:v>
                </c:pt>
                <c:pt idx="95">
                  <c:v>0.11000000000001364</c:v>
                </c:pt>
                <c:pt idx="96">
                  <c:v>0.10000000000002274</c:v>
                </c:pt>
                <c:pt idx="97">
                  <c:v>0.11000000000001364</c:v>
                </c:pt>
                <c:pt idx="98">
                  <c:v>0.11000000000001364</c:v>
                </c:pt>
                <c:pt idx="99">
                  <c:v>0.16000000000002501</c:v>
                </c:pt>
                <c:pt idx="100">
                  <c:v>0.12999999999999545</c:v>
                </c:pt>
                <c:pt idx="101">
                  <c:v>0.11000000000001364</c:v>
                </c:pt>
                <c:pt idx="102">
                  <c:v>0.10000000000002274</c:v>
                </c:pt>
                <c:pt idx="103">
                  <c:v>8.9999999999974989E-2</c:v>
                </c:pt>
                <c:pt idx="104">
                  <c:v>7.9999999999984084E-2</c:v>
                </c:pt>
                <c:pt idx="105">
                  <c:v>7.9999999999984084E-2</c:v>
                </c:pt>
                <c:pt idx="106">
                  <c:v>0.11000000000001364</c:v>
                </c:pt>
                <c:pt idx="107">
                  <c:v>8.9999999999974989E-2</c:v>
                </c:pt>
                <c:pt idx="108">
                  <c:v>0.10000000000002274</c:v>
                </c:pt>
                <c:pt idx="109">
                  <c:v>6.9999999999993179E-2</c:v>
                </c:pt>
                <c:pt idx="110">
                  <c:v>6.0000000000002274E-2</c:v>
                </c:pt>
                <c:pt idx="111">
                  <c:v>0.11000000000001364</c:v>
                </c:pt>
                <c:pt idx="112">
                  <c:v>0.13999999999998636</c:v>
                </c:pt>
                <c:pt idx="113">
                  <c:v>0.16000000000002501</c:v>
                </c:pt>
                <c:pt idx="114">
                  <c:v>6.9999999999993179E-2</c:v>
                </c:pt>
                <c:pt idx="115">
                  <c:v>5.0000000000011369E-2</c:v>
                </c:pt>
                <c:pt idx="116">
                  <c:v>5.0000000000011369E-2</c:v>
                </c:pt>
                <c:pt idx="117">
                  <c:v>1.999999999998181E-2</c:v>
                </c:pt>
                <c:pt idx="118">
                  <c:v>0</c:v>
                </c:pt>
                <c:pt idx="119">
                  <c:v>2.9999999999972715E-2</c:v>
                </c:pt>
                <c:pt idx="120">
                  <c:v>6.0000000000002274E-2</c:v>
                </c:pt>
                <c:pt idx="121">
                  <c:v>0.10000000000002274</c:v>
                </c:pt>
                <c:pt idx="122">
                  <c:v>0.11000000000001364</c:v>
                </c:pt>
                <c:pt idx="123">
                  <c:v>8.9999999999974989E-2</c:v>
                </c:pt>
                <c:pt idx="124">
                  <c:v>0.10000000000002274</c:v>
                </c:pt>
                <c:pt idx="125">
                  <c:v>0.12999999999999545</c:v>
                </c:pt>
                <c:pt idx="126">
                  <c:v>0.25</c:v>
                </c:pt>
                <c:pt idx="127">
                  <c:v>0.25999999999999091</c:v>
                </c:pt>
                <c:pt idx="128">
                  <c:v>0.26999999999998181</c:v>
                </c:pt>
                <c:pt idx="129">
                  <c:v>0.25</c:v>
                </c:pt>
                <c:pt idx="130">
                  <c:v>0.18999999999999773</c:v>
                </c:pt>
                <c:pt idx="131">
                  <c:v>0.22000000000002728</c:v>
                </c:pt>
                <c:pt idx="132">
                  <c:v>0.25999999999999091</c:v>
                </c:pt>
                <c:pt idx="133">
                  <c:v>0.29000000000002046</c:v>
                </c:pt>
                <c:pt idx="134">
                  <c:v>0.30000000000001137</c:v>
                </c:pt>
                <c:pt idx="135">
                  <c:v>0.31000000000000227</c:v>
                </c:pt>
                <c:pt idx="136">
                  <c:v>0.33999999999997499</c:v>
                </c:pt>
                <c:pt idx="137">
                  <c:v>0.41000000000002501</c:v>
                </c:pt>
                <c:pt idx="138">
                  <c:v>0.41000000000002501</c:v>
                </c:pt>
                <c:pt idx="139">
                  <c:v>0.39999999999997726</c:v>
                </c:pt>
                <c:pt idx="140">
                  <c:v>0.41000000000002501</c:v>
                </c:pt>
                <c:pt idx="141">
                  <c:v>0.43999999999999773</c:v>
                </c:pt>
                <c:pt idx="142">
                  <c:v>0.37999999999999545</c:v>
                </c:pt>
                <c:pt idx="143">
                  <c:v>0.47000000000002728</c:v>
                </c:pt>
                <c:pt idx="144">
                  <c:v>0.50999999999999091</c:v>
                </c:pt>
                <c:pt idx="145">
                  <c:v>0.52999999999997272</c:v>
                </c:pt>
                <c:pt idx="146">
                  <c:v>0.54000000000002046</c:v>
                </c:pt>
                <c:pt idx="147">
                  <c:v>0.54000000000002046</c:v>
                </c:pt>
                <c:pt idx="148">
                  <c:v>0.62000000000000455</c:v>
                </c:pt>
                <c:pt idx="149">
                  <c:v>0.68999999999999773</c:v>
                </c:pt>
                <c:pt idx="150">
                  <c:v>0.63999999999998636</c:v>
                </c:pt>
                <c:pt idx="151">
                  <c:v>0.52999999999997272</c:v>
                </c:pt>
                <c:pt idx="152">
                  <c:v>0.75</c:v>
                </c:pt>
                <c:pt idx="153">
                  <c:v>1.0199999999999818</c:v>
                </c:pt>
                <c:pt idx="154">
                  <c:v>1.089999999999975</c:v>
                </c:pt>
                <c:pt idx="155">
                  <c:v>1.2099999999999795</c:v>
                </c:pt>
                <c:pt idx="156">
                  <c:v>1.2200000000000273</c:v>
                </c:pt>
                <c:pt idx="157">
                  <c:v>1.2200000000000273</c:v>
                </c:pt>
                <c:pt idx="158">
                  <c:v>1.3700000000000045</c:v>
                </c:pt>
                <c:pt idx="159">
                  <c:v>1.3899999999999864</c:v>
                </c:pt>
                <c:pt idx="160">
                  <c:v>1.5</c:v>
                </c:pt>
                <c:pt idx="161">
                  <c:v>1.6000000000000227</c:v>
                </c:pt>
                <c:pt idx="162">
                  <c:v>1.660000000000025</c:v>
                </c:pt>
                <c:pt idx="163">
                  <c:v>1.6299999999999955</c:v>
                </c:pt>
                <c:pt idx="164">
                  <c:v>1.6100000000000136</c:v>
                </c:pt>
                <c:pt idx="165">
                  <c:v>1.5500000000000114</c:v>
                </c:pt>
                <c:pt idx="166">
                  <c:v>1.660000000000025</c:v>
                </c:pt>
                <c:pt idx="167">
                  <c:v>1.7200000000000273</c:v>
                </c:pt>
                <c:pt idx="168">
                  <c:v>1.6700000000000159</c:v>
                </c:pt>
                <c:pt idx="169">
                  <c:v>1.6899999999999977</c:v>
                </c:pt>
                <c:pt idx="170">
                  <c:v>1.7300000000000182</c:v>
                </c:pt>
                <c:pt idx="171">
                  <c:v>1.7099999999999795</c:v>
                </c:pt>
                <c:pt idx="172">
                  <c:v>1.8000000000000114</c:v>
                </c:pt>
                <c:pt idx="173">
                  <c:v>1.8500000000000227</c:v>
                </c:pt>
                <c:pt idx="174">
                  <c:v>1.8199999999999932</c:v>
                </c:pt>
                <c:pt idx="175">
                  <c:v>1.75</c:v>
                </c:pt>
                <c:pt idx="176">
                  <c:v>1.7300000000000182</c:v>
                </c:pt>
                <c:pt idx="177">
                  <c:v>1.7400000000000091</c:v>
                </c:pt>
                <c:pt idx="178">
                  <c:v>1.75</c:v>
                </c:pt>
                <c:pt idx="179">
                  <c:v>1.7099999999999795</c:v>
                </c:pt>
                <c:pt idx="180">
                  <c:v>1.6800000000000068</c:v>
                </c:pt>
                <c:pt idx="181">
                  <c:v>1.660000000000025</c:v>
                </c:pt>
                <c:pt idx="182">
                  <c:v>1.6499999999999773</c:v>
                </c:pt>
                <c:pt idx="183">
                  <c:v>1.6800000000000068</c:v>
                </c:pt>
                <c:pt idx="184">
                  <c:v>1.6399999999999864</c:v>
                </c:pt>
                <c:pt idx="185">
                  <c:v>1.6100000000000136</c:v>
                </c:pt>
                <c:pt idx="186">
                  <c:v>1.5699999999999932</c:v>
                </c:pt>
                <c:pt idx="187">
                  <c:v>1.5600000000000023</c:v>
                </c:pt>
                <c:pt idx="188">
                  <c:v>1.5199999999999818</c:v>
                </c:pt>
                <c:pt idx="189">
                  <c:v>1.4700000000000273</c:v>
                </c:pt>
                <c:pt idx="190">
                  <c:v>1.5</c:v>
                </c:pt>
                <c:pt idx="191">
                  <c:v>1.5799999999999841</c:v>
                </c:pt>
                <c:pt idx="192">
                  <c:v>1.3899999999999864</c:v>
                </c:pt>
                <c:pt idx="193">
                  <c:v>1.3500000000000227</c:v>
                </c:pt>
                <c:pt idx="194">
                  <c:v>1.3199999999999932</c:v>
                </c:pt>
                <c:pt idx="195">
                  <c:v>1.2699999999999818</c:v>
                </c:pt>
                <c:pt idx="196">
                  <c:v>1.2599999999999909</c:v>
                </c:pt>
                <c:pt idx="197">
                  <c:v>1.5099999999999909</c:v>
                </c:pt>
                <c:pt idx="198">
                  <c:v>1.3799999999999955</c:v>
                </c:pt>
                <c:pt idx="199">
                  <c:v>1.2400000000000091</c:v>
                </c:pt>
                <c:pt idx="200">
                  <c:v>1.1700000000000159</c:v>
                </c:pt>
                <c:pt idx="201">
                  <c:v>1.1200000000000045</c:v>
                </c:pt>
                <c:pt idx="202">
                  <c:v>1.089999999999975</c:v>
                </c:pt>
                <c:pt idx="203">
                  <c:v>1.0299999999999727</c:v>
                </c:pt>
                <c:pt idx="204">
                  <c:v>1.0099999999999909</c:v>
                </c:pt>
                <c:pt idx="205">
                  <c:v>0.99000000000000909</c:v>
                </c:pt>
                <c:pt idx="206">
                  <c:v>0.94999999999998863</c:v>
                </c:pt>
                <c:pt idx="207">
                  <c:v>0.93999999999999773</c:v>
                </c:pt>
                <c:pt idx="208">
                  <c:v>0.93000000000000682</c:v>
                </c:pt>
                <c:pt idx="209">
                  <c:v>0.92000000000001592</c:v>
                </c:pt>
                <c:pt idx="210">
                  <c:v>0.91000000000002501</c:v>
                </c:pt>
                <c:pt idx="211">
                  <c:v>0.88999999999998636</c:v>
                </c:pt>
                <c:pt idx="212">
                  <c:v>0.85000000000002274</c:v>
                </c:pt>
                <c:pt idx="213">
                  <c:v>0.81000000000000227</c:v>
                </c:pt>
                <c:pt idx="214">
                  <c:v>0.81000000000000227</c:v>
                </c:pt>
                <c:pt idx="215">
                  <c:v>0.79000000000002046</c:v>
                </c:pt>
                <c:pt idx="216">
                  <c:v>0.81999999999999318</c:v>
                </c:pt>
                <c:pt idx="217">
                  <c:v>0.72000000000002728</c:v>
                </c:pt>
                <c:pt idx="218">
                  <c:v>0.76999999999998181</c:v>
                </c:pt>
                <c:pt idx="219">
                  <c:v>0.81999999999999318</c:v>
                </c:pt>
                <c:pt idx="220">
                  <c:v>0.73000000000001819</c:v>
                </c:pt>
                <c:pt idx="221">
                  <c:v>0.73000000000001819</c:v>
                </c:pt>
                <c:pt idx="222">
                  <c:v>0.81999999999999318</c:v>
                </c:pt>
                <c:pt idx="223">
                  <c:v>0.95999999999997954</c:v>
                </c:pt>
                <c:pt idx="224">
                  <c:v>0.92000000000001592</c:v>
                </c:pt>
                <c:pt idx="225">
                  <c:v>0.97000000000002728</c:v>
                </c:pt>
                <c:pt idx="226">
                  <c:v>1.0199999999999818</c:v>
                </c:pt>
                <c:pt idx="227">
                  <c:v>0.99000000000000909</c:v>
                </c:pt>
                <c:pt idx="228">
                  <c:v>1</c:v>
                </c:pt>
                <c:pt idx="229">
                  <c:v>1.0299999999999727</c:v>
                </c:pt>
                <c:pt idx="230">
                  <c:v>1.089999999999975</c:v>
                </c:pt>
                <c:pt idx="231">
                  <c:v>1.0699999999999932</c:v>
                </c:pt>
                <c:pt idx="232">
                  <c:v>1.1100000000000136</c:v>
                </c:pt>
                <c:pt idx="233">
                  <c:v>1.2200000000000273</c:v>
                </c:pt>
                <c:pt idx="234">
                  <c:v>1.1700000000000159</c:v>
                </c:pt>
                <c:pt idx="235">
                  <c:v>1.1800000000000068</c:v>
                </c:pt>
                <c:pt idx="236">
                  <c:v>1.1800000000000068</c:v>
                </c:pt>
                <c:pt idx="237">
                  <c:v>1.1899999999999977</c:v>
                </c:pt>
                <c:pt idx="238">
                  <c:v>1.1800000000000068</c:v>
                </c:pt>
                <c:pt idx="239">
                  <c:v>1.1700000000000159</c:v>
                </c:pt>
                <c:pt idx="240">
                  <c:v>1.1899999999999977</c:v>
                </c:pt>
                <c:pt idx="241">
                  <c:v>1.2300000000000182</c:v>
                </c:pt>
                <c:pt idx="242">
                  <c:v>1.3199999999999932</c:v>
                </c:pt>
                <c:pt idx="243">
                  <c:v>1.3299999999999841</c:v>
                </c:pt>
                <c:pt idx="244">
                  <c:v>1.3600000000000136</c:v>
                </c:pt>
                <c:pt idx="245">
                  <c:v>1.410000000000025</c:v>
                </c:pt>
                <c:pt idx="246">
                  <c:v>1.4499999999999886</c:v>
                </c:pt>
                <c:pt idx="247">
                  <c:v>1.4900000000000091</c:v>
                </c:pt>
                <c:pt idx="248">
                  <c:v>1.6499999999999773</c:v>
                </c:pt>
                <c:pt idx="249">
                  <c:v>1.6800000000000068</c:v>
                </c:pt>
                <c:pt idx="250">
                  <c:v>1.6299999999999955</c:v>
                </c:pt>
                <c:pt idx="251">
                  <c:v>1.6899999999999977</c:v>
                </c:pt>
                <c:pt idx="252">
                  <c:v>1.75</c:v>
                </c:pt>
                <c:pt idx="253">
                  <c:v>1.8000000000000114</c:v>
                </c:pt>
                <c:pt idx="254">
                  <c:v>1.8299999999999841</c:v>
                </c:pt>
                <c:pt idx="255">
                  <c:v>1.8000000000000114</c:v>
                </c:pt>
                <c:pt idx="256">
                  <c:v>1.8299999999999841</c:v>
                </c:pt>
                <c:pt idx="257">
                  <c:v>1.8299999999999841</c:v>
                </c:pt>
                <c:pt idx="258">
                  <c:v>1.7699999999999818</c:v>
                </c:pt>
                <c:pt idx="259">
                  <c:v>1.8100000000000023</c:v>
                </c:pt>
                <c:pt idx="260">
                  <c:v>1.8299999999999841</c:v>
                </c:pt>
                <c:pt idx="261">
                  <c:v>1.7799999999999727</c:v>
                </c:pt>
                <c:pt idx="262">
                  <c:v>1.7699999999999818</c:v>
                </c:pt>
                <c:pt idx="263">
                  <c:v>1.75</c:v>
                </c:pt>
                <c:pt idx="264">
                  <c:v>1.7200000000000273</c:v>
                </c:pt>
                <c:pt idx="265">
                  <c:v>1.6999999999999886</c:v>
                </c:pt>
                <c:pt idx="266">
                  <c:v>1.6800000000000068</c:v>
                </c:pt>
                <c:pt idx="267">
                  <c:v>1.6200000000000045</c:v>
                </c:pt>
                <c:pt idx="268">
                  <c:v>1.6299999999999955</c:v>
                </c:pt>
                <c:pt idx="269">
                  <c:v>1.6299999999999955</c:v>
                </c:pt>
                <c:pt idx="270">
                  <c:v>1.5799999999999841</c:v>
                </c:pt>
                <c:pt idx="271">
                  <c:v>1.5099999999999909</c:v>
                </c:pt>
                <c:pt idx="272">
                  <c:v>1.4700000000000273</c:v>
                </c:pt>
                <c:pt idx="273">
                  <c:v>1.4399999999999977</c:v>
                </c:pt>
                <c:pt idx="276">
                  <c:v>1.3999999999999773</c:v>
                </c:pt>
                <c:pt idx="277">
                  <c:v>1.5500000000000114</c:v>
                </c:pt>
                <c:pt idx="278">
                  <c:v>1.839999999999975</c:v>
                </c:pt>
                <c:pt idx="279">
                  <c:v>1.6899999999999977</c:v>
                </c:pt>
                <c:pt idx="280">
                  <c:v>1.7200000000000273</c:v>
                </c:pt>
                <c:pt idx="281">
                  <c:v>1.2799999999999727</c:v>
                </c:pt>
                <c:pt idx="282">
                  <c:v>1.3700000000000045</c:v>
                </c:pt>
                <c:pt idx="283">
                  <c:v>1.410000000000025</c:v>
                </c:pt>
                <c:pt idx="284">
                  <c:v>1.3799999999999955</c:v>
                </c:pt>
                <c:pt idx="285">
                  <c:v>1.2300000000000182</c:v>
                </c:pt>
                <c:pt idx="286">
                  <c:v>1.160000000000025</c:v>
                </c:pt>
                <c:pt idx="287">
                  <c:v>0.95999999999997954</c:v>
                </c:pt>
                <c:pt idx="288">
                  <c:v>0.91000000000002501</c:v>
                </c:pt>
                <c:pt idx="289">
                  <c:v>0.93999999999999773</c:v>
                </c:pt>
                <c:pt idx="290">
                  <c:v>0.92000000000001592</c:v>
                </c:pt>
                <c:pt idx="291">
                  <c:v>1.0299999999999727</c:v>
                </c:pt>
                <c:pt idx="292">
                  <c:v>1.1800000000000068</c:v>
                </c:pt>
                <c:pt idx="293">
                  <c:v>1.5600000000000023</c:v>
                </c:pt>
                <c:pt idx="294">
                  <c:v>1.5099999999999909</c:v>
                </c:pt>
                <c:pt idx="295">
                  <c:v>1.3299999999999841</c:v>
                </c:pt>
                <c:pt idx="296">
                  <c:v>1.2599999999999909</c:v>
                </c:pt>
                <c:pt idx="297">
                  <c:v>1.3600000000000136</c:v>
                </c:pt>
                <c:pt idx="298">
                  <c:v>1.160000000000025</c:v>
                </c:pt>
                <c:pt idx="299">
                  <c:v>0.99000000000000909</c:v>
                </c:pt>
                <c:pt idx="300">
                  <c:v>1</c:v>
                </c:pt>
                <c:pt idx="301">
                  <c:v>0.91000000000002501</c:v>
                </c:pt>
                <c:pt idx="302">
                  <c:v>0.94999999999998863</c:v>
                </c:pt>
                <c:pt idx="303">
                  <c:v>0.88999999999998636</c:v>
                </c:pt>
                <c:pt idx="304">
                  <c:v>0.89999999999997726</c:v>
                </c:pt>
                <c:pt idx="305">
                  <c:v>0.93999999999999773</c:v>
                </c:pt>
                <c:pt idx="306">
                  <c:v>0.92000000000001592</c:v>
                </c:pt>
                <c:pt idx="307">
                  <c:v>0.87000000000000455</c:v>
                </c:pt>
                <c:pt idx="308">
                  <c:v>0.82999999999998408</c:v>
                </c:pt>
                <c:pt idx="309">
                  <c:v>0.83999999999997499</c:v>
                </c:pt>
                <c:pt idx="310">
                  <c:v>0.87999999999999545</c:v>
                </c:pt>
                <c:pt idx="311">
                  <c:v>0.86000000000001364</c:v>
                </c:pt>
                <c:pt idx="312">
                  <c:v>0.86000000000001364</c:v>
                </c:pt>
                <c:pt idx="313">
                  <c:v>0.88999999999998636</c:v>
                </c:pt>
                <c:pt idx="314">
                  <c:v>0.93999999999999773</c:v>
                </c:pt>
                <c:pt idx="315">
                  <c:v>0.99000000000000909</c:v>
                </c:pt>
                <c:pt idx="316">
                  <c:v>0.98000000000001819</c:v>
                </c:pt>
                <c:pt idx="317">
                  <c:v>0.99000000000000909</c:v>
                </c:pt>
                <c:pt idx="318">
                  <c:v>1.0299999999999727</c:v>
                </c:pt>
                <c:pt idx="319">
                  <c:v>1.089999999999975</c:v>
                </c:pt>
                <c:pt idx="320">
                  <c:v>1.1499999999999773</c:v>
                </c:pt>
                <c:pt idx="321">
                  <c:v>1.1499999999999773</c:v>
                </c:pt>
                <c:pt idx="322">
                  <c:v>1.1700000000000159</c:v>
                </c:pt>
                <c:pt idx="323">
                  <c:v>1.1899999999999977</c:v>
                </c:pt>
                <c:pt idx="324">
                  <c:v>1.2099999999999795</c:v>
                </c:pt>
                <c:pt idx="325">
                  <c:v>1.2200000000000273</c:v>
                </c:pt>
                <c:pt idx="326">
                  <c:v>1.25</c:v>
                </c:pt>
                <c:pt idx="327">
                  <c:v>1.2400000000000091</c:v>
                </c:pt>
                <c:pt idx="328">
                  <c:v>1.2200000000000273</c:v>
                </c:pt>
                <c:pt idx="329">
                  <c:v>1.2400000000000091</c:v>
                </c:pt>
                <c:pt idx="330">
                  <c:v>1.2900000000000205</c:v>
                </c:pt>
                <c:pt idx="331">
                  <c:v>1.3100000000000023</c:v>
                </c:pt>
                <c:pt idx="332">
                  <c:v>1.339999999999975</c:v>
                </c:pt>
                <c:pt idx="333">
                  <c:v>1.339999999999975</c:v>
                </c:pt>
                <c:pt idx="334">
                  <c:v>1.3299999999999841</c:v>
                </c:pt>
                <c:pt idx="335">
                  <c:v>1.3899999999999864</c:v>
                </c:pt>
                <c:pt idx="336">
                  <c:v>1.4700000000000273</c:v>
                </c:pt>
                <c:pt idx="337">
                  <c:v>1.4800000000000182</c:v>
                </c:pt>
                <c:pt idx="338">
                  <c:v>1.2900000000000205</c:v>
                </c:pt>
                <c:pt idx="339">
                  <c:v>1.3700000000000045</c:v>
                </c:pt>
                <c:pt idx="340">
                  <c:v>1.5400000000000205</c:v>
                </c:pt>
                <c:pt idx="341">
                  <c:v>1.5600000000000023</c:v>
                </c:pt>
                <c:pt idx="342">
                  <c:v>1.5699999999999932</c:v>
                </c:pt>
                <c:pt idx="343">
                  <c:v>1.5600000000000023</c:v>
                </c:pt>
                <c:pt idx="344">
                  <c:v>1.5699999999999932</c:v>
                </c:pt>
                <c:pt idx="345">
                  <c:v>1.589999999999975</c:v>
                </c:pt>
                <c:pt idx="346">
                  <c:v>1.6100000000000136</c:v>
                </c:pt>
                <c:pt idx="347">
                  <c:v>1.6299999999999955</c:v>
                </c:pt>
                <c:pt idx="348">
                  <c:v>1.6499999999999773</c:v>
                </c:pt>
                <c:pt idx="349">
                  <c:v>1.7200000000000273</c:v>
                </c:pt>
                <c:pt idx="350">
                  <c:v>1.6499999999999773</c:v>
                </c:pt>
                <c:pt idx="351">
                  <c:v>1.6000000000000227</c:v>
                </c:pt>
                <c:pt idx="352">
                  <c:v>1.6499999999999773</c:v>
                </c:pt>
                <c:pt idx="353">
                  <c:v>1.6700000000000159</c:v>
                </c:pt>
                <c:pt idx="354">
                  <c:v>1.589999999999975</c:v>
                </c:pt>
                <c:pt idx="355">
                  <c:v>1.5500000000000114</c:v>
                </c:pt>
                <c:pt idx="356">
                  <c:v>1.5500000000000114</c:v>
                </c:pt>
                <c:pt idx="357">
                  <c:v>1.5099999999999909</c:v>
                </c:pt>
                <c:pt idx="358">
                  <c:v>1.5400000000000205</c:v>
                </c:pt>
                <c:pt idx="359">
                  <c:v>1.5600000000000023</c:v>
                </c:pt>
                <c:pt idx="360">
                  <c:v>1.660000000000025</c:v>
                </c:pt>
                <c:pt idx="361">
                  <c:v>1.6700000000000159</c:v>
                </c:pt>
                <c:pt idx="362">
                  <c:v>1.6499999999999773</c:v>
                </c:pt>
                <c:pt idx="363">
                  <c:v>1.660000000000025</c:v>
                </c:pt>
                <c:pt idx="364">
                  <c:v>1.7099999999999795</c:v>
                </c:pt>
                <c:pt idx="365">
                  <c:v>1.75</c:v>
                </c:pt>
                <c:pt idx="366">
                  <c:v>1.7400000000000091</c:v>
                </c:pt>
                <c:pt idx="367">
                  <c:v>1.75</c:v>
                </c:pt>
                <c:pt idx="368">
                  <c:v>1.8199999999999932</c:v>
                </c:pt>
                <c:pt idx="369">
                  <c:v>1.8100000000000023</c:v>
                </c:pt>
                <c:pt idx="370">
                  <c:v>1.8000000000000114</c:v>
                </c:pt>
                <c:pt idx="371">
                  <c:v>1.7699999999999818</c:v>
                </c:pt>
                <c:pt idx="372">
                  <c:v>1.7799999999999727</c:v>
                </c:pt>
                <c:pt idx="373">
                  <c:v>1.7799999999999727</c:v>
                </c:pt>
                <c:pt idx="374">
                  <c:v>1.7400000000000091</c:v>
                </c:pt>
                <c:pt idx="375">
                  <c:v>1.7900000000000205</c:v>
                </c:pt>
                <c:pt idx="376">
                  <c:v>1.8700000000000045</c:v>
                </c:pt>
                <c:pt idx="377">
                  <c:v>1.8999999999999773</c:v>
                </c:pt>
                <c:pt idx="378">
                  <c:v>1.8700000000000045</c:v>
                </c:pt>
                <c:pt idx="379">
                  <c:v>1.8500000000000227</c:v>
                </c:pt>
                <c:pt idx="380">
                  <c:v>1.8299999999999841</c:v>
                </c:pt>
                <c:pt idx="381">
                  <c:v>1.8000000000000114</c:v>
                </c:pt>
                <c:pt idx="382">
                  <c:v>1.7799999999999727</c:v>
                </c:pt>
                <c:pt idx="383">
                  <c:v>1.75</c:v>
                </c:pt>
                <c:pt idx="384">
                  <c:v>1.7300000000000182</c:v>
                </c:pt>
                <c:pt idx="385">
                  <c:v>1.7799999999999727</c:v>
                </c:pt>
                <c:pt idx="386">
                  <c:v>1.75</c:v>
                </c:pt>
                <c:pt idx="387">
                  <c:v>1.6800000000000068</c:v>
                </c:pt>
                <c:pt idx="388">
                  <c:v>1.6700000000000159</c:v>
                </c:pt>
                <c:pt idx="389">
                  <c:v>1.6700000000000159</c:v>
                </c:pt>
                <c:pt idx="390">
                  <c:v>1.6399999999999864</c:v>
                </c:pt>
                <c:pt idx="391">
                  <c:v>1.6299999999999955</c:v>
                </c:pt>
                <c:pt idx="392">
                  <c:v>1.6399999999999864</c:v>
                </c:pt>
                <c:pt idx="393">
                  <c:v>1.6299999999999955</c:v>
                </c:pt>
                <c:pt idx="394">
                  <c:v>1.6999999999999886</c:v>
                </c:pt>
                <c:pt idx="395">
                  <c:v>1.6899999999999977</c:v>
                </c:pt>
                <c:pt idx="396">
                  <c:v>1.6700000000000159</c:v>
                </c:pt>
                <c:pt idx="397">
                  <c:v>1.6899999999999977</c:v>
                </c:pt>
                <c:pt idx="398">
                  <c:v>1.6700000000000159</c:v>
                </c:pt>
                <c:pt idx="399">
                  <c:v>1.7900000000000205</c:v>
                </c:pt>
                <c:pt idx="400">
                  <c:v>1.8299999999999841</c:v>
                </c:pt>
                <c:pt idx="401">
                  <c:v>1.8199999999999932</c:v>
                </c:pt>
                <c:pt idx="402">
                  <c:v>1.8100000000000023</c:v>
                </c:pt>
                <c:pt idx="403">
                  <c:v>1.7900000000000205</c:v>
                </c:pt>
                <c:pt idx="404">
                  <c:v>1.7699999999999818</c:v>
                </c:pt>
                <c:pt idx="405">
                  <c:v>1.7699999999999818</c:v>
                </c:pt>
                <c:pt idx="406">
                  <c:v>1.7400000000000091</c:v>
                </c:pt>
                <c:pt idx="407">
                  <c:v>1.7200000000000273</c:v>
                </c:pt>
                <c:pt idx="408">
                  <c:v>1.7400000000000091</c:v>
                </c:pt>
                <c:pt idx="409">
                  <c:v>1.7300000000000182</c:v>
                </c:pt>
                <c:pt idx="410">
                  <c:v>1.7400000000000091</c:v>
                </c:pt>
                <c:pt idx="411">
                  <c:v>1.7200000000000273</c:v>
                </c:pt>
                <c:pt idx="412">
                  <c:v>1.6999999999999886</c:v>
                </c:pt>
                <c:pt idx="413">
                  <c:v>1.6800000000000068</c:v>
                </c:pt>
                <c:pt idx="414">
                  <c:v>1.6399999999999864</c:v>
                </c:pt>
                <c:pt idx="415">
                  <c:v>1.6100000000000136</c:v>
                </c:pt>
                <c:pt idx="416">
                  <c:v>1.5799999999999841</c:v>
                </c:pt>
                <c:pt idx="417">
                  <c:v>1.5299999999999727</c:v>
                </c:pt>
                <c:pt idx="418">
                  <c:v>1.5</c:v>
                </c:pt>
                <c:pt idx="419">
                  <c:v>1.4900000000000091</c:v>
                </c:pt>
                <c:pt idx="420">
                  <c:v>1.4599999999999795</c:v>
                </c:pt>
                <c:pt idx="421">
                  <c:v>1.4399999999999977</c:v>
                </c:pt>
                <c:pt idx="422">
                  <c:v>1.4200000000000159</c:v>
                </c:pt>
                <c:pt idx="423">
                  <c:v>1.4399999999999977</c:v>
                </c:pt>
                <c:pt idx="424">
                  <c:v>1.4200000000000159</c:v>
                </c:pt>
                <c:pt idx="425">
                  <c:v>1.410000000000025</c:v>
                </c:pt>
                <c:pt idx="426">
                  <c:v>1.3899999999999864</c:v>
                </c:pt>
                <c:pt idx="427">
                  <c:v>1.3500000000000227</c:v>
                </c:pt>
                <c:pt idx="428">
                  <c:v>1.3199999999999932</c:v>
                </c:pt>
                <c:pt idx="429">
                  <c:v>1.3000000000000114</c:v>
                </c:pt>
                <c:pt idx="430">
                  <c:v>1.2599999999999909</c:v>
                </c:pt>
                <c:pt idx="431">
                  <c:v>1.2300000000000182</c:v>
                </c:pt>
                <c:pt idx="432">
                  <c:v>1.2200000000000273</c:v>
                </c:pt>
                <c:pt idx="433">
                  <c:v>1.2300000000000182</c:v>
                </c:pt>
                <c:pt idx="434">
                  <c:v>1.25</c:v>
                </c:pt>
                <c:pt idx="435">
                  <c:v>1.25</c:v>
                </c:pt>
                <c:pt idx="436">
                  <c:v>1.2400000000000091</c:v>
                </c:pt>
                <c:pt idx="437">
                  <c:v>1.2599999999999909</c:v>
                </c:pt>
                <c:pt idx="438">
                  <c:v>1.2099999999999795</c:v>
                </c:pt>
                <c:pt idx="439">
                  <c:v>1.1899999999999977</c:v>
                </c:pt>
                <c:pt idx="440">
                  <c:v>1.1800000000000068</c:v>
                </c:pt>
                <c:pt idx="441">
                  <c:v>1.1700000000000159</c:v>
                </c:pt>
                <c:pt idx="442">
                  <c:v>1.1499999999999773</c:v>
                </c:pt>
                <c:pt idx="443">
                  <c:v>1.1399999999999864</c:v>
                </c:pt>
                <c:pt idx="444">
                  <c:v>1.1200000000000045</c:v>
                </c:pt>
                <c:pt idx="445">
                  <c:v>1.1100000000000136</c:v>
                </c:pt>
                <c:pt idx="446">
                  <c:v>1.1000000000000227</c:v>
                </c:pt>
                <c:pt idx="447">
                  <c:v>1.0799999999999841</c:v>
                </c:pt>
                <c:pt idx="448">
                  <c:v>1.0600000000000023</c:v>
                </c:pt>
                <c:pt idx="449">
                  <c:v>1.1700000000000159</c:v>
                </c:pt>
                <c:pt idx="450">
                  <c:v>1.1499999999999773</c:v>
                </c:pt>
                <c:pt idx="451">
                  <c:v>1.089999999999975</c:v>
                </c:pt>
                <c:pt idx="452">
                  <c:v>1.0500000000000114</c:v>
                </c:pt>
                <c:pt idx="453">
                  <c:v>1.0199999999999818</c:v>
                </c:pt>
                <c:pt idx="454">
                  <c:v>1.0099999999999909</c:v>
                </c:pt>
                <c:pt idx="455">
                  <c:v>1</c:v>
                </c:pt>
                <c:pt idx="456">
                  <c:v>1.0199999999999818</c:v>
                </c:pt>
                <c:pt idx="457">
                  <c:v>0.99000000000000909</c:v>
                </c:pt>
                <c:pt idx="458">
                  <c:v>1.0199999999999818</c:v>
                </c:pt>
                <c:pt idx="459">
                  <c:v>1.0699999999999932</c:v>
                </c:pt>
                <c:pt idx="460">
                  <c:v>1.089999999999975</c:v>
                </c:pt>
                <c:pt idx="461">
                  <c:v>1.0500000000000114</c:v>
                </c:pt>
                <c:pt idx="462">
                  <c:v>1.0099999999999909</c:v>
                </c:pt>
                <c:pt idx="463">
                  <c:v>0.97000000000002728</c:v>
                </c:pt>
                <c:pt idx="464">
                  <c:v>0.93000000000000682</c:v>
                </c:pt>
                <c:pt idx="465">
                  <c:v>0.92000000000001592</c:v>
                </c:pt>
                <c:pt idx="466">
                  <c:v>0.89999999999997726</c:v>
                </c:pt>
                <c:pt idx="467">
                  <c:v>0.88999999999998636</c:v>
                </c:pt>
                <c:pt idx="468">
                  <c:v>0.92000000000001592</c:v>
                </c:pt>
                <c:pt idx="469">
                  <c:v>0.94999999999998863</c:v>
                </c:pt>
                <c:pt idx="470">
                  <c:v>0.93999999999999773</c:v>
                </c:pt>
                <c:pt idx="471">
                  <c:v>0.97000000000002728</c:v>
                </c:pt>
                <c:pt idx="472">
                  <c:v>0.99000000000000909</c:v>
                </c:pt>
                <c:pt idx="473">
                  <c:v>0.98000000000001819</c:v>
                </c:pt>
                <c:pt idx="474">
                  <c:v>0.95999999999997954</c:v>
                </c:pt>
                <c:pt idx="475">
                  <c:v>0.92000000000001592</c:v>
                </c:pt>
                <c:pt idx="476">
                  <c:v>0.88999999999998636</c:v>
                </c:pt>
                <c:pt idx="477">
                  <c:v>0.87999999999999545</c:v>
                </c:pt>
                <c:pt idx="478">
                  <c:v>0.86000000000001364</c:v>
                </c:pt>
                <c:pt idx="479">
                  <c:v>0.85000000000002274</c:v>
                </c:pt>
                <c:pt idx="480">
                  <c:v>0.85000000000002274</c:v>
                </c:pt>
                <c:pt idx="481">
                  <c:v>0.83999999999997499</c:v>
                </c:pt>
                <c:pt idx="482">
                  <c:v>0.83999999999997499</c:v>
                </c:pt>
                <c:pt idx="483">
                  <c:v>0.81000000000000227</c:v>
                </c:pt>
                <c:pt idx="484">
                  <c:v>0.85000000000002274</c:v>
                </c:pt>
              </c:numCache>
            </c:numRef>
          </c:yVal>
          <c:smooth val="0"/>
          <c:extLst xmlns:c16r2="http://schemas.microsoft.com/office/drawing/2015/06/chart">
            <c:ext xmlns:c16="http://schemas.microsoft.com/office/drawing/2014/chart" uri="{C3380CC4-5D6E-409C-BE32-E72D297353CC}">
              <c16:uniqueId val="{0000000B-F270-4D12-AA69-2E62D7261CF5}"/>
            </c:ext>
          </c:extLst>
        </c:ser>
        <c:ser>
          <c:idx val="1"/>
          <c:order val="8"/>
          <c:tx>
            <c:strRef>
              <c:f>Kolisani_CHMU!$D$1</c:f>
              <c:strCache>
                <c:ptCount val="1"/>
                <c:pt idx="0">
                  <c:v>VP 8432</c:v>
                </c:pt>
              </c:strCache>
            </c:strRef>
          </c:tx>
          <c:spPr>
            <a:ln w="25400">
              <a:solidFill>
                <a:srgbClr val="00B050"/>
              </a:solidFill>
            </a:ln>
          </c:spPr>
          <c:marker>
            <c:symbol val="none"/>
          </c:marker>
          <c:xVal>
            <c:numRef>
              <c:f>Kolisani_CHMU!$A$2:$A$435</c:f>
              <c:numCache>
                <c:formatCode>m/d/yyyy</c:formatCode>
                <c:ptCount val="434"/>
                <c:pt idx="0">
                  <c:v>28079</c:v>
                </c:pt>
                <c:pt idx="1">
                  <c:v>28109</c:v>
                </c:pt>
                <c:pt idx="2">
                  <c:v>28140</c:v>
                </c:pt>
                <c:pt idx="3">
                  <c:v>28171</c:v>
                </c:pt>
                <c:pt idx="4">
                  <c:v>28199</c:v>
                </c:pt>
                <c:pt idx="5">
                  <c:v>28230</c:v>
                </c:pt>
                <c:pt idx="6">
                  <c:v>28260</c:v>
                </c:pt>
                <c:pt idx="7">
                  <c:v>28291</c:v>
                </c:pt>
                <c:pt idx="8">
                  <c:v>28321</c:v>
                </c:pt>
                <c:pt idx="9">
                  <c:v>28352</c:v>
                </c:pt>
                <c:pt idx="10">
                  <c:v>28383</c:v>
                </c:pt>
                <c:pt idx="11">
                  <c:v>28413</c:v>
                </c:pt>
                <c:pt idx="12">
                  <c:v>28444</c:v>
                </c:pt>
                <c:pt idx="13">
                  <c:v>28474</c:v>
                </c:pt>
                <c:pt idx="14">
                  <c:v>28505</c:v>
                </c:pt>
                <c:pt idx="15">
                  <c:v>28536</c:v>
                </c:pt>
                <c:pt idx="16">
                  <c:v>28564</c:v>
                </c:pt>
                <c:pt idx="17">
                  <c:v>28595</c:v>
                </c:pt>
                <c:pt idx="18">
                  <c:v>28625</c:v>
                </c:pt>
                <c:pt idx="19">
                  <c:v>28656</c:v>
                </c:pt>
                <c:pt idx="20">
                  <c:v>28686</c:v>
                </c:pt>
                <c:pt idx="21">
                  <c:v>28717</c:v>
                </c:pt>
                <c:pt idx="22">
                  <c:v>28748</c:v>
                </c:pt>
                <c:pt idx="23">
                  <c:v>28778</c:v>
                </c:pt>
                <c:pt idx="24">
                  <c:v>28809</c:v>
                </c:pt>
                <c:pt idx="25">
                  <c:v>28839</c:v>
                </c:pt>
                <c:pt idx="26">
                  <c:v>28870</c:v>
                </c:pt>
                <c:pt idx="27">
                  <c:v>28901</c:v>
                </c:pt>
                <c:pt idx="28">
                  <c:v>28929</c:v>
                </c:pt>
                <c:pt idx="29">
                  <c:v>28960</c:v>
                </c:pt>
                <c:pt idx="30">
                  <c:v>28990</c:v>
                </c:pt>
                <c:pt idx="31">
                  <c:v>29021</c:v>
                </c:pt>
                <c:pt idx="32">
                  <c:v>29051</c:v>
                </c:pt>
                <c:pt idx="33">
                  <c:v>29082</c:v>
                </c:pt>
                <c:pt idx="34">
                  <c:v>29113</c:v>
                </c:pt>
                <c:pt idx="35">
                  <c:v>29143</c:v>
                </c:pt>
                <c:pt idx="36">
                  <c:v>29174</c:v>
                </c:pt>
                <c:pt idx="37">
                  <c:v>29204</c:v>
                </c:pt>
                <c:pt idx="38">
                  <c:v>29235</c:v>
                </c:pt>
                <c:pt idx="39">
                  <c:v>29266</c:v>
                </c:pt>
                <c:pt idx="40">
                  <c:v>29295</c:v>
                </c:pt>
                <c:pt idx="41">
                  <c:v>29326</c:v>
                </c:pt>
                <c:pt idx="42">
                  <c:v>29356</c:v>
                </c:pt>
                <c:pt idx="43">
                  <c:v>29387</c:v>
                </c:pt>
                <c:pt idx="44">
                  <c:v>29417</c:v>
                </c:pt>
                <c:pt idx="45">
                  <c:v>29448</c:v>
                </c:pt>
                <c:pt idx="46">
                  <c:v>29479</c:v>
                </c:pt>
                <c:pt idx="47">
                  <c:v>29509</c:v>
                </c:pt>
                <c:pt idx="48">
                  <c:v>29540</c:v>
                </c:pt>
                <c:pt idx="49">
                  <c:v>29570</c:v>
                </c:pt>
                <c:pt idx="50">
                  <c:v>29601</c:v>
                </c:pt>
                <c:pt idx="51">
                  <c:v>29632</c:v>
                </c:pt>
                <c:pt idx="52">
                  <c:v>29660</c:v>
                </c:pt>
                <c:pt idx="53">
                  <c:v>29691</c:v>
                </c:pt>
                <c:pt idx="54">
                  <c:v>29721</c:v>
                </c:pt>
                <c:pt idx="55">
                  <c:v>29752</c:v>
                </c:pt>
                <c:pt idx="56">
                  <c:v>29782</c:v>
                </c:pt>
                <c:pt idx="57">
                  <c:v>29813</c:v>
                </c:pt>
                <c:pt idx="58">
                  <c:v>29844</c:v>
                </c:pt>
                <c:pt idx="59">
                  <c:v>29874</c:v>
                </c:pt>
                <c:pt idx="60">
                  <c:v>29905</c:v>
                </c:pt>
                <c:pt idx="61">
                  <c:v>29935</c:v>
                </c:pt>
                <c:pt idx="62">
                  <c:v>29966</c:v>
                </c:pt>
                <c:pt idx="63">
                  <c:v>29997</c:v>
                </c:pt>
                <c:pt idx="64">
                  <c:v>30025</c:v>
                </c:pt>
                <c:pt idx="65">
                  <c:v>30056</c:v>
                </c:pt>
                <c:pt idx="66">
                  <c:v>30086</c:v>
                </c:pt>
                <c:pt idx="67">
                  <c:v>30117</c:v>
                </c:pt>
                <c:pt idx="68">
                  <c:v>30147</c:v>
                </c:pt>
                <c:pt idx="69">
                  <c:v>30178</c:v>
                </c:pt>
                <c:pt idx="70">
                  <c:v>30209</c:v>
                </c:pt>
                <c:pt idx="71">
                  <c:v>30239</c:v>
                </c:pt>
                <c:pt idx="72">
                  <c:v>30270</c:v>
                </c:pt>
                <c:pt idx="73">
                  <c:v>30300</c:v>
                </c:pt>
                <c:pt idx="74">
                  <c:v>30331</c:v>
                </c:pt>
                <c:pt idx="75">
                  <c:v>30362</c:v>
                </c:pt>
                <c:pt idx="76">
                  <c:v>30390</c:v>
                </c:pt>
                <c:pt idx="77">
                  <c:v>30421</c:v>
                </c:pt>
                <c:pt idx="78">
                  <c:v>30451</c:v>
                </c:pt>
                <c:pt idx="79">
                  <c:v>30482</c:v>
                </c:pt>
                <c:pt idx="80">
                  <c:v>30512</c:v>
                </c:pt>
                <c:pt idx="81">
                  <c:v>30543</c:v>
                </c:pt>
                <c:pt idx="82">
                  <c:v>30574</c:v>
                </c:pt>
                <c:pt idx="83">
                  <c:v>30604</c:v>
                </c:pt>
                <c:pt idx="84">
                  <c:v>30635</c:v>
                </c:pt>
                <c:pt idx="85">
                  <c:v>30665</c:v>
                </c:pt>
                <c:pt idx="86">
                  <c:v>30696</c:v>
                </c:pt>
                <c:pt idx="87">
                  <c:v>30727</c:v>
                </c:pt>
                <c:pt idx="88">
                  <c:v>30756</c:v>
                </c:pt>
                <c:pt idx="89">
                  <c:v>30787</c:v>
                </c:pt>
                <c:pt idx="90">
                  <c:v>30817</c:v>
                </c:pt>
                <c:pt idx="91">
                  <c:v>30848</c:v>
                </c:pt>
                <c:pt idx="92">
                  <c:v>30878</c:v>
                </c:pt>
                <c:pt idx="93">
                  <c:v>30909</c:v>
                </c:pt>
                <c:pt idx="94">
                  <c:v>30940</c:v>
                </c:pt>
                <c:pt idx="95">
                  <c:v>30970</c:v>
                </c:pt>
                <c:pt idx="96">
                  <c:v>31001</c:v>
                </c:pt>
                <c:pt idx="97">
                  <c:v>31031</c:v>
                </c:pt>
                <c:pt idx="98">
                  <c:v>31062</c:v>
                </c:pt>
                <c:pt idx="99">
                  <c:v>31093</c:v>
                </c:pt>
                <c:pt idx="100">
                  <c:v>31121</c:v>
                </c:pt>
                <c:pt idx="101">
                  <c:v>31152</c:v>
                </c:pt>
                <c:pt idx="102">
                  <c:v>31182</c:v>
                </c:pt>
                <c:pt idx="103">
                  <c:v>31213</c:v>
                </c:pt>
                <c:pt idx="104">
                  <c:v>31243</c:v>
                </c:pt>
                <c:pt idx="105">
                  <c:v>31274</c:v>
                </c:pt>
                <c:pt idx="106">
                  <c:v>31305</c:v>
                </c:pt>
                <c:pt idx="107">
                  <c:v>31335</c:v>
                </c:pt>
                <c:pt idx="108">
                  <c:v>31366</c:v>
                </c:pt>
                <c:pt idx="109">
                  <c:v>31396</c:v>
                </c:pt>
                <c:pt idx="110">
                  <c:v>31427</c:v>
                </c:pt>
                <c:pt idx="111">
                  <c:v>31458</c:v>
                </c:pt>
                <c:pt idx="112">
                  <c:v>31486</c:v>
                </c:pt>
                <c:pt idx="113">
                  <c:v>31517</c:v>
                </c:pt>
                <c:pt idx="114">
                  <c:v>31547</c:v>
                </c:pt>
                <c:pt idx="115">
                  <c:v>31578</c:v>
                </c:pt>
                <c:pt idx="116">
                  <c:v>31608</c:v>
                </c:pt>
                <c:pt idx="117">
                  <c:v>31639</c:v>
                </c:pt>
                <c:pt idx="118">
                  <c:v>31670</c:v>
                </c:pt>
                <c:pt idx="119">
                  <c:v>31700</c:v>
                </c:pt>
                <c:pt idx="120">
                  <c:v>31731</c:v>
                </c:pt>
                <c:pt idx="121">
                  <c:v>31761</c:v>
                </c:pt>
                <c:pt idx="122">
                  <c:v>31792</c:v>
                </c:pt>
                <c:pt idx="123">
                  <c:v>31823</c:v>
                </c:pt>
                <c:pt idx="124">
                  <c:v>31851</c:v>
                </c:pt>
                <c:pt idx="125">
                  <c:v>31882</c:v>
                </c:pt>
                <c:pt idx="126">
                  <c:v>31912</c:v>
                </c:pt>
                <c:pt idx="127">
                  <c:v>31943</c:v>
                </c:pt>
                <c:pt idx="128">
                  <c:v>31973</c:v>
                </c:pt>
                <c:pt idx="129">
                  <c:v>32004</c:v>
                </c:pt>
                <c:pt idx="130">
                  <c:v>32035</c:v>
                </c:pt>
                <c:pt idx="131">
                  <c:v>32065</c:v>
                </c:pt>
                <c:pt idx="132">
                  <c:v>32096</c:v>
                </c:pt>
                <c:pt idx="133">
                  <c:v>32126</c:v>
                </c:pt>
                <c:pt idx="134">
                  <c:v>32157</c:v>
                </c:pt>
                <c:pt idx="135">
                  <c:v>32188</c:v>
                </c:pt>
                <c:pt idx="136">
                  <c:v>32217</c:v>
                </c:pt>
                <c:pt idx="137">
                  <c:v>32248</c:v>
                </c:pt>
                <c:pt idx="138">
                  <c:v>32278</c:v>
                </c:pt>
                <c:pt idx="139">
                  <c:v>32309</c:v>
                </c:pt>
                <c:pt idx="140">
                  <c:v>32339</c:v>
                </c:pt>
                <c:pt idx="141">
                  <c:v>32370</c:v>
                </c:pt>
                <c:pt idx="142">
                  <c:v>32401</c:v>
                </c:pt>
                <c:pt idx="143">
                  <c:v>32431</c:v>
                </c:pt>
                <c:pt idx="144">
                  <c:v>32462</c:v>
                </c:pt>
                <c:pt idx="145">
                  <c:v>32492</c:v>
                </c:pt>
                <c:pt idx="146">
                  <c:v>32523</c:v>
                </c:pt>
                <c:pt idx="147">
                  <c:v>32554</c:v>
                </c:pt>
                <c:pt idx="148">
                  <c:v>32582</c:v>
                </c:pt>
                <c:pt idx="149">
                  <c:v>32613</c:v>
                </c:pt>
                <c:pt idx="150">
                  <c:v>32643</c:v>
                </c:pt>
                <c:pt idx="151">
                  <c:v>32674</c:v>
                </c:pt>
                <c:pt idx="152">
                  <c:v>32704</c:v>
                </c:pt>
                <c:pt idx="153">
                  <c:v>32735</c:v>
                </c:pt>
                <c:pt idx="154">
                  <c:v>32766</c:v>
                </c:pt>
                <c:pt idx="155">
                  <c:v>32796</c:v>
                </c:pt>
                <c:pt idx="156">
                  <c:v>32827</c:v>
                </c:pt>
                <c:pt idx="157">
                  <c:v>32857</c:v>
                </c:pt>
                <c:pt idx="158">
                  <c:v>32888</c:v>
                </c:pt>
                <c:pt idx="159">
                  <c:v>32919</c:v>
                </c:pt>
                <c:pt idx="160">
                  <c:v>32947</c:v>
                </c:pt>
                <c:pt idx="161">
                  <c:v>32978</c:v>
                </c:pt>
                <c:pt idx="162">
                  <c:v>33008</c:v>
                </c:pt>
                <c:pt idx="163">
                  <c:v>33039</c:v>
                </c:pt>
                <c:pt idx="164">
                  <c:v>33069</c:v>
                </c:pt>
                <c:pt idx="165">
                  <c:v>33100</c:v>
                </c:pt>
                <c:pt idx="166">
                  <c:v>33131</c:v>
                </c:pt>
                <c:pt idx="167">
                  <c:v>33161</c:v>
                </c:pt>
                <c:pt idx="168">
                  <c:v>33192</c:v>
                </c:pt>
                <c:pt idx="169">
                  <c:v>33222</c:v>
                </c:pt>
                <c:pt idx="170">
                  <c:v>33253</c:v>
                </c:pt>
                <c:pt idx="171">
                  <c:v>33284</c:v>
                </c:pt>
                <c:pt idx="172">
                  <c:v>33312</c:v>
                </c:pt>
                <c:pt idx="173">
                  <c:v>33343</c:v>
                </c:pt>
                <c:pt idx="174">
                  <c:v>33373</c:v>
                </c:pt>
                <c:pt idx="175">
                  <c:v>33404</c:v>
                </c:pt>
                <c:pt idx="176">
                  <c:v>33434</c:v>
                </c:pt>
                <c:pt idx="177">
                  <c:v>33465</c:v>
                </c:pt>
                <c:pt idx="178">
                  <c:v>33496</c:v>
                </c:pt>
                <c:pt idx="179">
                  <c:v>33526</c:v>
                </c:pt>
                <c:pt idx="180">
                  <c:v>33557</c:v>
                </c:pt>
                <c:pt idx="181">
                  <c:v>33587</c:v>
                </c:pt>
                <c:pt idx="182">
                  <c:v>33618</c:v>
                </c:pt>
                <c:pt idx="183">
                  <c:v>33649</c:v>
                </c:pt>
                <c:pt idx="184">
                  <c:v>33678</c:v>
                </c:pt>
                <c:pt idx="185">
                  <c:v>33709</c:v>
                </c:pt>
                <c:pt idx="186">
                  <c:v>33739</c:v>
                </c:pt>
                <c:pt idx="187">
                  <c:v>33770</c:v>
                </c:pt>
                <c:pt idx="188">
                  <c:v>33800</c:v>
                </c:pt>
                <c:pt idx="189">
                  <c:v>33831</c:v>
                </c:pt>
                <c:pt idx="190">
                  <c:v>33862</c:v>
                </c:pt>
                <c:pt idx="191">
                  <c:v>33892</c:v>
                </c:pt>
                <c:pt idx="192">
                  <c:v>33923</c:v>
                </c:pt>
                <c:pt idx="193">
                  <c:v>33953</c:v>
                </c:pt>
                <c:pt idx="194">
                  <c:v>33984</c:v>
                </c:pt>
                <c:pt idx="195">
                  <c:v>34015</c:v>
                </c:pt>
                <c:pt idx="196">
                  <c:v>34043</c:v>
                </c:pt>
                <c:pt idx="197">
                  <c:v>34074</c:v>
                </c:pt>
                <c:pt idx="198">
                  <c:v>34104</c:v>
                </c:pt>
                <c:pt idx="199">
                  <c:v>34135</c:v>
                </c:pt>
                <c:pt idx="200">
                  <c:v>34165</c:v>
                </c:pt>
                <c:pt idx="201">
                  <c:v>34196</c:v>
                </c:pt>
                <c:pt idx="202">
                  <c:v>34227</c:v>
                </c:pt>
                <c:pt idx="203">
                  <c:v>34257</c:v>
                </c:pt>
                <c:pt idx="204">
                  <c:v>34288</c:v>
                </c:pt>
                <c:pt idx="205">
                  <c:v>34318</c:v>
                </c:pt>
                <c:pt idx="206">
                  <c:v>34349</c:v>
                </c:pt>
                <c:pt idx="207">
                  <c:v>34380</c:v>
                </c:pt>
                <c:pt idx="208">
                  <c:v>34408</c:v>
                </c:pt>
                <c:pt idx="209">
                  <c:v>34439</c:v>
                </c:pt>
                <c:pt idx="210">
                  <c:v>34469</c:v>
                </c:pt>
                <c:pt idx="211">
                  <c:v>34500</c:v>
                </c:pt>
                <c:pt idx="212">
                  <c:v>34530</c:v>
                </c:pt>
                <c:pt idx="213">
                  <c:v>34561</c:v>
                </c:pt>
                <c:pt idx="214">
                  <c:v>34592</c:v>
                </c:pt>
                <c:pt idx="215">
                  <c:v>34622</c:v>
                </c:pt>
                <c:pt idx="216">
                  <c:v>34653</c:v>
                </c:pt>
                <c:pt idx="217">
                  <c:v>34683</c:v>
                </c:pt>
                <c:pt idx="218">
                  <c:v>34714</c:v>
                </c:pt>
                <c:pt idx="219">
                  <c:v>34745</c:v>
                </c:pt>
                <c:pt idx="220">
                  <c:v>34773</c:v>
                </c:pt>
                <c:pt idx="221">
                  <c:v>34804</c:v>
                </c:pt>
                <c:pt idx="222">
                  <c:v>34834</c:v>
                </c:pt>
                <c:pt idx="223">
                  <c:v>34865</c:v>
                </c:pt>
                <c:pt idx="224">
                  <c:v>34895</c:v>
                </c:pt>
                <c:pt idx="225">
                  <c:v>34926</c:v>
                </c:pt>
                <c:pt idx="226">
                  <c:v>34957</c:v>
                </c:pt>
                <c:pt idx="227">
                  <c:v>34987</c:v>
                </c:pt>
                <c:pt idx="228">
                  <c:v>35018</c:v>
                </c:pt>
                <c:pt idx="229">
                  <c:v>35048</c:v>
                </c:pt>
                <c:pt idx="230">
                  <c:v>35079</c:v>
                </c:pt>
                <c:pt idx="231">
                  <c:v>35110</c:v>
                </c:pt>
                <c:pt idx="232">
                  <c:v>35139</c:v>
                </c:pt>
                <c:pt idx="233">
                  <c:v>35170</c:v>
                </c:pt>
                <c:pt idx="234">
                  <c:v>35200</c:v>
                </c:pt>
                <c:pt idx="235">
                  <c:v>35231</c:v>
                </c:pt>
                <c:pt idx="236">
                  <c:v>35261</c:v>
                </c:pt>
                <c:pt idx="237">
                  <c:v>35292</c:v>
                </c:pt>
                <c:pt idx="238">
                  <c:v>35323</c:v>
                </c:pt>
                <c:pt idx="239">
                  <c:v>35353</c:v>
                </c:pt>
                <c:pt idx="240">
                  <c:v>35384</c:v>
                </c:pt>
                <c:pt idx="241">
                  <c:v>35414</c:v>
                </c:pt>
                <c:pt idx="242">
                  <c:v>35445</c:v>
                </c:pt>
                <c:pt idx="243">
                  <c:v>35476</c:v>
                </c:pt>
                <c:pt idx="244">
                  <c:v>35504</c:v>
                </c:pt>
                <c:pt idx="245">
                  <c:v>35535</c:v>
                </c:pt>
                <c:pt idx="246">
                  <c:v>35565</c:v>
                </c:pt>
                <c:pt idx="247">
                  <c:v>35596</c:v>
                </c:pt>
                <c:pt idx="248">
                  <c:v>35626</c:v>
                </c:pt>
                <c:pt idx="249">
                  <c:v>35657</c:v>
                </c:pt>
                <c:pt idx="250">
                  <c:v>35688</c:v>
                </c:pt>
                <c:pt idx="251">
                  <c:v>35718</c:v>
                </c:pt>
                <c:pt idx="252">
                  <c:v>35749</c:v>
                </c:pt>
                <c:pt idx="253">
                  <c:v>35779</c:v>
                </c:pt>
                <c:pt idx="254">
                  <c:v>35810</c:v>
                </c:pt>
                <c:pt idx="255">
                  <c:v>35841</c:v>
                </c:pt>
                <c:pt idx="256">
                  <c:v>35869</c:v>
                </c:pt>
                <c:pt idx="257">
                  <c:v>35900</c:v>
                </c:pt>
                <c:pt idx="258">
                  <c:v>35930</c:v>
                </c:pt>
                <c:pt idx="259">
                  <c:v>35961</c:v>
                </c:pt>
                <c:pt idx="260">
                  <c:v>35991</c:v>
                </c:pt>
                <c:pt idx="261">
                  <c:v>36022</c:v>
                </c:pt>
                <c:pt idx="262">
                  <c:v>36053</c:v>
                </c:pt>
                <c:pt idx="263">
                  <c:v>36083</c:v>
                </c:pt>
                <c:pt idx="264">
                  <c:v>36114</c:v>
                </c:pt>
                <c:pt idx="265">
                  <c:v>36144</c:v>
                </c:pt>
                <c:pt idx="266">
                  <c:v>36175</c:v>
                </c:pt>
                <c:pt idx="267">
                  <c:v>36206</c:v>
                </c:pt>
                <c:pt idx="268">
                  <c:v>36234</c:v>
                </c:pt>
                <c:pt idx="269">
                  <c:v>36265</c:v>
                </c:pt>
                <c:pt idx="270">
                  <c:v>36295</c:v>
                </c:pt>
                <c:pt idx="271">
                  <c:v>36326</c:v>
                </c:pt>
                <c:pt idx="272">
                  <c:v>36356</c:v>
                </c:pt>
                <c:pt idx="273">
                  <c:v>36387</c:v>
                </c:pt>
                <c:pt idx="274">
                  <c:v>36418</c:v>
                </c:pt>
                <c:pt idx="275">
                  <c:v>36448</c:v>
                </c:pt>
                <c:pt idx="276">
                  <c:v>36479</c:v>
                </c:pt>
                <c:pt idx="277">
                  <c:v>36509</c:v>
                </c:pt>
                <c:pt idx="278">
                  <c:v>36540</c:v>
                </c:pt>
                <c:pt idx="279">
                  <c:v>36571</c:v>
                </c:pt>
                <c:pt idx="280">
                  <c:v>36600</c:v>
                </c:pt>
                <c:pt idx="281">
                  <c:v>36631</c:v>
                </c:pt>
                <c:pt idx="282">
                  <c:v>36661</c:v>
                </c:pt>
                <c:pt idx="283">
                  <c:v>36692</c:v>
                </c:pt>
                <c:pt idx="284">
                  <c:v>36722</c:v>
                </c:pt>
                <c:pt idx="285">
                  <c:v>36753</c:v>
                </c:pt>
                <c:pt idx="286">
                  <c:v>36784</c:v>
                </c:pt>
                <c:pt idx="287">
                  <c:v>36814</c:v>
                </c:pt>
                <c:pt idx="288">
                  <c:v>36845</c:v>
                </c:pt>
                <c:pt idx="289">
                  <c:v>36875</c:v>
                </c:pt>
                <c:pt idx="290">
                  <c:v>36906</c:v>
                </c:pt>
                <c:pt idx="291">
                  <c:v>36937</c:v>
                </c:pt>
                <c:pt idx="292">
                  <c:v>36965</c:v>
                </c:pt>
                <c:pt idx="293">
                  <c:v>36996</c:v>
                </c:pt>
                <c:pt idx="294">
                  <c:v>37026</c:v>
                </c:pt>
                <c:pt idx="295">
                  <c:v>37057</c:v>
                </c:pt>
                <c:pt idx="296">
                  <c:v>37087</c:v>
                </c:pt>
                <c:pt idx="297">
                  <c:v>37118</c:v>
                </c:pt>
                <c:pt idx="298">
                  <c:v>37149</c:v>
                </c:pt>
                <c:pt idx="299">
                  <c:v>37179</c:v>
                </c:pt>
                <c:pt idx="300">
                  <c:v>37210</c:v>
                </c:pt>
                <c:pt idx="301">
                  <c:v>37240</c:v>
                </c:pt>
                <c:pt idx="302">
                  <c:v>37271</c:v>
                </c:pt>
                <c:pt idx="303">
                  <c:v>37302</c:v>
                </c:pt>
                <c:pt idx="304">
                  <c:v>37330</c:v>
                </c:pt>
                <c:pt idx="305">
                  <c:v>37361</c:v>
                </c:pt>
                <c:pt idx="306">
                  <c:v>37391</c:v>
                </c:pt>
                <c:pt idx="307">
                  <c:v>37422</c:v>
                </c:pt>
                <c:pt idx="308">
                  <c:v>37452</c:v>
                </c:pt>
                <c:pt idx="309">
                  <c:v>37483</c:v>
                </c:pt>
                <c:pt idx="310">
                  <c:v>37514</c:v>
                </c:pt>
                <c:pt idx="311">
                  <c:v>37544</c:v>
                </c:pt>
                <c:pt idx="312">
                  <c:v>37575</c:v>
                </c:pt>
                <c:pt idx="313">
                  <c:v>37605</c:v>
                </c:pt>
                <c:pt idx="314">
                  <c:v>37636</c:v>
                </c:pt>
                <c:pt idx="315">
                  <c:v>37667</c:v>
                </c:pt>
                <c:pt idx="316">
                  <c:v>37695</c:v>
                </c:pt>
                <c:pt idx="317">
                  <c:v>37726</c:v>
                </c:pt>
                <c:pt idx="318">
                  <c:v>37756</c:v>
                </c:pt>
                <c:pt idx="319">
                  <c:v>37787</c:v>
                </c:pt>
                <c:pt idx="320">
                  <c:v>37817</c:v>
                </c:pt>
                <c:pt idx="321">
                  <c:v>37848</c:v>
                </c:pt>
                <c:pt idx="322">
                  <c:v>37879</c:v>
                </c:pt>
                <c:pt idx="323">
                  <c:v>37909</c:v>
                </c:pt>
                <c:pt idx="324">
                  <c:v>37940</c:v>
                </c:pt>
                <c:pt idx="325">
                  <c:v>37970</c:v>
                </c:pt>
                <c:pt idx="326">
                  <c:v>38001</c:v>
                </c:pt>
                <c:pt idx="327">
                  <c:v>38032</c:v>
                </c:pt>
                <c:pt idx="328">
                  <c:v>38061</c:v>
                </c:pt>
                <c:pt idx="329">
                  <c:v>38092</c:v>
                </c:pt>
                <c:pt idx="330">
                  <c:v>38122</c:v>
                </c:pt>
                <c:pt idx="331">
                  <c:v>38153</c:v>
                </c:pt>
                <c:pt idx="332">
                  <c:v>38183</c:v>
                </c:pt>
                <c:pt idx="333">
                  <c:v>38214</c:v>
                </c:pt>
                <c:pt idx="334">
                  <c:v>38245</c:v>
                </c:pt>
                <c:pt idx="335">
                  <c:v>38275</c:v>
                </c:pt>
                <c:pt idx="336">
                  <c:v>38306</c:v>
                </c:pt>
                <c:pt idx="337">
                  <c:v>38336</c:v>
                </c:pt>
                <c:pt idx="338">
                  <c:v>38367</c:v>
                </c:pt>
                <c:pt idx="339">
                  <c:v>38398</c:v>
                </c:pt>
                <c:pt idx="340">
                  <c:v>38426</c:v>
                </c:pt>
                <c:pt idx="341">
                  <c:v>38457</c:v>
                </c:pt>
                <c:pt idx="342">
                  <c:v>38487</c:v>
                </c:pt>
                <c:pt idx="343">
                  <c:v>38518</c:v>
                </c:pt>
                <c:pt idx="344">
                  <c:v>38548</c:v>
                </c:pt>
                <c:pt idx="345">
                  <c:v>38579</c:v>
                </c:pt>
                <c:pt idx="346">
                  <c:v>38610</c:v>
                </c:pt>
                <c:pt idx="347">
                  <c:v>38640</c:v>
                </c:pt>
                <c:pt idx="348">
                  <c:v>38671</c:v>
                </c:pt>
                <c:pt idx="349">
                  <c:v>38701</c:v>
                </c:pt>
                <c:pt idx="350">
                  <c:v>38732</c:v>
                </c:pt>
                <c:pt idx="351">
                  <c:v>38763</c:v>
                </c:pt>
                <c:pt idx="352">
                  <c:v>38791</c:v>
                </c:pt>
                <c:pt idx="353">
                  <c:v>38822</c:v>
                </c:pt>
                <c:pt idx="354">
                  <c:v>38852</c:v>
                </c:pt>
                <c:pt idx="355">
                  <c:v>38883</c:v>
                </c:pt>
                <c:pt idx="356">
                  <c:v>38913</c:v>
                </c:pt>
                <c:pt idx="357">
                  <c:v>38944</c:v>
                </c:pt>
                <c:pt idx="358">
                  <c:v>38975</c:v>
                </c:pt>
                <c:pt idx="359">
                  <c:v>39005</c:v>
                </c:pt>
                <c:pt idx="360">
                  <c:v>39036</c:v>
                </c:pt>
                <c:pt idx="361">
                  <c:v>39066</c:v>
                </c:pt>
                <c:pt idx="362">
                  <c:v>39097</c:v>
                </c:pt>
                <c:pt idx="363">
                  <c:v>39128</c:v>
                </c:pt>
                <c:pt idx="364">
                  <c:v>39156</c:v>
                </c:pt>
                <c:pt idx="365">
                  <c:v>39187</c:v>
                </c:pt>
                <c:pt idx="366">
                  <c:v>39217</c:v>
                </c:pt>
                <c:pt idx="367">
                  <c:v>39248</c:v>
                </c:pt>
                <c:pt idx="368">
                  <c:v>39278</c:v>
                </c:pt>
                <c:pt idx="369">
                  <c:v>39309</c:v>
                </c:pt>
                <c:pt idx="370">
                  <c:v>39340</c:v>
                </c:pt>
                <c:pt idx="371">
                  <c:v>39370</c:v>
                </c:pt>
                <c:pt idx="372">
                  <c:v>39401</c:v>
                </c:pt>
                <c:pt idx="373">
                  <c:v>39431</c:v>
                </c:pt>
                <c:pt idx="374">
                  <c:v>39462</c:v>
                </c:pt>
                <c:pt idx="375">
                  <c:v>39493</c:v>
                </c:pt>
                <c:pt idx="376">
                  <c:v>39522</c:v>
                </c:pt>
                <c:pt idx="377">
                  <c:v>39553</c:v>
                </c:pt>
                <c:pt idx="378">
                  <c:v>39583</c:v>
                </c:pt>
                <c:pt idx="379">
                  <c:v>39614</c:v>
                </c:pt>
                <c:pt idx="380">
                  <c:v>39644</c:v>
                </c:pt>
                <c:pt idx="381">
                  <c:v>39675</c:v>
                </c:pt>
                <c:pt idx="382">
                  <c:v>39706</c:v>
                </c:pt>
                <c:pt idx="383">
                  <c:v>39736</c:v>
                </c:pt>
                <c:pt idx="384">
                  <c:v>39767</c:v>
                </c:pt>
                <c:pt idx="385">
                  <c:v>39797</c:v>
                </c:pt>
                <c:pt idx="386">
                  <c:v>39828</c:v>
                </c:pt>
                <c:pt idx="387">
                  <c:v>39859</c:v>
                </c:pt>
                <c:pt idx="388">
                  <c:v>39887</c:v>
                </c:pt>
                <c:pt idx="389">
                  <c:v>39918</c:v>
                </c:pt>
                <c:pt idx="390">
                  <c:v>39948</c:v>
                </c:pt>
                <c:pt idx="391">
                  <c:v>39979</c:v>
                </c:pt>
                <c:pt idx="392">
                  <c:v>40009</c:v>
                </c:pt>
                <c:pt idx="393">
                  <c:v>40040</c:v>
                </c:pt>
                <c:pt idx="394">
                  <c:v>40071</c:v>
                </c:pt>
                <c:pt idx="395">
                  <c:v>40101</c:v>
                </c:pt>
                <c:pt idx="396">
                  <c:v>40132</c:v>
                </c:pt>
                <c:pt idx="397">
                  <c:v>40162</c:v>
                </c:pt>
                <c:pt idx="398">
                  <c:v>40193</c:v>
                </c:pt>
                <c:pt idx="399">
                  <c:v>40224</c:v>
                </c:pt>
                <c:pt idx="400">
                  <c:v>40252</c:v>
                </c:pt>
                <c:pt idx="401">
                  <c:v>40283</c:v>
                </c:pt>
                <c:pt idx="402">
                  <c:v>40313</c:v>
                </c:pt>
                <c:pt idx="403">
                  <c:v>40344</c:v>
                </c:pt>
                <c:pt idx="404">
                  <c:v>40374</c:v>
                </c:pt>
                <c:pt idx="405">
                  <c:v>40405</c:v>
                </c:pt>
                <c:pt idx="406">
                  <c:v>40436</c:v>
                </c:pt>
                <c:pt idx="407">
                  <c:v>40466</c:v>
                </c:pt>
                <c:pt idx="408">
                  <c:v>40497</c:v>
                </c:pt>
                <c:pt idx="409">
                  <c:v>40527</c:v>
                </c:pt>
                <c:pt idx="410">
                  <c:v>40558</c:v>
                </c:pt>
                <c:pt idx="411">
                  <c:v>40589</c:v>
                </c:pt>
                <c:pt idx="412">
                  <c:v>40617</c:v>
                </c:pt>
                <c:pt idx="413">
                  <c:v>40648</c:v>
                </c:pt>
                <c:pt idx="414">
                  <c:v>40678</c:v>
                </c:pt>
                <c:pt idx="415">
                  <c:v>40709</c:v>
                </c:pt>
                <c:pt idx="416">
                  <c:v>40739</c:v>
                </c:pt>
                <c:pt idx="417">
                  <c:v>40770</c:v>
                </c:pt>
                <c:pt idx="418">
                  <c:v>40801</c:v>
                </c:pt>
                <c:pt idx="419">
                  <c:v>40831</c:v>
                </c:pt>
                <c:pt idx="420">
                  <c:v>40862</c:v>
                </c:pt>
                <c:pt idx="421">
                  <c:v>40892</c:v>
                </c:pt>
                <c:pt idx="422">
                  <c:v>40923</c:v>
                </c:pt>
                <c:pt idx="423">
                  <c:v>40954</c:v>
                </c:pt>
                <c:pt idx="424">
                  <c:v>40983</c:v>
                </c:pt>
                <c:pt idx="425">
                  <c:v>41014</c:v>
                </c:pt>
                <c:pt idx="426">
                  <c:v>41044</c:v>
                </c:pt>
                <c:pt idx="427">
                  <c:v>41075</c:v>
                </c:pt>
                <c:pt idx="428">
                  <c:v>41105</c:v>
                </c:pt>
                <c:pt idx="429">
                  <c:v>41136</c:v>
                </c:pt>
                <c:pt idx="430">
                  <c:v>41167</c:v>
                </c:pt>
                <c:pt idx="431">
                  <c:v>41197</c:v>
                </c:pt>
                <c:pt idx="432">
                  <c:v>41228</c:v>
                </c:pt>
                <c:pt idx="433">
                  <c:v>41258</c:v>
                </c:pt>
              </c:numCache>
            </c:numRef>
          </c:xVal>
          <c:yVal>
            <c:numRef>
              <c:f>Kolisani_CHMU!$D$2:$D$435</c:f>
              <c:numCache>
                <c:formatCode>0.00</c:formatCode>
                <c:ptCount val="434"/>
                <c:pt idx="0">
                  <c:v>8.0000000000012506E-2</c:v>
                </c:pt>
                <c:pt idx="1">
                  <c:v>0.12999999999999545</c:v>
                </c:pt>
                <c:pt idx="2">
                  <c:v>0.15999999999999659</c:v>
                </c:pt>
                <c:pt idx="3">
                  <c:v>0.18000000000000682</c:v>
                </c:pt>
                <c:pt idx="4">
                  <c:v>0.16999999999998749</c:v>
                </c:pt>
                <c:pt idx="5">
                  <c:v>0.16999999999998749</c:v>
                </c:pt>
                <c:pt idx="6">
                  <c:v>0.15999999999999659</c:v>
                </c:pt>
                <c:pt idx="7">
                  <c:v>0.16999999999998749</c:v>
                </c:pt>
                <c:pt idx="8">
                  <c:v>0.18999999999999773</c:v>
                </c:pt>
                <c:pt idx="9">
                  <c:v>0.25</c:v>
                </c:pt>
                <c:pt idx="10">
                  <c:v>0.18999999999999773</c:v>
                </c:pt>
                <c:pt idx="11">
                  <c:v>0.18999999999999773</c:v>
                </c:pt>
                <c:pt idx="12">
                  <c:v>0.16999999999998749</c:v>
                </c:pt>
                <c:pt idx="13">
                  <c:v>0.15999999999999659</c:v>
                </c:pt>
                <c:pt idx="14">
                  <c:v>0.15000000000000568</c:v>
                </c:pt>
                <c:pt idx="15">
                  <c:v>0.13999999999998636</c:v>
                </c:pt>
                <c:pt idx="16">
                  <c:v>0.21999999999999886</c:v>
                </c:pt>
                <c:pt idx="17">
                  <c:v>0.25999999999999091</c:v>
                </c:pt>
                <c:pt idx="18">
                  <c:v>0.19999999999998863</c:v>
                </c:pt>
                <c:pt idx="19">
                  <c:v>0.10999999999998522</c:v>
                </c:pt>
                <c:pt idx="20">
                  <c:v>3.9999999999992042E-2</c:v>
                </c:pt>
                <c:pt idx="21">
                  <c:v>2.0000000000010232E-2</c:v>
                </c:pt>
                <c:pt idx="22">
                  <c:v>8.0000000000012506E-2</c:v>
                </c:pt>
                <c:pt idx="23">
                  <c:v>0.18999999999999773</c:v>
                </c:pt>
                <c:pt idx="24">
                  <c:v>0.19999999999998863</c:v>
                </c:pt>
                <c:pt idx="25">
                  <c:v>0.16999999999998749</c:v>
                </c:pt>
                <c:pt idx="26">
                  <c:v>0.15000000000000568</c:v>
                </c:pt>
                <c:pt idx="27">
                  <c:v>0.12000000000000455</c:v>
                </c:pt>
                <c:pt idx="28">
                  <c:v>0.21999999999999886</c:v>
                </c:pt>
                <c:pt idx="29">
                  <c:v>0.19999999999998863</c:v>
                </c:pt>
                <c:pt idx="30">
                  <c:v>0.16999999999998749</c:v>
                </c:pt>
                <c:pt idx="31">
                  <c:v>0.16999999999998749</c:v>
                </c:pt>
                <c:pt idx="32">
                  <c:v>0.15999999999999659</c:v>
                </c:pt>
                <c:pt idx="33">
                  <c:v>0.12000000000000455</c:v>
                </c:pt>
                <c:pt idx="34">
                  <c:v>0.15000000000000568</c:v>
                </c:pt>
                <c:pt idx="35">
                  <c:v>0.13999999999998636</c:v>
                </c:pt>
                <c:pt idx="36">
                  <c:v>0.18000000000000682</c:v>
                </c:pt>
                <c:pt idx="37">
                  <c:v>0.15999999999999659</c:v>
                </c:pt>
                <c:pt idx="38">
                  <c:v>0.15000000000000568</c:v>
                </c:pt>
                <c:pt idx="39">
                  <c:v>0.18999999999999773</c:v>
                </c:pt>
                <c:pt idx="40">
                  <c:v>0.18999999999999773</c:v>
                </c:pt>
                <c:pt idx="41">
                  <c:v>0.18999999999999773</c:v>
                </c:pt>
                <c:pt idx="42">
                  <c:v>0.16999999999998749</c:v>
                </c:pt>
                <c:pt idx="43">
                  <c:v>0.16999999999998749</c:v>
                </c:pt>
                <c:pt idx="44">
                  <c:v>0.31000000000000227</c:v>
                </c:pt>
                <c:pt idx="45">
                  <c:v>0.22999999999998977</c:v>
                </c:pt>
                <c:pt idx="46">
                  <c:v>0.16999999999998749</c:v>
                </c:pt>
                <c:pt idx="47">
                  <c:v>0.21000000000000796</c:v>
                </c:pt>
                <c:pt idx="48">
                  <c:v>0.15999999999999659</c:v>
                </c:pt>
                <c:pt idx="49">
                  <c:v>0.15999999999999659</c:v>
                </c:pt>
                <c:pt idx="50">
                  <c:v>0.13999999999998636</c:v>
                </c:pt>
                <c:pt idx="51">
                  <c:v>0.12000000000000455</c:v>
                </c:pt>
                <c:pt idx="52">
                  <c:v>0.18000000000000682</c:v>
                </c:pt>
                <c:pt idx="53">
                  <c:v>0.15999999999999659</c:v>
                </c:pt>
                <c:pt idx="54">
                  <c:v>0.18999999999999773</c:v>
                </c:pt>
                <c:pt idx="55">
                  <c:v>0.25</c:v>
                </c:pt>
                <c:pt idx="56">
                  <c:v>0.21000000000000796</c:v>
                </c:pt>
                <c:pt idx="57">
                  <c:v>0.19999999999998863</c:v>
                </c:pt>
                <c:pt idx="58">
                  <c:v>0.18000000000000682</c:v>
                </c:pt>
                <c:pt idx="59">
                  <c:v>0.21000000000000796</c:v>
                </c:pt>
                <c:pt idx="60">
                  <c:v>0.24000000000000909</c:v>
                </c:pt>
                <c:pt idx="61">
                  <c:v>0.16999999999998749</c:v>
                </c:pt>
                <c:pt idx="62">
                  <c:v>0.21999999999999886</c:v>
                </c:pt>
                <c:pt idx="63">
                  <c:v>0.18999999999999773</c:v>
                </c:pt>
                <c:pt idx="64">
                  <c:v>0.25999999999999091</c:v>
                </c:pt>
                <c:pt idx="65">
                  <c:v>0.25</c:v>
                </c:pt>
                <c:pt idx="66">
                  <c:v>0.24000000000000909</c:v>
                </c:pt>
                <c:pt idx="67">
                  <c:v>0.25</c:v>
                </c:pt>
                <c:pt idx="68">
                  <c:v>0.22999999999998977</c:v>
                </c:pt>
                <c:pt idx="69">
                  <c:v>0.24000000000000909</c:v>
                </c:pt>
                <c:pt idx="70">
                  <c:v>0.15000000000000568</c:v>
                </c:pt>
                <c:pt idx="71">
                  <c:v>0.13999999999998636</c:v>
                </c:pt>
                <c:pt idx="72">
                  <c:v>0.15000000000000568</c:v>
                </c:pt>
                <c:pt idx="73">
                  <c:v>0.22999999999998977</c:v>
                </c:pt>
                <c:pt idx="74">
                  <c:v>0.25</c:v>
                </c:pt>
                <c:pt idx="75">
                  <c:v>0.25</c:v>
                </c:pt>
                <c:pt idx="76">
                  <c:v>0.27000000000001023</c:v>
                </c:pt>
                <c:pt idx="77">
                  <c:v>0.25</c:v>
                </c:pt>
                <c:pt idx="78">
                  <c:v>0.21999999999999886</c:v>
                </c:pt>
                <c:pt idx="79">
                  <c:v>0.19999999999998863</c:v>
                </c:pt>
                <c:pt idx="80">
                  <c:v>0.16999999999998749</c:v>
                </c:pt>
                <c:pt idx="81">
                  <c:v>0.18999999999999773</c:v>
                </c:pt>
                <c:pt idx="82">
                  <c:v>0.18000000000000682</c:v>
                </c:pt>
                <c:pt idx="83">
                  <c:v>0.15000000000000568</c:v>
                </c:pt>
                <c:pt idx="84">
                  <c:v>0.10999999999998522</c:v>
                </c:pt>
                <c:pt idx="85">
                  <c:v>0.12999999999999545</c:v>
                </c:pt>
                <c:pt idx="86">
                  <c:v>0.19999999999998863</c:v>
                </c:pt>
                <c:pt idx="87">
                  <c:v>0.21000000000000796</c:v>
                </c:pt>
                <c:pt idx="88">
                  <c:v>0.22999999999998977</c:v>
                </c:pt>
                <c:pt idx="89">
                  <c:v>0.18999999999999773</c:v>
                </c:pt>
                <c:pt idx="90">
                  <c:v>0.18999999999999773</c:v>
                </c:pt>
                <c:pt idx="91">
                  <c:v>0.18000000000000682</c:v>
                </c:pt>
                <c:pt idx="92">
                  <c:v>0.13999999999998636</c:v>
                </c:pt>
                <c:pt idx="93">
                  <c:v>0.15999999999999659</c:v>
                </c:pt>
                <c:pt idx="94">
                  <c:v>0.18000000000000682</c:v>
                </c:pt>
                <c:pt idx="95">
                  <c:v>0.21999999999999886</c:v>
                </c:pt>
                <c:pt idx="96">
                  <c:v>0.15000000000000568</c:v>
                </c:pt>
                <c:pt idx="97">
                  <c:v>0.15999999999999659</c:v>
                </c:pt>
                <c:pt idx="98">
                  <c:v>0.15000000000000568</c:v>
                </c:pt>
                <c:pt idx="99">
                  <c:v>0.28000000000000114</c:v>
                </c:pt>
                <c:pt idx="100">
                  <c:v>0.25</c:v>
                </c:pt>
                <c:pt idx="101">
                  <c:v>0.28999999999999204</c:v>
                </c:pt>
                <c:pt idx="102">
                  <c:v>0.30000000000001137</c:v>
                </c:pt>
                <c:pt idx="103">
                  <c:v>0.18000000000000682</c:v>
                </c:pt>
                <c:pt idx="104">
                  <c:v>0.24000000000000909</c:v>
                </c:pt>
                <c:pt idx="105">
                  <c:v>0.21000000000000796</c:v>
                </c:pt>
                <c:pt idx="106">
                  <c:v>0.18999999999999773</c:v>
                </c:pt>
                <c:pt idx="107">
                  <c:v>0.12000000000000455</c:v>
                </c:pt>
                <c:pt idx="108">
                  <c:v>0.12999999999999545</c:v>
                </c:pt>
                <c:pt idx="109">
                  <c:v>0.19999999999998863</c:v>
                </c:pt>
                <c:pt idx="110">
                  <c:v>0.16999999999998749</c:v>
                </c:pt>
                <c:pt idx="111">
                  <c:v>0.16999999999998749</c:v>
                </c:pt>
                <c:pt idx="112">
                  <c:v>0.22999999999998977</c:v>
                </c:pt>
                <c:pt idx="113">
                  <c:v>0.25999999999999091</c:v>
                </c:pt>
                <c:pt idx="114">
                  <c:v>0.21999999999999886</c:v>
                </c:pt>
                <c:pt idx="115">
                  <c:v>0.18999999999999773</c:v>
                </c:pt>
                <c:pt idx="116">
                  <c:v>0.15000000000000568</c:v>
                </c:pt>
                <c:pt idx="117">
                  <c:v>0.10999999999998522</c:v>
                </c:pt>
                <c:pt idx="118">
                  <c:v>0.16999999999998749</c:v>
                </c:pt>
                <c:pt idx="119">
                  <c:v>0.18999999999999773</c:v>
                </c:pt>
                <c:pt idx="120">
                  <c:v>0.16999999999998749</c:v>
                </c:pt>
                <c:pt idx="121">
                  <c:v>0.15000000000000568</c:v>
                </c:pt>
                <c:pt idx="122">
                  <c:v>0.15000000000000568</c:v>
                </c:pt>
                <c:pt idx="123">
                  <c:v>0.19999999999998863</c:v>
                </c:pt>
                <c:pt idx="124">
                  <c:v>0.22999999999998977</c:v>
                </c:pt>
                <c:pt idx="125">
                  <c:v>0.33000000000001251</c:v>
                </c:pt>
                <c:pt idx="126">
                  <c:v>0.25999999999999091</c:v>
                </c:pt>
                <c:pt idx="127">
                  <c:v>0.21000000000000796</c:v>
                </c:pt>
                <c:pt idx="128">
                  <c:v>0.24000000000000909</c:v>
                </c:pt>
                <c:pt idx="129">
                  <c:v>0.25</c:v>
                </c:pt>
                <c:pt idx="130">
                  <c:v>0.18999999999999773</c:v>
                </c:pt>
                <c:pt idx="131">
                  <c:v>0.12999999999999545</c:v>
                </c:pt>
                <c:pt idx="132">
                  <c:v>0.24000000000000909</c:v>
                </c:pt>
                <c:pt idx="133">
                  <c:v>0.27000000000001023</c:v>
                </c:pt>
                <c:pt idx="134">
                  <c:v>0.24000000000000909</c:v>
                </c:pt>
                <c:pt idx="135">
                  <c:v>0.22999999999998977</c:v>
                </c:pt>
                <c:pt idx="136">
                  <c:v>0.27000000000001023</c:v>
                </c:pt>
                <c:pt idx="137">
                  <c:v>0.34999999999999432</c:v>
                </c:pt>
                <c:pt idx="138">
                  <c:v>0.28000000000000114</c:v>
                </c:pt>
                <c:pt idx="139">
                  <c:v>0.15000000000000568</c:v>
                </c:pt>
                <c:pt idx="140">
                  <c:v>0.15000000000000568</c:v>
                </c:pt>
                <c:pt idx="141">
                  <c:v>0.15999999999999659</c:v>
                </c:pt>
                <c:pt idx="142">
                  <c:v>0.13999999999998636</c:v>
                </c:pt>
                <c:pt idx="143">
                  <c:v>0.15000000000000568</c:v>
                </c:pt>
                <c:pt idx="144">
                  <c:v>0.13999999999998636</c:v>
                </c:pt>
                <c:pt idx="145">
                  <c:v>0.21999999999999886</c:v>
                </c:pt>
                <c:pt idx="146">
                  <c:v>0.31000000000000227</c:v>
                </c:pt>
                <c:pt idx="147">
                  <c:v>0.25999999999999091</c:v>
                </c:pt>
                <c:pt idx="148">
                  <c:v>0.19999999999998863</c:v>
                </c:pt>
                <c:pt idx="149">
                  <c:v>0.15000000000000568</c:v>
                </c:pt>
                <c:pt idx="150">
                  <c:v>0.15000000000000568</c:v>
                </c:pt>
                <c:pt idx="151">
                  <c:v>0.12999999999999545</c:v>
                </c:pt>
                <c:pt idx="152">
                  <c:v>0.12000000000000455</c:v>
                </c:pt>
                <c:pt idx="153">
                  <c:v>0.12000000000000455</c:v>
                </c:pt>
                <c:pt idx="154">
                  <c:v>0.15000000000000568</c:v>
                </c:pt>
                <c:pt idx="155">
                  <c:v>0.15000000000000568</c:v>
                </c:pt>
                <c:pt idx="156">
                  <c:v>0.18000000000000682</c:v>
                </c:pt>
                <c:pt idx="157">
                  <c:v>0.19999999999998863</c:v>
                </c:pt>
                <c:pt idx="158">
                  <c:v>0.16999999999998749</c:v>
                </c:pt>
                <c:pt idx="159">
                  <c:v>0.18000000000000682</c:v>
                </c:pt>
                <c:pt idx="160">
                  <c:v>0.24000000000000909</c:v>
                </c:pt>
                <c:pt idx="161">
                  <c:v>0.16999999999998749</c:v>
                </c:pt>
                <c:pt idx="162">
                  <c:v>0.13999999999998636</c:v>
                </c:pt>
                <c:pt idx="163">
                  <c:v>9.9999999999994316E-2</c:v>
                </c:pt>
                <c:pt idx="164">
                  <c:v>0.12000000000000455</c:v>
                </c:pt>
                <c:pt idx="165">
                  <c:v>9.0000000000003411E-2</c:v>
                </c:pt>
                <c:pt idx="166">
                  <c:v>0.12999999999999545</c:v>
                </c:pt>
                <c:pt idx="167">
                  <c:v>0.12999999999999545</c:v>
                </c:pt>
                <c:pt idx="168">
                  <c:v>0.21000000000000796</c:v>
                </c:pt>
                <c:pt idx="169">
                  <c:v>0.18000000000000682</c:v>
                </c:pt>
                <c:pt idx="170">
                  <c:v>0.21000000000000796</c:v>
                </c:pt>
                <c:pt idx="171">
                  <c:v>9.9999999999994316E-2</c:v>
                </c:pt>
                <c:pt idx="172">
                  <c:v>0.10999999999998522</c:v>
                </c:pt>
                <c:pt idx="173">
                  <c:v>0.12999999999999545</c:v>
                </c:pt>
                <c:pt idx="174">
                  <c:v>0.12000000000000455</c:v>
                </c:pt>
                <c:pt idx="175">
                  <c:v>0.13999999999998636</c:v>
                </c:pt>
                <c:pt idx="176">
                  <c:v>0.15999999999999659</c:v>
                </c:pt>
                <c:pt idx="177">
                  <c:v>9.9999999999994316E-2</c:v>
                </c:pt>
                <c:pt idx="178">
                  <c:v>0.10999999999998522</c:v>
                </c:pt>
                <c:pt idx="179">
                  <c:v>0.13999999999998636</c:v>
                </c:pt>
                <c:pt idx="180">
                  <c:v>0.16999999999998749</c:v>
                </c:pt>
                <c:pt idx="181">
                  <c:v>0.16999999999998749</c:v>
                </c:pt>
                <c:pt idx="182">
                  <c:v>0.18000000000000682</c:v>
                </c:pt>
                <c:pt idx="183">
                  <c:v>0.13999999999998636</c:v>
                </c:pt>
                <c:pt idx="184">
                  <c:v>0.15999999999999659</c:v>
                </c:pt>
                <c:pt idx="185">
                  <c:v>0.15999999999999659</c:v>
                </c:pt>
                <c:pt idx="186">
                  <c:v>0.12000000000000455</c:v>
                </c:pt>
                <c:pt idx="187">
                  <c:v>0.13999999999998636</c:v>
                </c:pt>
                <c:pt idx="188">
                  <c:v>0.15999999999999659</c:v>
                </c:pt>
                <c:pt idx="189">
                  <c:v>8.0000000000012506E-2</c:v>
                </c:pt>
                <c:pt idx="190">
                  <c:v>8.0000000000012506E-2</c:v>
                </c:pt>
                <c:pt idx="191">
                  <c:v>9.9999999999994316E-2</c:v>
                </c:pt>
                <c:pt idx="192">
                  <c:v>9.9999999999994316E-2</c:v>
                </c:pt>
                <c:pt idx="193">
                  <c:v>9.0000000000003411E-2</c:v>
                </c:pt>
                <c:pt idx="194">
                  <c:v>0.18000000000000682</c:v>
                </c:pt>
                <c:pt idx="195">
                  <c:v>0.13999999999998636</c:v>
                </c:pt>
                <c:pt idx="196">
                  <c:v>0.15999999999999659</c:v>
                </c:pt>
                <c:pt idx="197">
                  <c:v>0.16999999999998749</c:v>
                </c:pt>
                <c:pt idx="198">
                  <c:v>0.13999999999998636</c:v>
                </c:pt>
                <c:pt idx="199">
                  <c:v>0.10999999999998522</c:v>
                </c:pt>
                <c:pt idx="200">
                  <c:v>0.21000000000000796</c:v>
                </c:pt>
                <c:pt idx="201">
                  <c:v>0.22999999999998977</c:v>
                </c:pt>
                <c:pt idx="202">
                  <c:v>0.21000000000000796</c:v>
                </c:pt>
                <c:pt idx="203">
                  <c:v>0.18000000000000682</c:v>
                </c:pt>
                <c:pt idx="204">
                  <c:v>0.18999999999999773</c:v>
                </c:pt>
                <c:pt idx="205">
                  <c:v>0.21999999999999886</c:v>
                </c:pt>
                <c:pt idx="206">
                  <c:v>0.19999999999998863</c:v>
                </c:pt>
                <c:pt idx="207">
                  <c:v>0.19999999999998863</c:v>
                </c:pt>
                <c:pt idx="208">
                  <c:v>0.18999999999999773</c:v>
                </c:pt>
                <c:pt idx="209">
                  <c:v>0.33000000000001251</c:v>
                </c:pt>
                <c:pt idx="210">
                  <c:v>0.31000000000000227</c:v>
                </c:pt>
                <c:pt idx="211">
                  <c:v>0.33000000000001251</c:v>
                </c:pt>
                <c:pt idx="212">
                  <c:v>0.28000000000000114</c:v>
                </c:pt>
                <c:pt idx="213">
                  <c:v>0.28999999999999204</c:v>
                </c:pt>
                <c:pt idx="214">
                  <c:v>0.44999999999998863</c:v>
                </c:pt>
                <c:pt idx="215">
                  <c:v>0.46000000000000796</c:v>
                </c:pt>
                <c:pt idx="216">
                  <c:v>0.46000000000000796</c:v>
                </c:pt>
                <c:pt idx="217">
                  <c:v>0.46000000000000796</c:v>
                </c:pt>
                <c:pt idx="218">
                  <c:v>0.55000000000001137</c:v>
                </c:pt>
                <c:pt idx="219">
                  <c:v>0.52000000000001023</c:v>
                </c:pt>
                <c:pt idx="220">
                  <c:v>0.40999999999999659</c:v>
                </c:pt>
                <c:pt idx="221">
                  <c:v>0.21999999999999886</c:v>
                </c:pt>
                <c:pt idx="222">
                  <c:v>0.24000000000000909</c:v>
                </c:pt>
                <c:pt idx="223">
                  <c:v>0.33000000000001251</c:v>
                </c:pt>
                <c:pt idx="224">
                  <c:v>0.49000000000000909</c:v>
                </c:pt>
                <c:pt idx="225">
                  <c:v>0.55000000000001137</c:v>
                </c:pt>
                <c:pt idx="226">
                  <c:v>0.46999999999999886</c:v>
                </c:pt>
                <c:pt idx="227">
                  <c:v>0.46000000000000796</c:v>
                </c:pt>
                <c:pt idx="228">
                  <c:v>0.38999999999998636</c:v>
                </c:pt>
                <c:pt idx="229">
                  <c:v>0.34000000000000341</c:v>
                </c:pt>
                <c:pt idx="230">
                  <c:v>0.40000000000000568</c:v>
                </c:pt>
                <c:pt idx="231">
                  <c:v>0.49000000000000909</c:v>
                </c:pt>
                <c:pt idx="232">
                  <c:v>0.5</c:v>
                </c:pt>
                <c:pt idx="233">
                  <c:v>0.43999999999999773</c:v>
                </c:pt>
                <c:pt idx="234">
                  <c:v>0.41999999999998749</c:v>
                </c:pt>
                <c:pt idx="235">
                  <c:v>0.37999999999999545</c:v>
                </c:pt>
                <c:pt idx="236">
                  <c:v>0.37999999999999545</c:v>
                </c:pt>
                <c:pt idx="237">
                  <c:v>0.38999999999998636</c:v>
                </c:pt>
                <c:pt idx="238">
                  <c:v>0.40000000000000568</c:v>
                </c:pt>
                <c:pt idx="239">
                  <c:v>0.38999999999998636</c:v>
                </c:pt>
                <c:pt idx="240">
                  <c:v>0.34000000000000341</c:v>
                </c:pt>
                <c:pt idx="241">
                  <c:v>0.34000000000000341</c:v>
                </c:pt>
                <c:pt idx="242">
                  <c:v>0.34000000000000341</c:v>
                </c:pt>
                <c:pt idx="243">
                  <c:v>0.33000000000001251</c:v>
                </c:pt>
                <c:pt idx="244">
                  <c:v>0.31999999999999318</c:v>
                </c:pt>
                <c:pt idx="245">
                  <c:v>0.34000000000000341</c:v>
                </c:pt>
                <c:pt idx="246">
                  <c:v>0.35999999999998522</c:v>
                </c:pt>
                <c:pt idx="247">
                  <c:v>0.37000000000000455</c:v>
                </c:pt>
                <c:pt idx="248">
                  <c:v>0.35999999999998522</c:v>
                </c:pt>
                <c:pt idx="249">
                  <c:v>0.34999999999999432</c:v>
                </c:pt>
                <c:pt idx="250">
                  <c:v>0.35999999999998522</c:v>
                </c:pt>
                <c:pt idx="251">
                  <c:v>0.33000000000001251</c:v>
                </c:pt>
                <c:pt idx="252">
                  <c:v>0.28999999999999204</c:v>
                </c:pt>
                <c:pt idx="253">
                  <c:v>0.24000000000000909</c:v>
                </c:pt>
                <c:pt idx="254">
                  <c:v>0.22999999999998977</c:v>
                </c:pt>
                <c:pt idx="255">
                  <c:v>0.28999999999999204</c:v>
                </c:pt>
                <c:pt idx="256">
                  <c:v>0.24000000000000909</c:v>
                </c:pt>
                <c:pt idx="257">
                  <c:v>8.0000000000012506E-2</c:v>
                </c:pt>
                <c:pt idx="258">
                  <c:v>3.0000000000001137E-2</c:v>
                </c:pt>
                <c:pt idx="259">
                  <c:v>6.0000000000002274E-2</c:v>
                </c:pt>
                <c:pt idx="260">
                  <c:v>0</c:v>
                </c:pt>
                <c:pt idx="261">
                  <c:v>9.9999999999909051E-3</c:v>
                </c:pt>
                <c:pt idx="262">
                  <c:v>8.0000000000012506E-2</c:v>
                </c:pt>
                <c:pt idx="263">
                  <c:v>0.15000000000000568</c:v>
                </c:pt>
                <c:pt idx="264">
                  <c:v>0.13999999999998636</c:v>
                </c:pt>
                <c:pt idx="265">
                  <c:v>9.0000000000003411E-2</c:v>
                </c:pt>
                <c:pt idx="266">
                  <c:v>0.12000000000000455</c:v>
                </c:pt>
                <c:pt idx="267">
                  <c:v>6.9999999999993179E-2</c:v>
                </c:pt>
                <c:pt idx="268">
                  <c:v>0.10999999999998522</c:v>
                </c:pt>
                <c:pt idx="269">
                  <c:v>0.13999999999998636</c:v>
                </c:pt>
                <c:pt idx="270">
                  <c:v>8.0000000000012506E-2</c:v>
                </c:pt>
                <c:pt idx="271">
                  <c:v>9.9999999999994316E-2</c:v>
                </c:pt>
                <c:pt idx="272">
                  <c:v>0.15000000000000568</c:v>
                </c:pt>
                <c:pt idx="273">
                  <c:v>9.0000000000003411E-2</c:v>
                </c:pt>
                <c:pt idx="274">
                  <c:v>3.9999999999992042E-2</c:v>
                </c:pt>
                <c:pt idx="275">
                  <c:v>6.9999999999993179E-2</c:v>
                </c:pt>
                <c:pt idx="276">
                  <c:v>9.0000000000003411E-2</c:v>
                </c:pt>
                <c:pt idx="277">
                  <c:v>0.15000000000000568</c:v>
                </c:pt>
                <c:pt idx="278">
                  <c:v>0.18000000000000682</c:v>
                </c:pt>
                <c:pt idx="279">
                  <c:v>0.24000000000000909</c:v>
                </c:pt>
                <c:pt idx="280">
                  <c:v>0.27000000000001023</c:v>
                </c:pt>
                <c:pt idx="281">
                  <c:v>0.31000000000000227</c:v>
                </c:pt>
                <c:pt idx="282">
                  <c:v>0.24000000000000909</c:v>
                </c:pt>
                <c:pt idx="283">
                  <c:v>0.21999999999999886</c:v>
                </c:pt>
                <c:pt idx="284">
                  <c:v>0.27000000000001023</c:v>
                </c:pt>
                <c:pt idx="285">
                  <c:v>0.30000000000001137</c:v>
                </c:pt>
                <c:pt idx="286">
                  <c:v>0.25999999999999091</c:v>
                </c:pt>
                <c:pt idx="287">
                  <c:v>0.25999999999999091</c:v>
                </c:pt>
                <c:pt idx="288">
                  <c:v>0.25</c:v>
                </c:pt>
                <c:pt idx="289">
                  <c:v>0.28000000000000114</c:v>
                </c:pt>
                <c:pt idx="290">
                  <c:v>0.28999999999999204</c:v>
                </c:pt>
                <c:pt idx="291">
                  <c:v>0.28999999999999204</c:v>
                </c:pt>
                <c:pt idx="292">
                  <c:v>0.31999999999999318</c:v>
                </c:pt>
                <c:pt idx="293">
                  <c:v>0.34999999999999432</c:v>
                </c:pt>
                <c:pt idx="294">
                  <c:v>0.31000000000000227</c:v>
                </c:pt>
                <c:pt idx="295">
                  <c:v>0.31000000000000227</c:v>
                </c:pt>
                <c:pt idx="296">
                  <c:v>0.28999999999999204</c:v>
                </c:pt>
                <c:pt idx="297">
                  <c:v>0.31000000000000227</c:v>
                </c:pt>
                <c:pt idx="298">
                  <c:v>0.34000000000000341</c:v>
                </c:pt>
                <c:pt idx="299">
                  <c:v>0.34000000000000341</c:v>
                </c:pt>
                <c:pt idx="300">
                  <c:v>0.31999999999999318</c:v>
                </c:pt>
                <c:pt idx="301">
                  <c:v>0.28999999999999204</c:v>
                </c:pt>
                <c:pt idx="302">
                  <c:v>0.28000000000000114</c:v>
                </c:pt>
                <c:pt idx="303">
                  <c:v>0.28999999999999204</c:v>
                </c:pt>
                <c:pt idx="304">
                  <c:v>0.31000000000000227</c:v>
                </c:pt>
                <c:pt idx="305">
                  <c:v>0.28999999999999204</c:v>
                </c:pt>
                <c:pt idx="306">
                  <c:v>0.28000000000000114</c:v>
                </c:pt>
                <c:pt idx="307">
                  <c:v>0.25</c:v>
                </c:pt>
                <c:pt idx="308">
                  <c:v>0.24000000000000909</c:v>
                </c:pt>
                <c:pt idx="309">
                  <c:v>0.21999999999999886</c:v>
                </c:pt>
                <c:pt idx="310">
                  <c:v>0.24000000000000909</c:v>
                </c:pt>
                <c:pt idx="311">
                  <c:v>0.21999999999999886</c:v>
                </c:pt>
                <c:pt idx="312">
                  <c:v>0.25</c:v>
                </c:pt>
                <c:pt idx="313">
                  <c:v>0.25999999999999091</c:v>
                </c:pt>
                <c:pt idx="314">
                  <c:v>0.28999999999999204</c:v>
                </c:pt>
                <c:pt idx="315">
                  <c:v>0.31999999999999318</c:v>
                </c:pt>
                <c:pt idx="316">
                  <c:v>0.33000000000001251</c:v>
                </c:pt>
                <c:pt idx="317">
                  <c:v>0.33000000000001251</c:v>
                </c:pt>
                <c:pt idx="318">
                  <c:v>0.34000000000000341</c:v>
                </c:pt>
                <c:pt idx="319">
                  <c:v>0.28000000000000114</c:v>
                </c:pt>
                <c:pt idx="320">
                  <c:v>0.25999999999999091</c:v>
                </c:pt>
                <c:pt idx="321">
                  <c:v>0.18999999999999773</c:v>
                </c:pt>
                <c:pt idx="322">
                  <c:v>0.10999999999998522</c:v>
                </c:pt>
                <c:pt idx="323">
                  <c:v>9.0000000000003411E-2</c:v>
                </c:pt>
                <c:pt idx="324">
                  <c:v>6.0000000000002274E-2</c:v>
                </c:pt>
                <c:pt idx="325">
                  <c:v>0.10999999999998522</c:v>
                </c:pt>
                <c:pt idx="326">
                  <c:v>0.18999999999999773</c:v>
                </c:pt>
                <c:pt idx="327">
                  <c:v>0.19999999999998863</c:v>
                </c:pt>
                <c:pt idx="328">
                  <c:v>0.21999999999999886</c:v>
                </c:pt>
                <c:pt idx="329">
                  <c:v>0.22999999999998977</c:v>
                </c:pt>
                <c:pt idx="330">
                  <c:v>0.28999999999999204</c:v>
                </c:pt>
                <c:pt idx="331">
                  <c:v>0.27000000000001023</c:v>
                </c:pt>
                <c:pt idx="332">
                  <c:v>0.30000000000001137</c:v>
                </c:pt>
                <c:pt idx="333">
                  <c:v>0.31000000000000227</c:v>
                </c:pt>
                <c:pt idx="334">
                  <c:v>0.31000000000000227</c:v>
                </c:pt>
                <c:pt idx="335">
                  <c:v>0.27000000000001023</c:v>
                </c:pt>
                <c:pt idx="336">
                  <c:v>0.28000000000000114</c:v>
                </c:pt>
                <c:pt idx="337">
                  <c:v>0.21999999999999886</c:v>
                </c:pt>
                <c:pt idx="338">
                  <c:v>0.18999999999999773</c:v>
                </c:pt>
                <c:pt idx="339">
                  <c:v>0.22999999999998977</c:v>
                </c:pt>
                <c:pt idx="340">
                  <c:v>0.21000000000000796</c:v>
                </c:pt>
                <c:pt idx="341">
                  <c:v>0.21000000000000796</c:v>
                </c:pt>
                <c:pt idx="342">
                  <c:v>0.21999999999999886</c:v>
                </c:pt>
                <c:pt idx="343">
                  <c:v>0.12000000000000455</c:v>
                </c:pt>
                <c:pt idx="344">
                  <c:v>0.12999999999999545</c:v>
                </c:pt>
                <c:pt idx="345">
                  <c:v>0.24000000000000909</c:v>
                </c:pt>
                <c:pt idx="346">
                  <c:v>0.19999999999998863</c:v>
                </c:pt>
                <c:pt idx="347">
                  <c:v>0.18000000000000682</c:v>
                </c:pt>
                <c:pt idx="348">
                  <c:v>0.19999999999998863</c:v>
                </c:pt>
                <c:pt idx="349">
                  <c:v>0.19999999999998863</c:v>
                </c:pt>
                <c:pt idx="350">
                  <c:v>0.19999999999998863</c:v>
                </c:pt>
                <c:pt idx="351">
                  <c:v>0.19999999999998863</c:v>
                </c:pt>
                <c:pt idx="352">
                  <c:v>0.28000000000000114</c:v>
                </c:pt>
                <c:pt idx="353">
                  <c:v>0.31000000000000227</c:v>
                </c:pt>
                <c:pt idx="354">
                  <c:v>0.19999999999998863</c:v>
                </c:pt>
                <c:pt idx="355">
                  <c:v>0.18999999999999773</c:v>
                </c:pt>
                <c:pt idx="356">
                  <c:v>0.24000000000000909</c:v>
                </c:pt>
                <c:pt idx="357">
                  <c:v>0.28999999999999204</c:v>
                </c:pt>
                <c:pt idx="358">
                  <c:v>0.22999999999998977</c:v>
                </c:pt>
                <c:pt idx="359">
                  <c:v>0.19999999999998863</c:v>
                </c:pt>
                <c:pt idx="360">
                  <c:v>0.21000000000000796</c:v>
                </c:pt>
                <c:pt idx="361">
                  <c:v>0.21000000000000796</c:v>
                </c:pt>
                <c:pt idx="362">
                  <c:v>0.28999999999999204</c:v>
                </c:pt>
                <c:pt idx="363">
                  <c:v>0.28999999999999204</c:v>
                </c:pt>
                <c:pt idx="364">
                  <c:v>0.25999999999999091</c:v>
                </c:pt>
                <c:pt idx="365">
                  <c:v>0.18999999999999773</c:v>
                </c:pt>
                <c:pt idx="366">
                  <c:v>0.22999999999998977</c:v>
                </c:pt>
                <c:pt idx="367">
                  <c:v>0.19999999999998863</c:v>
                </c:pt>
                <c:pt idx="368">
                  <c:v>0.15999999999999659</c:v>
                </c:pt>
                <c:pt idx="369">
                  <c:v>0.13999999999998636</c:v>
                </c:pt>
                <c:pt idx="370">
                  <c:v>0.21000000000000796</c:v>
                </c:pt>
                <c:pt idx="371">
                  <c:v>0.28000000000000114</c:v>
                </c:pt>
                <c:pt idx="372">
                  <c:v>0.43000000000000682</c:v>
                </c:pt>
                <c:pt idx="373">
                  <c:v>0.56000000000000227</c:v>
                </c:pt>
                <c:pt idx="374">
                  <c:v>0.5</c:v>
                </c:pt>
                <c:pt idx="375">
                  <c:v>0.47999999999998977</c:v>
                </c:pt>
                <c:pt idx="376">
                  <c:v>0.46999999999999886</c:v>
                </c:pt>
                <c:pt idx="377">
                  <c:v>0.44999999999998863</c:v>
                </c:pt>
                <c:pt idx="378">
                  <c:v>0.43999999999999773</c:v>
                </c:pt>
                <c:pt idx="379">
                  <c:v>0.43000000000000682</c:v>
                </c:pt>
                <c:pt idx="380">
                  <c:v>0.41999999999998749</c:v>
                </c:pt>
                <c:pt idx="381">
                  <c:v>0.40999999999999659</c:v>
                </c:pt>
                <c:pt idx="382">
                  <c:v>0.40000000000000568</c:v>
                </c:pt>
                <c:pt idx="383">
                  <c:v>0.38999999999998636</c:v>
                </c:pt>
                <c:pt idx="384">
                  <c:v>0.27000000000001023</c:v>
                </c:pt>
                <c:pt idx="385">
                  <c:v>0.21999999999999886</c:v>
                </c:pt>
                <c:pt idx="386">
                  <c:v>0.22999999999998977</c:v>
                </c:pt>
                <c:pt idx="387">
                  <c:v>0.21999999999999886</c:v>
                </c:pt>
                <c:pt idx="388">
                  <c:v>0.46999999999999886</c:v>
                </c:pt>
                <c:pt idx="389">
                  <c:v>0.38999999999998636</c:v>
                </c:pt>
                <c:pt idx="390">
                  <c:v>0.37000000000000455</c:v>
                </c:pt>
                <c:pt idx="391">
                  <c:v>0.30000000000001137</c:v>
                </c:pt>
                <c:pt idx="392">
                  <c:v>0.28000000000000114</c:v>
                </c:pt>
                <c:pt idx="393">
                  <c:v>0.27000000000001023</c:v>
                </c:pt>
                <c:pt idx="394">
                  <c:v>0.24000000000000909</c:v>
                </c:pt>
                <c:pt idx="395">
                  <c:v>0.21999999999999886</c:v>
                </c:pt>
                <c:pt idx="396">
                  <c:v>0.22999999999998977</c:v>
                </c:pt>
                <c:pt idx="397">
                  <c:v>0.22999999999998977</c:v>
                </c:pt>
                <c:pt idx="398">
                  <c:v>0.22999999999998977</c:v>
                </c:pt>
                <c:pt idx="399">
                  <c:v>0.21999999999999886</c:v>
                </c:pt>
                <c:pt idx="400">
                  <c:v>0.34000000000000341</c:v>
                </c:pt>
                <c:pt idx="401">
                  <c:v>0.53999999999999204</c:v>
                </c:pt>
                <c:pt idx="402">
                  <c:v>0.5</c:v>
                </c:pt>
                <c:pt idx="403">
                  <c:v>0.37999999999999545</c:v>
                </c:pt>
                <c:pt idx="404">
                  <c:v>0.24000000000000909</c:v>
                </c:pt>
                <c:pt idx="405">
                  <c:v>0.40999999999999659</c:v>
                </c:pt>
                <c:pt idx="406">
                  <c:v>0.35999999999998522</c:v>
                </c:pt>
                <c:pt idx="407">
                  <c:v>0.31999999999999318</c:v>
                </c:pt>
                <c:pt idx="408">
                  <c:v>0.24000000000000909</c:v>
                </c:pt>
                <c:pt idx="409">
                  <c:v>0.34999999999999432</c:v>
                </c:pt>
                <c:pt idx="410">
                  <c:v>0.43000000000000682</c:v>
                </c:pt>
                <c:pt idx="411">
                  <c:v>0.41999999999998749</c:v>
                </c:pt>
                <c:pt idx="412">
                  <c:v>0.40999999999999659</c:v>
                </c:pt>
                <c:pt idx="413">
                  <c:v>0.40000000000000568</c:v>
                </c:pt>
                <c:pt idx="414">
                  <c:v>0.41999999999998749</c:v>
                </c:pt>
                <c:pt idx="415">
                  <c:v>0.44999999999998863</c:v>
                </c:pt>
                <c:pt idx="416">
                  <c:v>0.46000000000000796</c:v>
                </c:pt>
                <c:pt idx="417">
                  <c:v>0.46999999999999886</c:v>
                </c:pt>
                <c:pt idx="418">
                  <c:v>0.46000000000000796</c:v>
                </c:pt>
                <c:pt idx="419">
                  <c:v>0.37000000000000455</c:v>
                </c:pt>
                <c:pt idx="420">
                  <c:v>0.28999999999999204</c:v>
                </c:pt>
                <c:pt idx="421">
                  <c:v>0.25999999999999091</c:v>
                </c:pt>
                <c:pt idx="422">
                  <c:v>0.43999999999999773</c:v>
                </c:pt>
                <c:pt idx="423">
                  <c:v>0.50999999999999091</c:v>
                </c:pt>
                <c:pt idx="424">
                  <c:v>0.49000000000000909</c:v>
                </c:pt>
                <c:pt idx="425">
                  <c:v>0.30000000000001137</c:v>
                </c:pt>
                <c:pt idx="426">
                  <c:v>0.28999999999999204</c:v>
                </c:pt>
                <c:pt idx="427">
                  <c:v>0.28999999999999204</c:v>
                </c:pt>
                <c:pt idx="428">
                  <c:v>0.37999999999999545</c:v>
                </c:pt>
                <c:pt idx="429">
                  <c:v>0.30000000000001137</c:v>
                </c:pt>
                <c:pt idx="430">
                  <c:v>0.30000000000001137</c:v>
                </c:pt>
                <c:pt idx="431">
                  <c:v>0.30000000000001137</c:v>
                </c:pt>
                <c:pt idx="432">
                  <c:v>0.28999999999999204</c:v>
                </c:pt>
                <c:pt idx="433">
                  <c:v>0.31999999999999318</c:v>
                </c:pt>
              </c:numCache>
            </c:numRef>
          </c:yVal>
          <c:smooth val="0"/>
          <c:extLst xmlns:c16r2="http://schemas.microsoft.com/office/drawing/2015/06/chart">
            <c:ext xmlns:c16="http://schemas.microsoft.com/office/drawing/2014/chart" uri="{C3380CC4-5D6E-409C-BE32-E72D297353CC}">
              <c16:uniqueId val="{0000000C-F270-4D12-AA69-2E62D7261CF5}"/>
            </c:ext>
          </c:extLst>
        </c:ser>
        <c:ser>
          <c:idx val="5"/>
          <c:order val="9"/>
          <c:tx>
            <c:strRef>
              <c:f>Kolisani_CHMU!$T$1</c:f>
              <c:strCache>
                <c:ptCount val="1"/>
                <c:pt idx="0">
                  <c:v>VP 8503</c:v>
                </c:pt>
              </c:strCache>
            </c:strRef>
          </c:tx>
          <c:spPr>
            <a:ln w="25400">
              <a:solidFill>
                <a:schemeClr val="accent3"/>
              </a:solidFill>
            </a:ln>
          </c:spPr>
          <c:marker>
            <c:symbol val="none"/>
          </c:marker>
          <c:xVal>
            <c:numRef>
              <c:f>Kolisani_CHMU!$Q$2:$Q$507</c:f>
              <c:numCache>
                <c:formatCode>m/d/yyyy</c:formatCode>
                <c:ptCount val="506"/>
                <c:pt idx="0">
                  <c:v>25887</c:v>
                </c:pt>
                <c:pt idx="1">
                  <c:v>25917</c:v>
                </c:pt>
                <c:pt idx="2">
                  <c:v>25948</c:v>
                </c:pt>
                <c:pt idx="3">
                  <c:v>25979</c:v>
                </c:pt>
                <c:pt idx="4">
                  <c:v>26007</c:v>
                </c:pt>
                <c:pt idx="5">
                  <c:v>26038</c:v>
                </c:pt>
                <c:pt idx="6">
                  <c:v>26068</c:v>
                </c:pt>
                <c:pt idx="7">
                  <c:v>26099</c:v>
                </c:pt>
                <c:pt idx="8">
                  <c:v>26129</c:v>
                </c:pt>
                <c:pt idx="9">
                  <c:v>26160</c:v>
                </c:pt>
                <c:pt idx="10">
                  <c:v>26191</c:v>
                </c:pt>
                <c:pt idx="11">
                  <c:v>26221</c:v>
                </c:pt>
                <c:pt idx="12">
                  <c:v>26252</c:v>
                </c:pt>
                <c:pt idx="13">
                  <c:v>26282</c:v>
                </c:pt>
                <c:pt idx="14">
                  <c:v>26313</c:v>
                </c:pt>
                <c:pt idx="15">
                  <c:v>26344</c:v>
                </c:pt>
                <c:pt idx="16">
                  <c:v>26373</c:v>
                </c:pt>
                <c:pt idx="17">
                  <c:v>26404</c:v>
                </c:pt>
                <c:pt idx="18">
                  <c:v>26434</c:v>
                </c:pt>
                <c:pt idx="19">
                  <c:v>26465</c:v>
                </c:pt>
                <c:pt idx="20">
                  <c:v>26495</c:v>
                </c:pt>
                <c:pt idx="21">
                  <c:v>26526</c:v>
                </c:pt>
                <c:pt idx="22">
                  <c:v>26557</c:v>
                </c:pt>
                <c:pt idx="23">
                  <c:v>26587</c:v>
                </c:pt>
                <c:pt idx="24">
                  <c:v>26618</c:v>
                </c:pt>
                <c:pt idx="25">
                  <c:v>26648</c:v>
                </c:pt>
                <c:pt idx="26">
                  <c:v>26679</c:v>
                </c:pt>
                <c:pt idx="27">
                  <c:v>26710</c:v>
                </c:pt>
                <c:pt idx="28">
                  <c:v>26738</c:v>
                </c:pt>
                <c:pt idx="29">
                  <c:v>26769</c:v>
                </c:pt>
                <c:pt idx="30">
                  <c:v>26799</c:v>
                </c:pt>
                <c:pt idx="31">
                  <c:v>26830</c:v>
                </c:pt>
                <c:pt idx="32">
                  <c:v>26860</c:v>
                </c:pt>
                <c:pt idx="33">
                  <c:v>26891</c:v>
                </c:pt>
                <c:pt idx="34">
                  <c:v>26922</c:v>
                </c:pt>
                <c:pt idx="35">
                  <c:v>26952</c:v>
                </c:pt>
                <c:pt idx="36">
                  <c:v>26983</c:v>
                </c:pt>
                <c:pt idx="37">
                  <c:v>27013</c:v>
                </c:pt>
                <c:pt idx="38">
                  <c:v>27044</c:v>
                </c:pt>
                <c:pt idx="39">
                  <c:v>27075</c:v>
                </c:pt>
                <c:pt idx="40">
                  <c:v>27103</c:v>
                </c:pt>
                <c:pt idx="41">
                  <c:v>27134</c:v>
                </c:pt>
                <c:pt idx="42">
                  <c:v>27164</c:v>
                </c:pt>
                <c:pt idx="43">
                  <c:v>27195</c:v>
                </c:pt>
                <c:pt idx="44">
                  <c:v>27225</c:v>
                </c:pt>
                <c:pt idx="45">
                  <c:v>27256</c:v>
                </c:pt>
                <c:pt idx="46">
                  <c:v>27287</c:v>
                </c:pt>
                <c:pt idx="47">
                  <c:v>27317</c:v>
                </c:pt>
                <c:pt idx="48">
                  <c:v>27348</c:v>
                </c:pt>
                <c:pt idx="49">
                  <c:v>27378</c:v>
                </c:pt>
                <c:pt idx="50">
                  <c:v>27409</c:v>
                </c:pt>
                <c:pt idx="51">
                  <c:v>27440</c:v>
                </c:pt>
                <c:pt idx="52">
                  <c:v>27468</c:v>
                </c:pt>
                <c:pt idx="53">
                  <c:v>27499</c:v>
                </c:pt>
                <c:pt idx="54">
                  <c:v>27529</c:v>
                </c:pt>
                <c:pt idx="55">
                  <c:v>27560</c:v>
                </c:pt>
                <c:pt idx="56">
                  <c:v>27590</c:v>
                </c:pt>
                <c:pt idx="57">
                  <c:v>27621</c:v>
                </c:pt>
                <c:pt idx="58">
                  <c:v>27652</c:v>
                </c:pt>
                <c:pt idx="59">
                  <c:v>27682</c:v>
                </c:pt>
                <c:pt idx="60">
                  <c:v>27713</c:v>
                </c:pt>
                <c:pt idx="61">
                  <c:v>27743</c:v>
                </c:pt>
                <c:pt idx="62">
                  <c:v>27774</c:v>
                </c:pt>
                <c:pt idx="63">
                  <c:v>27805</c:v>
                </c:pt>
                <c:pt idx="64">
                  <c:v>27834</c:v>
                </c:pt>
                <c:pt idx="65">
                  <c:v>27865</c:v>
                </c:pt>
                <c:pt idx="66">
                  <c:v>27895</c:v>
                </c:pt>
                <c:pt idx="67">
                  <c:v>27926</c:v>
                </c:pt>
                <c:pt idx="68">
                  <c:v>27956</c:v>
                </c:pt>
                <c:pt idx="69">
                  <c:v>27987</c:v>
                </c:pt>
                <c:pt idx="70">
                  <c:v>28018</c:v>
                </c:pt>
                <c:pt idx="71">
                  <c:v>28048</c:v>
                </c:pt>
                <c:pt idx="72">
                  <c:v>28079</c:v>
                </c:pt>
                <c:pt idx="73">
                  <c:v>28109</c:v>
                </c:pt>
                <c:pt idx="74">
                  <c:v>28140</c:v>
                </c:pt>
                <c:pt idx="75">
                  <c:v>28171</c:v>
                </c:pt>
                <c:pt idx="76">
                  <c:v>28199</c:v>
                </c:pt>
                <c:pt idx="77">
                  <c:v>28230</c:v>
                </c:pt>
                <c:pt idx="78">
                  <c:v>28260</c:v>
                </c:pt>
                <c:pt idx="79">
                  <c:v>28291</c:v>
                </c:pt>
                <c:pt idx="80">
                  <c:v>28321</c:v>
                </c:pt>
                <c:pt idx="81">
                  <c:v>28352</c:v>
                </c:pt>
                <c:pt idx="82">
                  <c:v>28383</c:v>
                </c:pt>
                <c:pt idx="83">
                  <c:v>28413</c:v>
                </c:pt>
                <c:pt idx="84">
                  <c:v>28444</c:v>
                </c:pt>
                <c:pt idx="85">
                  <c:v>28474</c:v>
                </c:pt>
                <c:pt idx="86">
                  <c:v>28505</c:v>
                </c:pt>
                <c:pt idx="87">
                  <c:v>28536</c:v>
                </c:pt>
                <c:pt idx="88">
                  <c:v>28564</c:v>
                </c:pt>
                <c:pt idx="89">
                  <c:v>28595</c:v>
                </c:pt>
                <c:pt idx="90">
                  <c:v>28625</c:v>
                </c:pt>
                <c:pt idx="91">
                  <c:v>28656</c:v>
                </c:pt>
                <c:pt idx="92">
                  <c:v>28686</c:v>
                </c:pt>
                <c:pt idx="93">
                  <c:v>28717</c:v>
                </c:pt>
                <c:pt idx="94">
                  <c:v>28748</c:v>
                </c:pt>
                <c:pt idx="95">
                  <c:v>28778</c:v>
                </c:pt>
                <c:pt idx="96">
                  <c:v>28809</c:v>
                </c:pt>
                <c:pt idx="97">
                  <c:v>28839</c:v>
                </c:pt>
                <c:pt idx="98">
                  <c:v>28870</c:v>
                </c:pt>
                <c:pt idx="99">
                  <c:v>28901</c:v>
                </c:pt>
                <c:pt idx="100">
                  <c:v>28929</c:v>
                </c:pt>
                <c:pt idx="101">
                  <c:v>28960</c:v>
                </c:pt>
                <c:pt idx="102">
                  <c:v>28990</c:v>
                </c:pt>
                <c:pt idx="103">
                  <c:v>29021</c:v>
                </c:pt>
                <c:pt idx="104">
                  <c:v>29051</c:v>
                </c:pt>
                <c:pt idx="105">
                  <c:v>29082</c:v>
                </c:pt>
                <c:pt idx="106">
                  <c:v>29113</c:v>
                </c:pt>
                <c:pt idx="107">
                  <c:v>29143</c:v>
                </c:pt>
                <c:pt idx="108">
                  <c:v>29174</c:v>
                </c:pt>
                <c:pt idx="109">
                  <c:v>29204</c:v>
                </c:pt>
                <c:pt idx="110">
                  <c:v>29235</c:v>
                </c:pt>
                <c:pt idx="111">
                  <c:v>29266</c:v>
                </c:pt>
                <c:pt idx="112">
                  <c:v>29295</c:v>
                </c:pt>
                <c:pt idx="113">
                  <c:v>29326</c:v>
                </c:pt>
                <c:pt idx="114">
                  <c:v>29356</c:v>
                </c:pt>
                <c:pt idx="115">
                  <c:v>29387</c:v>
                </c:pt>
                <c:pt idx="116">
                  <c:v>29417</c:v>
                </c:pt>
                <c:pt idx="117">
                  <c:v>29448</c:v>
                </c:pt>
                <c:pt idx="118">
                  <c:v>29479</c:v>
                </c:pt>
                <c:pt idx="119">
                  <c:v>29509</c:v>
                </c:pt>
                <c:pt idx="120">
                  <c:v>29540</c:v>
                </c:pt>
                <c:pt idx="121">
                  <c:v>29570</c:v>
                </c:pt>
                <c:pt idx="122">
                  <c:v>29601</c:v>
                </c:pt>
                <c:pt idx="123">
                  <c:v>29632</c:v>
                </c:pt>
                <c:pt idx="124">
                  <c:v>29660</c:v>
                </c:pt>
                <c:pt idx="125">
                  <c:v>29691</c:v>
                </c:pt>
                <c:pt idx="126">
                  <c:v>29721</c:v>
                </c:pt>
                <c:pt idx="127">
                  <c:v>29752</c:v>
                </c:pt>
                <c:pt idx="128">
                  <c:v>29782</c:v>
                </c:pt>
                <c:pt idx="129">
                  <c:v>29813</c:v>
                </c:pt>
                <c:pt idx="130">
                  <c:v>29844</c:v>
                </c:pt>
                <c:pt idx="131">
                  <c:v>29874</c:v>
                </c:pt>
                <c:pt idx="132">
                  <c:v>29905</c:v>
                </c:pt>
                <c:pt idx="133">
                  <c:v>29935</c:v>
                </c:pt>
                <c:pt idx="134">
                  <c:v>29966</c:v>
                </c:pt>
                <c:pt idx="135">
                  <c:v>29997</c:v>
                </c:pt>
                <c:pt idx="136">
                  <c:v>30025</c:v>
                </c:pt>
                <c:pt idx="137">
                  <c:v>30056</c:v>
                </c:pt>
                <c:pt idx="138">
                  <c:v>30086</c:v>
                </c:pt>
                <c:pt idx="139">
                  <c:v>30117</c:v>
                </c:pt>
                <c:pt idx="140">
                  <c:v>30147</c:v>
                </c:pt>
                <c:pt idx="141">
                  <c:v>30178</c:v>
                </c:pt>
                <c:pt idx="142">
                  <c:v>30209</c:v>
                </c:pt>
                <c:pt idx="143">
                  <c:v>30239</c:v>
                </c:pt>
                <c:pt idx="144">
                  <c:v>30270</c:v>
                </c:pt>
                <c:pt idx="145">
                  <c:v>30300</c:v>
                </c:pt>
                <c:pt idx="146">
                  <c:v>30331</c:v>
                </c:pt>
                <c:pt idx="147">
                  <c:v>30362</c:v>
                </c:pt>
                <c:pt idx="148">
                  <c:v>30390</c:v>
                </c:pt>
                <c:pt idx="149">
                  <c:v>30421</c:v>
                </c:pt>
                <c:pt idx="150">
                  <c:v>30451</c:v>
                </c:pt>
                <c:pt idx="151">
                  <c:v>30482</c:v>
                </c:pt>
                <c:pt idx="152">
                  <c:v>30512</c:v>
                </c:pt>
                <c:pt idx="153">
                  <c:v>30543</c:v>
                </c:pt>
                <c:pt idx="154">
                  <c:v>30574</c:v>
                </c:pt>
                <c:pt idx="155">
                  <c:v>30604</c:v>
                </c:pt>
                <c:pt idx="156">
                  <c:v>30635</c:v>
                </c:pt>
                <c:pt idx="157">
                  <c:v>30665</c:v>
                </c:pt>
                <c:pt idx="158">
                  <c:v>30696</c:v>
                </c:pt>
                <c:pt idx="159">
                  <c:v>30727</c:v>
                </c:pt>
                <c:pt idx="160">
                  <c:v>30756</c:v>
                </c:pt>
                <c:pt idx="161">
                  <c:v>30787</c:v>
                </c:pt>
                <c:pt idx="162">
                  <c:v>30817</c:v>
                </c:pt>
                <c:pt idx="163">
                  <c:v>30848</c:v>
                </c:pt>
                <c:pt idx="164">
                  <c:v>30878</c:v>
                </c:pt>
                <c:pt idx="165">
                  <c:v>30909</c:v>
                </c:pt>
                <c:pt idx="166">
                  <c:v>30940</c:v>
                </c:pt>
                <c:pt idx="167">
                  <c:v>30970</c:v>
                </c:pt>
                <c:pt idx="168">
                  <c:v>31001</c:v>
                </c:pt>
                <c:pt idx="169">
                  <c:v>31031</c:v>
                </c:pt>
                <c:pt idx="170">
                  <c:v>31062</c:v>
                </c:pt>
                <c:pt idx="171">
                  <c:v>31093</c:v>
                </c:pt>
                <c:pt idx="172">
                  <c:v>31121</c:v>
                </c:pt>
                <c:pt idx="173">
                  <c:v>31152</c:v>
                </c:pt>
                <c:pt idx="174">
                  <c:v>31182</c:v>
                </c:pt>
                <c:pt idx="175">
                  <c:v>31213</c:v>
                </c:pt>
                <c:pt idx="176">
                  <c:v>31243</c:v>
                </c:pt>
                <c:pt idx="177">
                  <c:v>31274</c:v>
                </c:pt>
                <c:pt idx="178">
                  <c:v>31305</c:v>
                </c:pt>
                <c:pt idx="179">
                  <c:v>31335</c:v>
                </c:pt>
                <c:pt idx="180">
                  <c:v>31366</c:v>
                </c:pt>
                <c:pt idx="181">
                  <c:v>31396</c:v>
                </c:pt>
                <c:pt idx="182">
                  <c:v>31427</c:v>
                </c:pt>
                <c:pt idx="183">
                  <c:v>31458</c:v>
                </c:pt>
                <c:pt idx="184">
                  <c:v>31486</c:v>
                </c:pt>
                <c:pt idx="185">
                  <c:v>31517</c:v>
                </c:pt>
                <c:pt idx="186">
                  <c:v>31547</c:v>
                </c:pt>
                <c:pt idx="187">
                  <c:v>31578</c:v>
                </c:pt>
                <c:pt idx="188">
                  <c:v>31608</c:v>
                </c:pt>
                <c:pt idx="189">
                  <c:v>31639</c:v>
                </c:pt>
                <c:pt idx="190">
                  <c:v>31670</c:v>
                </c:pt>
                <c:pt idx="191">
                  <c:v>31700</c:v>
                </c:pt>
                <c:pt idx="192">
                  <c:v>31731</c:v>
                </c:pt>
                <c:pt idx="193">
                  <c:v>31761</c:v>
                </c:pt>
                <c:pt idx="194">
                  <c:v>31792</c:v>
                </c:pt>
                <c:pt idx="195">
                  <c:v>31823</c:v>
                </c:pt>
                <c:pt idx="196">
                  <c:v>31851</c:v>
                </c:pt>
                <c:pt idx="197">
                  <c:v>31882</c:v>
                </c:pt>
                <c:pt idx="198">
                  <c:v>31912</c:v>
                </c:pt>
                <c:pt idx="199">
                  <c:v>31943</c:v>
                </c:pt>
                <c:pt idx="200">
                  <c:v>31973</c:v>
                </c:pt>
                <c:pt idx="201">
                  <c:v>32004</c:v>
                </c:pt>
                <c:pt idx="202">
                  <c:v>32035</c:v>
                </c:pt>
                <c:pt idx="203">
                  <c:v>32065</c:v>
                </c:pt>
                <c:pt idx="204">
                  <c:v>32096</c:v>
                </c:pt>
                <c:pt idx="205">
                  <c:v>32126</c:v>
                </c:pt>
                <c:pt idx="206">
                  <c:v>32157</c:v>
                </c:pt>
                <c:pt idx="207">
                  <c:v>32188</c:v>
                </c:pt>
                <c:pt idx="208">
                  <c:v>32217</c:v>
                </c:pt>
                <c:pt idx="209">
                  <c:v>32248</c:v>
                </c:pt>
                <c:pt idx="210">
                  <c:v>32278</c:v>
                </c:pt>
                <c:pt idx="211">
                  <c:v>32309</c:v>
                </c:pt>
                <c:pt idx="212">
                  <c:v>32339</c:v>
                </c:pt>
                <c:pt idx="213">
                  <c:v>32370</c:v>
                </c:pt>
                <c:pt idx="214">
                  <c:v>32401</c:v>
                </c:pt>
                <c:pt idx="215">
                  <c:v>32431</c:v>
                </c:pt>
                <c:pt idx="216">
                  <c:v>32462</c:v>
                </c:pt>
                <c:pt idx="217">
                  <c:v>32492</c:v>
                </c:pt>
                <c:pt idx="218">
                  <c:v>32523</c:v>
                </c:pt>
                <c:pt idx="219">
                  <c:v>32554</c:v>
                </c:pt>
                <c:pt idx="220">
                  <c:v>32582</c:v>
                </c:pt>
                <c:pt idx="221">
                  <c:v>32613</c:v>
                </c:pt>
                <c:pt idx="222">
                  <c:v>32643</c:v>
                </c:pt>
                <c:pt idx="223">
                  <c:v>32674</c:v>
                </c:pt>
                <c:pt idx="224">
                  <c:v>32704</c:v>
                </c:pt>
                <c:pt idx="225">
                  <c:v>32735</c:v>
                </c:pt>
                <c:pt idx="226">
                  <c:v>32766</c:v>
                </c:pt>
                <c:pt idx="227">
                  <c:v>32796</c:v>
                </c:pt>
                <c:pt idx="228">
                  <c:v>32827</c:v>
                </c:pt>
                <c:pt idx="229">
                  <c:v>32857</c:v>
                </c:pt>
                <c:pt idx="230">
                  <c:v>32888</c:v>
                </c:pt>
                <c:pt idx="231">
                  <c:v>32919</c:v>
                </c:pt>
                <c:pt idx="232">
                  <c:v>32947</c:v>
                </c:pt>
                <c:pt idx="233">
                  <c:v>32978</c:v>
                </c:pt>
                <c:pt idx="234">
                  <c:v>33008</c:v>
                </c:pt>
                <c:pt idx="235">
                  <c:v>33039</c:v>
                </c:pt>
                <c:pt idx="236">
                  <c:v>33069</c:v>
                </c:pt>
                <c:pt idx="237">
                  <c:v>33100</c:v>
                </c:pt>
                <c:pt idx="238">
                  <c:v>33131</c:v>
                </c:pt>
                <c:pt idx="239">
                  <c:v>33161</c:v>
                </c:pt>
                <c:pt idx="240">
                  <c:v>33192</c:v>
                </c:pt>
                <c:pt idx="241">
                  <c:v>33222</c:v>
                </c:pt>
                <c:pt idx="242">
                  <c:v>33253</c:v>
                </c:pt>
                <c:pt idx="243">
                  <c:v>33284</c:v>
                </c:pt>
                <c:pt idx="244">
                  <c:v>33312</c:v>
                </c:pt>
                <c:pt idx="245">
                  <c:v>33343</c:v>
                </c:pt>
                <c:pt idx="246">
                  <c:v>33373</c:v>
                </c:pt>
                <c:pt idx="247">
                  <c:v>33404</c:v>
                </c:pt>
                <c:pt idx="248">
                  <c:v>33434</c:v>
                </c:pt>
                <c:pt idx="249">
                  <c:v>33465</c:v>
                </c:pt>
                <c:pt idx="250">
                  <c:v>33496</c:v>
                </c:pt>
                <c:pt idx="251">
                  <c:v>33526</c:v>
                </c:pt>
                <c:pt idx="252">
                  <c:v>33557</c:v>
                </c:pt>
                <c:pt idx="253">
                  <c:v>33587</c:v>
                </c:pt>
                <c:pt idx="254">
                  <c:v>33618</c:v>
                </c:pt>
                <c:pt idx="255">
                  <c:v>33649</c:v>
                </c:pt>
                <c:pt idx="256">
                  <c:v>33678</c:v>
                </c:pt>
                <c:pt idx="257">
                  <c:v>33709</c:v>
                </c:pt>
                <c:pt idx="258">
                  <c:v>33739</c:v>
                </c:pt>
                <c:pt idx="259">
                  <c:v>33770</c:v>
                </c:pt>
                <c:pt idx="260">
                  <c:v>33800</c:v>
                </c:pt>
                <c:pt idx="261">
                  <c:v>33831</c:v>
                </c:pt>
                <c:pt idx="262">
                  <c:v>33862</c:v>
                </c:pt>
                <c:pt idx="263">
                  <c:v>33892</c:v>
                </c:pt>
                <c:pt idx="264">
                  <c:v>33923</c:v>
                </c:pt>
                <c:pt idx="265">
                  <c:v>33953</c:v>
                </c:pt>
                <c:pt idx="266">
                  <c:v>33984</c:v>
                </c:pt>
                <c:pt idx="267">
                  <c:v>34015</c:v>
                </c:pt>
                <c:pt idx="268">
                  <c:v>34043</c:v>
                </c:pt>
                <c:pt idx="269">
                  <c:v>34074</c:v>
                </c:pt>
                <c:pt idx="270">
                  <c:v>34104</c:v>
                </c:pt>
                <c:pt idx="271">
                  <c:v>34135</c:v>
                </c:pt>
                <c:pt idx="272">
                  <c:v>34165</c:v>
                </c:pt>
                <c:pt idx="273">
                  <c:v>34196</c:v>
                </c:pt>
                <c:pt idx="274">
                  <c:v>34227</c:v>
                </c:pt>
                <c:pt idx="275">
                  <c:v>34257</c:v>
                </c:pt>
                <c:pt idx="276">
                  <c:v>34288</c:v>
                </c:pt>
                <c:pt idx="277">
                  <c:v>34318</c:v>
                </c:pt>
                <c:pt idx="278">
                  <c:v>34349</c:v>
                </c:pt>
                <c:pt idx="279">
                  <c:v>34380</c:v>
                </c:pt>
                <c:pt idx="280">
                  <c:v>34408</c:v>
                </c:pt>
                <c:pt idx="281">
                  <c:v>34439</c:v>
                </c:pt>
                <c:pt idx="282">
                  <c:v>34469</c:v>
                </c:pt>
                <c:pt idx="283">
                  <c:v>34500</c:v>
                </c:pt>
                <c:pt idx="284">
                  <c:v>34530</c:v>
                </c:pt>
                <c:pt idx="285">
                  <c:v>34561</c:v>
                </c:pt>
                <c:pt idx="286">
                  <c:v>34592</c:v>
                </c:pt>
                <c:pt idx="287">
                  <c:v>34622</c:v>
                </c:pt>
                <c:pt idx="288">
                  <c:v>34653</c:v>
                </c:pt>
                <c:pt idx="289">
                  <c:v>34683</c:v>
                </c:pt>
                <c:pt idx="290">
                  <c:v>34714</c:v>
                </c:pt>
                <c:pt idx="291">
                  <c:v>34745</c:v>
                </c:pt>
                <c:pt idx="292">
                  <c:v>34773</c:v>
                </c:pt>
                <c:pt idx="293">
                  <c:v>34804</c:v>
                </c:pt>
                <c:pt idx="294">
                  <c:v>34834</c:v>
                </c:pt>
                <c:pt idx="295">
                  <c:v>34865</c:v>
                </c:pt>
                <c:pt idx="296">
                  <c:v>34895</c:v>
                </c:pt>
                <c:pt idx="297">
                  <c:v>34926</c:v>
                </c:pt>
                <c:pt idx="298">
                  <c:v>34957</c:v>
                </c:pt>
                <c:pt idx="299">
                  <c:v>34987</c:v>
                </c:pt>
                <c:pt idx="300">
                  <c:v>35018</c:v>
                </c:pt>
                <c:pt idx="301">
                  <c:v>35048</c:v>
                </c:pt>
                <c:pt idx="302">
                  <c:v>35079</c:v>
                </c:pt>
                <c:pt idx="303">
                  <c:v>35110</c:v>
                </c:pt>
                <c:pt idx="304">
                  <c:v>35139</c:v>
                </c:pt>
                <c:pt idx="305">
                  <c:v>35170</c:v>
                </c:pt>
                <c:pt idx="306">
                  <c:v>35200</c:v>
                </c:pt>
                <c:pt idx="307">
                  <c:v>35231</c:v>
                </c:pt>
                <c:pt idx="308">
                  <c:v>35261</c:v>
                </c:pt>
                <c:pt idx="309">
                  <c:v>35292</c:v>
                </c:pt>
                <c:pt idx="310">
                  <c:v>35323</c:v>
                </c:pt>
                <c:pt idx="311">
                  <c:v>35353</c:v>
                </c:pt>
                <c:pt idx="312">
                  <c:v>35384</c:v>
                </c:pt>
                <c:pt idx="313">
                  <c:v>35414</c:v>
                </c:pt>
                <c:pt idx="314">
                  <c:v>35445</c:v>
                </c:pt>
                <c:pt idx="315">
                  <c:v>35476</c:v>
                </c:pt>
                <c:pt idx="316">
                  <c:v>35504</c:v>
                </c:pt>
                <c:pt idx="317">
                  <c:v>35535</c:v>
                </c:pt>
                <c:pt idx="318">
                  <c:v>35565</c:v>
                </c:pt>
                <c:pt idx="319">
                  <c:v>35596</c:v>
                </c:pt>
                <c:pt idx="320">
                  <c:v>35626</c:v>
                </c:pt>
                <c:pt idx="321">
                  <c:v>35657</c:v>
                </c:pt>
                <c:pt idx="322">
                  <c:v>35688</c:v>
                </c:pt>
                <c:pt idx="323">
                  <c:v>35718</c:v>
                </c:pt>
                <c:pt idx="324">
                  <c:v>35749</c:v>
                </c:pt>
                <c:pt idx="325">
                  <c:v>35779</c:v>
                </c:pt>
                <c:pt idx="326">
                  <c:v>35810</c:v>
                </c:pt>
                <c:pt idx="327">
                  <c:v>35841</c:v>
                </c:pt>
                <c:pt idx="328">
                  <c:v>35869</c:v>
                </c:pt>
                <c:pt idx="329">
                  <c:v>35900</c:v>
                </c:pt>
                <c:pt idx="330">
                  <c:v>35930</c:v>
                </c:pt>
                <c:pt idx="331">
                  <c:v>35961</c:v>
                </c:pt>
                <c:pt idx="332">
                  <c:v>35991</c:v>
                </c:pt>
                <c:pt idx="333">
                  <c:v>36022</c:v>
                </c:pt>
                <c:pt idx="334">
                  <c:v>36053</c:v>
                </c:pt>
                <c:pt idx="335">
                  <c:v>36083</c:v>
                </c:pt>
                <c:pt idx="336">
                  <c:v>36114</c:v>
                </c:pt>
                <c:pt idx="337">
                  <c:v>36144</c:v>
                </c:pt>
                <c:pt idx="338">
                  <c:v>36175</c:v>
                </c:pt>
                <c:pt idx="339">
                  <c:v>36206</c:v>
                </c:pt>
                <c:pt idx="340">
                  <c:v>36234</c:v>
                </c:pt>
                <c:pt idx="341">
                  <c:v>36265</c:v>
                </c:pt>
                <c:pt idx="342">
                  <c:v>36295</c:v>
                </c:pt>
                <c:pt idx="343">
                  <c:v>36326</c:v>
                </c:pt>
                <c:pt idx="344">
                  <c:v>36356</c:v>
                </c:pt>
                <c:pt idx="345">
                  <c:v>36387</c:v>
                </c:pt>
                <c:pt idx="346">
                  <c:v>36418</c:v>
                </c:pt>
                <c:pt idx="347">
                  <c:v>36448</c:v>
                </c:pt>
                <c:pt idx="348">
                  <c:v>36479</c:v>
                </c:pt>
                <c:pt idx="349">
                  <c:v>36509</c:v>
                </c:pt>
                <c:pt idx="350">
                  <c:v>36540</c:v>
                </c:pt>
                <c:pt idx="351">
                  <c:v>36571</c:v>
                </c:pt>
                <c:pt idx="352">
                  <c:v>36600</c:v>
                </c:pt>
                <c:pt idx="353">
                  <c:v>36631</c:v>
                </c:pt>
                <c:pt idx="354">
                  <c:v>36661</c:v>
                </c:pt>
                <c:pt idx="355">
                  <c:v>36692</c:v>
                </c:pt>
                <c:pt idx="356">
                  <c:v>36722</c:v>
                </c:pt>
                <c:pt idx="357">
                  <c:v>36753</c:v>
                </c:pt>
                <c:pt idx="358">
                  <c:v>36784</c:v>
                </c:pt>
                <c:pt idx="359">
                  <c:v>36814</c:v>
                </c:pt>
                <c:pt idx="360">
                  <c:v>36845</c:v>
                </c:pt>
                <c:pt idx="361">
                  <c:v>36875</c:v>
                </c:pt>
                <c:pt idx="362">
                  <c:v>36906</c:v>
                </c:pt>
                <c:pt idx="363">
                  <c:v>36937</c:v>
                </c:pt>
                <c:pt idx="364">
                  <c:v>36965</c:v>
                </c:pt>
                <c:pt idx="365">
                  <c:v>36996</c:v>
                </c:pt>
                <c:pt idx="366">
                  <c:v>37026</c:v>
                </c:pt>
                <c:pt idx="367">
                  <c:v>37057</c:v>
                </c:pt>
                <c:pt idx="368">
                  <c:v>37087</c:v>
                </c:pt>
                <c:pt idx="369">
                  <c:v>37118</c:v>
                </c:pt>
                <c:pt idx="370">
                  <c:v>37149</c:v>
                </c:pt>
                <c:pt idx="371">
                  <c:v>37179</c:v>
                </c:pt>
                <c:pt idx="372">
                  <c:v>37210</c:v>
                </c:pt>
                <c:pt idx="373">
                  <c:v>37240</c:v>
                </c:pt>
                <c:pt idx="374">
                  <c:v>37271</c:v>
                </c:pt>
                <c:pt idx="375">
                  <c:v>37302</c:v>
                </c:pt>
                <c:pt idx="376">
                  <c:v>37330</c:v>
                </c:pt>
                <c:pt idx="377">
                  <c:v>37361</c:v>
                </c:pt>
                <c:pt idx="378">
                  <c:v>37391</c:v>
                </c:pt>
                <c:pt idx="379">
                  <c:v>37422</c:v>
                </c:pt>
                <c:pt idx="380">
                  <c:v>37452</c:v>
                </c:pt>
                <c:pt idx="381">
                  <c:v>37483</c:v>
                </c:pt>
                <c:pt idx="382">
                  <c:v>37514</c:v>
                </c:pt>
                <c:pt idx="383">
                  <c:v>37544</c:v>
                </c:pt>
                <c:pt idx="384">
                  <c:v>37575</c:v>
                </c:pt>
                <c:pt idx="385">
                  <c:v>37605</c:v>
                </c:pt>
                <c:pt idx="386">
                  <c:v>37636</c:v>
                </c:pt>
                <c:pt idx="387">
                  <c:v>37667</c:v>
                </c:pt>
                <c:pt idx="388">
                  <c:v>37695</c:v>
                </c:pt>
                <c:pt idx="389">
                  <c:v>37726</c:v>
                </c:pt>
                <c:pt idx="390">
                  <c:v>37756</c:v>
                </c:pt>
                <c:pt idx="391">
                  <c:v>37787</c:v>
                </c:pt>
                <c:pt idx="392">
                  <c:v>37817</c:v>
                </c:pt>
                <c:pt idx="393">
                  <c:v>37848</c:v>
                </c:pt>
                <c:pt idx="394">
                  <c:v>37879</c:v>
                </c:pt>
                <c:pt idx="395">
                  <c:v>37909</c:v>
                </c:pt>
                <c:pt idx="396">
                  <c:v>37940</c:v>
                </c:pt>
                <c:pt idx="397">
                  <c:v>37970</c:v>
                </c:pt>
                <c:pt idx="398">
                  <c:v>38001</c:v>
                </c:pt>
                <c:pt idx="399">
                  <c:v>38032</c:v>
                </c:pt>
                <c:pt idx="400">
                  <c:v>38061</c:v>
                </c:pt>
                <c:pt idx="401">
                  <c:v>38092</c:v>
                </c:pt>
                <c:pt idx="402">
                  <c:v>38122</c:v>
                </c:pt>
                <c:pt idx="403">
                  <c:v>38153</c:v>
                </c:pt>
                <c:pt idx="404">
                  <c:v>38183</c:v>
                </c:pt>
                <c:pt idx="405">
                  <c:v>38214</c:v>
                </c:pt>
                <c:pt idx="406">
                  <c:v>38245</c:v>
                </c:pt>
                <c:pt idx="407">
                  <c:v>38275</c:v>
                </c:pt>
                <c:pt idx="408">
                  <c:v>38306</c:v>
                </c:pt>
                <c:pt idx="409">
                  <c:v>38336</c:v>
                </c:pt>
                <c:pt idx="410">
                  <c:v>38367</c:v>
                </c:pt>
                <c:pt idx="411">
                  <c:v>38398</c:v>
                </c:pt>
                <c:pt idx="412">
                  <c:v>38426</c:v>
                </c:pt>
                <c:pt idx="413">
                  <c:v>38457</c:v>
                </c:pt>
                <c:pt idx="414">
                  <c:v>38487</c:v>
                </c:pt>
                <c:pt idx="415">
                  <c:v>38518</c:v>
                </c:pt>
                <c:pt idx="416">
                  <c:v>38548</c:v>
                </c:pt>
                <c:pt idx="417">
                  <c:v>38579</c:v>
                </c:pt>
                <c:pt idx="418">
                  <c:v>38610</c:v>
                </c:pt>
                <c:pt idx="419">
                  <c:v>38640</c:v>
                </c:pt>
                <c:pt idx="420">
                  <c:v>38671</c:v>
                </c:pt>
                <c:pt idx="421">
                  <c:v>38701</c:v>
                </c:pt>
                <c:pt idx="422">
                  <c:v>38732</c:v>
                </c:pt>
                <c:pt idx="423">
                  <c:v>38763</c:v>
                </c:pt>
                <c:pt idx="424">
                  <c:v>38791</c:v>
                </c:pt>
                <c:pt idx="425">
                  <c:v>38822</c:v>
                </c:pt>
                <c:pt idx="426">
                  <c:v>38852</c:v>
                </c:pt>
                <c:pt idx="427">
                  <c:v>38883</c:v>
                </c:pt>
                <c:pt idx="428">
                  <c:v>38913</c:v>
                </c:pt>
                <c:pt idx="429">
                  <c:v>38944</c:v>
                </c:pt>
                <c:pt idx="430">
                  <c:v>38975</c:v>
                </c:pt>
                <c:pt idx="431">
                  <c:v>39005</c:v>
                </c:pt>
                <c:pt idx="432">
                  <c:v>39036</c:v>
                </c:pt>
                <c:pt idx="433">
                  <c:v>39066</c:v>
                </c:pt>
                <c:pt idx="434">
                  <c:v>39097</c:v>
                </c:pt>
                <c:pt idx="435">
                  <c:v>39128</c:v>
                </c:pt>
                <c:pt idx="436">
                  <c:v>39156</c:v>
                </c:pt>
                <c:pt idx="437">
                  <c:v>39187</c:v>
                </c:pt>
                <c:pt idx="438">
                  <c:v>39217</c:v>
                </c:pt>
                <c:pt idx="439">
                  <c:v>39248</c:v>
                </c:pt>
                <c:pt idx="440">
                  <c:v>39278</c:v>
                </c:pt>
                <c:pt idx="441">
                  <c:v>39309</c:v>
                </c:pt>
                <c:pt idx="442">
                  <c:v>39340</c:v>
                </c:pt>
                <c:pt idx="443">
                  <c:v>39370</c:v>
                </c:pt>
                <c:pt idx="444">
                  <c:v>39401</c:v>
                </c:pt>
                <c:pt idx="445">
                  <c:v>39431</c:v>
                </c:pt>
                <c:pt idx="446">
                  <c:v>39462</c:v>
                </c:pt>
                <c:pt idx="447">
                  <c:v>39493</c:v>
                </c:pt>
                <c:pt idx="448">
                  <c:v>39522</c:v>
                </c:pt>
                <c:pt idx="449">
                  <c:v>39553</c:v>
                </c:pt>
                <c:pt idx="450">
                  <c:v>39583</c:v>
                </c:pt>
                <c:pt idx="451">
                  <c:v>39614</c:v>
                </c:pt>
                <c:pt idx="452">
                  <c:v>39644</c:v>
                </c:pt>
                <c:pt idx="453">
                  <c:v>39675</c:v>
                </c:pt>
                <c:pt idx="454">
                  <c:v>39706</c:v>
                </c:pt>
                <c:pt idx="455">
                  <c:v>39736</c:v>
                </c:pt>
                <c:pt idx="456">
                  <c:v>39767</c:v>
                </c:pt>
                <c:pt idx="457">
                  <c:v>39797</c:v>
                </c:pt>
                <c:pt idx="458">
                  <c:v>39828</c:v>
                </c:pt>
                <c:pt idx="459">
                  <c:v>39859</c:v>
                </c:pt>
                <c:pt idx="460">
                  <c:v>39887</c:v>
                </c:pt>
                <c:pt idx="461">
                  <c:v>39918</c:v>
                </c:pt>
                <c:pt idx="462">
                  <c:v>39948</c:v>
                </c:pt>
                <c:pt idx="463">
                  <c:v>39979</c:v>
                </c:pt>
                <c:pt idx="464">
                  <c:v>40009</c:v>
                </c:pt>
                <c:pt idx="465">
                  <c:v>40040</c:v>
                </c:pt>
                <c:pt idx="466">
                  <c:v>40071</c:v>
                </c:pt>
                <c:pt idx="467">
                  <c:v>40101</c:v>
                </c:pt>
                <c:pt idx="468">
                  <c:v>40132</c:v>
                </c:pt>
                <c:pt idx="469">
                  <c:v>40162</c:v>
                </c:pt>
                <c:pt idx="470">
                  <c:v>40193</c:v>
                </c:pt>
                <c:pt idx="471">
                  <c:v>40224</c:v>
                </c:pt>
                <c:pt idx="472">
                  <c:v>40252</c:v>
                </c:pt>
                <c:pt idx="473">
                  <c:v>40283</c:v>
                </c:pt>
                <c:pt idx="474">
                  <c:v>40313</c:v>
                </c:pt>
                <c:pt idx="475">
                  <c:v>40344</c:v>
                </c:pt>
                <c:pt idx="476">
                  <c:v>40374</c:v>
                </c:pt>
                <c:pt idx="477">
                  <c:v>40405</c:v>
                </c:pt>
                <c:pt idx="478">
                  <c:v>40436</c:v>
                </c:pt>
                <c:pt idx="479">
                  <c:v>40466</c:v>
                </c:pt>
                <c:pt idx="480">
                  <c:v>40497</c:v>
                </c:pt>
                <c:pt idx="481">
                  <c:v>40527</c:v>
                </c:pt>
                <c:pt idx="482">
                  <c:v>40558</c:v>
                </c:pt>
                <c:pt idx="483">
                  <c:v>40589</c:v>
                </c:pt>
                <c:pt idx="484">
                  <c:v>40617</c:v>
                </c:pt>
                <c:pt idx="485">
                  <c:v>40648</c:v>
                </c:pt>
                <c:pt idx="486">
                  <c:v>40678</c:v>
                </c:pt>
                <c:pt idx="487">
                  <c:v>40709</c:v>
                </c:pt>
                <c:pt idx="488">
                  <c:v>40739</c:v>
                </c:pt>
                <c:pt idx="489">
                  <c:v>40770</c:v>
                </c:pt>
                <c:pt idx="490">
                  <c:v>40801</c:v>
                </c:pt>
                <c:pt idx="491">
                  <c:v>40831</c:v>
                </c:pt>
                <c:pt idx="492">
                  <c:v>40862</c:v>
                </c:pt>
                <c:pt idx="493">
                  <c:v>40892</c:v>
                </c:pt>
                <c:pt idx="494">
                  <c:v>40923</c:v>
                </c:pt>
                <c:pt idx="495">
                  <c:v>40954</c:v>
                </c:pt>
                <c:pt idx="496">
                  <c:v>40983</c:v>
                </c:pt>
                <c:pt idx="497">
                  <c:v>41014</c:v>
                </c:pt>
                <c:pt idx="498">
                  <c:v>41044</c:v>
                </c:pt>
                <c:pt idx="499">
                  <c:v>41075</c:v>
                </c:pt>
                <c:pt idx="500">
                  <c:v>41105</c:v>
                </c:pt>
                <c:pt idx="501">
                  <c:v>41136</c:v>
                </c:pt>
                <c:pt idx="502">
                  <c:v>41167</c:v>
                </c:pt>
                <c:pt idx="503">
                  <c:v>41197</c:v>
                </c:pt>
                <c:pt idx="504">
                  <c:v>41228</c:v>
                </c:pt>
                <c:pt idx="505">
                  <c:v>41258</c:v>
                </c:pt>
              </c:numCache>
            </c:numRef>
          </c:xVal>
          <c:yVal>
            <c:numRef>
              <c:f>Kolisani_CHMU!$T$2:$T$507</c:f>
              <c:numCache>
                <c:formatCode>0.00</c:formatCode>
                <c:ptCount val="506"/>
                <c:pt idx="0">
                  <c:v>0.69999999999998863</c:v>
                </c:pt>
                <c:pt idx="1">
                  <c:v>0.73999999999998067</c:v>
                </c:pt>
                <c:pt idx="2">
                  <c:v>0.81000000000000227</c:v>
                </c:pt>
                <c:pt idx="3">
                  <c:v>0.84000000000000341</c:v>
                </c:pt>
                <c:pt idx="4">
                  <c:v>0.87999999999999545</c:v>
                </c:pt>
                <c:pt idx="5">
                  <c:v>0.85999999999998522</c:v>
                </c:pt>
                <c:pt idx="6">
                  <c:v>0.88999999999998636</c:v>
                </c:pt>
                <c:pt idx="7">
                  <c:v>0.88999999999998636</c:v>
                </c:pt>
                <c:pt idx="8">
                  <c:v>0.88999999999998636</c:v>
                </c:pt>
                <c:pt idx="9">
                  <c:v>0.84000000000000341</c:v>
                </c:pt>
                <c:pt idx="10">
                  <c:v>0.81999999999999318</c:v>
                </c:pt>
                <c:pt idx="11">
                  <c:v>0.79999999999998295</c:v>
                </c:pt>
                <c:pt idx="12">
                  <c:v>0.84999999999999432</c:v>
                </c:pt>
                <c:pt idx="13">
                  <c:v>0.84999999999999432</c:v>
                </c:pt>
                <c:pt idx="14">
                  <c:v>0.87000000000000455</c:v>
                </c:pt>
                <c:pt idx="15">
                  <c:v>0.78000000000000114</c:v>
                </c:pt>
                <c:pt idx="16">
                  <c:v>0.79999999999998295</c:v>
                </c:pt>
                <c:pt idx="17">
                  <c:v>0.78999999999999204</c:v>
                </c:pt>
                <c:pt idx="18">
                  <c:v>0.83000000000001251</c:v>
                </c:pt>
                <c:pt idx="19">
                  <c:v>0.81000000000000227</c:v>
                </c:pt>
                <c:pt idx="20">
                  <c:v>0.81000000000000227</c:v>
                </c:pt>
                <c:pt idx="21">
                  <c:v>0.78999999999999204</c:v>
                </c:pt>
                <c:pt idx="22">
                  <c:v>0.78000000000000114</c:v>
                </c:pt>
                <c:pt idx="23">
                  <c:v>0.75</c:v>
                </c:pt>
                <c:pt idx="24">
                  <c:v>0.68000000000000682</c:v>
                </c:pt>
                <c:pt idx="25">
                  <c:v>0.65000000000000568</c:v>
                </c:pt>
                <c:pt idx="26">
                  <c:v>0.63999999999998636</c:v>
                </c:pt>
                <c:pt idx="27">
                  <c:v>0.62000000000000455</c:v>
                </c:pt>
                <c:pt idx="28">
                  <c:v>0.59000000000000341</c:v>
                </c:pt>
                <c:pt idx="29">
                  <c:v>0.56999999999999318</c:v>
                </c:pt>
                <c:pt idx="30">
                  <c:v>0.56999999999999318</c:v>
                </c:pt>
                <c:pt idx="31">
                  <c:v>0.56000000000000227</c:v>
                </c:pt>
                <c:pt idx="32">
                  <c:v>0.53999999999999204</c:v>
                </c:pt>
                <c:pt idx="33">
                  <c:v>0.52000000000001023</c:v>
                </c:pt>
                <c:pt idx="34">
                  <c:v>0.47999999999998977</c:v>
                </c:pt>
                <c:pt idx="35">
                  <c:v>0.43000000000000682</c:v>
                </c:pt>
                <c:pt idx="36">
                  <c:v>0.44999999999998863</c:v>
                </c:pt>
                <c:pt idx="37">
                  <c:v>0.40999999999999659</c:v>
                </c:pt>
                <c:pt idx="38">
                  <c:v>0.37999999999999545</c:v>
                </c:pt>
                <c:pt idx="39">
                  <c:v>0.40000000000000568</c:v>
                </c:pt>
                <c:pt idx="40">
                  <c:v>0.35999999999998522</c:v>
                </c:pt>
                <c:pt idx="41">
                  <c:v>0.34999999999999432</c:v>
                </c:pt>
                <c:pt idx="42">
                  <c:v>0.31999999999999318</c:v>
                </c:pt>
                <c:pt idx="43">
                  <c:v>0.28000000000000114</c:v>
                </c:pt>
                <c:pt idx="44">
                  <c:v>0.23999999999998067</c:v>
                </c:pt>
                <c:pt idx="45">
                  <c:v>0.22999999999998977</c:v>
                </c:pt>
                <c:pt idx="46">
                  <c:v>0.19999999999998863</c:v>
                </c:pt>
                <c:pt idx="47">
                  <c:v>0.15000000000000568</c:v>
                </c:pt>
                <c:pt idx="48">
                  <c:v>0.12000000000000455</c:v>
                </c:pt>
                <c:pt idx="49">
                  <c:v>0.13999999999998636</c:v>
                </c:pt>
                <c:pt idx="50">
                  <c:v>0.23999999999998067</c:v>
                </c:pt>
                <c:pt idx="51">
                  <c:v>0.22999999999998977</c:v>
                </c:pt>
                <c:pt idx="52">
                  <c:v>0.16999999999998749</c:v>
                </c:pt>
                <c:pt idx="53">
                  <c:v>0.19999999999998863</c:v>
                </c:pt>
                <c:pt idx="54">
                  <c:v>0.21000000000000796</c:v>
                </c:pt>
                <c:pt idx="55">
                  <c:v>0.18000000000000682</c:v>
                </c:pt>
                <c:pt idx="56">
                  <c:v>0.18000000000000682</c:v>
                </c:pt>
                <c:pt idx="57">
                  <c:v>0.18999999999999773</c:v>
                </c:pt>
                <c:pt idx="58">
                  <c:v>0.18000000000000682</c:v>
                </c:pt>
                <c:pt idx="59">
                  <c:v>0.16999999999998749</c:v>
                </c:pt>
                <c:pt idx="60">
                  <c:v>0.15999999999999659</c:v>
                </c:pt>
                <c:pt idx="61">
                  <c:v>0.15999999999999659</c:v>
                </c:pt>
                <c:pt idx="62">
                  <c:v>0.18000000000000682</c:v>
                </c:pt>
                <c:pt idx="63">
                  <c:v>0.18999999999999773</c:v>
                </c:pt>
                <c:pt idx="64">
                  <c:v>0.19999999999998863</c:v>
                </c:pt>
                <c:pt idx="65">
                  <c:v>0.19999999999998863</c:v>
                </c:pt>
                <c:pt idx="66">
                  <c:v>0.21000000000000796</c:v>
                </c:pt>
                <c:pt idx="67">
                  <c:v>0.19999999999998863</c:v>
                </c:pt>
                <c:pt idx="68">
                  <c:v>0.21000000000000796</c:v>
                </c:pt>
                <c:pt idx="69">
                  <c:v>0.21000000000000796</c:v>
                </c:pt>
                <c:pt idx="70">
                  <c:v>0.19999999999998863</c:v>
                </c:pt>
                <c:pt idx="71">
                  <c:v>0.16999999999998749</c:v>
                </c:pt>
                <c:pt idx="72">
                  <c:v>0.53999999999999204</c:v>
                </c:pt>
                <c:pt idx="73">
                  <c:v>0.5</c:v>
                </c:pt>
                <c:pt idx="74">
                  <c:v>0.47999999999998977</c:v>
                </c:pt>
                <c:pt idx="75">
                  <c:v>0.48999999999998067</c:v>
                </c:pt>
                <c:pt idx="76">
                  <c:v>0.48999999999998067</c:v>
                </c:pt>
                <c:pt idx="77">
                  <c:v>0.47999999999998977</c:v>
                </c:pt>
                <c:pt idx="78">
                  <c:v>0.47999999999998977</c:v>
                </c:pt>
                <c:pt idx="79">
                  <c:v>0.47999999999998977</c:v>
                </c:pt>
                <c:pt idx="80">
                  <c:v>0.5</c:v>
                </c:pt>
                <c:pt idx="81">
                  <c:v>0.50999999999999091</c:v>
                </c:pt>
                <c:pt idx="82">
                  <c:v>0.54999999999998295</c:v>
                </c:pt>
                <c:pt idx="83">
                  <c:v>0.52000000000001023</c:v>
                </c:pt>
                <c:pt idx="84">
                  <c:v>0.5</c:v>
                </c:pt>
                <c:pt idx="85">
                  <c:v>0.47999999999998977</c:v>
                </c:pt>
                <c:pt idx="86">
                  <c:v>0.47999999999998977</c:v>
                </c:pt>
                <c:pt idx="87">
                  <c:v>0.47999999999998977</c:v>
                </c:pt>
                <c:pt idx="88">
                  <c:v>0.48999999999998067</c:v>
                </c:pt>
                <c:pt idx="89">
                  <c:v>0.47999999999998977</c:v>
                </c:pt>
                <c:pt idx="90">
                  <c:v>0.47999999999998977</c:v>
                </c:pt>
                <c:pt idx="91">
                  <c:v>0.47999999999998977</c:v>
                </c:pt>
                <c:pt idx="92">
                  <c:v>0.46000000000000796</c:v>
                </c:pt>
                <c:pt idx="93">
                  <c:v>0.43999999999999773</c:v>
                </c:pt>
                <c:pt idx="94">
                  <c:v>0.63999999999998636</c:v>
                </c:pt>
                <c:pt idx="95">
                  <c:v>0.65000000000000568</c:v>
                </c:pt>
                <c:pt idx="96">
                  <c:v>0.68000000000000682</c:v>
                </c:pt>
                <c:pt idx="97">
                  <c:v>0.71000000000000796</c:v>
                </c:pt>
                <c:pt idx="98">
                  <c:v>0.71000000000000796</c:v>
                </c:pt>
                <c:pt idx="99">
                  <c:v>0.68000000000000682</c:v>
                </c:pt>
                <c:pt idx="100">
                  <c:v>0.68999999999999773</c:v>
                </c:pt>
                <c:pt idx="101">
                  <c:v>0.72999999999998977</c:v>
                </c:pt>
                <c:pt idx="102">
                  <c:v>0.78999999999999204</c:v>
                </c:pt>
                <c:pt idx="103">
                  <c:v>0.78999999999999204</c:v>
                </c:pt>
                <c:pt idx="104">
                  <c:v>0.77000000000001023</c:v>
                </c:pt>
                <c:pt idx="105">
                  <c:v>0.72999999999998977</c:v>
                </c:pt>
                <c:pt idx="106">
                  <c:v>0.71000000000000796</c:v>
                </c:pt>
                <c:pt idx="107">
                  <c:v>0.73999999999998067</c:v>
                </c:pt>
                <c:pt idx="108">
                  <c:v>0.73999999999998067</c:v>
                </c:pt>
                <c:pt idx="109">
                  <c:v>0.75999999999999091</c:v>
                </c:pt>
                <c:pt idx="110">
                  <c:v>0.75999999999999091</c:v>
                </c:pt>
                <c:pt idx="111">
                  <c:v>0.84000000000000341</c:v>
                </c:pt>
                <c:pt idx="112">
                  <c:v>0.84999999999999432</c:v>
                </c:pt>
                <c:pt idx="113">
                  <c:v>0.87000000000000455</c:v>
                </c:pt>
                <c:pt idx="114">
                  <c:v>0.91999999999998749</c:v>
                </c:pt>
                <c:pt idx="115">
                  <c:v>0.96000000000000796</c:v>
                </c:pt>
                <c:pt idx="116">
                  <c:v>1.0200000000000102</c:v>
                </c:pt>
                <c:pt idx="117">
                  <c:v>1.1099999999999852</c:v>
                </c:pt>
                <c:pt idx="118">
                  <c:v>1.1299999999999955</c:v>
                </c:pt>
                <c:pt idx="119">
                  <c:v>1.0300000000000011</c:v>
                </c:pt>
                <c:pt idx="120">
                  <c:v>1.0099999999999909</c:v>
                </c:pt>
                <c:pt idx="121">
                  <c:v>1.1200000000000045</c:v>
                </c:pt>
                <c:pt idx="122">
                  <c:v>1.0900000000000034</c:v>
                </c:pt>
                <c:pt idx="123">
                  <c:v>1.1500000000000057</c:v>
                </c:pt>
                <c:pt idx="124">
                  <c:v>1.2199999999999989</c:v>
                </c:pt>
                <c:pt idx="125">
                  <c:v>1.289999999999992</c:v>
                </c:pt>
                <c:pt idx="126">
                  <c:v>1.289999999999992</c:v>
                </c:pt>
                <c:pt idx="127">
                  <c:v>1.4399999999999977</c:v>
                </c:pt>
                <c:pt idx="128">
                  <c:v>1.4799999999999898</c:v>
                </c:pt>
                <c:pt idx="129">
                  <c:v>1.4799999999999898</c:v>
                </c:pt>
                <c:pt idx="130">
                  <c:v>1.5800000000000125</c:v>
                </c:pt>
                <c:pt idx="131">
                  <c:v>1.6299999999999955</c:v>
                </c:pt>
                <c:pt idx="132">
                  <c:v>1.6399999999999864</c:v>
                </c:pt>
                <c:pt idx="133">
                  <c:v>1.6399999999999864</c:v>
                </c:pt>
                <c:pt idx="134">
                  <c:v>1.8300000000000125</c:v>
                </c:pt>
                <c:pt idx="135">
                  <c:v>1.8400000000000034</c:v>
                </c:pt>
                <c:pt idx="136">
                  <c:v>2</c:v>
                </c:pt>
                <c:pt idx="137">
                  <c:v>1.960000000000008</c:v>
                </c:pt>
                <c:pt idx="138">
                  <c:v>2.1800000000000068</c:v>
                </c:pt>
                <c:pt idx="139">
                  <c:v>2.4699999999999989</c:v>
                </c:pt>
                <c:pt idx="140">
                  <c:v>2.5999999999999943</c:v>
                </c:pt>
                <c:pt idx="141">
                  <c:v>2.6200000000000045</c:v>
                </c:pt>
                <c:pt idx="142">
                  <c:v>2.7299999999999898</c:v>
                </c:pt>
                <c:pt idx="143">
                  <c:v>2.8100000000000023</c:v>
                </c:pt>
                <c:pt idx="144">
                  <c:v>2.8700000000000045</c:v>
                </c:pt>
                <c:pt idx="145">
                  <c:v>2.8599999999999852</c:v>
                </c:pt>
                <c:pt idx="146">
                  <c:v>3.039999999999992</c:v>
                </c:pt>
                <c:pt idx="147">
                  <c:v>3.0999999999999943</c:v>
                </c:pt>
                <c:pt idx="148">
                  <c:v>3.210000000000008</c:v>
                </c:pt>
                <c:pt idx="149">
                  <c:v>3.4699999999999989</c:v>
                </c:pt>
                <c:pt idx="150">
                  <c:v>3.4399999999999977</c:v>
                </c:pt>
                <c:pt idx="151">
                  <c:v>3.4899999999999807</c:v>
                </c:pt>
                <c:pt idx="152">
                  <c:v>3.539999999999992</c:v>
                </c:pt>
                <c:pt idx="153">
                  <c:v>3.5600000000000023</c:v>
                </c:pt>
                <c:pt idx="154">
                  <c:v>3.6800000000000068</c:v>
                </c:pt>
                <c:pt idx="155">
                  <c:v>3.6999999999999886</c:v>
                </c:pt>
                <c:pt idx="156">
                  <c:v>3.710000000000008</c:v>
                </c:pt>
                <c:pt idx="157">
                  <c:v>3.7299999999999898</c:v>
                </c:pt>
                <c:pt idx="158">
                  <c:v>3.7399999999999807</c:v>
                </c:pt>
                <c:pt idx="159">
                  <c:v>3.75</c:v>
                </c:pt>
                <c:pt idx="160">
                  <c:v>3.6699999999999875</c:v>
                </c:pt>
                <c:pt idx="161">
                  <c:v>3.6500000000000057</c:v>
                </c:pt>
                <c:pt idx="162">
                  <c:v>3.6399999999999864</c:v>
                </c:pt>
                <c:pt idx="163">
                  <c:v>3.6200000000000045</c:v>
                </c:pt>
                <c:pt idx="164">
                  <c:v>3.5300000000000011</c:v>
                </c:pt>
                <c:pt idx="165">
                  <c:v>3.5</c:v>
                </c:pt>
                <c:pt idx="166">
                  <c:v>3.5200000000000102</c:v>
                </c:pt>
                <c:pt idx="167">
                  <c:v>3.5699999999999932</c:v>
                </c:pt>
                <c:pt idx="168">
                  <c:v>3.5699999999999932</c:v>
                </c:pt>
                <c:pt idx="169">
                  <c:v>3.3899999999999864</c:v>
                </c:pt>
                <c:pt idx="170">
                  <c:v>3.3700000000000045</c:v>
                </c:pt>
                <c:pt idx="171">
                  <c:v>3.4799999999999898</c:v>
                </c:pt>
                <c:pt idx="172">
                  <c:v>3.3899999999999864</c:v>
                </c:pt>
                <c:pt idx="173">
                  <c:v>3.3599999999999852</c:v>
                </c:pt>
                <c:pt idx="174">
                  <c:v>3.4000000000000057</c:v>
                </c:pt>
                <c:pt idx="175">
                  <c:v>3.3499999999999943</c:v>
                </c:pt>
                <c:pt idx="176">
                  <c:v>3.4000000000000057</c:v>
                </c:pt>
                <c:pt idx="177">
                  <c:v>3.4499999999999886</c:v>
                </c:pt>
                <c:pt idx="178">
                  <c:v>3.4000000000000057</c:v>
                </c:pt>
                <c:pt idx="179">
                  <c:v>3.5200000000000102</c:v>
                </c:pt>
                <c:pt idx="180">
                  <c:v>3.4399999999999977</c:v>
                </c:pt>
                <c:pt idx="181">
                  <c:v>3.2599999999999909</c:v>
                </c:pt>
                <c:pt idx="182">
                  <c:v>3.2399999999999807</c:v>
                </c:pt>
                <c:pt idx="183">
                  <c:v>3.2800000000000011</c:v>
                </c:pt>
                <c:pt idx="184">
                  <c:v>3.210000000000008</c:v>
                </c:pt>
                <c:pt idx="185">
                  <c:v>3.1299999999999955</c:v>
                </c:pt>
                <c:pt idx="186">
                  <c:v>3.0999999999999943</c:v>
                </c:pt>
                <c:pt idx="187">
                  <c:v>3.0699999999999932</c:v>
                </c:pt>
                <c:pt idx="188">
                  <c:v>3.0099999999999909</c:v>
                </c:pt>
                <c:pt idx="189">
                  <c:v>2.9499999999999886</c:v>
                </c:pt>
                <c:pt idx="190">
                  <c:v>2.8899999999999864</c:v>
                </c:pt>
                <c:pt idx="191">
                  <c:v>2.8400000000000034</c:v>
                </c:pt>
                <c:pt idx="192">
                  <c:v>2.8400000000000034</c:v>
                </c:pt>
                <c:pt idx="193">
                  <c:v>2.8100000000000023</c:v>
                </c:pt>
                <c:pt idx="194">
                  <c:v>2.7999999999999829</c:v>
                </c:pt>
                <c:pt idx="195">
                  <c:v>2.7599999999999909</c:v>
                </c:pt>
                <c:pt idx="196">
                  <c:v>2.6800000000000068</c:v>
                </c:pt>
                <c:pt idx="197">
                  <c:v>2.5800000000000125</c:v>
                </c:pt>
                <c:pt idx="198">
                  <c:v>2.6399999999999864</c:v>
                </c:pt>
                <c:pt idx="199">
                  <c:v>2.6500000000000057</c:v>
                </c:pt>
                <c:pt idx="200">
                  <c:v>2.6299999999999955</c:v>
                </c:pt>
                <c:pt idx="201">
                  <c:v>2.6399999999999864</c:v>
                </c:pt>
                <c:pt idx="202">
                  <c:v>2.5800000000000125</c:v>
                </c:pt>
                <c:pt idx="203">
                  <c:v>2.5499999999999829</c:v>
                </c:pt>
                <c:pt idx="204">
                  <c:v>2.5600000000000023</c:v>
                </c:pt>
                <c:pt idx="205">
                  <c:v>2.5600000000000023</c:v>
                </c:pt>
                <c:pt idx="206">
                  <c:v>2.5499999999999829</c:v>
                </c:pt>
                <c:pt idx="207">
                  <c:v>2.5499999999999829</c:v>
                </c:pt>
                <c:pt idx="208">
                  <c:v>2.5499999999999829</c:v>
                </c:pt>
                <c:pt idx="209">
                  <c:v>2.5600000000000023</c:v>
                </c:pt>
                <c:pt idx="210">
                  <c:v>2.6200000000000045</c:v>
                </c:pt>
                <c:pt idx="211">
                  <c:v>2.6899999999999977</c:v>
                </c:pt>
                <c:pt idx="212">
                  <c:v>2.6299999999999955</c:v>
                </c:pt>
                <c:pt idx="213">
                  <c:v>2.5600000000000023</c:v>
                </c:pt>
                <c:pt idx="214">
                  <c:v>2.5099999999999909</c:v>
                </c:pt>
                <c:pt idx="215">
                  <c:v>2.5</c:v>
                </c:pt>
                <c:pt idx="216">
                  <c:v>2.5099999999999909</c:v>
                </c:pt>
                <c:pt idx="217">
                  <c:v>2.5200000000000102</c:v>
                </c:pt>
                <c:pt idx="218">
                  <c:v>2.5999999999999943</c:v>
                </c:pt>
                <c:pt idx="219">
                  <c:v>2.6200000000000045</c:v>
                </c:pt>
                <c:pt idx="220">
                  <c:v>2.6299999999999955</c:v>
                </c:pt>
                <c:pt idx="221">
                  <c:v>2.6699999999999875</c:v>
                </c:pt>
                <c:pt idx="222">
                  <c:v>2.8100000000000023</c:v>
                </c:pt>
                <c:pt idx="223">
                  <c:v>2.6999999999999886</c:v>
                </c:pt>
                <c:pt idx="224">
                  <c:v>2.7999999999999829</c:v>
                </c:pt>
                <c:pt idx="225">
                  <c:v>2.8100000000000023</c:v>
                </c:pt>
                <c:pt idx="226">
                  <c:v>2.8100000000000023</c:v>
                </c:pt>
                <c:pt idx="227">
                  <c:v>2.7800000000000011</c:v>
                </c:pt>
                <c:pt idx="228">
                  <c:v>2.7700000000000102</c:v>
                </c:pt>
                <c:pt idx="229">
                  <c:v>2.8100000000000023</c:v>
                </c:pt>
                <c:pt idx="230">
                  <c:v>2.8199999999999932</c:v>
                </c:pt>
                <c:pt idx="231">
                  <c:v>2.8300000000000125</c:v>
                </c:pt>
                <c:pt idx="232">
                  <c:v>2.7700000000000102</c:v>
                </c:pt>
                <c:pt idx="233">
                  <c:v>2.6399999999999864</c:v>
                </c:pt>
                <c:pt idx="234">
                  <c:v>2.5699999999999932</c:v>
                </c:pt>
                <c:pt idx="235">
                  <c:v>2.5900000000000034</c:v>
                </c:pt>
                <c:pt idx="236">
                  <c:v>2.25</c:v>
                </c:pt>
                <c:pt idx="237">
                  <c:v>2.1999999999999886</c:v>
                </c:pt>
                <c:pt idx="238">
                  <c:v>2.1999999999999886</c:v>
                </c:pt>
                <c:pt idx="239">
                  <c:v>2.1899999999999977</c:v>
                </c:pt>
                <c:pt idx="240">
                  <c:v>2.0900000000000034</c:v>
                </c:pt>
                <c:pt idx="241">
                  <c:v>1.9799999999999898</c:v>
                </c:pt>
                <c:pt idx="242">
                  <c:v>1.960000000000008</c:v>
                </c:pt>
                <c:pt idx="243">
                  <c:v>1.9399999999999977</c:v>
                </c:pt>
                <c:pt idx="244">
                  <c:v>2.0200000000000102</c:v>
                </c:pt>
                <c:pt idx="245">
                  <c:v>1.9399999999999977</c:v>
                </c:pt>
                <c:pt idx="246">
                  <c:v>1.8400000000000034</c:v>
                </c:pt>
                <c:pt idx="247">
                  <c:v>1.7800000000000011</c:v>
                </c:pt>
                <c:pt idx="248">
                  <c:v>1.6899999999999977</c:v>
                </c:pt>
                <c:pt idx="249">
                  <c:v>1.6500000000000057</c:v>
                </c:pt>
                <c:pt idx="250">
                  <c:v>1.6500000000000057</c:v>
                </c:pt>
                <c:pt idx="251">
                  <c:v>1.6399999999999864</c:v>
                </c:pt>
                <c:pt idx="252">
                  <c:v>1.5499999999999829</c:v>
                </c:pt>
                <c:pt idx="253">
                  <c:v>1.4099999999999966</c:v>
                </c:pt>
                <c:pt idx="254">
                  <c:v>1.4699999999999989</c:v>
                </c:pt>
                <c:pt idx="255">
                  <c:v>1.4799999999999898</c:v>
                </c:pt>
                <c:pt idx="256">
                  <c:v>1.4699999999999989</c:v>
                </c:pt>
                <c:pt idx="257">
                  <c:v>1.460000000000008</c:v>
                </c:pt>
                <c:pt idx="258">
                  <c:v>1.4499999999999886</c:v>
                </c:pt>
                <c:pt idx="259">
                  <c:v>1.4099999999999966</c:v>
                </c:pt>
                <c:pt idx="260">
                  <c:v>1.2700000000000102</c:v>
                </c:pt>
                <c:pt idx="261">
                  <c:v>1.2199999999999989</c:v>
                </c:pt>
                <c:pt idx="262">
                  <c:v>1.1999999999999886</c:v>
                </c:pt>
                <c:pt idx="263">
                  <c:v>1.1200000000000045</c:v>
                </c:pt>
                <c:pt idx="264">
                  <c:v>1.0800000000000125</c:v>
                </c:pt>
                <c:pt idx="265">
                  <c:v>1.0999999999999943</c:v>
                </c:pt>
                <c:pt idx="266">
                  <c:v>1.0499999999999829</c:v>
                </c:pt>
                <c:pt idx="267">
                  <c:v>1.039999999999992</c:v>
                </c:pt>
                <c:pt idx="268">
                  <c:v>1</c:v>
                </c:pt>
                <c:pt idx="269">
                  <c:v>0.96999999999999886</c:v>
                </c:pt>
                <c:pt idx="270">
                  <c:v>0.90000000000000568</c:v>
                </c:pt>
                <c:pt idx="271">
                  <c:v>0.85999999999998522</c:v>
                </c:pt>
                <c:pt idx="272">
                  <c:v>0.79999999999998295</c:v>
                </c:pt>
                <c:pt idx="273">
                  <c:v>1.0900000000000034</c:v>
                </c:pt>
                <c:pt idx="274">
                  <c:v>1.0600000000000023</c:v>
                </c:pt>
                <c:pt idx="275">
                  <c:v>1.039999999999992</c:v>
                </c:pt>
                <c:pt idx="276">
                  <c:v>0.98999999999998067</c:v>
                </c:pt>
                <c:pt idx="277">
                  <c:v>0.98999999999998067</c:v>
                </c:pt>
                <c:pt idx="278">
                  <c:v>0.85999999999998522</c:v>
                </c:pt>
                <c:pt idx="279">
                  <c:v>0.87999999999999545</c:v>
                </c:pt>
                <c:pt idx="280">
                  <c:v>0.84000000000000341</c:v>
                </c:pt>
                <c:pt idx="281">
                  <c:v>0.81000000000000227</c:v>
                </c:pt>
                <c:pt idx="282">
                  <c:v>0.81999999999999318</c:v>
                </c:pt>
                <c:pt idx="283">
                  <c:v>0.83000000000001251</c:v>
                </c:pt>
                <c:pt idx="284">
                  <c:v>0.83000000000001251</c:v>
                </c:pt>
                <c:pt idx="285">
                  <c:v>0.84000000000000341</c:v>
                </c:pt>
                <c:pt idx="286">
                  <c:v>0.87000000000000455</c:v>
                </c:pt>
                <c:pt idx="287">
                  <c:v>0.84000000000000341</c:v>
                </c:pt>
                <c:pt idx="288">
                  <c:v>0.84000000000000341</c:v>
                </c:pt>
                <c:pt idx="289">
                  <c:v>0.85999999999998522</c:v>
                </c:pt>
                <c:pt idx="290">
                  <c:v>0.84999999999999432</c:v>
                </c:pt>
                <c:pt idx="291">
                  <c:v>0.84000000000000341</c:v>
                </c:pt>
                <c:pt idx="292">
                  <c:v>0.84999999999999432</c:v>
                </c:pt>
                <c:pt idx="293">
                  <c:v>0.84999999999999432</c:v>
                </c:pt>
                <c:pt idx="294">
                  <c:v>0.85999999999998522</c:v>
                </c:pt>
                <c:pt idx="295">
                  <c:v>0.96000000000000796</c:v>
                </c:pt>
                <c:pt idx="296">
                  <c:v>1.0600000000000023</c:v>
                </c:pt>
                <c:pt idx="297">
                  <c:v>1.0699999999999932</c:v>
                </c:pt>
                <c:pt idx="298">
                  <c:v>1.039999999999992</c:v>
                </c:pt>
                <c:pt idx="299">
                  <c:v>1.0200000000000102</c:v>
                </c:pt>
                <c:pt idx="300">
                  <c:v>1.0300000000000011</c:v>
                </c:pt>
                <c:pt idx="301">
                  <c:v>1.0200000000000102</c:v>
                </c:pt>
                <c:pt idx="302">
                  <c:v>1.0900000000000034</c:v>
                </c:pt>
                <c:pt idx="303">
                  <c:v>1.1699999999999875</c:v>
                </c:pt>
                <c:pt idx="304">
                  <c:v>1.25</c:v>
                </c:pt>
                <c:pt idx="305">
                  <c:v>1.2399999999999807</c:v>
                </c:pt>
                <c:pt idx="306">
                  <c:v>1.2399999999999807</c:v>
                </c:pt>
                <c:pt idx="307">
                  <c:v>1.2399999999999807</c:v>
                </c:pt>
                <c:pt idx="308">
                  <c:v>1.2399999999999807</c:v>
                </c:pt>
                <c:pt idx="309">
                  <c:v>1.2299999999999898</c:v>
                </c:pt>
                <c:pt idx="310">
                  <c:v>1.2299999999999898</c:v>
                </c:pt>
                <c:pt idx="311">
                  <c:v>1.0200000000000102</c:v>
                </c:pt>
                <c:pt idx="312">
                  <c:v>1.2299999999999898</c:v>
                </c:pt>
                <c:pt idx="313">
                  <c:v>1.1399999999999864</c:v>
                </c:pt>
                <c:pt idx="314">
                  <c:v>1.1500000000000057</c:v>
                </c:pt>
                <c:pt idx="315">
                  <c:v>1.1299999999999955</c:v>
                </c:pt>
                <c:pt idx="316">
                  <c:v>1.0600000000000023</c:v>
                </c:pt>
                <c:pt idx="317">
                  <c:v>1.0600000000000023</c:v>
                </c:pt>
                <c:pt idx="318">
                  <c:v>1.1800000000000068</c:v>
                </c:pt>
                <c:pt idx="319">
                  <c:v>1.0900000000000034</c:v>
                </c:pt>
                <c:pt idx="320">
                  <c:v>1.0699999999999932</c:v>
                </c:pt>
                <c:pt idx="321">
                  <c:v>1.0300000000000011</c:v>
                </c:pt>
                <c:pt idx="322">
                  <c:v>1.0099999999999909</c:v>
                </c:pt>
                <c:pt idx="323">
                  <c:v>1.0600000000000023</c:v>
                </c:pt>
                <c:pt idx="324">
                  <c:v>0.62999999999999545</c:v>
                </c:pt>
                <c:pt idx="325">
                  <c:v>0.91999999999998749</c:v>
                </c:pt>
                <c:pt idx="326">
                  <c:v>0.90999999999999659</c:v>
                </c:pt>
                <c:pt idx="327">
                  <c:v>0.90000000000000568</c:v>
                </c:pt>
                <c:pt idx="328">
                  <c:v>0.90999999999999659</c:v>
                </c:pt>
                <c:pt idx="329">
                  <c:v>0.94999999999998863</c:v>
                </c:pt>
                <c:pt idx="330">
                  <c:v>0.93000000000000682</c:v>
                </c:pt>
                <c:pt idx="331">
                  <c:v>0.88999999999998636</c:v>
                </c:pt>
                <c:pt idx="332">
                  <c:v>0.87000000000000455</c:v>
                </c:pt>
                <c:pt idx="333">
                  <c:v>0.84999999999999432</c:v>
                </c:pt>
                <c:pt idx="334">
                  <c:v>0.84999999999999432</c:v>
                </c:pt>
                <c:pt idx="335">
                  <c:v>0.84000000000000341</c:v>
                </c:pt>
                <c:pt idx="336">
                  <c:v>0.85999999999998522</c:v>
                </c:pt>
                <c:pt idx="337">
                  <c:v>0.90000000000000568</c:v>
                </c:pt>
                <c:pt idx="338">
                  <c:v>0.90000000000000568</c:v>
                </c:pt>
                <c:pt idx="339">
                  <c:v>0.91999999999998749</c:v>
                </c:pt>
                <c:pt idx="340">
                  <c:v>0.94999999999998863</c:v>
                </c:pt>
                <c:pt idx="341">
                  <c:v>0.97999999999998977</c:v>
                </c:pt>
                <c:pt idx="342">
                  <c:v>0.97999999999998977</c:v>
                </c:pt>
                <c:pt idx="343">
                  <c:v>0.97999999999998977</c:v>
                </c:pt>
                <c:pt idx="344">
                  <c:v>0.98999999999998067</c:v>
                </c:pt>
                <c:pt idx="345">
                  <c:v>1.0099999999999909</c:v>
                </c:pt>
                <c:pt idx="346">
                  <c:v>1.0099999999999909</c:v>
                </c:pt>
                <c:pt idx="347">
                  <c:v>1</c:v>
                </c:pt>
                <c:pt idx="348">
                  <c:v>0.98999999999998067</c:v>
                </c:pt>
                <c:pt idx="349">
                  <c:v>1</c:v>
                </c:pt>
                <c:pt idx="350">
                  <c:v>0.97999999999998977</c:v>
                </c:pt>
                <c:pt idx="351">
                  <c:v>0.97999999999998977</c:v>
                </c:pt>
                <c:pt idx="352">
                  <c:v>1.0099999999999909</c:v>
                </c:pt>
                <c:pt idx="353">
                  <c:v>1.0600000000000023</c:v>
                </c:pt>
                <c:pt idx="354">
                  <c:v>1.0999999999999943</c:v>
                </c:pt>
                <c:pt idx="355">
                  <c:v>1.0999999999999943</c:v>
                </c:pt>
                <c:pt idx="356">
                  <c:v>1.1099999999999852</c:v>
                </c:pt>
                <c:pt idx="357">
                  <c:v>1.0900000000000034</c:v>
                </c:pt>
                <c:pt idx="358">
                  <c:v>1.0699999999999932</c:v>
                </c:pt>
                <c:pt idx="359">
                  <c:v>1.0600000000000023</c:v>
                </c:pt>
                <c:pt idx="360">
                  <c:v>1.0499999999999829</c:v>
                </c:pt>
                <c:pt idx="361">
                  <c:v>1.039999999999992</c:v>
                </c:pt>
                <c:pt idx="362">
                  <c:v>1.0200000000000102</c:v>
                </c:pt>
                <c:pt idx="363">
                  <c:v>1.0099999999999909</c:v>
                </c:pt>
                <c:pt idx="364">
                  <c:v>1</c:v>
                </c:pt>
                <c:pt idx="365">
                  <c:v>0.98999999999998067</c:v>
                </c:pt>
                <c:pt idx="366">
                  <c:v>0.98999999999998067</c:v>
                </c:pt>
                <c:pt idx="367">
                  <c:v>1</c:v>
                </c:pt>
                <c:pt idx="368">
                  <c:v>0.98999999999998067</c:v>
                </c:pt>
                <c:pt idx="369">
                  <c:v>0.97999999999998977</c:v>
                </c:pt>
                <c:pt idx="370">
                  <c:v>1</c:v>
                </c:pt>
                <c:pt idx="371">
                  <c:v>1</c:v>
                </c:pt>
                <c:pt idx="372">
                  <c:v>0.98999999999998067</c:v>
                </c:pt>
                <c:pt idx="373">
                  <c:v>1.0300000000000011</c:v>
                </c:pt>
                <c:pt idx="374">
                  <c:v>1.0300000000000011</c:v>
                </c:pt>
                <c:pt idx="375">
                  <c:v>1.0900000000000034</c:v>
                </c:pt>
                <c:pt idx="376">
                  <c:v>1.0800000000000125</c:v>
                </c:pt>
                <c:pt idx="377">
                  <c:v>1.0999999999999943</c:v>
                </c:pt>
                <c:pt idx="378">
                  <c:v>1.0800000000000125</c:v>
                </c:pt>
                <c:pt idx="379">
                  <c:v>1.0699999999999932</c:v>
                </c:pt>
                <c:pt idx="380">
                  <c:v>1.0600000000000023</c:v>
                </c:pt>
                <c:pt idx="381">
                  <c:v>1.039999999999992</c:v>
                </c:pt>
                <c:pt idx="382">
                  <c:v>1.0200000000000102</c:v>
                </c:pt>
                <c:pt idx="383">
                  <c:v>1.0099999999999909</c:v>
                </c:pt>
                <c:pt idx="384">
                  <c:v>1.0099999999999909</c:v>
                </c:pt>
                <c:pt idx="385">
                  <c:v>1.0200000000000102</c:v>
                </c:pt>
                <c:pt idx="386">
                  <c:v>1.039999999999992</c:v>
                </c:pt>
                <c:pt idx="387">
                  <c:v>1.0300000000000011</c:v>
                </c:pt>
                <c:pt idx="388">
                  <c:v>1.0200000000000102</c:v>
                </c:pt>
                <c:pt idx="389">
                  <c:v>1.0099999999999909</c:v>
                </c:pt>
                <c:pt idx="390">
                  <c:v>1</c:v>
                </c:pt>
                <c:pt idx="391">
                  <c:v>0.96000000000000796</c:v>
                </c:pt>
                <c:pt idx="392">
                  <c:v>0.93000000000000682</c:v>
                </c:pt>
                <c:pt idx="393">
                  <c:v>0.90999999999999659</c:v>
                </c:pt>
                <c:pt idx="394">
                  <c:v>0.90999999999999659</c:v>
                </c:pt>
                <c:pt idx="395">
                  <c:v>0.90999999999999659</c:v>
                </c:pt>
                <c:pt idx="396">
                  <c:v>0.87000000000000455</c:v>
                </c:pt>
                <c:pt idx="397">
                  <c:v>0.84999999999999432</c:v>
                </c:pt>
                <c:pt idx="398">
                  <c:v>0.83000000000001251</c:v>
                </c:pt>
                <c:pt idx="399">
                  <c:v>0.79999999999998295</c:v>
                </c:pt>
                <c:pt idx="400">
                  <c:v>0.77000000000001023</c:v>
                </c:pt>
                <c:pt idx="401">
                  <c:v>0.77000000000001023</c:v>
                </c:pt>
                <c:pt idx="402">
                  <c:v>0.72999999999998977</c:v>
                </c:pt>
                <c:pt idx="403">
                  <c:v>0.68000000000000682</c:v>
                </c:pt>
                <c:pt idx="404">
                  <c:v>0.63999999999998636</c:v>
                </c:pt>
                <c:pt idx="405">
                  <c:v>0.60999999999998522</c:v>
                </c:pt>
                <c:pt idx="406">
                  <c:v>0.60999999999998522</c:v>
                </c:pt>
                <c:pt idx="407">
                  <c:v>0.59999999999999432</c:v>
                </c:pt>
                <c:pt idx="408">
                  <c:v>0.53999999999999204</c:v>
                </c:pt>
                <c:pt idx="409">
                  <c:v>0.50999999999999091</c:v>
                </c:pt>
                <c:pt idx="410">
                  <c:v>0.50999999999999091</c:v>
                </c:pt>
                <c:pt idx="411">
                  <c:v>0.52000000000001023</c:v>
                </c:pt>
                <c:pt idx="412">
                  <c:v>0.53999999999999204</c:v>
                </c:pt>
                <c:pt idx="413">
                  <c:v>0.53999999999999204</c:v>
                </c:pt>
                <c:pt idx="414">
                  <c:v>0.52000000000001023</c:v>
                </c:pt>
                <c:pt idx="415">
                  <c:v>0.46999999999999886</c:v>
                </c:pt>
                <c:pt idx="416">
                  <c:v>0.43000000000000682</c:v>
                </c:pt>
                <c:pt idx="417">
                  <c:v>0.40000000000000568</c:v>
                </c:pt>
                <c:pt idx="418">
                  <c:v>0.40000000000000568</c:v>
                </c:pt>
                <c:pt idx="419">
                  <c:v>0.38999999999998636</c:v>
                </c:pt>
                <c:pt idx="420">
                  <c:v>0.37000000000000455</c:v>
                </c:pt>
                <c:pt idx="421">
                  <c:v>0.33000000000001251</c:v>
                </c:pt>
                <c:pt idx="422">
                  <c:v>0.28999999999999204</c:v>
                </c:pt>
                <c:pt idx="423">
                  <c:v>0.28000000000000114</c:v>
                </c:pt>
                <c:pt idx="424">
                  <c:v>0.27000000000001023</c:v>
                </c:pt>
                <c:pt idx="425">
                  <c:v>0.31000000000000227</c:v>
                </c:pt>
                <c:pt idx="426">
                  <c:v>0.28000000000000114</c:v>
                </c:pt>
                <c:pt idx="427">
                  <c:v>0.25</c:v>
                </c:pt>
                <c:pt idx="428">
                  <c:v>0.18000000000000682</c:v>
                </c:pt>
                <c:pt idx="429">
                  <c:v>0.13999999999998636</c:v>
                </c:pt>
                <c:pt idx="430">
                  <c:v>0.10999999999998522</c:v>
                </c:pt>
                <c:pt idx="431">
                  <c:v>8.0000000000012506E-2</c:v>
                </c:pt>
                <c:pt idx="432">
                  <c:v>8.0000000000012506E-2</c:v>
                </c:pt>
                <c:pt idx="433">
                  <c:v>3.0000000000001137E-2</c:v>
                </c:pt>
                <c:pt idx="434">
                  <c:v>9.0000000000003411E-2</c:v>
                </c:pt>
                <c:pt idx="435">
                  <c:v>6.9999999999993179E-2</c:v>
                </c:pt>
                <c:pt idx="436">
                  <c:v>3.9999999999992042E-2</c:v>
                </c:pt>
                <c:pt idx="437">
                  <c:v>9.9999999999909051E-3</c:v>
                </c:pt>
                <c:pt idx="438">
                  <c:v>9.9999999999909051E-3</c:v>
                </c:pt>
                <c:pt idx="439">
                  <c:v>0</c:v>
                </c:pt>
                <c:pt idx="440">
                  <c:v>2.0000000000010232E-2</c:v>
                </c:pt>
                <c:pt idx="441">
                  <c:v>0</c:v>
                </c:pt>
                <c:pt idx="442">
                  <c:v>6.9999999999993179E-2</c:v>
                </c:pt>
                <c:pt idx="443">
                  <c:v>9.0000000000003411E-2</c:v>
                </c:pt>
                <c:pt idx="444">
                  <c:v>0.13999999999998636</c:v>
                </c:pt>
                <c:pt idx="445">
                  <c:v>0.16999999999998749</c:v>
                </c:pt>
                <c:pt idx="446">
                  <c:v>0.18000000000000682</c:v>
                </c:pt>
                <c:pt idx="447">
                  <c:v>0.23999999999998067</c:v>
                </c:pt>
                <c:pt idx="448">
                  <c:v>0.31999999999999318</c:v>
                </c:pt>
                <c:pt idx="449">
                  <c:v>0.25</c:v>
                </c:pt>
                <c:pt idx="450">
                  <c:v>0.22999999999998977</c:v>
                </c:pt>
                <c:pt idx="451">
                  <c:v>0.18999999999999773</c:v>
                </c:pt>
                <c:pt idx="452">
                  <c:v>0.18999999999999773</c:v>
                </c:pt>
                <c:pt idx="453">
                  <c:v>0.19999999999998863</c:v>
                </c:pt>
                <c:pt idx="454">
                  <c:v>0.18999999999999773</c:v>
                </c:pt>
                <c:pt idx="455">
                  <c:v>0.15000000000000568</c:v>
                </c:pt>
                <c:pt idx="456">
                  <c:v>9.9999999999994316E-2</c:v>
                </c:pt>
                <c:pt idx="457">
                  <c:v>8.0000000000012506E-2</c:v>
                </c:pt>
                <c:pt idx="458">
                  <c:v>9.0000000000003411E-2</c:v>
                </c:pt>
                <c:pt idx="459">
                  <c:v>9.0000000000003411E-2</c:v>
                </c:pt>
                <c:pt idx="460">
                  <c:v>0.12000000000000455</c:v>
                </c:pt>
                <c:pt idx="461">
                  <c:v>0.13999999999998636</c:v>
                </c:pt>
                <c:pt idx="462">
                  <c:v>0.15999999999999659</c:v>
                </c:pt>
                <c:pt idx="463">
                  <c:v>0.18000000000000682</c:v>
                </c:pt>
                <c:pt idx="464">
                  <c:v>0.18999999999999773</c:v>
                </c:pt>
                <c:pt idx="465">
                  <c:v>0.21000000000000796</c:v>
                </c:pt>
                <c:pt idx="466">
                  <c:v>0.21000000000000796</c:v>
                </c:pt>
                <c:pt idx="467">
                  <c:v>0.16999999999998749</c:v>
                </c:pt>
                <c:pt idx="468">
                  <c:v>0.18999999999999773</c:v>
                </c:pt>
                <c:pt idx="469">
                  <c:v>0.18000000000000682</c:v>
                </c:pt>
                <c:pt idx="470">
                  <c:v>0.18000000000000682</c:v>
                </c:pt>
                <c:pt idx="471">
                  <c:v>0.18000000000000682</c:v>
                </c:pt>
                <c:pt idx="472">
                  <c:v>0.19999999999998863</c:v>
                </c:pt>
                <c:pt idx="473">
                  <c:v>0.27000000000001023</c:v>
                </c:pt>
                <c:pt idx="474">
                  <c:v>0.28999999999999204</c:v>
                </c:pt>
                <c:pt idx="475">
                  <c:v>0.28999999999999204</c:v>
                </c:pt>
                <c:pt idx="476">
                  <c:v>0.28999999999999204</c:v>
                </c:pt>
                <c:pt idx="477">
                  <c:v>0.34999999999999432</c:v>
                </c:pt>
                <c:pt idx="478">
                  <c:v>0.40999999999999659</c:v>
                </c:pt>
                <c:pt idx="479">
                  <c:v>0.46000000000000796</c:v>
                </c:pt>
                <c:pt idx="480">
                  <c:v>0.5</c:v>
                </c:pt>
                <c:pt idx="481">
                  <c:v>0.53000000000000114</c:v>
                </c:pt>
                <c:pt idx="482">
                  <c:v>0.59999999999999432</c:v>
                </c:pt>
                <c:pt idx="483">
                  <c:v>0.65000000000000568</c:v>
                </c:pt>
                <c:pt idx="484">
                  <c:v>0.68000000000000682</c:v>
                </c:pt>
                <c:pt idx="485">
                  <c:v>0.72999999999998977</c:v>
                </c:pt>
                <c:pt idx="486">
                  <c:v>0.71000000000000796</c:v>
                </c:pt>
                <c:pt idx="487">
                  <c:v>0.75</c:v>
                </c:pt>
                <c:pt idx="488">
                  <c:v>0.78999999999999204</c:v>
                </c:pt>
                <c:pt idx="489">
                  <c:v>0.84000000000000341</c:v>
                </c:pt>
                <c:pt idx="490">
                  <c:v>0.90000000000000568</c:v>
                </c:pt>
                <c:pt idx="491">
                  <c:v>0.96000000000000796</c:v>
                </c:pt>
                <c:pt idx="492">
                  <c:v>1</c:v>
                </c:pt>
                <c:pt idx="493">
                  <c:v>1.0300000000000011</c:v>
                </c:pt>
                <c:pt idx="494">
                  <c:v>1.0800000000000125</c:v>
                </c:pt>
                <c:pt idx="495">
                  <c:v>1.1299999999999955</c:v>
                </c:pt>
                <c:pt idx="496">
                  <c:v>1.1800000000000068</c:v>
                </c:pt>
                <c:pt idx="497">
                  <c:v>1.2399999999999807</c:v>
                </c:pt>
                <c:pt idx="498">
                  <c:v>1.2700000000000102</c:v>
                </c:pt>
                <c:pt idx="499">
                  <c:v>1.2800000000000011</c:v>
                </c:pt>
                <c:pt idx="500">
                  <c:v>1.3199999999999932</c:v>
                </c:pt>
                <c:pt idx="501">
                  <c:v>1.3599999999999852</c:v>
                </c:pt>
                <c:pt idx="502">
                  <c:v>1.3799999999999955</c:v>
                </c:pt>
                <c:pt idx="503">
                  <c:v>1.3799999999999955</c:v>
                </c:pt>
                <c:pt idx="504">
                  <c:v>1.3899999999999864</c:v>
                </c:pt>
                <c:pt idx="505">
                  <c:v>1.4099999999999966</c:v>
                </c:pt>
              </c:numCache>
            </c:numRef>
          </c:yVal>
          <c:smooth val="0"/>
          <c:extLst xmlns:c16r2="http://schemas.microsoft.com/office/drawing/2015/06/chart">
            <c:ext xmlns:c16="http://schemas.microsoft.com/office/drawing/2014/chart" uri="{C3380CC4-5D6E-409C-BE32-E72D297353CC}">
              <c16:uniqueId val="{0000000D-F270-4D12-AA69-2E62D7261CF5}"/>
            </c:ext>
          </c:extLst>
        </c:ser>
        <c:dLbls>
          <c:showLegendKey val="0"/>
          <c:showVal val="0"/>
          <c:showCatName val="0"/>
          <c:showSerName val="0"/>
          <c:showPercent val="0"/>
          <c:showBubbleSize val="0"/>
        </c:dLbls>
        <c:axId val="189977344"/>
        <c:axId val="189978880"/>
      </c:scatterChart>
      <c:scatterChart>
        <c:scatterStyle val="lineMarker"/>
        <c:varyColors val="0"/>
        <c:ser>
          <c:idx val="14"/>
          <c:order val="10"/>
          <c:tx>
            <c:strRef>
              <c:f>Srazky!$B$1</c:f>
              <c:strCache>
                <c:ptCount val="1"/>
                <c:pt idx="0">
                  <c:v>Roční úhrn Chřibská</c:v>
                </c:pt>
              </c:strCache>
            </c:strRef>
          </c:tx>
          <c:spPr>
            <a:ln w="31750">
              <a:solidFill>
                <a:srgbClr val="FF0000"/>
              </a:solidFill>
            </a:ln>
          </c:spPr>
          <c:marker>
            <c:symbol val="none"/>
          </c:marker>
          <c:xVal>
            <c:numRef>
              <c:f>Srazky!$A$2:$A$73</c:f>
              <c:numCache>
                <c:formatCode>m/d/yyyy</c:formatCode>
                <c:ptCount val="72"/>
                <c:pt idx="0">
                  <c:v>27334</c:v>
                </c:pt>
                <c:pt idx="1">
                  <c:v>27698</c:v>
                </c:pt>
                <c:pt idx="2">
                  <c:v>27699</c:v>
                </c:pt>
                <c:pt idx="3">
                  <c:v>28064</c:v>
                </c:pt>
                <c:pt idx="4">
                  <c:v>28065</c:v>
                </c:pt>
                <c:pt idx="5">
                  <c:v>28429</c:v>
                </c:pt>
                <c:pt idx="6">
                  <c:v>28430</c:v>
                </c:pt>
                <c:pt idx="7">
                  <c:v>28794</c:v>
                </c:pt>
                <c:pt idx="8">
                  <c:v>28795</c:v>
                </c:pt>
                <c:pt idx="9">
                  <c:v>29159</c:v>
                </c:pt>
                <c:pt idx="10">
                  <c:v>29160</c:v>
                </c:pt>
                <c:pt idx="11">
                  <c:v>29525</c:v>
                </c:pt>
                <c:pt idx="12">
                  <c:v>29526</c:v>
                </c:pt>
                <c:pt idx="13">
                  <c:v>29890</c:v>
                </c:pt>
                <c:pt idx="14">
                  <c:v>29891</c:v>
                </c:pt>
                <c:pt idx="15">
                  <c:v>30255</c:v>
                </c:pt>
                <c:pt idx="16">
                  <c:v>30256</c:v>
                </c:pt>
                <c:pt idx="17">
                  <c:v>30620</c:v>
                </c:pt>
                <c:pt idx="18">
                  <c:v>30621</c:v>
                </c:pt>
                <c:pt idx="19">
                  <c:v>30986</c:v>
                </c:pt>
                <c:pt idx="20">
                  <c:v>30987</c:v>
                </c:pt>
                <c:pt idx="21">
                  <c:v>31351</c:v>
                </c:pt>
                <c:pt idx="22">
                  <c:v>31352</c:v>
                </c:pt>
                <c:pt idx="23">
                  <c:v>31716</c:v>
                </c:pt>
                <c:pt idx="24">
                  <c:v>31717</c:v>
                </c:pt>
                <c:pt idx="25">
                  <c:v>32081</c:v>
                </c:pt>
                <c:pt idx="26">
                  <c:v>32082</c:v>
                </c:pt>
                <c:pt idx="27">
                  <c:v>32447</c:v>
                </c:pt>
                <c:pt idx="28">
                  <c:v>32448</c:v>
                </c:pt>
                <c:pt idx="29">
                  <c:v>32812</c:v>
                </c:pt>
                <c:pt idx="30">
                  <c:v>32813</c:v>
                </c:pt>
                <c:pt idx="31">
                  <c:v>33177</c:v>
                </c:pt>
                <c:pt idx="32">
                  <c:v>33178</c:v>
                </c:pt>
                <c:pt idx="33">
                  <c:v>33542</c:v>
                </c:pt>
                <c:pt idx="34">
                  <c:v>33543</c:v>
                </c:pt>
                <c:pt idx="35">
                  <c:v>33908</c:v>
                </c:pt>
                <c:pt idx="36">
                  <c:v>33909</c:v>
                </c:pt>
                <c:pt idx="37">
                  <c:v>34273</c:v>
                </c:pt>
                <c:pt idx="38">
                  <c:v>34274</c:v>
                </c:pt>
                <c:pt idx="39">
                  <c:v>34638</c:v>
                </c:pt>
                <c:pt idx="40">
                  <c:v>34639</c:v>
                </c:pt>
                <c:pt idx="41">
                  <c:v>35003</c:v>
                </c:pt>
                <c:pt idx="42">
                  <c:v>35004</c:v>
                </c:pt>
                <c:pt idx="43">
                  <c:v>35369</c:v>
                </c:pt>
                <c:pt idx="44">
                  <c:v>35370</c:v>
                </c:pt>
                <c:pt idx="45">
                  <c:v>35734</c:v>
                </c:pt>
                <c:pt idx="46">
                  <c:v>35735</c:v>
                </c:pt>
                <c:pt idx="47">
                  <c:v>36099</c:v>
                </c:pt>
                <c:pt idx="48">
                  <c:v>36100</c:v>
                </c:pt>
                <c:pt idx="49">
                  <c:v>36464</c:v>
                </c:pt>
                <c:pt idx="50">
                  <c:v>36465</c:v>
                </c:pt>
                <c:pt idx="51">
                  <c:v>36830</c:v>
                </c:pt>
                <c:pt idx="52">
                  <c:v>36831</c:v>
                </c:pt>
                <c:pt idx="53">
                  <c:v>37195</c:v>
                </c:pt>
                <c:pt idx="54">
                  <c:v>37196</c:v>
                </c:pt>
                <c:pt idx="55">
                  <c:v>37560</c:v>
                </c:pt>
                <c:pt idx="56">
                  <c:v>37561</c:v>
                </c:pt>
                <c:pt idx="57">
                  <c:v>37925</c:v>
                </c:pt>
                <c:pt idx="58">
                  <c:v>37926</c:v>
                </c:pt>
                <c:pt idx="59">
                  <c:v>38291</c:v>
                </c:pt>
                <c:pt idx="60">
                  <c:v>38292</c:v>
                </c:pt>
                <c:pt idx="61">
                  <c:v>38656</c:v>
                </c:pt>
                <c:pt idx="62">
                  <c:v>38657</c:v>
                </c:pt>
                <c:pt idx="63">
                  <c:v>39021</c:v>
                </c:pt>
                <c:pt idx="64">
                  <c:v>39022</c:v>
                </c:pt>
                <c:pt idx="65">
                  <c:v>39386</c:v>
                </c:pt>
                <c:pt idx="66">
                  <c:v>39387</c:v>
                </c:pt>
                <c:pt idx="67">
                  <c:v>39752</c:v>
                </c:pt>
                <c:pt idx="68">
                  <c:v>39753</c:v>
                </c:pt>
                <c:pt idx="69">
                  <c:v>40117</c:v>
                </c:pt>
                <c:pt idx="70">
                  <c:v>40118</c:v>
                </c:pt>
                <c:pt idx="71">
                  <c:v>40482</c:v>
                </c:pt>
              </c:numCache>
            </c:numRef>
          </c:xVal>
          <c:yVal>
            <c:numRef>
              <c:f>Srazky!$B$2:$B$73</c:f>
              <c:numCache>
                <c:formatCode>General</c:formatCode>
                <c:ptCount val="72"/>
                <c:pt idx="0">
                  <c:v>906.3</c:v>
                </c:pt>
                <c:pt idx="1">
                  <c:v>906.3</c:v>
                </c:pt>
                <c:pt idx="2">
                  <c:v>712.9</c:v>
                </c:pt>
                <c:pt idx="3">
                  <c:v>712.9</c:v>
                </c:pt>
                <c:pt idx="4">
                  <c:v>1009.2</c:v>
                </c:pt>
                <c:pt idx="5">
                  <c:v>1009.2</c:v>
                </c:pt>
                <c:pt idx="6">
                  <c:v>1101.2</c:v>
                </c:pt>
                <c:pt idx="7">
                  <c:v>1101.2</c:v>
                </c:pt>
                <c:pt idx="8">
                  <c:v>770.2</c:v>
                </c:pt>
                <c:pt idx="9">
                  <c:v>770.2</c:v>
                </c:pt>
                <c:pt idx="10">
                  <c:v>1083.8</c:v>
                </c:pt>
                <c:pt idx="11">
                  <c:v>1083.8</c:v>
                </c:pt>
                <c:pt idx="12">
                  <c:v>1166.0999999999999</c:v>
                </c:pt>
                <c:pt idx="13">
                  <c:v>1166.0999999999999</c:v>
                </c:pt>
                <c:pt idx="14">
                  <c:v>733.8</c:v>
                </c:pt>
                <c:pt idx="15">
                  <c:v>733.8</c:v>
                </c:pt>
                <c:pt idx="16">
                  <c:v>832.9</c:v>
                </c:pt>
                <c:pt idx="17">
                  <c:v>832.9</c:v>
                </c:pt>
                <c:pt idx="18">
                  <c:v>846.6</c:v>
                </c:pt>
                <c:pt idx="19">
                  <c:v>846.6</c:v>
                </c:pt>
                <c:pt idx="20">
                  <c:v>726.7</c:v>
                </c:pt>
                <c:pt idx="21">
                  <c:v>726.7</c:v>
                </c:pt>
                <c:pt idx="22">
                  <c:v>927.3</c:v>
                </c:pt>
                <c:pt idx="23">
                  <c:v>927.3</c:v>
                </c:pt>
                <c:pt idx="24">
                  <c:v>1026.9000000000001</c:v>
                </c:pt>
                <c:pt idx="25">
                  <c:v>1026.9000000000001</c:v>
                </c:pt>
                <c:pt idx="26">
                  <c:v>908</c:v>
                </c:pt>
                <c:pt idx="27">
                  <c:v>908</c:v>
                </c:pt>
                <c:pt idx="28">
                  <c:v>798.1</c:v>
                </c:pt>
                <c:pt idx="29">
                  <c:v>798.1</c:v>
                </c:pt>
                <c:pt idx="30">
                  <c:v>764.7</c:v>
                </c:pt>
                <c:pt idx="31">
                  <c:v>764.7</c:v>
                </c:pt>
                <c:pt idx="32">
                  <c:v>654.5</c:v>
                </c:pt>
                <c:pt idx="33">
                  <c:v>654.5</c:v>
                </c:pt>
                <c:pt idx="34">
                  <c:v>892.9</c:v>
                </c:pt>
                <c:pt idx="35">
                  <c:v>892.9</c:v>
                </c:pt>
                <c:pt idx="36">
                  <c:v>991.7</c:v>
                </c:pt>
                <c:pt idx="37">
                  <c:v>991.7</c:v>
                </c:pt>
                <c:pt idx="38">
                  <c:v>1041.5</c:v>
                </c:pt>
                <c:pt idx="39">
                  <c:v>1041.5</c:v>
                </c:pt>
                <c:pt idx="40">
                  <c:v>1129.9000000000001</c:v>
                </c:pt>
                <c:pt idx="41">
                  <c:v>1129.9000000000001</c:v>
                </c:pt>
                <c:pt idx="42">
                  <c:v>864.7</c:v>
                </c:pt>
                <c:pt idx="43">
                  <c:v>864.7</c:v>
                </c:pt>
                <c:pt idx="44">
                  <c:v>901.7</c:v>
                </c:pt>
                <c:pt idx="45">
                  <c:v>901.7</c:v>
                </c:pt>
                <c:pt idx="46">
                  <c:v>976.3</c:v>
                </c:pt>
                <c:pt idx="47">
                  <c:v>976.3</c:v>
                </c:pt>
                <c:pt idx="48">
                  <c:v>861.8</c:v>
                </c:pt>
                <c:pt idx="49">
                  <c:v>861.8</c:v>
                </c:pt>
                <c:pt idx="50">
                  <c:v>931.6</c:v>
                </c:pt>
                <c:pt idx="51">
                  <c:v>931.6</c:v>
                </c:pt>
                <c:pt idx="52">
                  <c:v>977.9</c:v>
                </c:pt>
                <c:pt idx="53">
                  <c:v>977.9</c:v>
                </c:pt>
                <c:pt idx="54">
                  <c:v>1056.4000000000001</c:v>
                </c:pt>
                <c:pt idx="55">
                  <c:v>1056.4000000000001</c:v>
                </c:pt>
                <c:pt idx="56">
                  <c:v>653.20000000000005</c:v>
                </c:pt>
                <c:pt idx="57">
                  <c:v>653.20000000000005</c:v>
                </c:pt>
                <c:pt idx="58">
                  <c:v>841.1</c:v>
                </c:pt>
                <c:pt idx="59">
                  <c:v>841.1</c:v>
                </c:pt>
                <c:pt idx="60">
                  <c:v>1080</c:v>
                </c:pt>
                <c:pt idx="61">
                  <c:v>1080</c:v>
                </c:pt>
                <c:pt idx="62">
                  <c:v>851.4</c:v>
                </c:pt>
                <c:pt idx="63">
                  <c:v>851.4</c:v>
                </c:pt>
                <c:pt idx="64">
                  <c:v>1063</c:v>
                </c:pt>
                <c:pt idx="65">
                  <c:v>1063</c:v>
                </c:pt>
                <c:pt idx="66">
                  <c:v>1037.8</c:v>
                </c:pt>
                <c:pt idx="67">
                  <c:v>1037.8</c:v>
                </c:pt>
                <c:pt idx="68">
                  <c:v>1060.3</c:v>
                </c:pt>
                <c:pt idx="69">
                  <c:v>1060.3</c:v>
                </c:pt>
                <c:pt idx="70">
                  <c:v>1255.4000000000001</c:v>
                </c:pt>
                <c:pt idx="71">
                  <c:v>1255.4000000000001</c:v>
                </c:pt>
              </c:numCache>
            </c:numRef>
          </c:yVal>
          <c:smooth val="0"/>
          <c:extLst xmlns:c16r2="http://schemas.microsoft.com/office/drawing/2015/06/chart">
            <c:ext xmlns:c16="http://schemas.microsoft.com/office/drawing/2014/chart" uri="{C3380CC4-5D6E-409C-BE32-E72D297353CC}">
              <c16:uniqueId val="{0000000E-F270-4D12-AA69-2E62D7261CF5}"/>
            </c:ext>
          </c:extLst>
        </c:ser>
        <c:dLbls>
          <c:showLegendKey val="0"/>
          <c:showVal val="0"/>
          <c:showCatName val="0"/>
          <c:showSerName val="0"/>
          <c:showPercent val="0"/>
          <c:showBubbleSize val="0"/>
        </c:dLbls>
        <c:axId val="189985152"/>
        <c:axId val="189986688"/>
      </c:scatterChart>
      <c:valAx>
        <c:axId val="189977344"/>
        <c:scaling>
          <c:orientation val="minMax"/>
          <c:max val="41470"/>
          <c:min val="25000"/>
        </c:scaling>
        <c:delete val="0"/>
        <c:axPos val="b"/>
        <c:majorGridlines>
          <c:spPr>
            <a:ln w="12700">
              <a:solidFill>
                <a:schemeClr val="bg1">
                  <a:lumMod val="50000"/>
                </a:schemeClr>
              </a:solidFill>
              <a:prstDash val="dash"/>
            </a:ln>
          </c:spPr>
        </c:majorGridlines>
        <c:numFmt formatCode="yyyy" sourceLinked="0"/>
        <c:majorTickMark val="out"/>
        <c:minorTickMark val="none"/>
        <c:tickLblPos val="nextTo"/>
        <c:spPr>
          <a:ln w="12700">
            <a:solidFill>
              <a:schemeClr val="tx1"/>
            </a:solidFill>
          </a:ln>
        </c:spPr>
        <c:txPr>
          <a:bodyPr rot="0" vert="horz"/>
          <a:lstStyle/>
          <a:p>
            <a:pPr>
              <a:defRPr sz="1400" b="1" i="0" u="none" strike="noStrike" baseline="0">
                <a:solidFill>
                  <a:srgbClr val="000000"/>
                </a:solidFill>
                <a:latin typeface="Arial"/>
                <a:ea typeface="Arial"/>
                <a:cs typeface="Arial"/>
              </a:defRPr>
            </a:pPr>
            <a:endParaRPr lang="cs-CZ"/>
          </a:p>
        </c:txPr>
        <c:crossAx val="189978880"/>
        <c:crosses val="autoZero"/>
        <c:crossBetween val="midCat"/>
        <c:majorUnit val="1830"/>
      </c:valAx>
      <c:valAx>
        <c:axId val="189978880"/>
        <c:scaling>
          <c:orientation val="minMax"/>
          <c:max val="6"/>
          <c:min val="0"/>
        </c:scaling>
        <c:delete val="0"/>
        <c:axPos val="l"/>
        <c:majorGridlines>
          <c:spPr>
            <a:ln w="12700">
              <a:solidFill>
                <a:schemeClr val="bg1">
                  <a:lumMod val="50000"/>
                </a:schemeClr>
              </a:solidFill>
              <a:prstDash val="dash"/>
            </a:ln>
          </c:spPr>
        </c:majorGridlines>
        <c:title>
          <c:tx>
            <c:rich>
              <a:bodyPr/>
              <a:lstStyle/>
              <a:p>
                <a:pPr>
                  <a:defRPr sz="1400" b="1"/>
                </a:pPr>
                <a:r>
                  <a:rPr lang="en-US" sz="1400" b="1" dirty="0" smtClean="0"/>
                  <a:t>GWL fluctuation [m</a:t>
                </a:r>
                <a:r>
                  <a:rPr lang="en-US" sz="1400" b="1" dirty="0"/>
                  <a:t>]</a:t>
                </a:r>
              </a:p>
            </c:rich>
          </c:tx>
          <c:layout>
            <c:manualLayout>
              <c:xMode val="edge"/>
              <c:yMode val="edge"/>
              <c:x val="5.1065366259335733E-3"/>
              <c:y val="0.27432438763083861"/>
            </c:manualLayout>
          </c:layout>
          <c:overlay val="0"/>
        </c:title>
        <c:numFmt formatCode="General" sourceLinked="0"/>
        <c:majorTickMark val="out"/>
        <c:minorTickMark val="none"/>
        <c:tickLblPos val="nextTo"/>
        <c:spPr>
          <a:ln w="12700">
            <a:solidFill>
              <a:schemeClr val="tx1"/>
            </a:solidFill>
          </a:ln>
        </c:spPr>
        <c:txPr>
          <a:bodyPr rot="0" vert="horz"/>
          <a:lstStyle/>
          <a:p>
            <a:pPr>
              <a:defRPr sz="1600" b="1"/>
            </a:pPr>
            <a:endParaRPr lang="cs-CZ"/>
          </a:p>
        </c:txPr>
        <c:crossAx val="189977344"/>
        <c:crosses val="autoZero"/>
        <c:crossBetween val="midCat"/>
        <c:majorUnit val="1"/>
        <c:minorUnit val="0.1"/>
      </c:valAx>
      <c:valAx>
        <c:axId val="189985152"/>
        <c:scaling>
          <c:orientation val="minMax"/>
        </c:scaling>
        <c:delete val="1"/>
        <c:axPos val="b"/>
        <c:numFmt formatCode="m/d/yyyy" sourceLinked="1"/>
        <c:majorTickMark val="out"/>
        <c:minorTickMark val="none"/>
        <c:tickLblPos val="nextTo"/>
        <c:crossAx val="189986688"/>
        <c:crosses val="autoZero"/>
        <c:crossBetween val="midCat"/>
      </c:valAx>
      <c:valAx>
        <c:axId val="189986688"/>
        <c:scaling>
          <c:orientation val="minMax"/>
          <c:max val="1500"/>
        </c:scaling>
        <c:delete val="0"/>
        <c:axPos val="r"/>
        <c:title>
          <c:tx>
            <c:rich>
              <a:bodyPr/>
              <a:lstStyle/>
              <a:p>
                <a:pPr>
                  <a:defRPr sz="1400" b="1"/>
                </a:pPr>
                <a:r>
                  <a:rPr lang="en-US" sz="1400" b="1" dirty="0" smtClean="0"/>
                  <a:t>Rai</a:t>
                </a:r>
                <a:r>
                  <a:rPr lang="cs-CZ" sz="1400" b="1" dirty="0" smtClean="0"/>
                  <a:t>n</a:t>
                </a:r>
                <a:r>
                  <a:rPr lang="en-US" sz="1400" b="1" dirty="0" err="1" smtClean="0"/>
                  <a:t>falll</a:t>
                </a:r>
                <a:r>
                  <a:rPr lang="en-US" sz="1400" b="1" dirty="0" smtClean="0"/>
                  <a:t> </a:t>
                </a:r>
                <a:r>
                  <a:rPr lang="en-US" sz="1400" b="1" dirty="0"/>
                  <a:t>[mm/</a:t>
                </a:r>
                <a:r>
                  <a:rPr lang="en-US" sz="1400" b="1" dirty="0" err="1"/>
                  <a:t>rok</a:t>
                </a:r>
                <a:r>
                  <a:rPr lang="en-US" sz="1400" b="1" dirty="0"/>
                  <a:t>]</a:t>
                </a:r>
              </a:p>
            </c:rich>
          </c:tx>
          <c:layout>
            <c:manualLayout>
              <c:xMode val="edge"/>
              <c:yMode val="edge"/>
              <c:x val="0.96219477721028102"/>
              <c:y val="0.29578611672108979"/>
            </c:manualLayout>
          </c:layout>
          <c:overlay val="0"/>
        </c:title>
        <c:numFmt formatCode="General" sourceLinked="1"/>
        <c:majorTickMark val="out"/>
        <c:minorTickMark val="none"/>
        <c:tickLblPos val="nextTo"/>
        <c:txPr>
          <a:bodyPr rot="0" vert="horz"/>
          <a:lstStyle/>
          <a:p>
            <a:pPr>
              <a:defRPr sz="1400" b="1"/>
            </a:pPr>
            <a:endParaRPr lang="cs-CZ"/>
          </a:p>
        </c:txPr>
        <c:crossAx val="189985152"/>
        <c:crosses val="max"/>
        <c:crossBetween val="midCat"/>
        <c:majorUnit val="250"/>
      </c:valAx>
      <c:spPr>
        <a:ln w="12700">
          <a:solidFill>
            <a:schemeClr val="tx1"/>
          </a:solidFill>
        </a:ln>
      </c:spPr>
    </c:plotArea>
    <c:legend>
      <c:legendPos val="r"/>
      <c:layout>
        <c:manualLayout>
          <c:xMode val="edge"/>
          <c:yMode val="edge"/>
          <c:x val="0.38167735880877568"/>
          <c:y val="3.5633010011801164E-2"/>
          <c:w val="0.41955869492616538"/>
          <c:h val="0.16136031383173877"/>
        </c:manualLayout>
      </c:layout>
      <c:overlay val="0"/>
      <c:spPr>
        <a:solidFill>
          <a:schemeClr val="bg1"/>
        </a:solidFill>
        <a:ln w="12700">
          <a:solidFill>
            <a:schemeClr val="tx1"/>
          </a:solidFill>
        </a:ln>
      </c:spPr>
      <c:txPr>
        <a:bodyPr/>
        <a:lstStyle/>
        <a:p>
          <a:pPr>
            <a:defRPr sz="600"/>
          </a:pPr>
          <a:endParaRPr lang="cs-CZ"/>
        </a:p>
      </c:txPr>
    </c:legend>
    <c:plotVisOnly val="0"/>
    <c:dispBlanksAs val="gap"/>
    <c:showDLblsOverMax val="0"/>
  </c:chart>
  <c:spPr>
    <a:solidFill>
      <a:schemeClr val="bg1"/>
    </a:solidFill>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4294941357248"/>
          <c:y val="8.3871099847372496E-2"/>
          <c:w val="0.81897212407434739"/>
          <c:h val="0.79888916666666665"/>
        </c:manualLayout>
      </c:layout>
      <c:scatterChart>
        <c:scatterStyle val="lineMarker"/>
        <c:varyColors val="0"/>
        <c:ser>
          <c:idx val="0"/>
          <c:order val="0"/>
          <c:spPr>
            <a:ln w="6350">
              <a:solidFill>
                <a:srgbClr val="0000FF"/>
              </a:solidFill>
              <a:prstDash val="solid"/>
            </a:ln>
          </c:spPr>
          <c:marker>
            <c:symbol val="none"/>
          </c:marker>
          <c:xVal>
            <c:numRef>
              <c:f>Kirnitzschtal!$J$2:$J$1202</c:f>
              <c:numCache>
                <c:formatCode>m/d/yyyy</c:formatCode>
                <c:ptCount val="1201"/>
                <c:pt idx="0">
                  <c:v>4338</c:v>
                </c:pt>
                <c:pt idx="1">
                  <c:v>4368</c:v>
                </c:pt>
                <c:pt idx="2">
                  <c:v>4399</c:v>
                </c:pt>
                <c:pt idx="3">
                  <c:v>4430</c:v>
                </c:pt>
                <c:pt idx="4">
                  <c:v>4459</c:v>
                </c:pt>
                <c:pt idx="5">
                  <c:v>4490</c:v>
                </c:pt>
                <c:pt idx="6">
                  <c:v>4520</c:v>
                </c:pt>
                <c:pt idx="7">
                  <c:v>4551</c:v>
                </c:pt>
                <c:pt idx="8">
                  <c:v>4581</c:v>
                </c:pt>
                <c:pt idx="9">
                  <c:v>4612</c:v>
                </c:pt>
                <c:pt idx="10">
                  <c:v>4643</c:v>
                </c:pt>
                <c:pt idx="11">
                  <c:v>4673</c:v>
                </c:pt>
                <c:pt idx="12">
                  <c:v>4704</c:v>
                </c:pt>
                <c:pt idx="13">
                  <c:v>4734</c:v>
                </c:pt>
                <c:pt idx="14">
                  <c:v>4765</c:v>
                </c:pt>
                <c:pt idx="15">
                  <c:v>4796</c:v>
                </c:pt>
                <c:pt idx="16">
                  <c:v>4824</c:v>
                </c:pt>
                <c:pt idx="17">
                  <c:v>4855</c:v>
                </c:pt>
                <c:pt idx="18">
                  <c:v>4885</c:v>
                </c:pt>
                <c:pt idx="19">
                  <c:v>4916</c:v>
                </c:pt>
                <c:pt idx="20">
                  <c:v>4946</c:v>
                </c:pt>
                <c:pt idx="21">
                  <c:v>4977</c:v>
                </c:pt>
                <c:pt idx="22">
                  <c:v>5008</c:v>
                </c:pt>
                <c:pt idx="23">
                  <c:v>5038</c:v>
                </c:pt>
                <c:pt idx="24">
                  <c:v>5069</c:v>
                </c:pt>
                <c:pt idx="25">
                  <c:v>5099</c:v>
                </c:pt>
                <c:pt idx="26">
                  <c:v>5130</c:v>
                </c:pt>
                <c:pt idx="27">
                  <c:v>5161</c:v>
                </c:pt>
                <c:pt idx="28">
                  <c:v>5189</c:v>
                </c:pt>
                <c:pt idx="29">
                  <c:v>5220</c:v>
                </c:pt>
                <c:pt idx="30">
                  <c:v>5250</c:v>
                </c:pt>
                <c:pt idx="31">
                  <c:v>5281</c:v>
                </c:pt>
                <c:pt idx="32">
                  <c:v>5311</c:v>
                </c:pt>
                <c:pt idx="33">
                  <c:v>5342</c:v>
                </c:pt>
                <c:pt idx="34">
                  <c:v>5373</c:v>
                </c:pt>
                <c:pt idx="35">
                  <c:v>5403</c:v>
                </c:pt>
                <c:pt idx="36">
                  <c:v>5434</c:v>
                </c:pt>
                <c:pt idx="37">
                  <c:v>5464</c:v>
                </c:pt>
                <c:pt idx="38">
                  <c:v>5495</c:v>
                </c:pt>
                <c:pt idx="39">
                  <c:v>5526</c:v>
                </c:pt>
                <c:pt idx="40">
                  <c:v>5554</c:v>
                </c:pt>
                <c:pt idx="41">
                  <c:v>5585</c:v>
                </c:pt>
                <c:pt idx="42">
                  <c:v>5615</c:v>
                </c:pt>
                <c:pt idx="43">
                  <c:v>5646</c:v>
                </c:pt>
                <c:pt idx="44">
                  <c:v>5676</c:v>
                </c:pt>
                <c:pt idx="45">
                  <c:v>5707</c:v>
                </c:pt>
                <c:pt idx="46">
                  <c:v>5738</c:v>
                </c:pt>
                <c:pt idx="47">
                  <c:v>5768</c:v>
                </c:pt>
                <c:pt idx="48">
                  <c:v>5799</c:v>
                </c:pt>
                <c:pt idx="49">
                  <c:v>5829</c:v>
                </c:pt>
                <c:pt idx="50">
                  <c:v>5860</c:v>
                </c:pt>
                <c:pt idx="51">
                  <c:v>5891</c:v>
                </c:pt>
                <c:pt idx="52">
                  <c:v>5920</c:v>
                </c:pt>
                <c:pt idx="53">
                  <c:v>5951</c:v>
                </c:pt>
                <c:pt idx="54">
                  <c:v>5981</c:v>
                </c:pt>
                <c:pt idx="55">
                  <c:v>6012</c:v>
                </c:pt>
                <c:pt idx="56">
                  <c:v>6042</c:v>
                </c:pt>
                <c:pt idx="57">
                  <c:v>6073</c:v>
                </c:pt>
                <c:pt idx="58">
                  <c:v>6104</c:v>
                </c:pt>
                <c:pt idx="59">
                  <c:v>6134</c:v>
                </c:pt>
                <c:pt idx="60">
                  <c:v>6165</c:v>
                </c:pt>
                <c:pt idx="61">
                  <c:v>6195</c:v>
                </c:pt>
                <c:pt idx="62">
                  <c:v>6226</c:v>
                </c:pt>
                <c:pt idx="63">
                  <c:v>6257</c:v>
                </c:pt>
                <c:pt idx="64">
                  <c:v>6285</c:v>
                </c:pt>
                <c:pt idx="65">
                  <c:v>6316</c:v>
                </c:pt>
                <c:pt idx="66">
                  <c:v>6346</c:v>
                </c:pt>
                <c:pt idx="67">
                  <c:v>6377</c:v>
                </c:pt>
                <c:pt idx="68">
                  <c:v>6407</c:v>
                </c:pt>
                <c:pt idx="69">
                  <c:v>6438</c:v>
                </c:pt>
                <c:pt idx="70">
                  <c:v>6469</c:v>
                </c:pt>
                <c:pt idx="71">
                  <c:v>6499</c:v>
                </c:pt>
                <c:pt idx="72">
                  <c:v>6530</c:v>
                </c:pt>
                <c:pt idx="73">
                  <c:v>6560</c:v>
                </c:pt>
                <c:pt idx="74">
                  <c:v>6591</c:v>
                </c:pt>
                <c:pt idx="75">
                  <c:v>6622</c:v>
                </c:pt>
                <c:pt idx="76">
                  <c:v>6650</c:v>
                </c:pt>
                <c:pt idx="77">
                  <c:v>6681</c:v>
                </c:pt>
                <c:pt idx="78">
                  <c:v>6711</c:v>
                </c:pt>
                <c:pt idx="79">
                  <c:v>6742</c:v>
                </c:pt>
                <c:pt idx="80">
                  <c:v>6772</c:v>
                </c:pt>
                <c:pt idx="81">
                  <c:v>6803</c:v>
                </c:pt>
                <c:pt idx="82">
                  <c:v>6834</c:v>
                </c:pt>
                <c:pt idx="83">
                  <c:v>6864</c:v>
                </c:pt>
                <c:pt idx="84">
                  <c:v>6895</c:v>
                </c:pt>
                <c:pt idx="85">
                  <c:v>6925</c:v>
                </c:pt>
                <c:pt idx="86">
                  <c:v>6956</c:v>
                </c:pt>
                <c:pt idx="87">
                  <c:v>6987</c:v>
                </c:pt>
                <c:pt idx="88">
                  <c:v>7015</c:v>
                </c:pt>
                <c:pt idx="89">
                  <c:v>7046</c:v>
                </c:pt>
                <c:pt idx="90">
                  <c:v>7076</c:v>
                </c:pt>
                <c:pt idx="91">
                  <c:v>7107</c:v>
                </c:pt>
                <c:pt idx="92">
                  <c:v>7137</c:v>
                </c:pt>
                <c:pt idx="93">
                  <c:v>7168</c:v>
                </c:pt>
                <c:pt idx="94">
                  <c:v>7199</c:v>
                </c:pt>
                <c:pt idx="95">
                  <c:v>7229</c:v>
                </c:pt>
                <c:pt idx="96">
                  <c:v>7260</c:v>
                </c:pt>
                <c:pt idx="97">
                  <c:v>7290</c:v>
                </c:pt>
                <c:pt idx="98">
                  <c:v>7321</c:v>
                </c:pt>
                <c:pt idx="99">
                  <c:v>7352</c:v>
                </c:pt>
                <c:pt idx="100">
                  <c:v>7381</c:v>
                </c:pt>
                <c:pt idx="101">
                  <c:v>7412</c:v>
                </c:pt>
                <c:pt idx="102">
                  <c:v>7442</c:v>
                </c:pt>
                <c:pt idx="103">
                  <c:v>7473</c:v>
                </c:pt>
                <c:pt idx="104">
                  <c:v>7503</c:v>
                </c:pt>
                <c:pt idx="105">
                  <c:v>7534</c:v>
                </c:pt>
                <c:pt idx="106">
                  <c:v>7565</c:v>
                </c:pt>
                <c:pt idx="107">
                  <c:v>7595</c:v>
                </c:pt>
                <c:pt idx="108">
                  <c:v>7626</c:v>
                </c:pt>
                <c:pt idx="109">
                  <c:v>7656</c:v>
                </c:pt>
                <c:pt idx="110">
                  <c:v>7687</c:v>
                </c:pt>
                <c:pt idx="111">
                  <c:v>7718</c:v>
                </c:pt>
                <c:pt idx="112">
                  <c:v>7746</c:v>
                </c:pt>
                <c:pt idx="113">
                  <c:v>7777</c:v>
                </c:pt>
                <c:pt idx="114">
                  <c:v>7807</c:v>
                </c:pt>
                <c:pt idx="115">
                  <c:v>7838</c:v>
                </c:pt>
                <c:pt idx="116">
                  <c:v>7868</c:v>
                </c:pt>
                <c:pt idx="117">
                  <c:v>7899</c:v>
                </c:pt>
                <c:pt idx="118">
                  <c:v>7930</c:v>
                </c:pt>
                <c:pt idx="119">
                  <c:v>7960</c:v>
                </c:pt>
                <c:pt idx="120">
                  <c:v>7991</c:v>
                </c:pt>
                <c:pt idx="121">
                  <c:v>8021</c:v>
                </c:pt>
                <c:pt idx="122">
                  <c:v>8052</c:v>
                </c:pt>
                <c:pt idx="123">
                  <c:v>8083</c:v>
                </c:pt>
                <c:pt idx="124">
                  <c:v>8111</c:v>
                </c:pt>
                <c:pt idx="125">
                  <c:v>8142</c:v>
                </c:pt>
                <c:pt idx="126">
                  <c:v>8172</c:v>
                </c:pt>
                <c:pt idx="127">
                  <c:v>8203</c:v>
                </c:pt>
                <c:pt idx="128">
                  <c:v>8233</c:v>
                </c:pt>
                <c:pt idx="129">
                  <c:v>8264</c:v>
                </c:pt>
                <c:pt idx="130">
                  <c:v>8295</c:v>
                </c:pt>
                <c:pt idx="131">
                  <c:v>8325</c:v>
                </c:pt>
                <c:pt idx="132">
                  <c:v>8356</c:v>
                </c:pt>
                <c:pt idx="133">
                  <c:v>8386</c:v>
                </c:pt>
                <c:pt idx="134">
                  <c:v>8417</c:v>
                </c:pt>
                <c:pt idx="135">
                  <c:v>8448</c:v>
                </c:pt>
                <c:pt idx="136">
                  <c:v>8476</c:v>
                </c:pt>
                <c:pt idx="137">
                  <c:v>8507</c:v>
                </c:pt>
                <c:pt idx="138">
                  <c:v>8537</c:v>
                </c:pt>
                <c:pt idx="139">
                  <c:v>8568</c:v>
                </c:pt>
                <c:pt idx="140">
                  <c:v>8598</c:v>
                </c:pt>
                <c:pt idx="141">
                  <c:v>8629</c:v>
                </c:pt>
                <c:pt idx="142">
                  <c:v>8660</c:v>
                </c:pt>
                <c:pt idx="143">
                  <c:v>8690</c:v>
                </c:pt>
                <c:pt idx="144">
                  <c:v>8721</c:v>
                </c:pt>
                <c:pt idx="145">
                  <c:v>8751</c:v>
                </c:pt>
                <c:pt idx="146">
                  <c:v>8782</c:v>
                </c:pt>
                <c:pt idx="147">
                  <c:v>8813</c:v>
                </c:pt>
                <c:pt idx="148">
                  <c:v>8842</c:v>
                </c:pt>
                <c:pt idx="149">
                  <c:v>8873</c:v>
                </c:pt>
                <c:pt idx="150">
                  <c:v>8903</c:v>
                </c:pt>
                <c:pt idx="151">
                  <c:v>8934</c:v>
                </c:pt>
                <c:pt idx="152">
                  <c:v>8964</c:v>
                </c:pt>
                <c:pt idx="153">
                  <c:v>8995</c:v>
                </c:pt>
                <c:pt idx="154">
                  <c:v>9026</c:v>
                </c:pt>
                <c:pt idx="155">
                  <c:v>9056</c:v>
                </c:pt>
                <c:pt idx="156">
                  <c:v>9087</c:v>
                </c:pt>
                <c:pt idx="157">
                  <c:v>9117</c:v>
                </c:pt>
                <c:pt idx="158">
                  <c:v>9148</c:v>
                </c:pt>
                <c:pt idx="159">
                  <c:v>9179</c:v>
                </c:pt>
                <c:pt idx="160">
                  <c:v>9207</c:v>
                </c:pt>
                <c:pt idx="161">
                  <c:v>9238</c:v>
                </c:pt>
                <c:pt idx="162">
                  <c:v>9268</c:v>
                </c:pt>
                <c:pt idx="163">
                  <c:v>9299</c:v>
                </c:pt>
                <c:pt idx="164">
                  <c:v>9329</c:v>
                </c:pt>
                <c:pt idx="165">
                  <c:v>9360</c:v>
                </c:pt>
                <c:pt idx="166">
                  <c:v>9391</c:v>
                </c:pt>
                <c:pt idx="167">
                  <c:v>9421</c:v>
                </c:pt>
                <c:pt idx="168">
                  <c:v>9452</c:v>
                </c:pt>
                <c:pt idx="169">
                  <c:v>9482</c:v>
                </c:pt>
                <c:pt idx="170">
                  <c:v>9513</c:v>
                </c:pt>
                <c:pt idx="171">
                  <c:v>9544</c:v>
                </c:pt>
                <c:pt idx="172">
                  <c:v>9572</c:v>
                </c:pt>
                <c:pt idx="173">
                  <c:v>9603</c:v>
                </c:pt>
                <c:pt idx="174">
                  <c:v>9633</c:v>
                </c:pt>
                <c:pt idx="175">
                  <c:v>9664</c:v>
                </c:pt>
                <c:pt idx="176">
                  <c:v>9694</c:v>
                </c:pt>
                <c:pt idx="177">
                  <c:v>9725</c:v>
                </c:pt>
                <c:pt idx="178">
                  <c:v>9756</c:v>
                </c:pt>
                <c:pt idx="179">
                  <c:v>9786</c:v>
                </c:pt>
                <c:pt idx="180">
                  <c:v>9817</c:v>
                </c:pt>
                <c:pt idx="181">
                  <c:v>9847</c:v>
                </c:pt>
                <c:pt idx="182">
                  <c:v>9878</c:v>
                </c:pt>
                <c:pt idx="183">
                  <c:v>9909</c:v>
                </c:pt>
                <c:pt idx="184">
                  <c:v>9937</c:v>
                </c:pt>
                <c:pt idx="185">
                  <c:v>9968</c:v>
                </c:pt>
                <c:pt idx="186">
                  <c:v>9998</c:v>
                </c:pt>
                <c:pt idx="187">
                  <c:v>10029</c:v>
                </c:pt>
                <c:pt idx="188">
                  <c:v>10059</c:v>
                </c:pt>
                <c:pt idx="189">
                  <c:v>10090</c:v>
                </c:pt>
                <c:pt idx="190">
                  <c:v>10121</c:v>
                </c:pt>
                <c:pt idx="191">
                  <c:v>10151</c:v>
                </c:pt>
                <c:pt idx="192">
                  <c:v>10182</c:v>
                </c:pt>
                <c:pt idx="193">
                  <c:v>10212</c:v>
                </c:pt>
                <c:pt idx="194">
                  <c:v>10243</c:v>
                </c:pt>
                <c:pt idx="195">
                  <c:v>10274</c:v>
                </c:pt>
                <c:pt idx="196">
                  <c:v>10303</c:v>
                </c:pt>
                <c:pt idx="197">
                  <c:v>10334</c:v>
                </c:pt>
                <c:pt idx="198">
                  <c:v>10364</c:v>
                </c:pt>
                <c:pt idx="199">
                  <c:v>10395</c:v>
                </c:pt>
                <c:pt idx="200">
                  <c:v>10425</c:v>
                </c:pt>
                <c:pt idx="201">
                  <c:v>10456</c:v>
                </c:pt>
                <c:pt idx="202">
                  <c:v>10487</c:v>
                </c:pt>
                <c:pt idx="203">
                  <c:v>10517</c:v>
                </c:pt>
                <c:pt idx="204">
                  <c:v>10548</c:v>
                </c:pt>
                <c:pt idx="205">
                  <c:v>10578</c:v>
                </c:pt>
                <c:pt idx="206">
                  <c:v>10609</c:v>
                </c:pt>
                <c:pt idx="207">
                  <c:v>10640</c:v>
                </c:pt>
                <c:pt idx="208">
                  <c:v>10668</c:v>
                </c:pt>
                <c:pt idx="209">
                  <c:v>10699</c:v>
                </c:pt>
                <c:pt idx="210">
                  <c:v>10729</c:v>
                </c:pt>
                <c:pt idx="211">
                  <c:v>10760</c:v>
                </c:pt>
                <c:pt idx="212">
                  <c:v>10790</c:v>
                </c:pt>
                <c:pt idx="213">
                  <c:v>10821</c:v>
                </c:pt>
                <c:pt idx="214">
                  <c:v>10852</c:v>
                </c:pt>
                <c:pt idx="215">
                  <c:v>10882</c:v>
                </c:pt>
                <c:pt idx="216">
                  <c:v>10913</c:v>
                </c:pt>
                <c:pt idx="217">
                  <c:v>10943</c:v>
                </c:pt>
                <c:pt idx="218">
                  <c:v>10974</c:v>
                </c:pt>
                <c:pt idx="219">
                  <c:v>11005</c:v>
                </c:pt>
                <c:pt idx="220">
                  <c:v>11033</c:v>
                </c:pt>
                <c:pt idx="221">
                  <c:v>11064</c:v>
                </c:pt>
                <c:pt idx="222">
                  <c:v>11094</c:v>
                </c:pt>
                <c:pt idx="223">
                  <c:v>11125</c:v>
                </c:pt>
                <c:pt idx="224">
                  <c:v>11155</c:v>
                </c:pt>
                <c:pt idx="225">
                  <c:v>11186</c:v>
                </c:pt>
                <c:pt idx="226">
                  <c:v>11217</c:v>
                </c:pt>
                <c:pt idx="227">
                  <c:v>11247</c:v>
                </c:pt>
                <c:pt idx="228">
                  <c:v>11278</c:v>
                </c:pt>
                <c:pt idx="229">
                  <c:v>11308</c:v>
                </c:pt>
                <c:pt idx="230">
                  <c:v>11339</c:v>
                </c:pt>
                <c:pt idx="231">
                  <c:v>11370</c:v>
                </c:pt>
                <c:pt idx="232">
                  <c:v>11398</c:v>
                </c:pt>
                <c:pt idx="233">
                  <c:v>11429</c:v>
                </c:pt>
                <c:pt idx="234">
                  <c:v>11459</c:v>
                </c:pt>
                <c:pt idx="235">
                  <c:v>11490</c:v>
                </c:pt>
                <c:pt idx="236">
                  <c:v>11520</c:v>
                </c:pt>
                <c:pt idx="237">
                  <c:v>11551</c:v>
                </c:pt>
                <c:pt idx="238">
                  <c:v>11582</c:v>
                </c:pt>
                <c:pt idx="239">
                  <c:v>11612</c:v>
                </c:pt>
                <c:pt idx="240">
                  <c:v>11643</c:v>
                </c:pt>
                <c:pt idx="241">
                  <c:v>11673</c:v>
                </c:pt>
                <c:pt idx="242">
                  <c:v>11704</c:v>
                </c:pt>
                <c:pt idx="243">
                  <c:v>11735</c:v>
                </c:pt>
                <c:pt idx="244">
                  <c:v>11764</c:v>
                </c:pt>
                <c:pt idx="245">
                  <c:v>11795</c:v>
                </c:pt>
                <c:pt idx="246">
                  <c:v>11825</c:v>
                </c:pt>
                <c:pt idx="247">
                  <c:v>11856</c:v>
                </c:pt>
                <c:pt idx="248">
                  <c:v>11886</c:v>
                </c:pt>
                <c:pt idx="249">
                  <c:v>11917</c:v>
                </c:pt>
                <c:pt idx="250">
                  <c:v>11948</c:v>
                </c:pt>
                <c:pt idx="251">
                  <c:v>11978</c:v>
                </c:pt>
                <c:pt idx="252">
                  <c:v>12009</c:v>
                </c:pt>
                <c:pt idx="253">
                  <c:v>12039</c:v>
                </c:pt>
                <c:pt idx="254">
                  <c:v>12070</c:v>
                </c:pt>
                <c:pt idx="255">
                  <c:v>12101</c:v>
                </c:pt>
                <c:pt idx="256">
                  <c:v>12129</c:v>
                </c:pt>
                <c:pt idx="257">
                  <c:v>12160</c:v>
                </c:pt>
                <c:pt idx="258">
                  <c:v>12190</c:v>
                </c:pt>
                <c:pt idx="259">
                  <c:v>12221</c:v>
                </c:pt>
                <c:pt idx="260">
                  <c:v>12251</c:v>
                </c:pt>
                <c:pt idx="261">
                  <c:v>12282</c:v>
                </c:pt>
                <c:pt idx="262">
                  <c:v>12313</c:v>
                </c:pt>
                <c:pt idx="263">
                  <c:v>12343</c:v>
                </c:pt>
                <c:pt idx="264">
                  <c:v>12374</c:v>
                </c:pt>
                <c:pt idx="265">
                  <c:v>12404</c:v>
                </c:pt>
                <c:pt idx="266">
                  <c:v>12435</c:v>
                </c:pt>
                <c:pt idx="267">
                  <c:v>12466</c:v>
                </c:pt>
                <c:pt idx="268">
                  <c:v>12494</c:v>
                </c:pt>
                <c:pt idx="269">
                  <c:v>12525</c:v>
                </c:pt>
                <c:pt idx="270">
                  <c:v>12555</c:v>
                </c:pt>
                <c:pt idx="271">
                  <c:v>12586</c:v>
                </c:pt>
                <c:pt idx="272">
                  <c:v>12616</c:v>
                </c:pt>
                <c:pt idx="273">
                  <c:v>12647</c:v>
                </c:pt>
                <c:pt idx="274">
                  <c:v>12678</c:v>
                </c:pt>
                <c:pt idx="275">
                  <c:v>12708</c:v>
                </c:pt>
                <c:pt idx="276">
                  <c:v>12739</c:v>
                </c:pt>
                <c:pt idx="277">
                  <c:v>12769</c:v>
                </c:pt>
                <c:pt idx="278">
                  <c:v>12800</c:v>
                </c:pt>
                <c:pt idx="279">
                  <c:v>12831</c:v>
                </c:pt>
                <c:pt idx="280">
                  <c:v>12859</c:v>
                </c:pt>
                <c:pt idx="281">
                  <c:v>12890</c:v>
                </c:pt>
                <c:pt idx="282">
                  <c:v>12920</c:v>
                </c:pt>
                <c:pt idx="283">
                  <c:v>12951</c:v>
                </c:pt>
                <c:pt idx="284">
                  <c:v>12981</c:v>
                </c:pt>
                <c:pt idx="285">
                  <c:v>13012</c:v>
                </c:pt>
                <c:pt idx="286">
                  <c:v>13043</c:v>
                </c:pt>
                <c:pt idx="287">
                  <c:v>13073</c:v>
                </c:pt>
                <c:pt idx="288">
                  <c:v>13104</c:v>
                </c:pt>
                <c:pt idx="289">
                  <c:v>13134</c:v>
                </c:pt>
                <c:pt idx="290">
                  <c:v>13165</c:v>
                </c:pt>
                <c:pt idx="291">
                  <c:v>13196</c:v>
                </c:pt>
                <c:pt idx="292">
                  <c:v>13225</c:v>
                </c:pt>
                <c:pt idx="293">
                  <c:v>13256</c:v>
                </c:pt>
                <c:pt idx="294">
                  <c:v>13286</c:v>
                </c:pt>
                <c:pt idx="295">
                  <c:v>13317</c:v>
                </c:pt>
                <c:pt idx="296">
                  <c:v>13347</c:v>
                </c:pt>
                <c:pt idx="297">
                  <c:v>13378</c:v>
                </c:pt>
                <c:pt idx="298">
                  <c:v>13409</c:v>
                </c:pt>
                <c:pt idx="299">
                  <c:v>13439</c:v>
                </c:pt>
                <c:pt idx="300">
                  <c:v>13470</c:v>
                </c:pt>
                <c:pt idx="301">
                  <c:v>13500</c:v>
                </c:pt>
                <c:pt idx="302">
                  <c:v>13531</c:v>
                </c:pt>
                <c:pt idx="303">
                  <c:v>13562</c:v>
                </c:pt>
                <c:pt idx="304">
                  <c:v>13590</c:v>
                </c:pt>
                <c:pt idx="305">
                  <c:v>13621</c:v>
                </c:pt>
                <c:pt idx="306">
                  <c:v>13651</c:v>
                </c:pt>
                <c:pt idx="307">
                  <c:v>13682</c:v>
                </c:pt>
                <c:pt idx="308">
                  <c:v>13712</c:v>
                </c:pt>
                <c:pt idx="309">
                  <c:v>13743</c:v>
                </c:pt>
                <c:pt idx="310">
                  <c:v>13774</c:v>
                </c:pt>
                <c:pt idx="311">
                  <c:v>13804</c:v>
                </c:pt>
                <c:pt idx="312">
                  <c:v>13835</c:v>
                </c:pt>
                <c:pt idx="313">
                  <c:v>13865</c:v>
                </c:pt>
                <c:pt idx="314">
                  <c:v>13896</c:v>
                </c:pt>
                <c:pt idx="315">
                  <c:v>13927</c:v>
                </c:pt>
                <c:pt idx="316">
                  <c:v>13955</c:v>
                </c:pt>
                <c:pt idx="317">
                  <c:v>13986</c:v>
                </c:pt>
                <c:pt idx="318">
                  <c:v>14016</c:v>
                </c:pt>
                <c:pt idx="319">
                  <c:v>14047</c:v>
                </c:pt>
                <c:pt idx="320">
                  <c:v>14077</c:v>
                </c:pt>
                <c:pt idx="321">
                  <c:v>14108</c:v>
                </c:pt>
                <c:pt idx="322">
                  <c:v>14139</c:v>
                </c:pt>
                <c:pt idx="323">
                  <c:v>14169</c:v>
                </c:pt>
                <c:pt idx="324">
                  <c:v>14200</c:v>
                </c:pt>
                <c:pt idx="325">
                  <c:v>14230</c:v>
                </c:pt>
                <c:pt idx="326">
                  <c:v>14261</c:v>
                </c:pt>
                <c:pt idx="327">
                  <c:v>14292</c:v>
                </c:pt>
                <c:pt idx="328">
                  <c:v>14320</c:v>
                </c:pt>
                <c:pt idx="329">
                  <c:v>14351</c:v>
                </c:pt>
                <c:pt idx="330">
                  <c:v>14381</c:v>
                </c:pt>
                <c:pt idx="331">
                  <c:v>14412</c:v>
                </c:pt>
                <c:pt idx="332">
                  <c:v>14442</c:v>
                </c:pt>
                <c:pt idx="333">
                  <c:v>14473</c:v>
                </c:pt>
                <c:pt idx="334">
                  <c:v>14504</c:v>
                </c:pt>
                <c:pt idx="335">
                  <c:v>14534</c:v>
                </c:pt>
                <c:pt idx="336">
                  <c:v>14565</c:v>
                </c:pt>
                <c:pt idx="337">
                  <c:v>14595</c:v>
                </c:pt>
                <c:pt idx="338">
                  <c:v>14626</c:v>
                </c:pt>
                <c:pt idx="339">
                  <c:v>14657</c:v>
                </c:pt>
                <c:pt idx="340">
                  <c:v>14686</c:v>
                </c:pt>
                <c:pt idx="341">
                  <c:v>14717</c:v>
                </c:pt>
                <c:pt idx="342">
                  <c:v>14747</c:v>
                </c:pt>
                <c:pt idx="343">
                  <c:v>14778</c:v>
                </c:pt>
                <c:pt idx="344">
                  <c:v>14808</c:v>
                </c:pt>
                <c:pt idx="345">
                  <c:v>14839</c:v>
                </c:pt>
                <c:pt idx="346">
                  <c:v>14870</c:v>
                </c:pt>
                <c:pt idx="347">
                  <c:v>14900</c:v>
                </c:pt>
                <c:pt idx="348">
                  <c:v>14931</c:v>
                </c:pt>
                <c:pt idx="349">
                  <c:v>14961</c:v>
                </c:pt>
                <c:pt idx="350">
                  <c:v>14992</c:v>
                </c:pt>
                <c:pt idx="351">
                  <c:v>15023</c:v>
                </c:pt>
                <c:pt idx="352">
                  <c:v>15051</c:v>
                </c:pt>
                <c:pt idx="353">
                  <c:v>15082</c:v>
                </c:pt>
                <c:pt idx="354">
                  <c:v>15112</c:v>
                </c:pt>
                <c:pt idx="355">
                  <c:v>15143</c:v>
                </c:pt>
                <c:pt idx="356">
                  <c:v>15173</c:v>
                </c:pt>
                <c:pt idx="357">
                  <c:v>15204</c:v>
                </c:pt>
                <c:pt idx="358">
                  <c:v>15235</c:v>
                </c:pt>
                <c:pt idx="359">
                  <c:v>15265</c:v>
                </c:pt>
                <c:pt idx="360">
                  <c:v>15296</c:v>
                </c:pt>
                <c:pt idx="361">
                  <c:v>15326</c:v>
                </c:pt>
                <c:pt idx="362">
                  <c:v>15357</c:v>
                </c:pt>
                <c:pt idx="363">
                  <c:v>15388</c:v>
                </c:pt>
                <c:pt idx="364">
                  <c:v>15416</c:v>
                </c:pt>
                <c:pt idx="365">
                  <c:v>15447</c:v>
                </c:pt>
                <c:pt idx="366">
                  <c:v>15477</c:v>
                </c:pt>
                <c:pt idx="367">
                  <c:v>15508</c:v>
                </c:pt>
                <c:pt idx="368">
                  <c:v>15538</c:v>
                </c:pt>
                <c:pt idx="369">
                  <c:v>15569</c:v>
                </c:pt>
                <c:pt idx="370">
                  <c:v>15600</c:v>
                </c:pt>
                <c:pt idx="371">
                  <c:v>15630</c:v>
                </c:pt>
                <c:pt idx="372">
                  <c:v>15661</c:v>
                </c:pt>
                <c:pt idx="373">
                  <c:v>15691</c:v>
                </c:pt>
                <c:pt idx="374">
                  <c:v>15722</c:v>
                </c:pt>
                <c:pt idx="375">
                  <c:v>15753</c:v>
                </c:pt>
                <c:pt idx="376">
                  <c:v>15781</c:v>
                </c:pt>
                <c:pt idx="377">
                  <c:v>15812</c:v>
                </c:pt>
                <c:pt idx="378">
                  <c:v>15842</c:v>
                </c:pt>
                <c:pt idx="379">
                  <c:v>15873</c:v>
                </c:pt>
                <c:pt idx="380">
                  <c:v>15903</c:v>
                </c:pt>
                <c:pt idx="381">
                  <c:v>15934</c:v>
                </c:pt>
                <c:pt idx="382">
                  <c:v>15965</c:v>
                </c:pt>
                <c:pt idx="383">
                  <c:v>15995</c:v>
                </c:pt>
                <c:pt idx="384">
                  <c:v>16026</c:v>
                </c:pt>
                <c:pt idx="385">
                  <c:v>16056</c:v>
                </c:pt>
                <c:pt idx="386">
                  <c:v>16087</c:v>
                </c:pt>
                <c:pt idx="387">
                  <c:v>16118</c:v>
                </c:pt>
                <c:pt idx="388">
                  <c:v>16147</c:v>
                </c:pt>
                <c:pt idx="389">
                  <c:v>16178</c:v>
                </c:pt>
                <c:pt idx="390">
                  <c:v>16208</c:v>
                </c:pt>
                <c:pt idx="391">
                  <c:v>16239</c:v>
                </c:pt>
                <c:pt idx="392">
                  <c:v>16269</c:v>
                </c:pt>
                <c:pt idx="393">
                  <c:v>16300</c:v>
                </c:pt>
                <c:pt idx="394">
                  <c:v>16331</c:v>
                </c:pt>
                <c:pt idx="395">
                  <c:v>16361</c:v>
                </c:pt>
                <c:pt idx="396">
                  <c:v>16392</c:v>
                </c:pt>
                <c:pt idx="397">
                  <c:v>16422</c:v>
                </c:pt>
                <c:pt idx="398">
                  <c:v>16453</c:v>
                </c:pt>
                <c:pt idx="399">
                  <c:v>16484</c:v>
                </c:pt>
                <c:pt idx="400">
                  <c:v>16512</c:v>
                </c:pt>
                <c:pt idx="401">
                  <c:v>16543</c:v>
                </c:pt>
                <c:pt idx="402">
                  <c:v>16573</c:v>
                </c:pt>
                <c:pt idx="403">
                  <c:v>16604</c:v>
                </c:pt>
                <c:pt idx="404">
                  <c:v>16634</c:v>
                </c:pt>
                <c:pt idx="405">
                  <c:v>16665</c:v>
                </c:pt>
                <c:pt idx="406">
                  <c:v>16696</c:v>
                </c:pt>
                <c:pt idx="407">
                  <c:v>16726</c:v>
                </c:pt>
                <c:pt idx="408">
                  <c:v>16757</c:v>
                </c:pt>
                <c:pt idx="409">
                  <c:v>16787</c:v>
                </c:pt>
                <c:pt idx="410">
                  <c:v>16818</c:v>
                </c:pt>
                <c:pt idx="411">
                  <c:v>16849</c:v>
                </c:pt>
                <c:pt idx="412">
                  <c:v>16877</c:v>
                </c:pt>
                <c:pt idx="413">
                  <c:v>16908</c:v>
                </c:pt>
                <c:pt idx="414">
                  <c:v>16938</c:v>
                </c:pt>
                <c:pt idx="415">
                  <c:v>16969</c:v>
                </c:pt>
                <c:pt idx="416">
                  <c:v>16999</c:v>
                </c:pt>
                <c:pt idx="417">
                  <c:v>17030</c:v>
                </c:pt>
                <c:pt idx="418">
                  <c:v>17061</c:v>
                </c:pt>
                <c:pt idx="419">
                  <c:v>17091</c:v>
                </c:pt>
                <c:pt idx="420">
                  <c:v>17122</c:v>
                </c:pt>
                <c:pt idx="421">
                  <c:v>17152</c:v>
                </c:pt>
                <c:pt idx="422">
                  <c:v>17183</c:v>
                </c:pt>
                <c:pt idx="423">
                  <c:v>17214</c:v>
                </c:pt>
                <c:pt idx="424">
                  <c:v>17242</c:v>
                </c:pt>
                <c:pt idx="425">
                  <c:v>17273</c:v>
                </c:pt>
                <c:pt idx="426">
                  <c:v>17303</c:v>
                </c:pt>
                <c:pt idx="427">
                  <c:v>17334</c:v>
                </c:pt>
                <c:pt idx="428">
                  <c:v>17364</c:v>
                </c:pt>
                <c:pt idx="429">
                  <c:v>17395</c:v>
                </c:pt>
                <c:pt idx="430">
                  <c:v>17426</c:v>
                </c:pt>
                <c:pt idx="431">
                  <c:v>17456</c:v>
                </c:pt>
                <c:pt idx="432">
                  <c:v>17487</c:v>
                </c:pt>
                <c:pt idx="433">
                  <c:v>17517</c:v>
                </c:pt>
                <c:pt idx="434">
                  <c:v>17548</c:v>
                </c:pt>
                <c:pt idx="435">
                  <c:v>17579</c:v>
                </c:pt>
                <c:pt idx="436">
                  <c:v>17608</c:v>
                </c:pt>
                <c:pt idx="437">
                  <c:v>17639</c:v>
                </c:pt>
                <c:pt idx="438">
                  <c:v>17669</c:v>
                </c:pt>
                <c:pt idx="439">
                  <c:v>17700</c:v>
                </c:pt>
                <c:pt idx="440">
                  <c:v>17730</c:v>
                </c:pt>
                <c:pt idx="441">
                  <c:v>17761</c:v>
                </c:pt>
                <c:pt idx="442">
                  <c:v>17792</c:v>
                </c:pt>
                <c:pt idx="443">
                  <c:v>17822</c:v>
                </c:pt>
                <c:pt idx="444">
                  <c:v>17853</c:v>
                </c:pt>
                <c:pt idx="445">
                  <c:v>17883</c:v>
                </c:pt>
                <c:pt idx="446">
                  <c:v>17914</c:v>
                </c:pt>
                <c:pt idx="447">
                  <c:v>17945</c:v>
                </c:pt>
                <c:pt idx="448">
                  <c:v>17973</c:v>
                </c:pt>
                <c:pt idx="449">
                  <c:v>18004</c:v>
                </c:pt>
                <c:pt idx="450">
                  <c:v>18034</c:v>
                </c:pt>
                <c:pt idx="451">
                  <c:v>18065</c:v>
                </c:pt>
                <c:pt idx="452">
                  <c:v>18095</c:v>
                </c:pt>
                <c:pt idx="453">
                  <c:v>18126</c:v>
                </c:pt>
                <c:pt idx="454">
                  <c:v>18157</c:v>
                </c:pt>
                <c:pt idx="455">
                  <c:v>18187</c:v>
                </c:pt>
                <c:pt idx="456">
                  <c:v>18218</c:v>
                </c:pt>
                <c:pt idx="457">
                  <c:v>18248</c:v>
                </c:pt>
                <c:pt idx="458">
                  <c:v>18279</c:v>
                </c:pt>
                <c:pt idx="459">
                  <c:v>18310</c:v>
                </c:pt>
                <c:pt idx="460">
                  <c:v>18338</c:v>
                </c:pt>
                <c:pt idx="461">
                  <c:v>18369</c:v>
                </c:pt>
                <c:pt idx="462">
                  <c:v>18399</c:v>
                </c:pt>
                <c:pt idx="463">
                  <c:v>18430</c:v>
                </c:pt>
                <c:pt idx="464">
                  <c:v>18460</c:v>
                </c:pt>
                <c:pt idx="465">
                  <c:v>18491</c:v>
                </c:pt>
                <c:pt idx="466">
                  <c:v>18522</c:v>
                </c:pt>
                <c:pt idx="467">
                  <c:v>18552</c:v>
                </c:pt>
                <c:pt idx="468">
                  <c:v>18583</c:v>
                </c:pt>
                <c:pt idx="469">
                  <c:v>18613</c:v>
                </c:pt>
                <c:pt idx="470">
                  <c:v>18644</c:v>
                </c:pt>
                <c:pt idx="471">
                  <c:v>18675</c:v>
                </c:pt>
                <c:pt idx="472">
                  <c:v>18703</c:v>
                </c:pt>
                <c:pt idx="473">
                  <c:v>18734</c:v>
                </c:pt>
                <c:pt idx="474">
                  <c:v>18764</c:v>
                </c:pt>
                <c:pt idx="475">
                  <c:v>18795</c:v>
                </c:pt>
                <c:pt idx="476">
                  <c:v>18825</c:v>
                </c:pt>
                <c:pt idx="477">
                  <c:v>18856</c:v>
                </c:pt>
                <c:pt idx="478">
                  <c:v>18887</c:v>
                </c:pt>
                <c:pt idx="479">
                  <c:v>18917</c:v>
                </c:pt>
                <c:pt idx="480">
                  <c:v>18948</c:v>
                </c:pt>
                <c:pt idx="481">
                  <c:v>18978</c:v>
                </c:pt>
                <c:pt idx="482">
                  <c:v>19009</c:v>
                </c:pt>
                <c:pt idx="483">
                  <c:v>19040</c:v>
                </c:pt>
                <c:pt idx="484">
                  <c:v>19069</c:v>
                </c:pt>
                <c:pt idx="485">
                  <c:v>19100</c:v>
                </c:pt>
                <c:pt idx="486">
                  <c:v>19130</c:v>
                </c:pt>
                <c:pt idx="487">
                  <c:v>19161</c:v>
                </c:pt>
                <c:pt idx="488">
                  <c:v>19191</c:v>
                </c:pt>
                <c:pt idx="489">
                  <c:v>19222</c:v>
                </c:pt>
                <c:pt idx="490">
                  <c:v>19253</c:v>
                </c:pt>
                <c:pt idx="491">
                  <c:v>19283</c:v>
                </c:pt>
                <c:pt idx="492">
                  <c:v>19314</c:v>
                </c:pt>
                <c:pt idx="493">
                  <c:v>19344</c:v>
                </c:pt>
                <c:pt idx="494">
                  <c:v>19375</c:v>
                </c:pt>
                <c:pt idx="495">
                  <c:v>19406</c:v>
                </c:pt>
                <c:pt idx="496">
                  <c:v>19434</c:v>
                </c:pt>
                <c:pt idx="497">
                  <c:v>19465</c:v>
                </c:pt>
                <c:pt idx="498">
                  <c:v>19495</c:v>
                </c:pt>
                <c:pt idx="499">
                  <c:v>19526</c:v>
                </c:pt>
                <c:pt idx="500">
                  <c:v>19556</c:v>
                </c:pt>
                <c:pt idx="501">
                  <c:v>19587</c:v>
                </c:pt>
                <c:pt idx="502">
                  <c:v>19618</c:v>
                </c:pt>
                <c:pt idx="503">
                  <c:v>19648</c:v>
                </c:pt>
                <c:pt idx="504">
                  <c:v>19679</c:v>
                </c:pt>
                <c:pt idx="505">
                  <c:v>19709</c:v>
                </c:pt>
                <c:pt idx="506">
                  <c:v>19740</c:v>
                </c:pt>
                <c:pt idx="507">
                  <c:v>19771</c:v>
                </c:pt>
                <c:pt idx="508">
                  <c:v>19799</c:v>
                </c:pt>
                <c:pt idx="509">
                  <c:v>19830</c:v>
                </c:pt>
                <c:pt idx="510">
                  <c:v>19860</c:v>
                </c:pt>
                <c:pt idx="511">
                  <c:v>19891</c:v>
                </c:pt>
                <c:pt idx="512">
                  <c:v>19921</c:v>
                </c:pt>
                <c:pt idx="513">
                  <c:v>19952</c:v>
                </c:pt>
                <c:pt idx="514">
                  <c:v>19983</c:v>
                </c:pt>
                <c:pt idx="515">
                  <c:v>20013</c:v>
                </c:pt>
                <c:pt idx="516">
                  <c:v>20044</c:v>
                </c:pt>
                <c:pt idx="517">
                  <c:v>20074</c:v>
                </c:pt>
                <c:pt idx="518">
                  <c:v>20105</c:v>
                </c:pt>
                <c:pt idx="519">
                  <c:v>20136</c:v>
                </c:pt>
                <c:pt idx="520">
                  <c:v>20164</c:v>
                </c:pt>
                <c:pt idx="521">
                  <c:v>20195</c:v>
                </c:pt>
                <c:pt idx="522">
                  <c:v>20225</c:v>
                </c:pt>
                <c:pt idx="523">
                  <c:v>20256</c:v>
                </c:pt>
                <c:pt idx="524">
                  <c:v>20286</c:v>
                </c:pt>
                <c:pt idx="525">
                  <c:v>20317</c:v>
                </c:pt>
                <c:pt idx="526">
                  <c:v>20348</c:v>
                </c:pt>
                <c:pt idx="527">
                  <c:v>20378</c:v>
                </c:pt>
                <c:pt idx="528">
                  <c:v>20409</c:v>
                </c:pt>
                <c:pt idx="529">
                  <c:v>20439</c:v>
                </c:pt>
                <c:pt idx="530">
                  <c:v>20470</c:v>
                </c:pt>
                <c:pt idx="531">
                  <c:v>20501</c:v>
                </c:pt>
                <c:pt idx="532">
                  <c:v>20530</c:v>
                </c:pt>
                <c:pt idx="533">
                  <c:v>20561</c:v>
                </c:pt>
                <c:pt idx="534">
                  <c:v>20591</c:v>
                </c:pt>
                <c:pt idx="535">
                  <c:v>20622</c:v>
                </c:pt>
                <c:pt idx="536">
                  <c:v>20652</c:v>
                </c:pt>
                <c:pt idx="537">
                  <c:v>20683</c:v>
                </c:pt>
                <c:pt idx="538">
                  <c:v>20714</c:v>
                </c:pt>
                <c:pt idx="539">
                  <c:v>20744</c:v>
                </c:pt>
                <c:pt idx="540">
                  <c:v>20775</c:v>
                </c:pt>
                <c:pt idx="541">
                  <c:v>20805</c:v>
                </c:pt>
                <c:pt idx="542">
                  <c:v>20836</c:v>
                </c:pt>
                <c:pt idx="543">
                  <c:v>20867</c:v>
                </c:pt>
                <c:pt idx="544">
                  <c:v>20895</c:v>
                </c:pt>
                <c:pt idx="545">
                  <c:v>20926</c:v>
                </c:pt>
                <c:pt idx="546">
                  <c:v>20956</c:v>
                </c:pt>
                <c:pt idx="547">
                  <c:v>20987</c:v>
                </c:pt>
                <c:pt idx="548">
                  <c:v>21017</c:v>
                </c:pt>
                <c:pt idx="549">
                  <c:v>21048</c:v>
                </c:pt>
                <c:pt idx="550">
                  <c:v>21079</c:v>
                </c:pt>
                <c:pt idx="551">
                  <c:v>21109</c:v>
                </c:pt>
                <c:pt idx="552">
                  <c:v>21140</c:v>
                </c:pt>
                <c:pt idx="553">
                  <c:v>21170</c:v>
                </c:pt>
                <c:pt idx="554">
                  <c:v>21201</c:v>
                </c:pt>
                <c:pt idx="555">
                  <c:v>21232</c:v>
                </c:pt>
                <c:pt idx="556">
                  <c:v>21260</c:v>
                </c:pt>
                <c:pt idx="557">
                  <c:v>21291</c:v>
                </c:pt>
                <c:pt idx="558">
                  <c:v>21321</c:v>
                </c:pt>
                <c:pt idx="559">
                  <c:v>21352</c:v>
                </c:pt>
                <c:pt idx="560">
                  <c:v>21382</c:v>
                </c:pt>
                <c:pt idx="561">
                  <c:v>21413</c:v>
                </c:pt>
                <c:pt idx="562">
                  <c:v>21444</c:v>
                </c:pt>
                <c:pt idx="563">
                  <c:v>21474</c:v>
                </c:pt>
                <c:pt idx="564">
                  <c:v>21505</c:v>
                </c:pt>
                <c:pt idx="565">
                  <c:v>21535</c:v>
                </c:pt>
                <c:pt idx="566">
                  <c:v>21566</c:v>
                </c:pt>
                <c:pt idx="567">
                  <c:v>21597</c:v>
                </c:pt>
                <c:pt idx="568">
                  <c:v>21625</c:v>
                </c:pt>
                <c:pt idx="569">
                  <c:v>21656</c:v>
                </c:pt>
                <c:pt idx="570">
                  <c:v>21686</c:v>
                </c:pt>
                <c:pt idx="571">
                  <c:v>21717</c:v>
                </c:pt>
                <c:pt idx="572">
                  <c:v>21747</c:v>
                </c:pt>
                <c:pt idx="573">
                  <c:v>21778</c:v>
                </c:pt>
                <c:pt idx="574">
                  <c:v>21809</c:v>
                </c:pt>
                <c:pt idx="575">
                  <c:v>21839</c:v>
                </c:pt>
                <c:pt idx="576">
                  <c:v>21870</c:v>
                </c:pt>
                <c:pt idx="577">
                  <c:v>21900</c:v>
                </c:pt>
                <c:pt idx="578">
                  <c:v>21931</c:v>
                </c:pt>
                <c:pt idx="579">
                  <c:v>21962</c:v>
                </c:pt>
                <c:pt idx="580">
                  <c:v>21991</c:v>
                </c:pt>
                <c:pt idx="581">
                  <c:v>22022</c:v>
                </c:pt>
                <c:pt idx="582">
                  <c:v>22052</c:v>
                </c:pt>
                <c:pt idx="583">
                  <c:v>22083</c:v>
                </c:pt>
                <c:pt idx="584">
                  <c:v>22113</c:v>
                </c:pt>
                <c:pt idx="585">
                  <c:v>22144</c:v>
                </c:pt>
                <c:pt idx="586">
                  <c:v>22175</c:v>
                </c:pt>
                <c:pt idx="587">
                  <c:v>22205</c:v>
                </c:pt>
                <c:pt idx="588">
                  <c:v>22236</c:v>
                </c:pt>
                <c:pt idx="589">
                  <c:v>22266</c:v>
                </c:pt>
                <c:pt idx="590">
                  <c:v>22297</c:v>
                </c:pt>
                <c:pt idx="591">
                  <c:v>22328</c:v>
                </c:pt>
                <c:pt idx="592">
                  <c:v>22356</c:v>
                </c:pt>
                <c:pt idx="593">
                  <c:v>22387</c:v>
                </c:pt>
                <c:pt idx="594">
                  <c:v>22417</c:v>
                </c:pt>
                <c:pt idx="595">
                  <c:v>22448</c:v>
                </c:pt>
                <c:pt idx="596">
                  <c:v>22478</c:v>
                </c:pt>
                <c:pt idx="597">
                  <c:v>22509</c:v>
                </c:pt>
                <c:pt idx="598">
                  <c:v>22540</c:v>
                </c:pt>
                <c:pt idx="599">
                  <c:v>22570</c:v>
                </c:pt>
                <c:pt idx="600">
                  <c:v>22601</c:v>
                </c:pt>
                <c:pt idx="601">
                  <c:v>22631</c:v>
                </c:pt>
                <c:pt idx="602">
                  <c:v>22662</c:v>
                </c:pt>
                <c:pt idx="603">
                  <c:v>22693</c:v>
                </c:pt>
                <c:pt idx="604">
                  <c:v>22721</c:v>
                </c:pt>
                <c:pt idx="605">
                  <c:v>22752</c:v>
                </c:pt>
                <c:pt idx="606">
                  <c:v>22782</c:v>
                </c:pt>
                <c:pt idx="607">
                  <c:v>22813</c:v>
                </c:pt>
                <c:pt idx="608">
                  <c:v>22843</c:v>
                </c:pt>
                <c:pt idx="609">
                  <c:v>22874</c:v>
                </c:pt>
                <c:pt idx="610">
                  <c:v>22905</c:v>
                </c:pt>
                <c:pt idx="611">
                  <c:v>22935</c:v>
                </c:pt>
                <c:pt idx="612">
                  <c:v>22966</c:v>
                </c:pt>
                <c:pt idx="613">
                  <c:v>22996</c:v>
                </c:pt>
                <c:pt idx="614">
                  <c:v>23027</c:v>
                </c:pt>
                <c:pt idx="615">
                  <c:v>23058</c:v>
                </c:pt>
                <c:pt idx="616">
                  <c:v>23086</c:v>
                </c:pt>
                <c:pt idx="617">
                  <c:v>23117</c:v>
                </c:pt>
                <c:pt idx="618">
                  <c:v>23147</c:v>
                </c:pt>
                <c:pt idx="619">
                  <c:v>23178</c:v>
                </c:pt>
                <c:pt idx="620">
                  <c:v>23208</c:v>
                </c:pt>
                <c:pt idx="621">
                  <c:v>23239</c:v>
                </c:pt>
                <c:pt idx="622">
                  <c:v>23270</c:v>
                </c:pt>
                <c:pt idx="623">
                  <c:v>23300</c:v>
                </c:pt>
                <c:pt idx="624">
                  <c:v>23331</c:v>
                </c:pt>
                <c:pt idx="625">
                  <c:v>23361</c:v>
                </c:pt>
                <c:pt idx="626">
                  <c:v>23392</c:v>
                </c:pt>
                <c:pt idx="627">
                  <c:v>23423</c:v>
                </c:pt>
                <c:pt idx="628">
                  <c:v>23452</c:v>
                </c:pt>
                <c:pt idx="629">
                  <c:v>23483</c:v>
                </c:pt>
                <c:pt idx="630">
                  <c:v>23513</c:v>
                </c:pt>
                <c:pt idx="631">
                  <c:v>23544</c:v>
                </c:pt>
                <c:pt idx="632">
                  <c:v>23574</c:v>
                </c:pt>
                <c:pt idx="633">
                  <c:v>23605</c:v>
                </c:pt>
                <c:pt idx="634">
                  <c:v>23636</c:v>
                </c:pt>
                <c:pt idx="635">
                  <c:v>23666</c:v>
                </c:pt>
                <c:pt idx="636">
                  <c:v>23697</c:v>
                </c:pt>
                <c:pt idx="637">
                  <c:v>23727</c:v>
                </c:pt>
                <c:pt idx="638">
                  <c:v>23758</c:v>
                </c:pt>
                <c:pt idx="639">
                  <c:v>23789</c:v>
                </c:pt>
                <c:pt idx="640">
                  <c:v>23817</c:v>
                </c:pt>
                <c:pt idx="641">
                  <c:v>23848</c:v>
                </c:pt>
                <c:pt idx="642">
                  <c:v>23878</c:v>
                </c:pt>
                <c:pt idx="643">
                  <c:v>23909</c:v>
                </c:pt>
                <c:pt idx="644">
                  <c:v>23939</c:v>
                </c:pt>
                <c:pt idx="645">
                  <c:v>23970</c:v>
                </c:pt>
                <c:pt idx="646">
                  <c:v>24001</c:v>
                </c:pt>
                <c:pt idx="647">
                  <c:v>24031</c:v>
                </c:pt>
                <c:pt idx="648">
                  <c:v>24062</c:v>
                </c:pt>
                <c:pt idx="649">
                  <c:v>24092</c:v>
                </c:pt>
                <c:pt idx="650">
                  <c:v>24123</c:v>
                </c:pt>
                <c:pt idx="651">
                  <c:v>24154</c:v>
                </c:pt>
                <c:pt idx="652">
                  <c:v>24182</c:v>
                </c:pt>
                <c:pt idx="653">
                  <c:v>24213</c:v>
                </c:pt>
                <c:pt idx="654">
                  <c:v>24243</c:v>
                </c:pt>
                <c:pt idx="655">
                  <c:v>24274</c:v>
                </c:pt>
                <c:pt idx="656">
                  <c:v>24304</c:v>
                </c:pt>
                <c:pt idx="657">
                  <c:v>24335</c:v>
                </c:pt>
                <c:pt idx="658">
                  <c:v>24366</c:v>
                </c:pt>
                <c:pt idx="659">
                  <c:v>24396</c:v>
                </c:pt>
                <c:pt idx="660">
                  <c:v>24427</c:v>
                </c:pt>
                <c:pt idx="661">
                  <c:v>24457</c:v>
                </c:pt>
                <c:pt idx="662">
                  <c:v>24488</c:v>
                </c:pt>
                <c:pt idx="663">
                  <c:v>24519</c:v>
                </c:pt>
                <c:pt idx="664">
                  <c:v>24547</c:v>
                </c:pt>
                <c:pt idx="665">
                  <c:v>24578</c:v>
                </c:pt>
                <c:pt idx="666">
                  <c:v>24608</c:v>
                </c:pt>
                <c:pt idx="667">
                  <c:v>24639</c:v>
                </c:pt>
                <c:pt idx="668">
                  <c:v>24669</c:v>
                </c:pt>
                <c:pt idx="669">
                  <c:v>24700</c:v>
                </c:pt>
                <c:pt idx="670">
                  <c:v>24731</c:v>
                </c:pt>
                <c:pt idx="671">
                  <c:v>24761</c:v>
                </c:pt>
                <c:pt idx="672">
                  <c:v>24792</c:v>
                </c:pt>
                <c:pt idx="673">
                  <c:v>24822</c:v>
                </c:pt>
                <c:pt idx="674">
                  <c:v>24853</c:v>
                </c:pt>
                <c:pt idx="675">
                  <c:v>24884</c:v>
                </c:pt>
                <c:pt idx="676">
                  <c:v>24913</c:v>
                </c:pt>
                <c:pt idx="677">
                  <c:v>24944</c:v>
                </c:pt>
                <c:pt idx="678">
                  <c:v>24974</c:v>
                </c:pt>
                <c:pt idx="679">
                  <c:v>25005</c:v>
                </c:pt>
                <c:pt idx="680">
                  <c:v>25035</c:v>
                </c:pt>
                <c:pt idx="681">
                  <c:v>25066</c:v>
                </c:pt>
                <c:pt idx="682">
                  <c:v>25097</c:v>
                </c:pt>
                <c:pt idx="683">
                  <c:v>25127</c:v>
                </c:pt>
                <c:pt idx="684">
                  <c:v>25158</c:v>
                </c:pt>
                <c:pt idx="685">
                  <c:v>25188</c:v>
                </c:pt>
                <c:pt idx="686">
                  <c:v>25219</c:v>
                </c:pt>
                <c:pt idx="687">
                  <c:v>25250</c:v>
                </c:pt>
                <c:pt idx="688">
                  <c:v>25278</c:v>
                </c:pt>
                <c:pt idx="689">
                  <c:v>25309</c:v>
                </c:pt>
                <c:pt idx="690">
                  <c:v>25339</c:v>
                </c:pt>
                <c:pt idx="691">
                  <c:v>25370</c:v>
                </c:pt>
                <c:pt idx="692">
                  <c:v>25400</c:v>
                </c:pt>
                <c:pt idx="693">
                  <c:v>25431</c:v>
                </c:pt>
                <c:pt idx="694">
                  <c:v>25462</c:v>
                </c:pt>
                <c:pt idx="695">
                  <c:v>25492</c:v>
                </c:pt>
                <c:pt idx="696">
                  <c:v>25523</c:v>
                </c:pt>
                <c:pt idx="697">
                  <c:v>25553</c:v>
                </c:pt>
                <c:pt idx="698">
                  <c:v>25584</c:v>
                </c:pt>
                <c:pt idx="699">
                  <c:v>25615</c:v>
                </c:pt>
                <c:pt idx="700">
                  <c:v>25643</c:v>
                </c:pt>
                <c:pt idx="701">
                  <c:v>25674</c:v>
                </c:pt>
                <c:pt idx="702">
                  <c:v>25704</c:v>
                </c:pt>
                <c:pt idx="703">
                  <c:v>25735</c:v>
                </c:pt>
                <c:pt idx="704">
                  <c:v>25765</c:v>
                </c:pt>
                <c:pt idx="705">
                  <c:v>25796</c:v>
                </c:pt>
                <c:pt idx="706">
                  <c:v>25827</c:v>
                </c:pt>
                <c:pt idx="707">
                  <c:v>25857</c:v>
                </c:pt>
                <c:pt idx="708">
                  <c:v>25888</c:v>
                </c:pt>
                <c:pt idx="709">
                  <c:v>25918</c:v>
                </c:pt>
                <c:pt idx="710">
                  <c:v>25949</c:v>
                </c:pt>
                <c:pt idx="711">
                  <c:v>25980</c:v>
                </c:pt>
                <c:pt idx="712">
                  <c:v>26008</c:v>
                </c:pt>
                <c:pt idx="713">
                  <c:v>26039</c:v>
                </c:pt>
                <c:pt idx="714">
                  <c:v>26069</c:v>
                </c:pt>
                <c:pt idx="715">
                  <c:v>26100</c:v>
                </c:pt>
                <c:pt idx="716">
                  <c:v>26130</c:v>
                </c:pt>
                <c:pt idx="717">
                  <c:v>26161</c:v>
                </c:pt>
                <c:pt idx="718">
                  <c:v>26192</c:v>
                </c:pt>
                <c:pt idx="719">
                  <c:v>26222</c:v>
                </c:pt>
                <c:pt idx="720">
                  <c:v>26253</c:v>
                </c:pt>
                <c:pt idx="721">
                  <c:v>26283</c:v>
                </c:pt>
                <c:pt idx="722">
                  <c:v>26314</c:v>
                </c:pt>
                <c:pt idx="723">
                  <c:v>26345</c:v>
                </c:pt>
                <c:pt idx="724">
                  <c:v>26374</c:v>
                </c:pt>
                <c:pt idx="725">
                  <c:v>26405</c:v>
                </c:pt>
                <c:pt idx="726">
                  <c:v>26435</c:v>
                </c:pt>
                <c:pt idx="727">
                  <c:v>26466</c:v>
                </c:pt>
                <c:pt idx="728">
                  <c:v>26496</c:v>
                </c:pt>
                <c:pt idx="729">
                  <c:v>26527</c:v>
                </c:pt>
                <c:pt idx="730">
                  <c:v>26558</c:v>
                </c:pt>
                <c:pt idx="731">
                  <c:v>26588</c:v>
                </c:pt>
                <c:pt idx="732">
                  <c:v>26619</c:v>
                </c:pt>
                <c:pt idx="733">
                  <c:v>26649</c:v>
                </c:pt>
                <c:pt idx="734">
                  <c:v>26680</c:v>
                </c:pt>
                <c:pt idx="735">
                  <c:v>26711</c:v>
                </c:pt>
                <c:pt idx="736">
                  <c:v>26739</c:v>
                </c:pt>
                <c:pt idx="737">
                  <c:v>26770</c:v>
                </c:pt>
                <c:pt idx="738">
                  <c:v>26800</c:v>
                </c:pt>
                <c:pt idx="739">
                  <c:v>26831</c:v>
                </c:pt>
                <c:pt idx="740">
                  <c:v>26861</c:v>
                </c:pt>
                <c:pt idx="741">
                  <c:v>26892</c:v>
                </c:pt>
                <c:pt idx="742">
                  <c:v>26923</c:v>
                </c:pt>
                <c:pt idx="743">
                  <c:v>26953</c:v>
                </c:pt>
                <c:pt idx="744">
                  <c:v>26984</c:v>
                </c:pt>
                <c:pt idx="745">
                  <c:v>27014</c:v>
                </c:pt>
                <c:pt idx="746">
                  <c:v>27045</c:v>
                </c:pt>
                <c:pt idx="747">
                  <c:v>27076</c:v>
                </c:pt>
                <c:pt idx="748">
                  <c:v>27104</c:v>
                </c:pt>
                <c:pt idx="749">
                  <c:v>27135</c:v>
                </c:pt>
                <c:pt idx="750">
                  <c:v>27165</c:v>
                </c:pt>
                <c:pt idx="751">
                  <c:v>27196</c:v>
                </c:pt>
                <c:pt idx="752">
                  <c:v>27226</c:v>
                </c:pt>
                <c:pt idx="753">
                  <c:v>27257</c:v>
                </c:pt>
                <c:pt idx="754">
                  <c:v>27288</c:v>
                </c:pt>
                <c:pt idx="755">
                  <c:v>27318</c:v>
                </c:pt>
                <c:pt idx="756">
                  <c:v>27349</c:v>
                </c:pt>
                <c:pt idx="757">
                  <c:v>27379</c:v>
                </c:pt>
                <c:pt idx="758">
                  <c:v>27410</c:v>
                </c:pt>
                <c:pt idx="759">
                  <c:v>27441</c:v>
                </c:pt>
                <c:pt idx="760">
                  <c:v>27469</c:v>
                </c:pt>
                <c:pt idx="761">
                  <c:v>27500</c:v>
                </c:pt>
                <c:pt idx="762">
                  <c:v>27530</c:v>
                </c:pt>
                <c:pt idx="763">
                  <c:v>27561</c:v>
                </c:pt>
                <c:pt idx="764">
                  <c:v>27591</c:v>
                </c:pt>
                <c:pt idx="765">
                  <c:v>27622</c:v>
                </c:pt>
                <c:pt idx="766">
                  <c:v>27653</c:v>
                </c:pt>
                <c:pt idx="767">
                  <c:v>27683</c:v>
                </c:pt>
                <c:pt idx="768">
                  <c:v>27714</c:v>
                </c:pt>
                <c:pt idx="769">
                  <c:v>27744</c:v>
                </c:pt>
                <c:pt idx="770">
                  <c:v>27775</c:v>
                </c:pt>
                <c:pt idx="771">
                  <c:v>27806</c:v>
                </c:pt>
                <c:pt idx="772">
                  <c:v>27835</c:v>
                </c:pt>
                <c:pt idx="773">
                  <c:v>27866</c:v>
                </c:pt>
                <c:pt idx="774">
                  <c:v>27896</c:v>
                </c:pt>
                <c:pt idx="775">
                  <c:v>27927</c:v>
                </c:pt>
                <c:pt idx="776">
                  <c:v>27957</c:v>
                </c:pt>
                <c:pt idx="777">
                  <c:v>27988</c:v>
                </c:pt>
                <c:pt idx="778">
                  <c:v>28019</c:v>
                </c:pt>
                <c:pt idx="779">
                  <c:v>28049</c:v>
                </c:pt>
                <c:pt idx="780">
                  <c:v>28080</c:v>
                </c:pt>
                <c:pt idx="781">
                  <c:v>28110</c:v>
                </c:pt>
                <c:pt idx="782">
                  <c:v>28141</c:v>
                </c:pt>
                <c:pt idx="783">
                  <c:v>28172</c:v>
                </c:pt>
                <c:pt idx="784">
                  <c:v>28200</c:v>
                </c:pt>
                <c:pt idx="785">
                  <c:v>28231</c:v>
                </c:pt>
                <c:pt idx="786">
                  <c:v>28261</c:v>
                </c:pt>
                <c:pt idx="787">
                  <c:v>28292</c:v>
                </c:pt>
                <c:pt idx="788">
                  <c:v>28322</c:v>
                </c:pt>
                <c:pt idx="789">
                  <c:v>28353</c:v>
                </c:pt>
                <c:pt idx="790">
                  <c:v>28384</c:v>
                </c:pt>
                <c:pt idx="791">
                  <c:v>28414</c:v>
                </c:pt>
                <c:pt idx="792">
                  <c:v>28445</c:v>
                </c:pt>
                <c:pt idx="793">
                  <c:v>28475</c:v>
                </c:pt>
                <c:pt idx="794">
                  <c:v>28506</c:v>
                </c:pt>
                <c:pt idx="795">
                  <c:v>28537</c:v>
                </c:pt>
                <c:pt idx="796">
                  <c:v>28565</c:v>
                </c:pt>
                <c:pt idx="797">
                  <c:v>28596</c:v>
                </c:pt>
                <c:pt idx="798">
                  <c:v>28626</c:v>
                </c:pt>
                <c:pt idx="799">
                  <c:v>28657</c:v>
                </c:pt>
                <c:pt idx="800">
                  <c:v>28687</c:v>
                </c:pt>
                <c:pt idx="801">
                  <c:v>28718</c:v>
                </c:pt>
                <c:pt idx="802">
                  <c:v>28749</c:v>
                </c:pt>
                <c:pt idx="803">
                  <c:v>28779</c:v>
                </c:pt>
                <c:pt idx="804">
                  <c:v>28810</c:v>
                </c:pt>
                <c:pt idx="805">
                  <c:v>28840</c:v>
                </c:pt>
                <c:pt idx="806">
                  <c:v>28871</c:v>
                </c:pt>
                <c:pt idx="807">
                  <c:v>28902</c:v>
                </c:pt>
                <c:pt idx="808">
                  <c:v>28930</c:v>
                </c:pt>
                <c:pt idx="809">
                  <c:v>28961</c:v>
                </c:pt>
                <c:pt idx="810">
                  <c:v>28991</c:v>
                </c:pt>
                <c:pt idx="811">
                  <c:v>29022</c:v>
                </c:pt>
                <c:pt idx="812">
                  <c:v>29052</c:v>
                </c:pt>
                <c:pt idx="813">
                  <c:v>29083</c:v>
                </c:pt>
                <c:pt idx="814">
                  <c:v>29114</c:v>
                </c:pt>
                <c:pt idx="815">
                  <c:v>29144</c:v>
                </c:pt>
                <c:pt idx="816">
                  <c:v>29175</c:v>
                </c:pt>
                <c:pt idx="817">
                  <c:v>29205</c:v>
                </c:pt>
                <c:pt idx="818">
                  <c:v>29236</c:v>
                </c:pt>
                <c:pt idx="819">
                  <c:v>29267</c:v>
                </c:pt>
                <c:pt idx="820">
                  <c:v>29296</c:v>
                </c:pt>
                <c:pt idx="821">
                  <c:v>29327</c:v>
                </c:pt>
                <c:pt idx="822">
                  <c:v>29357</c:v>
                </c:pt>
                <c:pt idx="823">
                  <c:v>29388</c:v>
                </c:pt>
                <c:pt idx="824">
                  <c:v>29418</c:v>
                </c:pt>
                <c:pt idx="825">
                  <c:v>29449</c:v>
                </c:pt>
                <c:pt idx="826">
                  <c:v>29480</c:v>
                </c:pt>
                <c:pt idx="827">
                  <c:v>29510</c:v>
                </c:pt>
                <c:pt idx="828">
                  <c:v>29541</c:v>
                </c:pt>
                <c:pt idx="829">
                  <c:v>29571</c:v>
                </c:pt>
                <c:pt idx="830">
                  <c:v>29602</c:v>
                </c:pt>
                <c:pt idx="831">
                  <c:v>29633</c:v>
                </c:pt>
                <c:pt idx="832">
                  <c:v>29661</c:v>
                </c:pt>
                <c:pt idx="833">
                  <c:v>29692</c:v>
                </c:pt>
                <c:pt idx="834">
                  <c:v>29722</c:v>
                </c:pt>
                <c:pt idx="835">
                  <c:v>29753</c:v>
                </c:pt>
                <c:pt idx="836">
                  <c:v>29783</c:v>
                </c:pt>
                <c:pt idx="837">
                  <c:v>29814</c:v>
                </c:pt>
                <c:pt idx="838">
                  <c:v>29845</c:v>
                </c:pt>
                <c:pt idx="839">
                  <c:v>29875</c:v>
                </c:pt>
                <c:pt idx="840">
                  <c:v>29906</c:v>
                </c:pt>
                <c:pt idx="841">
                  <c:v>29936</c:v>
                </c:pt>
                <c:pt idx="842">
                  <c:v>29967</c:v>
                </c:pt>
                <c:pt idx="843">
                  <c:v>29998</c:v>
                </c:pt>
                <c:pt idx="844">
                  <c:v>30026</c:v>
                </c:pt>
                <c:pt idx="845">
                  <c:v>30057</c:v>
                </c:pt>
                <c:pt idx="846">
                  <c:v>30087</c:v>
                </c:pt>
                <c:pt idx="847">
                  <c:v>30118</c:v>
                </c:pt>
                <c:pt idx="848">
                  <c:v>30148</c:v>
                </c:pt>
                <c:pt idx="849">
                  <c:v>30179</c:v>
                </c:pt>
                <c:pt idx="850">
                  <c:v>30210</c:v>
                </c:pt>
                <c:pt idx="851">
                  <c:v>30240</c:v>
                </c:pt>
                <c:pt idx="852">
                  <c:v>30271</c:v>
                </c:pt>
                <c:pt idx="853">
                  <c:v>30301</c:v>
                </c:pt>
                <c:pt idx="854">
                  <c:v>30332</c:v>
                </c:pt>
                <c:pt idx="855">
                  <c:v>30363</c:v>
                </c:pt>
                <c:pt idx="856">
                  <c:v>30391</c:v>
                </c:pt>
                <c:pt idx="857">
                  <c:v>30422</c:v>
                </c:pt>
                <c:pt idx="858">
                  <c:v>30452</c:v>
                </c:pt>
                <c:pt idx="859">
                  <c:v>30483</c:v>
                </c:pt>
                <c:pt idx="860">
                  <c:v>30513</c:v>
                </c:pt>
                <c:pt idx="861">
                  <c:v>30544</c:v>
                </c:pt>
                <c:pt idx="862">
                  <c:v>30575</c:v>
                </c:pt>
                <c:pt idx="863">
                  <c:v>30605</c:v>
                </c:pt>
                <c:pt idx="864">
                  <c:v>30636</c:v>
                </c:pt>
                <c:pt idx="865">
                  <c:v>30666</c:v>
                </c:pt>
                <c:pt idx="866">
                  <c:v>30697</c:v>
                </c:pt>
                <c:pt idx="867">
                  <c:v>30728</c:v>
                </c:pt>
                <c:pt idx="868">
                  <c:v>30757</c:v>
                </c:pt>
                <c:pt idx="869">
                  <c:v>30788</c:v>
                </c:pt>
                <c:pt idx="870">
                  <c:v>30818</c:v>
                </c:pt>
                <c:pt idx="871">
                  <c:v>30849</c:v>
                </c:pt>
                <c:pt idx="872">
                  <c:v>30879</c:v>
                </c:pt>
                <c:pt idx="873">
                  <c:v>30910</c:v>
                </c:pt>
                <c:pt idx="874">
                  <c:v>30941</c:v>
                </c:pt>
                <c:pt idx="875">
                  <c:v>30971</c:v>
                </c:pt>
                <c:pt idx="876">
                  <c:v>31002</c:v>
                </c:pt>
                <c:pt idx="877">
                  <c:v>31032</c:v>
                </c:pt>
                <c:pt idx="878">
                  <c:v>31063</c:v>
                </c:pt>
                <c:pt idx="879">
                  <c:v>31094</c:v>
                </c:pt>
                <c:pt idx="880">
                  <c:v>31122</c:v>
                </c:pt>
                <c:pt idx="881">
                  <c:v>31153</c:v>
                </c:pt>
                <c:pt idx="882">
                  <c:v>31183</c:v>
                </c:pt>
                <c:pt idx="883">
                  <c:v>31214</c:v>
                </c:pt>
                <c:pt idx="884">
                  <c:v>31244</c:v>
                </c:pt>
                <c:pt idx="885">
                  <c:v>31275</c:v>
                </c:pt>
                <c:pt idx="886">
                  <c:v>31306</c:v>
                </c:pt>
                <c:pt idx="887">
                  <c:v>31336</c:v>
                </c:pt>
                <c:pt idx="888">
                  <c:v>31367</c:v>
                </c:pt>
                <c:pt idx="889">
                  <c:v>31397</c:v>
                </c:pt>
                <c:pt idx="890">
                  <c:v>31428</c:v>
                </c:pt>
                <c:pt idx="891">
                  <c:v>31459</c:v>
                </c:pt>
                <c:pt idx="892">
                  <c:v>31487</c:v>
                </c:pt>
                <c:pt idx="893">
                  <c:v>31518</c:v>
                </c:pt>
                <c:pt idx="894">
                  <c:v>31548</c:v>
                </c:pt>
                <c:pt idx="895">
                  <c:v>31579</c:v>
                </c:pt>
                <c:pt idx="896">
                  <c:v>31609</c:v>
                </c:pt>
                <c:pt idx="897">
                  <c:v>31640</c:v>
                </c:pt>
                <c:pt idx="898">
                  <c:v>31671</c:v>
                </c:pt>
                <c:pt idx="899">
                  <c:v>31701</c:v>
                </c:pt>
                <c:pt idx="900">
                  <c:v>31732</c:v>
                </c:pt>
                <c:pt idx="901">
                  <c:v>31762</c:v>
                </c:pt>
                <c:pt idx="902">
                  <c:v>31793</c:v>
                </c:pt>
                <c:pt idx="903">
                  <c:v>31824</c:v>
                </c:pt>
                <c:pt idx="904">
                  <c:v>31852</c:v>
                </c:pt>
                <c:pt idx="905">
                  <c:v>31883</c:v>
                </c:pt>
                <c:pt idx="906">
                  <c:v>31913</c:v>
                </c:pt>
                <c:pt idx="907">
                  <c:v>31944</c:v>
                </c:pt>
                <c:pt idx="908">
                  <c:v>31974</c:v>
                </c:pt>
                <c:pt idx="909">
                  <c:v>32005</c:v>
                </c:pt>
                <c:pt idx="910">
                  <c:v>32036</c:v>
                </c:pt>
                <c:pt idx="911">
                  <c:v>32066</c:v>
                </c:pt>
                <c:pt idx="912">
                  <c:v>32097</c:v>
                </c:pt>
                <c:pt idx="913">
                  <c:v>32127</c:v>
                </c:pt>
                <c:pt idx="914">
                  <c:v>32158</c:v>
                </c:pt>
                <c:pt idx="915">
                  <c:v>32189</c:v>
                </c:pt>
                <c:pt idx="916">
                  <c:v>32218</c:v>
                </c:pt>
                <c:pt idx="917">
                  <c:v>32249</c:v>
                </c:pt>
                <c:pt idx="918">
                  <c:v>32279</c:v>
                </c:pt>
                <c:pt idx="919">
                  <c:v>32310</c:v>
                </c:pt>
                <c:pt idx="920">
                  <c:v>32340</c:v>
                </c:pt>
                <c:pt idx="921">
                  <c:v>32371</c:v>
                </c:pt>
                <c:pt idx="922">
                  <c:v>32402</c:v>
                </c:pt>
                <c:pt idx="923">
                  <c:v>32432</c:v>
                </c:pt>
                <c:pt idx="924">
                  <c:v>32463</c:v>
                </c:pt>
                <c:pt idx="925">
                  <c:v>32493</c:v>
                </c:pt>
                <c:pt idx="926">
                  <c:v>32524</c:v>
                </c:pt>
                <c:pt idx="927">
                  <c:v>32555</c:v>
                </c:pt>
                <c:pt idx="928">
                  <c:v>32583</c:v>
                </c:pt>
                <c:pt idx="929">
                  <c:v>32614</c:v>
                </c:pt>
                <c:pt idx="930">
                  <c:v>32644</c:v>
                </c:pt>
                <c:pt idx="931">
                  <c:v>32675</c:v>
                </c:pt>
                <c:pt idx="932">
                  <c:v>32705</c:v>
                </c:pt>
                <c:pt idx="933">
                  <c:v>32736</c:v>
                </c:pt>
                <c:pt idx="934">
                  <c:v>32767</c:v>
                </c:pt>
                <c:pt idx="935">
                  <c:v>32797</c:v>
                </c:pt>
                <c:pt idx="936">
                  <c:v>32828</c:v>
                </c:pt>
                <c:pt idx="937">
                  <c:v>32858</c:v>
                </c:pt>
                <c:pt idx="938">
                  <c:v>32889</c:v>
                </c:pt>
                <c:pt idx="939">
                  <c:v>32920</c:v>
                </c:pt>
                <c:pt idx="940">
                  <c:v>32948</c:v>
                </c:pt>
                <c:pt idx="941">
                  <c:v>32979</c:v>
                </c:pt>
                <c:pt idx="942">
                  <c:v>33009</c:v>
                </c:pt>
                <c:pt idx="943">
                  <c:v>33040</c:v>
                </c:pt>
                <c:pt idx="944">
                  <c:v>33070</c:v>
                </c:pt>
                <c:pt idx="945">
                  <c:v>33101</c:v>
                </c:pt>
                <c:pt idx="946">
                  <c:v>33132</c:v>
                </c:pt>
                <c:pt idx="947">
                  <c:v>33162</c:v>
                </c:pt>
                <c:pt idx="948">
                  <c:v>33193</c:v>
                </c:pt>
                <c:pt idx="949">
                  <c:v>33223</c:v>
                </c:pt>
                <c:pt idx="950">
                  <c:v>33254</c:v>
                </c:pt>
                <c:pt idx="951">
                  <c:v>33285</c:v>
                </c:pt>
                <c:pt idx="952">
                  <c:v>33313</c:v>
                </c:pt>
                <c:pt idx="953">
                  <c:v>33344</c:v>
                </c:pt>
                <c:pt idx="954">
                  <c:v>33374</c:v>
                </c:pt>
                <c:pt idx="955">
                  <c:v>33405</c:v>
                </c:pt>
                <c:pt idx="956">
                  <c:v>33435</c:v>
                </c:pt>
                <c:pt idx="957">
                  <c:v>33466</c:v>
                </c:pt>
                <c:pt idx="958">
                  <c:v>33497</c:v>
                </c:pt>
                <c:pt idx="959">
                  <c:v>33527</c:v>
                </c:pt>
                <c:pt idx="960">
                  <c:v>33558</c:v>
                </c:pt>
                <c:pt idx="961">
                  <c:v>33588</c:v>
                </c:pt>
                <c:pt idx="962">
                  <c:v>33619</c:v>
                </c:pt>
                <c:pt idx="963">
                  <c:v>33650</c:v>
                </c:pt>
                <c:pt idx="964">
                  <c:v>33679</c:v>
                </c:pt>
                <c:pt idx="965">
                  <c:v>33710</c:v>
                </c:pt>
                <c:pt idx="966">
                  <c:v>33740</c:v>
                </c:pt>
                <c:pt idx="967">
                  <c:v>33771</c:v>
                </c:pt>
                <c:pt idx="968">
                  <c:v>33801</c:v>
                </c:pt>
                <c:pt idx="969">
                  <c:v>33832</c:v>
                </c:pt>
                <c:pt idx="970">
                  <c:v>33863</c:v>
                </c:pt>
                <c:pt idx="971">
                  <c:v>33893</c:v>
                </c:pt>
                <c:pt idx="972">
                  <c:v>33924</c:v>
                </c:pt>
                <c:pt idx="973">
                  <c:v>33954</c:v>
                </c:pt>
                <c:pt idx="974">
                  <c:v>33985</c:v>
                </c:pt>
                <c:pt idx="975">
                  <c:v>34016</c:v>
                </c:pt>
                <c:pt idx="976">
                  <c:v>34044</c:v>
                </c:pt>
                <c:pt idx="977">
                  <c:v>34075</c:v>
                </c:pt>
                <c:pt idx="978">
                  <c:v>34105</c:v>
                </c:pt>
                <c:pt idx="979">
                  <c:v>34136</c:v>
                </c:pt>
                <c:pt idx="980">
                  <c:v>34166</c:v>
                </c:pt>
                <c:pt idx="981">
                  <c:v>34197</c:v>
                </c:pt>
                <c:pt idx="982">
                  <c:v>34228</c:v>
                </c:pt>
                <c:pt idx="983">
                  <c:v>34258</c:v>
                </c:pt>
                <c:pt idx="984">
                  <c:v>34289</c:v>
                </c:pt>
                <c:pt idx="985">
                  <c:v>34319</c:v>
                </c:pt>
                <c:pt idx="986">
                  <c:v>34350</c:v>
                </c:pt>
                <c:pt idx="987">
                  <c:v>34381</c:v>
                </c:pt>
                <c:pt idx="988">
                  <c:v>34409</c:v>
                </c:pt>
                <c:pt idx="989">
                  <c:v>34440</c:v>
                </c:pt>
                <c:pt idx="990">
                  <c:v>34470</c:v>
                </c:pt>
                <c:pt idx="991">
                  <c:v>34501</c:v>
                </c:pt>
                <c:pt idx="992">
                  <c:v>34531</c:v>
                </c:pt>
                <c:pt idx="993">
                  <c:v>34562</c:v>
                </c:pt>
                <c:pt idx="994">
                  <c:v>34593</c:v>
                </c:pt>
                <c:pt idx="995">
                  <c:v>34623</c:v>
                </c:pt>
                <c:pt idx="996">
                  <c:v>34654</c:v>
                </c:pt>
                <c:pt idx="997">
                  <c:v>34684</c:v>
                </c:pt>
                <c:pt idx="998">
                  <c:v>34715</c:v>
                </c:pt>
                <c:pt idx="999">
                  <c:v>34746</c:v>
                </c:pt>
                <c:pt idx="1000">
                  <c:v>34774</c:v>
                </c:pt>
                <c:pt idx="1001">
                  <c:v>34805</c:v>
                </c:pt>
                <c:pt idx="1002">
                  <c:v>34835</c:v>
                </c:pt>
                <c:pt idx="1003">
                  <c:v>34866</c:v>
                </c:pt>
                <c:pt idx="1004">
                  <c:v>34896</c:v>
                </c:pt>
                <c:pt idx="1005">
                  <c:v>34927</c:v>
                </c:pt>
                <c:pt idx="1006">
                  <c:v>34958</c:v>
                </c:pt>
                <c:pt idx="1007">
                  <c:v>34988</c:v>
                </c:pt>
                <c:pt idx="1008">
                  <c:v>35019</c:v>
                </c:pt>
                <c:pt idx="1009">
                  <c:v>35049</c:v>
                </c:pt>
                <c:pt idx="1010">
                  <c:v>35080</c:v>
                </c:pt>
                <c:pt idx="1011">
                  <c:v>35111</c:v>
                </c:pt>
                <c:pt idx="1012">
                  <c:v>35140</c:v>
                </c:pt>
                <c:pt idx="1013">
                  <c:v>35171</c:v>
                </c:pt>
                <c:pt idx="1014">
                  <c:v>35201</c:v>
                </c:pt>
                <c:pt idx="1015">
                  <c:v>35232</c:v>
                </c:pt>
                <c:pt idx="1016">
                  <c:v>35262</c:v>
                </c:pt>
                <c:pt idx="1017">
                  <c:v>35293</c:v>
                </c:pt>
                <c:pt idx="1018">
                  <c:v>35324</c:v>
                </c:pt>
                <c:pt idx="1019">
                  <c:v>35354</c:v>
                </c:pt>
                <c:pt idx="1020">
                  <c:v>35385</c:v>
                </c:pt>
                <c:pt idx="1021">
                  <c:v>35415</c:v>
                </c:pt>
                <c:pt idx="1022">
                  <c:v>35446</c:v>
                </c:pt>
                <c:pt idx="1023">
                  <c:v>35477</c:v>
                </c:pt>
                <c:pt idx="1024">
                  <c:v>35505</c:v>
                </c:pt>
                <c:pt idx="1025">
                  <c:v>35536</c:v>
                </c:pt>
                <c:pt idx="1026">
                  <c:v>35566</c:v>
                </c:pt>
                <c:pt idx="1027">
                  <c:v>35597</c:v>
                </c:pt>
                <c:pt idx="1028">
                  <c:v>35627</c:v>
                </c:pt>
                <c:pt idx="1029">
                  <c:v>35658</c:v>
                </c:pt>
                <c:pt idx="1030">
                  <c:v>35689</c:v>
                </c:pt>
                <c:pt idx="1031">
                  <c:v>35719</c:v>
                </c:pt>
                <c:pt idx="1032">
                  <c:v>35750</c:v>
                </c:pt>
                <c:pt idx="1033">
                  <c:v>35780</c:v>
                </c:pt>
                <c:pt idx="1034">
                  <c:v>35811</c:v>
                </c:pt>
                <c:pt idx="1035">
                  <c:v>35842</c:v>
                </c:pt>
                <c:pt idx="1036">
                  <c:v>35870</c:v>
                </c:pt>
                <c:pt idx="1037">
                  <c:v>35901</c:v>
                </c:pt>
                <c:pt idx="1038">
                  <c:v>35931</c:v>
                </c:pt>
                <c:pt idx="1039">
                  <c:v>35962</c:v>
                </c:pt>
                <c:pt idx="1040">
                  <c:v>35992</c:v>
                </c:pt>
                <c:pt idx="1041">
                  <c:v>36023</c:v>
                </c:pt>
                <c:pt idx="1042">
                  <c:v>36054</c:v>
                </c:pt>
                <c:pt idx="1043">
                  <c:v>36084</c:v>
                </c:pt>
                <c:pt idx="1044">
                  <c:v>36115</c:v>
                </c:pt>
                <c:pt idx="1045">
                  <c:v>36145</c:v>
                </c:pt>
                <c:pt idx="1046">
                  <c:v>36176</c:v>
                </c:pt>
                <c:pt idx="1047">
                  <c:v>36207</c:v>
                </c:pt>
                <c:pt idx="1048">
                  <c:v>36235</c:v>
                </c:pt>
                <c:pt idx="1049">
                  <c:v>36266</c:v>
                </c:pt>
                <c:pt idx="1050">
                  <c:v>36296</c:v>
                </c:pt>
                <c:pt idx="1051">
                  <c:v>36327</c:v>
                </c:pt>
                <c:pt idx="1052">
                  <c:v>36357</c:v>
                </c:pt>
                <c:pt idx="1053">
                  <c:v>36388</c:v>
                </c:pt>
                <c:pt idx="1054">
                  <c:v>36419</c:v>
                </c:pt>
                <c:pt idx="1055">
                  <c:v>36449</c:v>
                </c:pt>
                <c:pt idx="1056">
                  <c:v>36480</c:v>
                </c:pt>
                <c:pt idx="1057">
                  <c:v>36510</c:v>
                </c:pt>
                <c:pt idx="1058">
                  <c:v>36541</c:v>
                </c:pt>
                <c:pt idx="1059">
                  <c:v>36572</c:v>
                </c:pt>
                <c:pt idx="1060">
                  <c:v>36601</c:v>
                </c:pt>
                <c:pt idx="1061">
                  <c:v>36632</c:v>
                </c:pt>
                <c:pt idx="1062">
                  <c:v>36662</c:v>
                </c:pt>
                <c:pt idx="1063">
                  <c:v>36693</c:v>
                </c:pt>
                <c:pt idx="1064">
                  <c:v>36723</c:v>
                </c:pt>
                <c:pt idx="1065">
                  <c:v>36754</c:v>
                </c:pt>
                <c:pt idx="1066">
                  <c:v>36785</c:v>
                </c:pt>
                <c:pt idx="1067">
                  <c:v>36815</c:v>
                </c:pt>
                <c:pt idx="1068">
                  <c:v>36846</c:v>
                </c:pt>
                <c:pt idx="1069">
                  <c:v>36876</c:v>
                </c:pt>
                <c:pt idx="1070">
                  <c:v>36907</c:v>
                </c:pt>
                <c:pt idx="1071">
                  <c:v>36938</c:v>
                </c:pt>
                <c:pt idx="1072">
                  <c:v>36966</c:v>
                </c:pt>
                <c:pt idx="1073">
                  <c:v>36997</c:v>
                </c:pt>
                <c:pt idx="1074">
                  <c:v>37027</c:v>
                </c:pt>
                <c:pt idx="1075">
                  <c:v>37058</c:v>
                </c:pt>
                <c:pt idx="1076">
                  <c:v>37088</c:v>
                </c:pt>
                <c:pt idx="1077">
                  <c:v>37119</c:v>
                </c:pt>
                <c:pt idx="1078">
                  <c:v>37150</c:v>
                </c:pt>
                <c:pt idx="1079">
                  <c:v>37180</c:v>
                </c:pt>
                <c:pt idx="1080">
                  <c:v>37211</c:v>
                </c:pt>
                <c:pt idx="1081">
                  <c:v>37241</c:v>
                </c:pt>
                <c:pt idx="1082">
                  <c:v>37272</c:v>
                </c:pt>
                <c:pt idx="1083">
                  <c:v>37303</c:v>
                </c:pt>
                <c:pt idx="1084">
                  <c:v>37331</c:v>
                </c:pt>
                <c:pt idx="1085">
                  <c:v>37362</c:v>
                </c:pt>
                <c:pt idx="1086">
                  <c:v>37392</c:v>
                </c:pt>
                <c:pt idx="1087">
                  <c:v>37423</c:v>
                </c:pt>
                <c:pt idx="1088">
                  <c:v>37453</c:v>
                </c:pt>
                <c:pt idx="1089">
                  <c:v>37484</c:v>
                </c:pt>
                <c:pt idx="1090">
                  <c:v>37515</c:v>
                </c:pt>
                <c:pt idx="1091">
                  <c:v>37545</c:v>
                </c:pt>
                <c:pt idx="1092">
                  <c:v>37576</c:v>
                </c:pt>
                <c:pt idx="1093">
                  <c:v>37606</c:v>
                </c:pt>
                <c:pt idx="1094">
                  <c:v>37637</c:v>
                </c:pt>
                <c:pt idx="1095">
                  <c:v>37668</c:v>
                </c:pt>
                <c:pt idx="1096">
                  <c:v>37696</c:v>
                </c:pt>
                <c:pt idx="1097">
                  <c:v>37727</c:v>
                </c:pt>
                <c:pt idx="1098">
                  <c:v>37757</c:v>
                </c:pt>
                <c:pt idx="1099">
                  <c:v>37788</c:v>
                </c:pt>
                <c:pt idx="1100">
                  <c:v>37818</c:v>
                </c:pt>
                <c:pt idx="1101">
                  <c:v>37849</c:v>
                </c:pt>
                <c:pt idx="1102">
                  <c:v>37880</c:v>
                </c:pt>
                <c:pt idx="1103">
                  <c:v>37910</c:v>
                </c:pt>
                <c:pt idx="1104">
                  <c:v>37941</c:v>
                </c:pt>
                <c:pt idx="1105">
                  <c:v>37971</c:v>
                </c:pt>
                <c:pt idx="1106">
                  <c:v>38002</c:v>
                </c:pt>
                <c:pt idx="1107">
                  <c:v>38033</c:v>
                </c:pt>
                <c:pt idx="1108">
                  <c:v>38062</c:v>
                </c:pt>
                <c:pt idx="1109">
                  <c:v>38093</c:v>
                </c:pt>
                <c:pt idx="1110">
                  <c:v>38123</c:v>
                </c:pt>
                <c:pt idx="1111">
                  <c:v>38154</c:v>
                </c:pt>
                <c:pt idx="1112">
                  <c:v>38184</c:v>
                </c:pt>
                <c:pt idx="1113">
                  <c:v>38215</c:v>
                </c:pt>
                <c:pt idx="1114">
                  <c:v>38246</c:v>
                </c:pt>
                <c:pt idx="1115">
                  <c:v>38276</c:v>
                </c:pt>
                <c:pt idx="1116">
                  <c:v>38307</c:v>
                </c:pt>
                <c:pt idx="1117">
                  <c:v>38337</c:v>
                </c:pt>
                <c:pt idx="1118">
                  <c:v>38368</c:v>
                </c:pt>
                <c:pt idx="1119">
                  <c:v>38399</c:v>
                </c:pt>
                <c:pt idx="1120">
                  <c:v>38427</c:v>
                </c:pt>
                <c:pt idx="1121">
                  <c:v>38458</c:v>
                </c:pt>
                <c:pt idx="1122">
                  <c:v>38488</c:v>
                </c:pt>
                <c:pt idx="1123">
                  <c:v>38519</c:v>
                </c:pt>
                <c:pt idx="1124">
                  <c:v>38549</c:v>
                </c:pt>
                <c:pt idx="1125">
                  <c:v>38580</c:v>
                </c:pt>
                <c:pt idx="1126">
                  <c:v>38611</c:v>
                </c:pt>
                <c:pt idx="1127">
                  <c:v>38641</c:v>
                </c:pt>
                <c:pt idx="1128">
                  <c:v>38672</c:v>
                </c:pt>
                <c:pt idx="1129">
                  <c:v>38702</c:v>
                </c:pt>
                <c:pt idx="1130">
                  <c:v>38733</c:v>
                </c:pt>
                <c:pt idx="1131">
                  <c:v>38764</c:v>
                </c:pt>
                <c:pt idx="1132">
                  <c:v>38792</c:v>
                </c:pt>
                <c:pt idx="1133">
                  <c:v>38823</c:v>
                </c:pt>
                <c:pt idx="1134">
                  <c:v>38853</c:v>
                </c:pt>
                <c:pt idx="1135">
                  <c:v>38884</c:v>
                </c:pt>
                <c:pt idx="1136">
                  <c:v>38914</c:v>
                </c:pt>
                <c:pt idx="1137">
                  <c:v>38945</c:v>
                </c:pt>
                <c:pt idx="1138">
                  <c:v>38976</c:v>
                </c:pt>
                <c:pt idx="1139">
                  <c:v>39006</c:v>
                </c:pt>
                <c:pt idx="1140">
                  <c:v>39037</c:v>
                </c:pt>
                <c:pt idx="1141">
                  <c:v>39067</c:v>
                </c:pt>
                <c:pt idx="1142">
                  <c:v>39098</c:v>
                </c:pt>
                <c:pt idx="1143">
                  <c:v>39129</c:v>
                </c:pt>
                <c:pt idx="1144">
                  <c:v>39157</c:v>
                </c:pt>
                <c:pt idx="1145">
                  <c:v>39188</c:v>
                </c:pt>
                <c:pt idx="1146">
                  <c:v>39218</c:v>
                </c:pt>
                <c:pt idx="1147">
                  <c:v>39249</c:v>
                </c:pt>
                <c:pt idx="1148">
                  <c:v>39279</c:v>
                </c:pt>
                <c:pt idx="1149">
                  <c:v>39310</c:v>
                </c:pt>
                <c:pt idx="1150">
                  <c:v>39341</c:v>
                </c:pt>
                <c:pt idx="1151">
                  <c:v>39371</c:v>
                </c:pt>
                <c:pt idx="1152">
                  <c:v>39402</c:v>
                </c:pt>
                <c:pt idx="1153">
                  <c:v>39432</c:v>
                </c:pt>
                <c:pt idx="1154">
                  <c:v>39463</c:v>
                </c:pt>
                <c:pt idx="1155">
                  <c:v>39494</c:v>
                </c:pt>
                <c:pt idx="1156">
                  <c:v>39523</c:v>
                </c:pt>
                <c:pt idx="1157">
                  <c:v>39554</c:v>
                </c:pt>
                <c:pt idx="1158">
                  <c:v>39584</c:v>
                </c:pt>
                <c:pt idx="1159">
                  <c:v>39615</c:v>
                </c:pt>
                <c:pt idx="1160">
                  <c:v>39645</c:v>
                </c:pt>
                <c:pt idx="1161">
                  <c:v>39676</c:v>
                </c:pt>
                <c:pt idx="1162">
                  <c:v>39707</c:v>
                </c:pt>
                <c:pt idx="1163">
                  <c:v>39737</c:v>
                </c:pt>
                <c:pt idx="1164">
                  <c:v>39768</c:v>
                </c:pt>
                <c:pt idx="1165">
                  <c:v>39798</c:v>
                </c:pt>
                <c:pt idx="1166">
                  <c:v>39829</c:v>
                </c:pt>
                <c:pt idx="1167">
                  <c:v>39860</c:v>
                </c:pt>
                <c:pt idx="1168">
                  <c:v>39888</c:v>
                </c:pt>
                <c:pt idx="1169">
                  <c:v>39919</c:v>
                </c:pt>
                <c:pt idx="1170">
                  <c:v>39949</c:v>
                </c:pt>
                <c:pt idx="1171">
                  <c:v>39980</c:v>
                </c:pt>
                <c:pt idx="1172">
                  <c:v>40010</c:v>
                </c:pt>
                <c:pt idx="1173">
                  <c:v>40041</c:v>
                </c:pt>
                <c:pt idx="1174">
                  <c:v>40072</c:v>
                </c:pt>
                <c:pt idx="1175">
                  <c:v>40102</c:v>
                </c:pt>
                <c:pt idx="1176">
                  <c:v>40133</c:v>
                </c:pt>
                <c:pt idx="1177">
                  <c:v>40163</c:v>
                </c:pt>
                <c:pt idx="1178">
                  <c:v>40194</c:v>
                </c:pt>
                <c:pt idx="1179">
                  <c:v>40225</c:v>
                </c:pt>
                <c:pt idx="1180">
                  <c:v>40253</c:v>
                </c:pt>
                <c:pt idx="1181">
                  <c:v>40284</c:v>
                </c:pt>
                <c:pt idx="1182">
                  <c:v>40314</c:v>
                </c:pt>
                <c:pt idx="1183">
                  <c:v>40345</c:v>
                </c:pt>
                <c:pt idx="1184">
                  <c:v>40375</c:v>
                </c:pt>
                <c:pt idx="1185">
                  <c:v>40406</c:v>
                </c:pt>
                <c:pt idx="1186">
                  <c:v>40437</c:v>
                </c:pt>
                <c:pt idx="1187">
                  <c:v>40467</c:v>
                </c:pt>
                <c:pt idx="1188">
                  <c:v>40498</c:v>
                </c:pt>
                <c:pt idx="1189">
                  <c:v>40528</c:v>
                </c:pt>
                <c:pt idx="1190">
                  <c:v>40559</c:v>
                </c:pt>
                <c:pt idx="1191">
                  <c:v>40590</c:v>
                </c:pt>
                <c:pt idx="1192">
                  <c:v>40618</c:v>
                </c:pt>
                <c:pt idx="1193">
                  <c:v>40649</c:v>
                </c:pt>
                <c:pt idx="1194">
                  <c:v>40679</c:v>
                </c:pt>
                <c:pt idx="1195">
                  <c:v>40710</c:v>
                </c:pt>
                <c:pt idx="1196">
                  <c:v>40740</c:v>
                </c:pt>
                <c:pt idx="1197">
                  <c:v>40771</c:v>
                </c:pt>
                <c:pt idx="1198">
                  <c:v>40802</c:v>
                </c:pt>
                <c:pt idx="1199">
                  <c:v>40832</c:v>
                </c:pt>
                <c:pt idx="1200">
                  <c:v>#N/A</c:v>
                </c:pt>
              </c:numCache>
            </c:numRef>
          </c:xVal>
          <c:yVal>
            <c:numRef>
              <c:f>Kirnitzschtal!$K$2:$K$1202</c:f>
              <c:numCache>
                <c:formatCode>General</c:formatCode>
                <c:ptCount val="1201"/>
                <c:pt idx="0">
                  <c:v>0.45</c:v>
                </c:pt>
                <c:pt idx="1">
                  <c:v>0.37</c:v>
                </c:pt>
                <c:pt idx="2">
                  <c:v>0.64</c:v>
                </c:pt>
                <c:pt idx="3">
                  <c:v>0.64</c:v>
                </c:pt>
                <c:pt idx="4">
                  <c:v>0.88</c:v>
                </c:pt>
                <c:pt idx="5">
                  <c:v>0.69</c:v>
                </c:pt>
                <c:pt idx="6">
                  <c:v>0.54</c:v>
                </c:pt>
                <c:pt idx="7">
                  <c:v>0.59</c:v>
                </c:pt>
                <c:pt idx="8">
                  <c:v>0.69</c:v>
                </c:pt>
                <c:pt idx="9">
                  <c:v>0.69</c:v>
                </c:pt>
                <c:pt idx="10">
                  <c:v>1.1000000000000001</c:v>
                </c:pt>
                <c:pt idx="11">
                  <c:v>0.82</c:v>
                </c:pt>
                <c:pt idx="12">
                  <c:v>1.02</c:v>
                </c:pt>
                <c:pt idx="13">
                  <c:v>1.19</c:v>
                </c:pt>
                <c:pt idx="14">
                  <c:v>1.02</c:v>
                </c:pt>
                <c:pt idx="15">
                  <c:v>0.88</c:v>
                </c:pt>
                <c:pt idx="16">
                  <c:v>0.82</c:v>
                </c:pt>
                <c:pt idx="17">
                  <c:v>0.75</c:v>
                </c:pt>
                <c:pt idx="18">
                  <c:v>0.82</c:v>
                </c:pt>
                <c:pt idx="19">
                  <c:v>0.88</c:v>
                </c:pt>
                <c:pt idx="20">
                  <c:v>0.95</c:v>
                </c:pt>
                <c:pt idx="21">
                  <c:v>0.95</c:v>
                </c:pt>
                <c:pt idx="22">
                  <c:v>1.02</c:v>
                </c:pt>
                <c:pt idx="23">
                  <c:v>0.75</c:v>
                </c:pt>
                <c:pt idx="24">
                  <c:v>0.95</c:v>
                </c:pt>
                <c:pt idx="25">
                  <c:v>1.95</c:v>
                </c:pt>
                <c:pt idx="26">
                  <c:v>1.1000000000000001</c:v>
                </c:pt>
                <c:pt idx="27">
                  <c:v>0.88</c:v>
                </c:pt>
                <c:pt idx="28">
                  <c:v>1.6</c:v>
                </c:pt>
                <c:pt idx="29">
                  <c:v>0.69</c:v>
                </c:pt>
                <c:pt idx="30">
                  <c:v>0.64</c:v>
                </c:pt>
                <c:pt idx="31">
                  <c:v>0.59</c:v>
                </c:pt>
                <c:pt idx="32">
                  <c:v>0.54</c:v>
                </c:pt>
                <c:pt idx="33">
                  <c:v>0.5</c:v>
                </c:pt>
                <c:pt idx="34">
                  <c:v>0.5</c:v>
                </c:pt>
                <c:pt idx="35">
                  <c:v>0.5</c:v>
                </c:pt>
                <c:pt idx="36">
                  <c:v>0.69</c:v>
                </c:pt>
                <c:pt idx="37">
                  <c:v>0.82</c:v>
                </c:pt>
                <c:pt idx="38">
                  <c:v>1.29</c:v>
                </c:pt>
                <c:pt idx="39">
                  <c:v>0.95</c:v>
                </c:pt>
                <c:pt idx="40">
                  <c:v>1.1000000000000001</c:v>
                </c:pt>
                <c:pt idx="41">
                  <c:v>1.39</c:v>
                </c:pt>
                <c:pt idx="42">
                  <c:v>0.82</c:v>
                </c:pt>
                <c:pt idx="43">
                  <c:v>0.59</c:v>
                </c:pt>
                <c:pt idx="44">
                  <c:v>0.59</c:v>
                </c:pt>
                <c:pt idx="45">
                  <c:v>0.64</c:v>
                </c:pt>
                <c:pt idx="46">
                  <c:v>0.75</c:v>
                </c:pt>
                <c:pt idx="47">
                  <c:v>1.39</c:v>
                </c:pt>
                <c:pt idx="48">
                  <c:v>1.1000000000000001</c:v>
                </c:pt>
                <c:pt idx="49">
                  <c:v>1.6</c:v>
                </c:pt>
                <c:pt idx="50">
                  <c:v>2.2000000000000002</c:v>
                </c:pt>
                <c:pt idx="51">
                  <c:v>1.49</c:v>
                </c:pt>
                <c:pt idx="52">
                  <c:v>1.6</c:v>
                </c:pt>
                <c:pt idx="53">
                  <c:v>1.02</c:v>
                </c:pt>
                <c:pt idx="54">
                  <c:v>0.75</c:v>
                </c:pt>
                <c:pt idx="55">
                  <c:v>0.95</c:v>
                </c:pt>
                <c:pt idx="56">
                  <c:v>1.02</c:v>
                </c:pt>
                <c:pt idx="57">
                  <c:v>0.88</c:v>
                </c:pt>
                <c:pt idx="58">
                  <c:v>0.95</c:v>
                </c:pt>
                <c:pt idx="59">
                  <c:v>0.82</c:v>
                </c:pt>
                <c:pt idx="60">
                  <c:v>0.88</c:v>
                </c:pt>
                <c:pt idx="61">
                  <c:v>0.95</c:v>
                </c:pt>
                <c:pt idx="62">
                  <c:v>0.95</c:v>
                </c:pt>
                <c:pt idx="63">
                  <c:v>0.88</c:v>
                </c:pt>
                <c:pt idx="64">
                  <c:v>0.82</c:v>
                </c:pt>
                <c:pt idx="65">
                  <c:v>2.57</c:v>
                </c:pt>
                <c:pt idx="66">
                  <c:v>1.02</c:v>
                </c:pt>
                <c:pt idx="67">
                  <c:v>0.75</c:v>
                </c:pt>
                <c:pt idx="68">
                  <c:v>0.75</c:v>
                </c:pt>
                <c:pt idx="69">
                  <c:v>0.75</c:v>
                </c:pt>
                <c:pt idx="70">
                  <c:v>0.69</c:v>
                </c:pt>
                <c:pt idx="71">
                  <c:v>0.64</c:v>
                </c:pt>
                <c:pt idx="72">
                  <c:v>0.64</c:v>
                </c:pt>
                <c:pt idx="73">
                  <c:v>0.75</c:v>
                </c:pt>
                <c:pt idx="74">
                  <c:v>0.82</c:v>
                </c:pt>
                <c:pt idx="75">
                  <c:v>1.19</c:v>
                </c:pt>
                <c:pt idx="76">
                  <c:v>0.95</c:v>
                </c:pt>
                <c:pt idx="77">
                  <c:v>0.75</c:v>
                </c:pt>
                <c:pt idx="78">
                  <c:v>0.82</c:v>
                </c:pt>
                <c:pt idx="79">
                  <c:v>0.69</c:v>
                </c:pt>
                <c:pt idx="80">
                  <c:v>0.75</c:v>
                </c:pt>
                <c:pt idx="81">
                  <c:v>0.82</c:v>
                </c:pt>
                <c:pt idx="82">
                  <c:v>0.82</c:v>
                </c:pt>
                <c:pt idx="83">
                  <c:v>0.69</c:v>
                </c:pt>
                <c:pt idx="84">
                  <c:v>0.69</c:v>
                </c:pt>
                <c:pt idx="85">
                  <c:v>0.82</c:v>
                </c:pt>
                <c:pt idx="86">
                  <c:v>0.95</c:v>
                </c:pt>
                <c:pt idx="87">
                  <c:v>0.88</c:v>
                </c:pt>
                <c:pt idx="88">
                  <c:v>0.95</c:v>
                </c:pt>
                <c:pt idx="89">
                  <c:v>0.95</c:v>
                </c:pt>
                <c:pt idx="90">
                  <c:v>0.75</c:v>
                </c:pt>
                <c:pt idx="91">
                  <c:v>0.69</c:v>
                </c:pt>
                <c:pt idx="92">
                  <c:v>1.1000000000000001</c:v>
                </c:pt>
                <c:pt idx="93">
                  <c:v>0.75</c:v>
                </c:pt>
                <c:pt idx="94">
                  <c:v>0.69</c:v>
                </c:pt>
                <c:pt idx="95">
                  <c:v>0.75</c:v>
                </c:pt>
                <c:pt idx="96">
                  <c:v>0.82</c:v>
                </c:pt>
                <c:pt idx="97">
                  <c:v>1.43</c:v>
                </c:pt>
                <c:pt idx="98">
                  <c:v>1.32</c:v>
                </c:pt>
                <c:pt idx="99">
                  <c:v>1.43</c:v>
                </c:pt>
                <c:pt idx="100">
                  <c:v>1.1299999999999999</c:v>
                </c:pt>
                <c:pt idx="101">
                  <c:v>0.96</c:v>
                </c:pt>
                <c:pt idx="102">
                  <c:v>0.88</c:v>
                </c:pt>
                <c:pt idx="103">
                  <c:v>0.82</c:v>
                </c:pt>
                <c:pt idx="104">
                  <c:v>0.75</c:v>
                </c:pt>
                <c:pt idx="105">
                  <c:v>0.75</c:v>
                </c:pt>
                <c:pt idx="106">
                  <c:v>0.96</c:v>
                </c:pt>
                <c:pt idx="107">
                  <c:v>0.75</c:v>
                </c:pt>
                <c:pt idx="108">
                  <c:v>0.68</c:v>
                </c:pt>
                <c:pt idx="109">
                  <c:v>0.68</c:v>
                </c:pt>
                <c:pt idx="110">
                  <c:v>1.22</c:v>
                </c:pt>
                <c:pt idx="111">
                  <c:v>1.32</c:v>
                </c:pt>
                <c:pt idx="112">
                  <c:v>0.68</c:v>
                </c:pt>
                <c:pt idx="113">
                  <c:v>0.63</c:v>
                </c:pt>
                <c:pt idx="114">
                  <c:v>0.63</c:v>
                </c:pt>
                <c:pt idx="115">
                  <c:v>0.63</c:v>
                </c:pt>
                <c:pt idx="116">
                  <c:v>0.49</c:v>
                </c:pt>
                <c:pt idx="117">
                  <c:v>0.49</c:v>
                </c:pt>
                <c:pt idx="118">
                  <c:v>0.53</c:v>
                </c:pt>
                <c:pt idx="119">
                  <c:v>0.49</c:v>
                </c:pt>
                <c:pt idx="120">
                  <c:v>0.49</c:v>
                </c:pt>
                <c:pt idx="121">
                  <c:v>0.42</c:v>
                </c:pt>
                <c:pt idx="122">
                  <c:v>0.49</c:v>
                </c:pt>
                <c:pt idx="123">
                  <c:v>0.49</c:v>
                </c:pt>
                <c:pt idx="124">
                  <c:v>0.75</c:v>
                </c:pt>
                <c:pt idx="125">
                  <c:v>0.82</c:v>
                </c:pt>
                <c:pt idx="126">
                  <c:v>0.57999999999999996</c:v>
                </c:pt>
                <c:pt idx="127">
                  <c:v>0.57999999999999996</c:v>
                </c:pt>
                <c:pt idx="128">
                  <c:v>0.57999999999999996</c:v>
                </c:pt>
                <c:pt idx="129">
                  <c:v>0.75</c:v>
                </c:pt>
                <c:pt idx="130">
                  <c:v>0.75</c:v>
                </c:pt>
                <c:pt idx="131">
                  <c:v>1.1299999999999999</c:v>
                </c:pt>
                <c:pt idx="132">
                  <c:v>1.22</c:v>
                </c:pt>
                <c:pt idx="133">
                  <c:v>2.34</c:v>
                </c:pt>
                <c:pt idx="134">
                  <c:v>1.32</c:v>
                </c:pt>
                <c:pt idx="135">
                  <c:v>1.55</c:v>
                </c:pt>
                <c:pt idx="136">
                  <c:v>1.22</c:v>
                </c:pt>
                <c:pt idx="137">
                  <c:v>0.88</c:v>
                </c:pt>
                <c:pt idx="138">
                  <c:v>0.82</c:v>
                </c:pt>
                <c:pt idx="139">
                  <c:v>1.04</c:v>
                </c:pt>
                <c:pt idx="140">
                  <c:v>0.82</c:v>
                </c:pt>
                <c:pt idx="141">
                  <c:v>0.82</c:v>
                </c:pt>
                <c:pt idx="142">
                  <c:v>0.75</c:v>
                </c:pt>
                <c:pt idx="143">
                  <c:v>0.96</c:v>
                </c:pt>
                <c:pt idx="144">
                  <c:v>1.04</c:v>
                </c:pt>
                <c:pt idx="145">
                  <c:v>1.04</c:v>
                </c:pt>
                <c:pt idx="146">
                  <c:v>0.96</c:v>
                </c:pt>
                <c:pt idx="147">
                  <c:v>1.04</c:v>
                </c:pt>
                <c:pt idx="148">
                  <c:v>1.04</c:v>
                </c:pt>
                <c:pt idx="149">
                  <c:v>1.55</c:v>
                </c:pt>
                <c:pt idx="150">
                  <c:v>0.96</c:v>
                </c:pt>
                <c:pt idx="151">
                  <c:v>0.88</c:v>
                </c:pt>
                <c:pt idx="152">
                  <c:v>0.68</c:v>
                </c:pt>
                <c:pt idx="153">
                  <c:v>0.68</c:v>
                </c:pt>
                <c:pt idx="154">
                  <c:v>0.75</c:v>
                </c:pt>
                <c:pt idx="155">
                  <c:v>0.68</c:v>
                </c:pt>
                <c:pt idx="156">
                  <c:v>0.75</c:v>
                </c:pt>
                <c:pt idx="157">
                  <c:v>0.63</c:v>
                </c:pt>
                <c:pt idx="158">
                  <c:v>0.75</c:v>
                </c:pt>
                <c:pt idx="159">
                  <c:v>1.22</c:v>
                </c:pt>
                <c:pt idx="160">
                  <c:v>1.22</c:v>
                </c:pt>
                <c:pt idx="161">
                  <c:v>1.43</c:v>
                </c:pt>
                <c:pt idx="162">
                  <c:v>1.04</c:v>
                </c:pt>
                <c:pt idx="163">
                  <c:v>0.96</c:v>
                </c:pt>
                <c:pt idx="164">
                  <c:v>0.88</c:v>
                </c:pt>
                <c:pt idx="165">
                  <c:v>1.22</c:v>
                </c:pt>
                <c:pt idx="166">
                  <c:v>1.8</c:v>
                </c:pt>
                <c:pt idx="167">
                  <c:v>1.32</c:v>
                </c:pt>
                <c:pt idx="168">
                  <c:v>0.94</c:v>
                </c:pt>
                <c:pt idx="169">
                  <c:v>0.72</c:v>
                </c:pt>
                <c:pt idx="170">
                  <c:v>1.01</c:v>
                </c:pt>
                <c:pt idx="171">
                  <c:v>1.1299999999999999</c:v>
                </c:pt>
                <c:pt idx="172">
                  <c:v>1.21</c:v>
                </c:pt>
                <c:pt idx="173">
                  <c:v>0.63</c:v>
                </c:pt>
                <c:pt idx="174">
                  <c:v>0.63</c:v>
                </c:pt>
                <c:pt idx="175">
                  <c:v>0.82</c:v>
                </c:pt>
                <c:pt idx="176">
                  <c:v>1.36</c:v>
                </c:pt>
                <c:pt idx="177">
                  <c:v>1.52</c:v>
                </c:pt>
                <c:pt idx="178">
                  <c:v>1.01</c:v>
                </c:pt>
                <c:pt idx="179">
                  <c:v>0.94</c:v>
                </c:pt>
                <c:pt idx="180">
                  <c:v>1.01</c:v>
                </c:pt>
                <c:pt idx="181">
                  <c:v>1.29</c:v>
                </c:pt>
                <c:pt idx="182">
                  <c:v>1.52</c:v>
                </c:pt>
                <c:pt idx="183">
                  <c:v>0.94</c:v>
                </c:pt>
                <c:pt idx="184">
                  <c:v>1.1299999999999999</c:v>
                </c:pt>
                <c:pt idx="185">
                  <c:v>1.71</c:v>
                </c:pt>
                <c:pt idx="186">
                  <c:v>1.01</c:v>
                </c:pt>
                <c:pt idx="187">
                  <c:v>1.01</c:v>
                </c:pt>
                <c:pt idx="188">
                  <c:v>1.07</c:v>
                </c:pt>
                <c:pt idx="189">
                  <c:v>0.77</c:v>
                </c:pt>
                <c:pt idx="190">
                  <c:v>0.68</c:v>
                </c:pt>
                <c:pt idx="191">
                  <c:v>0.72</c:v>
                </c:pt>
                <c:pt idx="192">
                  <c:v>0.87</c:v>
                </c:pt>
                <c:pt idx="193">
                  <c:v>0.72</c:v>
                </c:pt>
                <c:pt idx="194">
                  <c:v>0.72</c:v>
                </c:pt>
                <c:pt idx="195">
                  <c:v>1.08</c:v>
                </c:pt>
                <c:pt idx="196">
                  <c:v>0.97</c:v>
                </c:pt>
                <c:pt idx="197">
                  <c:v>0.92</c:v>
                </c:pt>
                <c:pt idx="198">
                  <c:v>0.82</c:v>
                </c:pt>
                <c:pt idx="199">
                  <c:v>0.77</c:v>
                </c:pt>
                <c:pt idx="200">
                  <c:v>0.72</c:v>
                </c:pt>
                <c:pt idx="201">
                  <c:v>0.68</c:v>
                </c:pt>
                <c:pt idx="202">
                  <c:v>0.72</c:v>
                </c:pt>
                <c:pt idx="203">
                  <c:v>0.72</c:v>
                </c:pt>
                <c:pt idx="204">
                  <c:v>0.82</c:v>
                </c:pt>
                <c:pt idx="205">
                  <c:v>0.87</c:v>
                </c:pt>
                <c:pt idx="206">
                  <c:v>0.82</c:v>
                </c:pt>
                <c:pt idx="207">
                  <c:v>0.68</c:v>
                </c:pt>
                <c:pt idx="208">
                  <c:v>0.72</c:v>
                </c:pt>
                <c:pt idx="209">
                  <c:v>0.87</c:v>
                </c:pt>
                <c:pt idx="210">
                  <c:v>0.87</c:v>
                </c:pt>
                <c:pt idx="211">
                  <c:v>0.82</c:v>
                </c:pt>
                <c:pt idx="212">
                  <c:v>0.64</c:v>
                </c:pt>
                <c:pt idx="213">
                  <c:v>0.68</c:v>
                </c:pt>
                <c:pt idx="214">
                  <c:v>0.64</c:v>
                </c:pt>
                <c:pt idx="215">
                  <c:v>0.68</c:v>
                </c:pt>
                <c:pt idx="216">
                  <c:v>0.72</c:v>
                </c:pt>
                <c:pt idx="217">
                  <c:v>0.77</c:v>
                </c:pt>
                <c:pt idx="218">
                  <c:v>0.82</c:v>
                </c:pt>
                <c:pt idx="219">
                  <c:v>0.72</c:v>
                </c:pt>
                <c:pt idx="220">
                  <c:v>0.72</c:v>
                </c:pt>
                <c:pt idx="221">
                  <c:v>0.82</c:v>
                </c:pt>
                <c:pt idx="222">
                  <c:v>0.87</c:v>
                </c:pt>
                <c:pt idx="223">
                  <c:v>0.68</c:v>
                </c:pt>
                <c:pt idx="224">
                  <c:v>0.72</c:v>
                </c:pt>
                <c:pt idx="225">
                  <c:v>0.72</c:v>
                </c:pt>
                <c:pt idx="226">
                  <c:v>0.53</c:v>
                </c:pt>
                <c:pt idx="227">
                  <c:v>0.64</c:v>
                </c:pt>
                <c:pt idx="228">
                  <c:v>1.88</c:v>
                </c:pt>
                <c:pt idx="229">
                  <c:v>1.1000000000000001</c:v>
                </c:pt>
                <c:pt idx="230">
                  <c:v>1.1000000000000001</c:v>
                </c:pt>
                <c:pt idx="231">
                  <c:v>1.1000000000000001</c:v>
                </c:pt>
                <c:pt idx="232">
                  <c:v>1.26</c:v>
                </c:pt>
                <c:pt idx="233">
                  <c:v>1.6</c:v>
                </c:pt>
                <c:pt idx="234">
                  <c:v>0.89</c:v>
                </c:pt>
                <c:pt idx="235">
                  <c:v>0.76</c:v>
                </c:pt>
                <c:pt idx="236">
                  <c:v>0.76</c:v>
                </c:pt>
                <c:pt idx="237">
                  <c:v>0.76</c:v>
                </c:pt>
                <c:pt idx="238">
                  <c:v>0.82</c:v>
                </c:pt>
                <c:pt idx="239">
                  <c:v>1.1000000000000001</c:v>
                </c:pt>
                <c:pt idx="240">
                  <c:v>0.82</c:v>
                </c:pt>
                <c:pt idx="241">
                  <c:v>0.82</c:v>
                </c:pt>
                <c:pt idx="242">
                  <c:v>1.1000000000000001</c:v>
                </c:pt>
                <c:pt idx="243">
                  <c:v>0.82</c:v>
                </c:pt>
                <c:pt idx="244">
                  <c:v>0.82</c:v>
                </c:pt>
                <c:pt idx="245">
                  <c:v>1.03</c:v>
                </c:pt>
                <c:pt idx="246">
                  <c:v>0.82</c:v>
                </c:pt>
                <c:pt idx="247">
                  <c:v>1.18</c:v>
                </c:pt>
                <c:pt idx="248">
                  <c:v>1.03</c:v>
                </c:pt>
                <c:pt idx="249">
                  <c:v>0.82</c:v>
                </c:pt>
                <c:pt idx="250">
                  <c:v>0.76</c:v>
                </c:pt>
                <c:pt idx="251">
                  <c:v>0.76</c:v>
                </c:pt>
                <c:pt idx="252">
                  <c:v>0.89</c:v>
                </c:pt>
                <c:pt idx="253">
                  <c:v>0.82</c:v>
                </c:pt>
                <c:pt idx="254">
                  <c:v>0.54</c:v>
                </c:pt>
                <c:pt idx="255">
                  <c:v>0.96</c:v>
                </c:pt>
                <c:pt idx="256">
                  <c:v>1.03</c:v>
                </c:pt>
                <c:pt idx="257">
                  <c:v>1.1000000000000001</c:v>
                </c:pt>
                <c:pt idx="258">
                  <c:v>0.82</c:v>
                </c:pt>
                <c:pt idx="259">
                  <c:v>0.76</c:v>
                </c:pt>
                <c:pt idx="260">
                  <c:v>0.7</c:v>
                </c:pt>
                <c:pt idx="261">
                  <c:v>0.76</c:v>
                </c:pt>
                <c:pt idx="262">
                  <c:v>0.64</c:v>
                </c:pt>
                <c:pt idx="263">
                  <c:v>0.59</c:v>
                </c:pt>
                <c:pt idx="264">
                  <c:v>0.76</c:v>
                </c:pt>
                <c:pt idx="265">
                  <c:v>0.64</c:v>
                </c:pt>
                <c:pt idx="266">
                  <c:v>0.7</c:v>
                </c:pt>
                <c:pt idx="267">
                  <c:v>0.76</c:v>
                </c:pt>
                <c:pt idx="268">
                  <c:v>1.03</c:v>
                </c:pt>
                <c:pt idx="269">
                  <c:v>0.82</c:v>
                </c:pt>
                <c:pt idx="270">
                  <c:v>0.7</c:v>
                </c:pt>
                <c:pt idx="271">
                  <c:v>0.64</c:v>
                </c:pt>
                <c:pt idx="272">
                  <c:v>0.59</c:v>
                </c:pt>
                <c:pt idx="273">
                  <c:v>0.54</c:v>
                </c:pt>
                <c:pt idx="274">
                  <c:v>0.59</c:v>
                </c:pt>
                <c:pt idx="275">
                  <c:v>0.64</c:v>
                </c:pt>
                <c:pt idx="276">
                  <c:v>0.76</c:v>
                </c:pt>
                <c:pt idx="277">
                  <c:v>0.89</c:v>
                </c:pt>
                <c:pt idx="278">
                  <c:v>0.89</c:v>
                </c:pt>
                <c:pt idx="279">
                  <c:v>1.34</c:v>
                </c:pt>
                <c:pt idx="280">
                  <c:v>1.34</c:v>
                </c:pt>
                <c:pt idx="281">
                  <c:v>1.51</c:v>
                </c:pt>
                <c:pt idx="282">
                  <c:v>0.82</c:v>
                </c:pt>
                <c:pt idx="283">
                  <c:v>0.59</c:v>
                </c:pt>
                <c:pt idx="284">
                  <c:v>0.59</c:v>
                </c:pt>
                <c:pt idx="285">
                  <c:v>0.54</c:v>
                </c:pt>
                <c:pt idx="286">
                  <c:v>0.49</c:v>
                </c:pt>
                <c:pt idx="287">
                  <c:v>0.59</c:v>
                </c:pt>
                <c:pt idx="288">
                  <c:v>0.7</c:v>
                </c:pt>
                <c:pt idx="289">
                  <c:v>0.7</c:v>
                </c:pt>
                <c:pt idx="290">
                  <c:v>0.7</c:v>
                </c:pt>
                <c:pt idx="291">
                  <c:v>1.1000000000000001</c:v>
                </c:pt>
                <c:pt idx="292">
                  <c:v>1.03</c:v>
                </c:pt>
                <c:pt idx="293">
                  <c:v>0.89</c:v>
                </c:pt>
                <c:pt idx="294">
                  <c:v>0.82</c:v>
                </c:pt>
                <c:pt idx="295">
                  <c:v>0.76</c:v>
                </c:pt>
                <c:pt idx="296">
                  <c:v>0.76</c:v>
                </c:pt>
                <c:pt idx="297">
                  <c:v>0.82</c:v>
                </c:pt>
                <c:pt idx="298">
                  <c:v>0.7</c:v>
                </c:pt>
                <c:pt idx="299">
                  <c:v>0.82</c:v>
                </c:pt>
                <c:pt idx="300">
                  <c:v>1.3</c:v>
                </c:pt>
                <c:pt idx="301">
                  <c:v>1.4</c:v>
                </c:pt>
                <c:pt idx="302">
                  <c:v>1</c:v>
                </c:pt>
                <c:pt idx="303">
                  <c:v>1</c:v>
                </c:pt>
                <c:pt idx="304">
                  <c:v>1.7</c:v>
                </c:pt>
                <c:pt idx="305">
                  <c:v>1.3</c:v>
                </c:pt>
                <c:pt idx="306">
                  <c:v>0.8</c:v>
                </c:pt>
                <c:pt idx="307">
                  <c:v>0.8</c:v>
                </c:pt>
                <c:pt idx="308">
                  <c:v>0.8</c:v>
                </c:pt>
                <c:pt idx="309">
                  <c:v>0.7</c:v>
                </c:pt>
                <c:pt idx="310">
                  <c:v>0.9</c:v>
                </c:pt>
                <c:pt idx="311">
                  <c:v>1</c:v>
                </c:pt>
                <c:pt idx="312">
                  <c:v>0.92</c:v>
                </c:pt>
                <c:pt idx="313">
                  <c:v>1</c:v>
                </c:pt>
                <c:pt idx="314">
                  <c:v>1</c:v>
                </c:pt>
                <c:pt idx="315">
                  <c:v>1.1599999999999999</c:v>
                </c:pt>
                <c:pt idx="316">
                  <c:v>1.1599999999999999</c:v>
                </c:pt>
                <c:pt idx="317">
                  <c:v>0.92</c:v>
                </c:pt>
                <c:pt idx="318">
                  <c:v>0.77</c:v>
                </c:pt>
                <c:pt idx="319">
                  <c:v>0.77</c:v>
                </c:pt>
                <c:pt idx="320">
                  <c:v>0.65</c:v>
                </c:pt>
                <c:pt idx="321">
                  <c:v>0.59</c:v>
                </c:pt>
                <c:pt idx="322">
                  <c:v>0.92</c:v>
                </c:pt>
                <c:pt idx="323">
                  <c:v>0.84</c:v>
                </c:pt>
                <c:pt idx="324">
                  <c:v>0.92</c:v>
                </c:pt>
                <c:pt idx="325">
                  <c:v>0.77</c:v>
                </c:pt>
                <c:pt idx="326">
                  <c:v>0.71</c:v>
                </c:pt>
                <c:pt idx="327">
                  <c:v>1.08</c:v>
                </c:pt>
                <c:pt idx="328">
                  <c:v>1.52</c:v>
                </c:pt>
                <c:pt idx="329">
                  <c:v>1.1599999999999999</c:v>
                </c:pt>
                <c:pt idx="330">
                  <c:v>1.08</c:v>
                </c:pt>
                <c:pt idx="331">
                  <c:v>1</c:v>
                </c:pt>
                <c:pt idx="332">
                  <c:v>1.08</c:v>
                </c:pt>
                <c:pt idx="333">
                  <c:v>1.08</c:v>
                </c:pt>
                <c:pt idx="334">
                  <c:v>0.92</c:v>
                </c:pt>
                <c:pt idx="335">
                  <c:v>1</c:v>
                </c:pt>
                <c:pt idx="336">
                  <c:v>1.36</c:v>
                </c:pt>
                <c:pt idx="337">
                  <c:v>1.69</c:v>
                </c:pt>
                <c:pt idx="338">
                  <c:v>1</c:v>
                </c:pt>
                <c:pt idx="339">
                  <c:v>0.92</c:v>
                </c:pt>
                <c:pt idx="340">
                  <c:v>0.28999999999999998</c:v>
                </c:pt>
                <c:pt idx="341">
                  <c:v>1</c:v>
                </c:pt>
                <c:pt idx="342">
                  <c:v>0.71</c:v>
                </c:pt>
                <c:pt idx="343">
                  <c:v>0.53</c:v>
                </c:pt>
                <c:pt idx="344">
                  <c:v>0.59</c:v>
                </c:pt>
                <c:pt idx="345">
                  <c:v>0.77</c:v>
                </c:pt>
                <c:pt idx="346">
                  <c:v>1.8</c:v>
                </c:pt>
                <c:pt idx="347">
                  <c:v>0.84</c:v>
                </c:pt>
                <c:pt idx="348">
                  <c:v>1.08</c:v>
                </c:pt>
                <c:pt idx="349">
                  <c:v>0.84</c:v>
                </c:pt>
                <c:pt idx="350">
                  <c:v>0.84</c:v>
                </c:pt>
                <c:pt idx="351">
                  <c:v>0.84</c:v>
                </c:pt>
                <c:pt idx="352">
                  <c:v>2.1800000000000002</c:v>
                </c:pt>
                <c:pt idx="353">
                  <c:v>1.8</c:v>
                </c:pt>
                <c:pt idx="354">
                  <c:v>1.47</c:v>
                </c:pt>
                <c:pt idx="355">
                  <c:v>1.25</c:v>
                </c:pt>
                <c:pt idx="356">
                  <c:v>0.84</c:v>
                </c:pt>
                <c:pt idx="357">
                  <c:v>1</c:v>
                </c:pt>
                <c:pt idx="358">
                  <c:v>1.58</c:v>
                </c:pt>
                <c:pt idx="359">
                  <c:v>1.25</c:v>
                </c:pt>
                <c:pt idx="360">
                  <c:v>1.43</c:v>
                </c:pt>
                <c:pt idx="361">
                  <c:v>1.34</c:v>
                </c:pt>
                <c:pt idx="362">
                  <c:v>1.53</c:v>
                </c:pt>
                <c:pt idx="363">
                  <c:v>0.89</c:v>
                </c:pt>
                <c:pt idx="364">
                  <c:v>0.73</c:v>
                </c:pt>
                <c:pt idx="365">
                  <c:v>1.25</c:v>
                </c:pt>
                <c:pt idx="366">
                  <c:v>0.98</c:v>
                </c:pt>
                <c:pt idx="367">
                  <c:v>0.8</c:v>
                </c:pt>
                <c:pt idx="368">
                  <c:v>0.8</c:v>
                </c:pt>
                <c:pt idx="369">
                  <c:v>0.8</c:v>
                </c:pt>
                <c:pt idx="370">
                  <c:v>0.73</c:v>
                </c:pt>
                <c:pt idx="371">
                  <c:v>0.67</c:v>
                </c:pt>
                <c:pt idx="372">
                  <c:v>1.25</c:v>
                </c:pt>
                <c:pt idx="373">
                  <c:v>1.25</c:v>
                </c:pt>
                <c:pt idx="374">
                  <c:v>0.89</c:v>
                </c:pt>
                <c:pt idx="375">
                  <c:v>1.07</c:v>
                </c:pt>
                <c:pt idx="376">
                  <c:v>0.98</c:v>
                </c:pt>
                <c:pt idx="377">
                  <c:v>1.1599999999999999</c:v>
                </c:pt>
                <c:pt idx="378">
                  <c:v>0.67</c:v>
                </c:pt>
                <c:pt idx="379">
                  <c:v>0.73</c:v>
                </c:pt>
                <c:pt idx="380">
                  <c:v>0.61</c:v>
                </c:pt>
                <c:pt idx="381">
                  <c:v>0.67</c:v>
                </c:pt>
                <c:pt idx="382">
                  <c:v>0.67</c:v>
                </c:pt>
                <c:pt idx="383">
                  <c:v>0.67</c:v>
                </c:pt>
                <c:pt idx="384">
                  <c:v>0.55000000000000004</c:v>
                </c:pt>
                <c:pt idx="385">
                  <c:v>0.61</c:v>
                </c:pt>
                <c:pt idx="386">
                  <c:v>0.8</c:v>
                </c:pt>
                <c:pt idx="387">
                  <c:v>0.98</c:v>
                </c:pt>
                <c:pt idx="388">
                  <c:v>1.07</c:v>
                </c:pt>
                <c:pt idx="389">
                  <c:v>1.43</c:v>
                </c:pt>
                <c:pt idx="390">
                  <c:v>0.61</c:v>
                </c:pt>
                <c:pt idx="391">
                  <c:v>0.73</c:v>
                </c:pt>
                <c:pt idx="392">
                  <c:v>0.67</c:v>
                </c:pt>
                <c:pt idx="393">
                  <c:v>0.73</c:v>
                </c:pt>
                <c:pt idx="394">
                  <c:v>0.55000000000000004</c:v>
                </c:pt>
                <c:pt idx="395">
                  <c:v>0.55000000000000004</c:v>
                </c:pt>
                <c:pt idx="396">
                  <c:v>0.67</c:v>
                </c:pt>
                <c:pt idx="397">
                  <c:v>0.73</c:v>
                </c:pt>
                <c:pt idx="398">
                  <c:v>0.55000000000000004</c:v>
                </c:pt>
                <c:pt idx="399">
                  <c:v>1.07</c:v>
                </c:pt>
                <c:pt idx="400">
                  <c:v>1.63</c:v>
                </c:pt>
                <c:pt idx="401">
                  <c:v>0.89</c:v>
                </c:pt>
                <c:pt idx="402">
                  <c:v>0.8</c:v>
                </c:pt>
                <c:pt idx="403">
                  <c:v>0.67</c:v>
                </c:pt>
                <c:pt idx="404">
                  <c:v>0.73</c:v>
                </c:pt>
                <c:pt idx="405">
                  <c:v>0.8</c:v>
                </c:pt>
                <c:pt idx="406">
                  <c:v>0.89</c:v>
                </c:pt>
                <c:pt idx="407">
                  <c:v>1.07</c:v>
                </c:pt>
                <c:pt idx="408">
                  <c:v>0.98</c:v>
                </c:pt>
                <c:pt idx="409">
                  <c:v>1.53</c:v>
                </c:pt>
                <c:pt idx="410">
                  <c:v>1.1599999999999999</c:v>
                </c:pt>
                <c:pt idx="411">
                  <c:v>1.1599999999999999</c:v>
                </c:pt>
                <c:pt idx="412">
                  <c:v>1.53</c:v>
                </c:pt>
                <c:pt idx="413">
                  <c:v>0.98</c:v>
                </c:pt>
                <c:pt idx="414">
                  <c:v>0.73</c:v>
                </c:pt>
                <c:pt idx="415">
                  <c:v>0.73</c:v>
                </c:pt>
                <c:pt idx="416">
                  <c:v>0.8</c:v>
                </c:pt>
                <c:pt idx="417">
                  <c:v>0.73</c:v>
                </c:pt>
                <c:pt idx="418">
                  <c:v>0.67</c:v>
                </c:pt>
                <c:pt idx="419">
                  <c:v>0.61</c:v>
                </c:pt>
                <c:pt idx="420">
                  <c:v>0.89</c:v>
                </c:pt>
                <c:pt idx="421">
                  <c:v>0.8</c:v>
                </c:pt>
                <c:pt idx="422">
                  <c:v>0.73</c:v>
                </c:pt>
                <c:pt idx="423">
                  <c:v>0.67</c:v>
                </c:pt>
                <c:pt idx="424">
                  <c:v>0.8</c:v>
                </c:pt>
                <c:pt idx="425">
                  <c:v>1.1599999999999999</c:v>
                </c:pt>
                <c:pt idx="426">
                  <c:v>0.67</c:v>
                </c:pt>
                <c:pt idx="427">
                  <c:v>0.61</c:v>
                </c:pt>
                <c:pt idx="428">
                  <c:v>0.55000000000000004</c:v>
                </c:pt>
                <c:pt idx="429">
                  <c:v>0.5</c:v>
                </c:pt>
                <c:pt idx="430">
                  <c:v>0.45</c:v>
                </c:pt>
                <c:pt idx="431">
                  <c:v>0.55000000000000004</c:v>
                </c:pt>
                <c:pt idx="432">
                  <c:v>0.55000000000000004</c:v>
                </c:pt>
                <c:pt idx="433">
                  <c:v>0.73</c:v>
                </c:pt>
                <c:pt idx="434">
                  <c:v>1.73</c:v>
                </c:pt>
                <c:pt idx="435">
                  <c:v>1.63</c:v>
                </c:pt>
                <c:pt idx="436">
                  <c:v>1.53</c:v>
                </c:pt>
                <c:pt idx="437">
                  <c:v>0.73</c:v>
                </c:pt>
                <c:pt idx="438">
                  <c:v>0.67</c:v>
                </c:pt>
                <c:pt idx="439">
                  <c:v>0.61</c:v>
                </c:pt>
                <c:pt idx="440">
                  <c:v>0.67</c:v>
                </c:pt>
                <c:pt idx="441">
                  <c:v>0.61</c:v>
                </c:pt>
                <c:pt idx="442">
                  <c:v>0.61</c:v>
                </c:pt>
                <c:pt idx="443">
                  <c:v>0.55000000000000004</c:v>
                </c:pt>
                <c:pt idx="444">
                  <c:v>0.55000000000000004</c:v>
                </c:pt>
                <c:pt idx="445">
                  <c:v>0.55000000000000004</c:v>
                </c:pt>
                <c:pt idx="446">
                  <c:v>0.61</c:v>
                </c:pt>
                <c:pt idx="447">
                  <c:v>0.73</c:v>
                </c:pt>
                <c:pt idx="448">
                  <c:v>0.98</c:v>
                </c:pt>
                <c:pt idx="449">
                  <c:v>1.43</c:v>
                </c:pt>
                <c:pt idx="450">
                  <c:v>0.98</c:v>
                </c:pt>
                <c:pt idx="451">
                  <c:v>1.34</c:v>
                </c:pt>
                <c:pt idx="452">
                  <c:v>0.89</c:v>
                </c:pt>
                <c:pt idx="453">
                  <c:v>0.67</c:v>
                </c:pt>
                <c:pt idx="454">
                  <c:v>0.61</c:v>
                </c:pt>
                <c:pt idx="455">
                  <c:v>0.61</c:v>
                </c:pt>
                <c:pt idx="456">
                  <c:v>0.61</c:v>
                </c:pt>
                <c:pt idx="457">
                  <c:v>0.73</c:v>
                </c:pt>
                <c:pt idx="458">
                  <c:v>0.98</c:v>
                </c:pt>
                <c:pt idx="459">
                  <c:v>1.07</c:v>
                </c:pt>
                <c:pt idx="460">
                  <c:v>0.98</c:v>
                </c:pt>
                <c:pt idx="461">
                  <c:v>0.8</c:v>
                </c:pt>
                <c:pt idx="462">
                  <c:v>0.98</c:v>
                </c:pt>
                <c:pt idx="463">
                  <c:v>0.73</c:v>
                </c:pt>
                <c:pt idx="464">
                  <c:v>0.73</c:v>
                </c:pt>
                <c:pt idx="465">
                  <c:v>0.61</c:v>
                </c:pt>
                <c:pt idx="466">
                  <c:v>0.55000000000000004</c:v>
                </c:pt>
                <c:pt idx="467">
                  <c:v>0.55000000000000004</c:v>
                </c:pt>
                <c:pt idx="468">
                  <c:v>0.73</c:v>
                </c:pt>
                <c:pt idx="469">
                  <c:v>0.67</c:v>
                </c:pt>
                <c:pt idx="470">
                  <c:v>0.67</c:v>
                </c:pt>
                <c:pt idx="471">
                  <c:v>1.07</c:v>
                </c:pt>
                <c:pt idx="472">
                  <c:v>1.1599999999999999</c:v>
                </c:pt>
                <c:pt idx="473">
                  <c:v>0.98</c:v>
                </c:pt>
                <c:pt idx="474">
                  <c:v>0.98</c:v>
                </c:pt>
                <c:pt idx="475">
                  <c:v>0.73</c:v>
                </c:pt>
                <c:pt idx="476">
                  <c:v>0.67</c:v>
                </c:pt>
                <c:pt idx="477">
                  <c:v>0.4</c:v>
                </c:pt>
                <c:pt idx="478">
                  <c:v>0.4</c:v>
                </c:pt>
                <c:pt idx="479">
                  <c:v>0.5</c:v>
                </c:pt>
                <c:pt idx="480">
                  <c:v>0.55000000000000004</c:v>
                </c:pt>
                <c:pt idx="481">
                  <c:v>0.67</c:v>
                </c:pt>
                <c:pt idx="482">
                  <c:v>0.73</c:v>
                </c:pt>
                <c:pt idx="483">
                  <c:v>0.8</c:v>
                </c:pt>
                <c:pt idx="484">
                  <c:v>1.1599999999999999</c:v>
                </c:pt>
                <c:pt idx="485">
                  <c:v>1.07</c:v>
                </c:pt>
                <c:pt idx="486">
                  <c:v>0.73</c:v>
                </c:pt>
                <c:pt idx="487">
                  <c:v>0.67</c:v>
                </c:pt>
                <c:pt idx="488">
                  <c:v>0.45</c:v>
                </c:pt>
                <c:pt idx="489">
                  <c:v>0.5</c:v>
                </c:pt>
                <c:pt idx="490">
                  <c:v>0.61</c:v>
                </c:pt>
                <c:pt idx="491">
                  <c:v>0.8</c:v>
                </c:pt>
                <c:pt idx="492">
                  <c:v>1.53</c:v>
                </c:pt>
                <c:pt idx="493">
                  <c:v>0.8</c:v>
                </c:pt>
                <c:pt idx="494">
                  <c:v>0.61</c:v>
                </c:pt>
                <c:pt idx="495">
                  <c:v>0.98</c:v>
                </c:pt>
                <c:pt idx="496">
                  <c:v>1.34</c:v>
                </c:pt>
                <c:pt idx="497">
                  <c:v>0.67</c:v>
                </c:pt>
                <c:pt idx="498">
                  <c:v>0.55000000000000004</c:v>
                </c:pt>
                <c:pt idx="499">
                  <c:v>0.55000000000000004</c:v>
                </c:pt>
                <c:pt idx="500">
                  <c:v>0.55000000000000004</c:v>
                </c:pt>
                <c:pt idx="501">
                  <c:v>0.5</c:v>
                </c:pt>
                <c:pt idx="502">
                  <c:v>0.4</c:v>
                </c:pt>
                <c:pt idx="503">
                  <c:v>0.61</c:v>
                </c:pt>
                <c:pt idx="504">
                  <c:v>0.5</c:v>
                </c:pt>
                <c:pt idx="505">
                  <c:v>0.55000000000000004</c:v>
                </c:pt>
                <c:pt idx="506">
                  <c:v>0.55000000000000004</c:v>
                </c:pt>
                <c:pt idx="507">
                  <c:v>0.45</c:v>
                </c:pt>
                <c:pt idx="508">
                  <c:v>0.45</c:v>
                </c:pt>
                <c:pt idx="509">
                  <c:v>1.07</c:v>
                </c:pt>
                <c:pt idx="510">
                  <c:v>0.67</c:v>
                </c:pt>
                <c:pt idx="511">
                  <c:v>0.61</c:v>
                </c:pt>
                <c:pt idx="512">
                  <c:v>0.67</c:v>
                </c:pt>
                <c:pt idx="513">
                  <c:v>0.98</c:v>
                </c:pt>
                <c:pt idx="514">
                  <c:v>1.07</c:v>
                </c:pt>
                <c:pt idx="515">
                  <c:v>1.25</c:v>
                </c:pt>
                <c:pt idx="516">
                  <c:v>1.1599999999999999</c:v>
                </c:pt>
                <c:pt idx="517">
                  <c:v>1.07</c:v>
                </c:pt>
                <c:pt idx="518">
                  <c:v>1.25</c:v>
                </c:pt>
                <c:pt idx="519">
                  <c:v>1.1599999999999999</c:v>
                </c:pt>
                <c:pt idx="520">
                  <c:v>0.36</c:v>
                </c:pt>
                <c:pt idx="521">
                  <c:v>1.63</c:v>
                </c:pt>
                <c:pt idx="522">
                  <c:v>0.89</c:v>
                </c:pt>
                <c:pt idx="523">
                  <c:v>0.73</c:v>
                </c:pt>
                <c:pt idx="524">
                  <c:v>0.8</c:v>
                </c:pt>
                <c:pt idx="525">
                  <c:v>1.25</c:v>
                </c:pt>
                <c:pt idx="526">
                  <c:v>1.1599999999999999</c:v>
                </c:pt>
                <c:pt idx="527">
                  <c:v>0.98</c:v>
                </c:pt>
                <c:pt idx="528">
                  <c:v>0.8</c:v>
                </c:pt>
                <c:pt idx="529">
                  <c:v>1.25</c:v>
                </c:pt>
                <c:pt idx="530">
                  <c:v>1.07</c:v>
                </c:pt>
                <c:pt idx="531">
                  <c:v>0.89</c:v>
                </c:pt>
                <c:pt idx="532">
                  <c:v>1.53</c:v>
                </c:pt>
                <c:pt idx="533">
                  <c:v>2.0299999999999998</c:v>
                </c:pt>
                <c:pt idx="534">
                  <c:v>1.1599999999999999</c:v>
                </c:pt>
                <c:pt idx="535">
                  <c:v>1.07</c:v>
                </c:pt>
                <c:pt idx="536">
                  <c:v>1.1599999999999999</c:v>
                </c:pt>
                <c:pt idx="537">
                  <c:v>1.07</c:v>
                </c:pt>
                <c:pt idx="538">
                  <c:v>0.98</c:v>
                </c:pt>
                <c:pt idx="539">
                  <c:v>1.07</c:v>
                </c:pt>
                <c:pt idx="540">
                  <c:v>1.63</c:v>
                </c:pt>
                <c:pt idx="541">
                  <c:v>1.73</c:v>
                </c:pt>
                <c:pt idx="542">
                  <c:v>1.25</c:v>
                </c:pt>
                <c:pt idx="543">
                  <c:v>1.53</c:v>
                </c:pt>
                <c:pt idx="544">
                  <c:v>1.53</c:v>
                </c:pt>
                <c:pt idx="545">
                  <c:v>1.25</c:v>
                </c:pt>
                <c:pt idx="546">
                  <c:v>0.98</c:v>
                </c:pt>
                <c:pt idx="547">
                  <c:v>0.73</c:v>
                </c:pt>
                <c:pt idx="548">
                  <c:v>0.67</c:v>
                </c:pt>
                <c:pt idx="549">
                  <c:v>1.63</c:v>
                </c:pt>
                <c:pt idx="550">
                  <c:v>1.43</c:v>
                </c:pt>
                <c:pt idx="551">
                  <c:v>1.1599999999999999</c:v>
                </c:pt>
                <c:pt idx="552">
                  <c:v>0.98</c:v>
                </c:pt>
                <c:pt idx="553">
                  <c:v>1.07</c:v>
                </c:pt>
                <c:pt idx="554">
                  <c:v>1.25</c:v>
                </c:pt>
                <c:pt idx="555">
                  <c:v>1.43</c:v>
                </c:pt>
                <c:pt idx="556">
                  <c:v>1.34</c:v>
                </c:pt>
                <c:pt idx="557">
                  <c:v>2.13</c:v>
                </c:pt>
                <c:pt idx="558">
                  <c:v>1.73</c:v>
                </c:pt>
                <c:pt idx="559">
                  <c:v>1.34</c:v>
                </c:pt>
                <c:pt idx="560">
                  <c:v>1.34</c:v>
                </c:pt>
                <c:pt idx="561">
                  <c:v>1.07</c:v>
                </c:pt>
                <c:pt idx="562">
                  <c:v>0.98</c:v>
                </c:pt>
                <c:pt idx="563">
                  <c:v>1.07</c:v>
                </c:pt>
                <c:pt idx="564">
                  <c:v>1.07</c:v>
                </c:pt>
                <c:pt idx="565">
                  <c:v>1.07</c:v>
                </c:pt>
                <c:pt idx="566">
                  <c:v>1.34</c:v>
                </c:pt>
                <c:pt idx="567">
                  <c:v>1.07</c:v>
                </c:pt>
                <c:pt idx="568">
                  <c:v>1.25</c:v>
                </c:pt>
                <c:pt idx="569">
                  <c:v>1.07</c:v>
                </c:pt>
                <c:pt idx="570">
                  <c:v>1.1599999999999999</c:v>
                </c:pt>
                <c:pt idx="571">
                  <c:v>0.89</c:v>
                </c:pt>
                <c:pt idx="572">
                  <c:v>0.8</c:v>
                </c:pt>
                <c:pt idx="573">
                  <c:v>0.98</c:v>
                </c:pt>
                <c:pt idx="574">
                  <c:v>0.73</c:v>
                </c:pt>
                <c:pt idx="575">
                  <c:v>0.73</c:v>
                </c:pt>
                <c:pt idx="576">
                  <c:v>0.67</c:v>
                </c:pt>
                <c:pt idx="577">
                  <c:v>0.8</c:v>
                </c:pt>
                <c:pt idx="578">
                  <c:v>0.8</c:v>
                </c:pt>
                <c:pt idx="579">
                  <c:v>0.61</c:v>
                </c:pt>
                <c:pt idx="580">
                  <c:v>1.1599999999999999</c:v>
                </c:pt>
                <c:pt idx="581">
                  <c:v>0.8</c:v>
                </c:pt>
                <c:pt idx="582">
                  <c:v>0.73</c:v>
                </c:pt>
                <c:pt idx="583">
                  <c:v>0.61</c:v>
                </c:pt>
                <c:pt idx="584">
                  <c:v>0.67</c:v>
                </c:pt>
                <c:pt idx="585">
                  <c:v>0.67</c:v>
                </c:pt>
                <c:pt idx="586">
                  <c:v>0.55000000000000004</c:v>
                </c:pt>
                <c:pt idx="587">
                  <c:v>0.67</c:v>
                </c:pt>
                <c:pt idx="588">
                  <c:v>1.25</c:v>
                </c:pt>
                <c:pt idx="589">
                  <c:v>1.34</c:v>
                </c:pt>
                <c:pt idx="590">
                  <c:v>0.89</c:v>
                </c:pt>
                <c:pt idx="591">
                  <c:v>1.43</c:v>
                </c:pt>
                <c:pt idx="592">
                  <c:v>1.34</c:v>
                </c:pt>
                <c:pt idx="593">
                  <c:v>1.1599999999999999</c:v>
                </c:pt>
                <c:pt idx="594">
                  <c:v>1.1599999999999999</c:v>
                </c:pt>
                <c:pt idx="595">
                  <c:v>1.1599999999999999</c:v>
                </c:pt>
                <c:pt idx="596">
                  <c:v>0.98</c:v>
                </c:pt>
                <c:pt idx="597">
                  <c:v>0.89</c:v>
                </c:pt>
                <c:pt idx="598">
                  <c:v>0.73</c:v>
                </c:pt>
                <c:pt idx="599">
                  <c:v>0.67</c:v>
                </c:pt>
                <c:pt idx="600">
                  <c:v>0.8</c:v>
                </c:pt>
                <c:pt idx="601">
                  <c:v>0.98</c:v>
                </c:pt>
                <c:pt idx="602">
                  <c:v>0.8</c:v>
                </c:pt>
                <c:pt idx="603">
                  <c:v>1.53</c:v>
                </c:pt>
                <c:pt idx="604">
                  <c:v>1.34</c:v>
                </c:pt>
                <c:pt idx="605">
                  <c:v>1.25</c:v>
                </c:pt>
                <c:pt idx="606">
                  <c:v>1.1599999999999999</c:v>
                </c:pt>
                <c:pt idx="607">
                  <c:v>0.67</c:v>
                </c:pt>
                <c:pt idx="608">
                  <c:v>0.61</c:v>
                </c:pt>
                <c:pt idx="609">
                  <c:v>0.61</c:v>
                </c:pt>
                <c:pt idx="610">
                  <c:v>0.61</c:v>
                </c:pt>
                <c:pt idx="611">
                  <c:v>0.55000000000000004</c:v>
                </c:pt>
                <c:pt idx="612">
                  <c:v>0.55000000000000004</c:v>
                </c:pt>
                <c:pt idx="613">
                  <c:v>0.61</c:v>
                </c:pt>
                <c:pt idx="614">
                  <c:v>0.45</c:v>
                </c:pt>
                <c:pt idx="615">
                  <c:v>0.45</c:v>
                </c:pt>
                <c:pt idx="616">
                  <c:v>0.5</c:v>
                </c:pt>
                <c:pt idx="617">
                  <c:v>0.73</c:v>
                </c:pt>
                <c:pt idx="618">
                  <c:v>0.73</c:v>
                </c:pt>
                <c:pt idx="619">
                  <c:v>0.67</c:v>
                </c:pt>
                <c:pt idx="620">
                  <c:v>0.5</c:v>
                </c:pt>
                <c:pt idx="621">
                  <c:v>0.36</c:v>
                </c:pt>
                <c:pt idx="622">
                  <c:v>0.45</c:v>
                </c:pt>
                <c:pt idx="623">
                  <c:v>0.61</c:v>
                </c:pt>
                <c:pt idx="624">
                  <c:v>0.68</c:v>
                </c:pt>
                <c:pt idx="625">
                  <c:v>0.68</c:v>
                </c:pt>
                <c:pt idx="626">
                  <c:v>0.47</c:v>
                </c:pt>
                <c:pt idx="627">
                  <c:v>0.68</c:v>
                </c:pt>
                <c:pt idx="628">
                  <c:v>0.53</c:v>
                </c:pt>
                <c:pt idx="629">
                  <c:v>1.07</c:v>
                </c:pt>
                <c:pt idx="630">
                  <c:v>0.68</c:v>
                </c:pt>
                <c:pt idx="631">
                  <c:v>0.53</c:v>
                </c:pt>
                <c:pt idx="632">
                  <c:v>0.42</c:v>
                </c:pt>
                <c:pt idx="633">
                  <c:v>0.42</c:v>
                </c:pt>
                <c:pt idx="634">
                  <c:v>0.38</c:v>
                </c:pt>
                <c:pt idx="635">
                  <c:v>0.38</c:v>
                </c:pt>
                <c:pt idx="636">
                  <c:v>0.67</c:v>
                </c:pt>
                <c:pt idx="637">
                  <c:v>0.89</c:v>
                </c:pt>
                <c:pt idx="638">
                  <c:v>0.98</c:v>
                </c:pt>
                <c:pt idx="639">
                  <c:v>0.67</c:v>
                </c:pt>
                <c:pt idx="640">
                  <c:v>0.67</c:v>
                </c:pt>
                <c:pt idx="641">
                  <c:v>2.0299999999999998</c:v>
                </c:pt>
                <c:pt idx="642">
                  <c:v>2.0299999999999998</c:v>
                </c:pt>
                <c:pt idx="643">
                  <c:v>0.89</c:v>
                </c:pt>
                <c:pt idx="644">
                  <c:v>0.73</c:v>
                </c:pt>
                <c:pt idx="645">
                  <c:v>0.55000000000000004</c:v>
                </c:pt>
                <c:pt idx="646">
                  <c:v>0.5</c:v>
                </c:pt>
                <c:pt idx="647">
                  <c:v>0.5</c:v>
                </c:pt>
                <c:pt idx="648">
                  <c:v>0.42</c:v>
                </c:pt>
                <c:pt idx="649">
                  <c:v>0.53</c:v>
                </c:pt>
                <c:pt idx="650">
                  <c:v>0.89</c:v>
                </c:pt>
                <c:pt idx="651">
                  <c:v>1.63</c:v>
                </c:pt>
                <c:pt idx="652">
                  <c:v>1.73</c:v>
                </c:pt>
                <c:pt idx="653">
                  <c:v>1.25</c:v>
                </c:pt>
                <c:pt idx="654">
                  <c:v>0.6</c:v>
                </c:pt>
                <c:pt idx="655">
                  <c:v>0.47</c:v>
                </c:pt>
                <c:pt idx="656">
                  <c:v>1.07</c:v>
                </c:pt>
                <c:pt idx="657">
                  <c:v>0.98</c:v>
                </c:pt>
                <c:pt idx="658">
                  <c:v>0.98</c:v>
                </c:pt>
                <c:pt idx="659">
                  <c:v>0.68</c:v>
                </c:pt>
                <c:pt idx="660">
                  <c:v>0.8</c:v>
                </c:pt>
                <c:pt idx="661">
                  <c:v>0.98</c:v>
                </c:pt>
                <c:pt idx="662">
                  <c:v>1.53</c:v>
                </c:pt>
                <c:pt idx="663">
                  <c:v>1.43</c:v>
                </c:pt>
                <c:pt idx="664">
                  <c:v>1.34</c:v>
                </c:pt>
                <c:pt idx="665">
                  <c:v>1.07</c:v>
                </c:pt>
                <c:pt idx="666">
                  <c:v>0.8</c:v>
                </c:pt>
                <c:pt idx="667">
                  <c:v>0.8</c:v>
                </c:pt>
                <c:pt idx="668">
                  <c:v>0.53</c:v>
                </c:pt>
                <c:pt idx="669">
                  <c:v>0.47</c:v>
                </c:pt>
                <c:pt idx="670">
                  <c:v>0.47</c:v>
                </c:pt>
                <c:pt idx="671">
                  <c:v>0.6</c:v>
                </c:pt>
                <c:pt idx="672">
                  <c:v>0.57999999999999996</c:v>
                </c:pt>
                <c:pt idx="673">
                  <c:v>0.7</c:v>
                </c:pt>
                <c:pt idx="674">
                  <c:v>1.29</c:v>
                </c:pt>
                <c:pt idx="675">
                  <c:v>1.29</c:v>
                </c:pt>
                <c:pt idx="676">
                  <c:v>1.1299999999999999</c:v>
                </c:pt>
                <c:pt idx="677">
                  <c:v>0.76</c:v>
                </c:pt>
                <c:pt idx="678">
                  <c:v>0.76</c:v>
                </c:pt>
                <c:pt idx="679">
                  <c:v>0.7</c:v>
                </c:pt>
                <c:pt idx="680">
                  <c:v>0.57999999999999996</c:v>
                </c:pt>
                <c:pt idx="681">
                  <c:v>0.57999999999999996</c:v>
                </c:pt>
                <c:pt idx="682">
                  <c:v>0.64</c:v>
                </c:pt>
                <c:pt idx="683">
                  <c:v>1</c:v>
                </c:pt>
                <c:pt idx="684">
                  <c:v>1</c:v>
                </c:pt>
                <c:pt idx="685">
                  <c:v>0.95</c:v>
                </c:pt>
                <c:pt idx="686">
                  <c:v>0.89</c:v>
                </c:pt>
                <c:pt idx="687">
                  <c:v>1.08</c:v>
                </c:pt>
                <c:pt idx="688">
                  <c:v>1.08</c:v>
                </c:pt>
                <c:pt idx="689">
                  <c:v>2.4</c:v>
                </c:pt>
                <c:pt idx="690">
                  <c:v>1.08</c:v>
                </c:pt>
                <c:pt idx="691">
                  <c:v>0.95</c:v>
                </c:pt>
                <c:pt idx="692">
                  <c:v>0.78</c:v>
                </c:pt>
                <c:pt idx="693">
                  <c:v>0.84</c:v>
                </c:pt>
                <c:pt idx="694">
                  <c:v>0.73</c:v>
                </c:pt>
                <c:pt idx="695">
                  <c:v>0.73</c:v>
                </c:pt>
                <c:pt idx="696">
                  <c:v>0.78</c:v>
                </c:pt>
                <c:pt idx="697">
                  <c:v>0.73</c:v>
                </c:pt>
                <c:pt idx="698">
                  <c:v>0.73</c:v>
                </c:pt>
                <c:pt idx="699">
                  <c:v>0.78</c:v>
                </c:pt>
                <c:pt idx="700">
                  <c:v>0.78</c:v>
                </c:pt>
                <c:pt idx="701">
                  <c:v>2.4</c:v>
                </c:pt>
                <c:pt idx="702">
                  <c:v>1.24</c:v>
                </c:pt>
                <c:pt idx="703">
                  <c:v>1</c:v>
                </c:pt>
                <c:pt idx="704">
                  <c:v>0.84</c:v>
                </c:pt>
                <c:pt idx="705">
                  <c:v>0.95</c:v>
                </c:pt>
                <c:pt idx="706">
                  <c:v>1</c:v>
                </c:pt>
                <c:pt idx="707">
                  <c:v>1.08</c:v>
                </c:pt>
                <c:pt idx="708">
                  <c:v>1.96</c:v>
                </c:pt>
                <c:pt idx="709">
                  <c:v>1.76</c:v>
                </c:pt>
                <c:pt idx="710">
                  <c:v>1.24</c:v>
                </c:pt>
                <c:pt idx="711">
                  <c:v>1.76</c:v>
                </c:pt>
                <c:pt idx="712">
                  <c:v>1.4</c:v>
                </c:pt>
                <c:pt idx="713">
                  <c:v>1.1599999999999999</c:v>
                </c:pt>
                <c:pt idx="714">
                  <c:v>1</c:v>
                </c:pt>
                <c:pt idx="715">
                  <c:v>1</c:v>
                </c:pt>
                <c:pt idx="716">
                  <c:v>0.95</c:v>
                </c:pt>
                <c:pt idx="717">
                  <c:v>0.95</c:v>
                </c:pt>
                <c:pt idx="718">
                  <c:v>0.84</c:v>
                </c:pt>
                <c:pt idx="719">
                  <c:v>0.89</c:v>
                </c:pt>
                <c:pt idx="720">
                  <c:v>0.89</c:v>
                </c:pt>
                <c:pt idx="721">
                  <c:v>1.1599999999999999</c:v>
                </c:pt>
                <c:pt idx="722">
                  <c:v>1</c:v>
                </c:pt>
                <c:pt idx="723">
                  <c:v>1</c:v>
                </c:pt>
                <c:pt idx="724">
                  <c:v>0.95</c:v>
                </c:pt>
                <c:pt idx="725">
                  <c:v>1.08</c:v>
                </c:pt>
                <c:pt idx="726">
                  <c:v>0.95</c:v>
                </c:pt>
                <c:pt idx="727">
                  <c:v>1</c:v>
                </c:pt>
                <c:pt idx="728">
                  <c:v>0.89</c:v>
                </c:pt>
                <c:pt idx="729">
                  <c:v>0.89</c:v>
                </c:pt>
                <c:pt idx="730">
                  <c:v>1</c:v>
                </c:pt>
                <c:pt idx="731">
                  <c:v>0.95</c:v>
                </c:pt>
                <c:pt idx="732">
                  <c:v>1.03</c:v>
                </c:pt>
                <c:pt idx="733">
                  <c:v>0.9</c:v>
                </c:pt>
                <c:pt idx="734">
                  <c:v>0.9</c:v>
                </c:pt>
                <c:pt idx="735">
                  <c:v>1.0900000000000001</c:v>
                </c:pt>
                <c:pt idx="736">
                  <c:v>1.23</c:v>
                </c:pt>
                <c:pt idx="737">
                  <c:v>1.3</c:v>
                </c:pt>
                <c:pt idx="738">
                  <c:v>0.96</c:v>
                </c:pt>
                <c:pt idx="739">
                  <c:v>0.85</c:v>
                </c:pt>
                <c:pt idx="740">
                  <c:v>0.79</c:v>
                </c:pt>
                <c:pt idx="741">
                  <c:v>0.85</c:v>
                </c:pt>
                <c:pt idx="742">
                  <c:v>0.74</c:v>
                </c:pt>
                <c:pt idx="743">
                  <c:v>0.74</c:v>
                </c:pt>
                <c:pt idx="744">
                  <c:v>0.96</c:v>
                </c:pt>
                <c:pt idx="745">
                  <c:v>1.3</c:v>
                </c:pt>
                <c:pt idx="746">
                  <c:v>1.88</c:v>
                </c:pt>
                <c:pt idx="747">
                  <c:v>1.7</c:v>
                </c:pt>
                <c:pt idx="748">
                  <c:v>1.03</c:v>
                </c:pt>
                <c:pt idx="749">
                  <c:v>0.85</c:v>
                </c:pt>
                <c:pt idx="750">
                  <c:v>0.9</c:v>
                </c:pt>
                <c:pt idx="751">
                  <c:v>0.96</c:v>
                </c:pt>
                <c:pt idx="752">
                  <c:v>1.1599999999999999</c:v>
                </c:pt>
                <c:pt idx="753">
                  <c:v>0.79</c:v>
                </c:pt>
                <c:pt idx="754">
                  <c:v>0.79</c:v>
                </c:pt>
                <c:pt idx="755">
                  <c:v>0.9</c:v>
                </c:pt>
                <c:pt idx="756">
                  <c:v>1.45</c:v>
                </c:pt>
                <c:pt idx="757">
                  <c:v>2.85</c:v>
                </c:pt>
                <c:pt idx="758">
                  <c:v>1.45</c:v>
                </c:pt>
                <c:pt idx="759">
                  <c:v>1.0900000000000001</c:v>
                </c:pt>
                <c:pt idx="760">
                  <c:v>0.96</c:v>
                </c:pt>
                <c:pt idx="761">
                  <c:v>1.1599999999999999</c:v>
                </c:pt>
                <c:pt idx="762">
                  <c:v>1.03</c:v>
                </c:pt>
                <c:pt idx="763">
                  <c:v>0.9</c:v>
                </c:pt>
                <c:pt idx="764">
                  <c:v>0.79</c:v>
                </c:pt>
                <c:pt idx="765">
                  <c:v>0.64</c:v>
                </c:pt>
                <c:pt idx="766">
                  <c:v>0.74</c:v>
                </c:pt>
                <c:pt idx="767">
                  <c:v>0.74</c:v>
                </c:pt>
                <c:pt idx="768">
                  <c:v>0.79</c:v>
                </c:pt>
                <c:pt idx="769">
                  <c:v>0.85</c:v>
                </c:pt>
                <c:pt idx="770">
                  <c:v>1.37</c:v>
                </c:pt>
                <c:pt idx="771">
                  <c:v>1.03</c:v>
                </c:pt>
                <c:pt idx="772">
                  <c:v>0.9</c:v>
                </c:pt>
                <c:pt idx="773">
                  <c:v>0.9</c:v>
                </c:pt>
                <c:pt idx="774">
                  <c:v>0.79</c:v>
                </c:pt>
                <c:pt idx="775">
                  <c:v>0.74</c:v>
                </c:pt>
                <c:pt idx="776">
                  <c:v>0.64</c:v>
                </c:pt>
                <c:pt idx="777">
                  <c:v>0.74</c:v>
                </c:pt>
                <c:pt idx="778">
                  <c:v>0.79</c:v>
                </c:pt>
                <c:pt idx="779">
                  <c:v>0.69</c:v>
                </c:pt>
                <c:pt idx="780">
                  <c:v>0.69</c:v>
                </c:pt>
                <c:pt idx="781">
                  <c:v>0.74</c:v>
                </c:pt>
                <c:pt idx="782">
                  <c:v>0.79</c:v>
                </c:pt>
                <c:pt idx="783">
                  <c:v>0.9</c:v>
                </c:pt>
                <c:pt idx="784">
                  <c:v>0.9</c:v>
                </c:pt>
                <c:pt idx="785">
                  <c:v>0.96</c:v>
                </c:pt>
                <c:pt idx="786">
                  <c:v>0.9</c:v>
                </c:pt>
                <c:pt idx="787">
                  <c:v>0.74</c:v>
                </c:pt>
                <c:pt idx="788">
                  <c:v>0.96</c:v>
                </c:pt>
                <c:pt idx="789">
                  <c:v>1.3</c:v>
                </c:pt>
                <c:pt idx="790">
                  <c:v>1.03</c:v>
                </c:pt>
                <c:pt idx="791">
                  <c:v>0.96</c:v>
                </c:pt>
                <c:pt idx="792">
                  <c:v>1.03</c:v>
                </c:pt>
                <c:pt idx="793">
                  <c:v>1.23</c:v>
                </c:pt>
                <c:pt idx="794">
                  <c:v>1.1599999999999999</c:v>
                </c:pt>
                <c:pt idx="795">
                  <c:v>1.0900000000000001</c:v>
                </c:pt>
                <c:pt idx="796">
                  <c:v>1.62</c:v>
                </c:pt>
                <c:pt idx="797">
                  <c:v>0.96</c:v>
                </c:pt>
                <c:pt idx="798">
                  <c:v>0.96</c:v>
                </c:pt>
                <c:pt idx="799">
                  <c:v>0.85</c:v>
                </c:pt>
                <c:pt idx="800">
                  <c:v>0.69</c:v>
                </c:pt>
                <c:pt idx="801">
                  <c:v>0.64</c:v>
                </c:pt>
                <c:pt idx="802">
                  <c:v>1.0900000000000001</c:v>
                </c:pt>
                <c:pt idx="803">
                  <c:v>1.3</c:v>
                </c:pt>
                <c:pt idx="804">
                  <c:v>0.96</c:v>
                </c:pt>
                <c:pt idx="805">
                  <c:v>0.96</c:v>
                </c:pt>
                <c:pt idx="806">
                  <c:v>1.03</c:v>
                </c:pt>
                <c:pt idx="807">
                  <c:v>0.9</c:v>
                </c:pt>
                <c:pt idx="808">
                  <c:v>0.96</c:v>
                </c:pt>
                <c:pt idx="809">
                  <c:v>1.37</c:v>
                </c:pt>
                <c:pt idx="810">
                  <c:v>0.79</c:v>
                </c:pt>
                <c:pt idx="811">
                  <c:v>0.74</c:v>
                </c:pt>
                <c:pt idx="812">
                  <c:v>0.64</c:v>
                </c:pt>
                <c:pt idx="813">
                  <c:v>0.64</c:v>
                </c:pt>
                <c:pt idx="814">
                  <c:v>0.64</c:v>
                </c:pt>
                <c:pt idx="815">
                  <c:v>0.69</c:v>
                </c:pt>
                <c:pt idx="816">
                  <c:v>0.85</c:v>
                </c:pt>
                <c:pt idx="817">
                  <c:v>1.39</c:v>
                </c:pt>
                <c:pt idx="818">
                  <c:v>0.97</c:v>
                </c:pt>
                <c:pt idx="819">
                  <c:v>1.64</c:v>
                </c:pt>
                <c:pt idx="820">
                  <c:v>1.56</c:v>
                </c:pt>
                <c:pt idx="821">
                  <c:v>2.02</c:v>
                </c:pt>
                <c:pt idx="822">
                  <c:v>1.03</c:v>
                </c:pt>
                <c:pt idx="823">
                  <c:v>0.91</c:v>
                </c:pt>
                <c:pt idx="824">
                  <c:v>0.97</c:v>
                </c:pt>
                <c:pt idx="825">
                  <c:v>0.85</c:v>
                </c:pt>
                <c:pt idx="826">
                  <c:v>0.97</c:v>
                </c:pt>
                <c:pt idx="827">
                  <c:v>0.85</c:v>
                </c:pt>
                <c:pt idx="828">
                  <c:v>1.03</c:v>
                </c:pt>
                <c:pt idx="829">
                  <c:v>1.1000000000000001</c:v>
                </c:pt>
                <c:pt idx="830">
                  <c:v>1.24</c:v>
                </c:pt>
                <c:pt idx="831">
                  <c:v>1.1000000000000001</c:v>
                </c:pt>
                <c:pt idx="832">
                  <c:v>1.1000000000000001</c:v>
                </c:pt>
                <c:pt idx="833">
                  <c:v>1.03</c:v>
                </c:pt>
                <c:pt idx="834">
                  <c:v>1.1000000000000001</c:v>
                </c:pt>
                <c:pt idx="835">
                  <c:v>1.03</c:v>
                </c:pt>
                <c:pt idx="836">
                  <c:v>1.03</c:v>
                </c:pt>
                <c:pt idx="837">
                  <c:v>1.43</c:v>
                </c:pt>
                <c:pt idx="838">
                  <c:v>1.1599999999999999</c:v>
                </c:pt>
                <c:pt idx="839">
                  <c:v>1.1599999999999999</c:v>
                </c:pt>
                <c:pt idx="840">
                  <c:v>1.96</c:v>
                </c:pt>
                <c:pt idx="841">
                  <c:v>1.57</c:v>
                </c:pt>
                <c:pt idx="842">
                  <c:v>1.8</c:v>
                </c:pt>
                <c:pt idx="843">
                  <c:v>1.43</c:v>
                </c:pt>
                <c:pt idx="844">
                  <c:v>1.43</c:v>
                </c:pt>
                <c:pt idx="845">
                  <c:v>1.5</c:v>
                </c:pt>
                <c:pt idx="846">
                  <c:v>1.23</c:v>
                </c:pt>
                <c:pt idx="847">
                  <c:v>1.04</c:v>
                </c:pt>
                <c:pt idx="848">
                  <c:v>0.93</c:v>
                </c:pt>
                <c:pt idx="849">
                  <c:v>0.99</c:v>
                </c:pt>
                <c:pt idx="850">
                  <c:v>0.87</c:v>
                </c:pt>
                <c:pt idx="851">
                  <c:v>0.93</c:v>
                </c:pt>
                <c:pt idx="852">
                  <c:v>0.82</c:v>
                </c:pt>
                <c:pt idx="853">
                  <c:v>0.88</c:v>
                </c:pt>
                <c:pt idx="854">
                  <c:v>0.94</c:v>
                </c:pt>
                <c:pt idx="855">
                  <c:v>1.2</c:v>
                </c:pt>
                <c:pt idx="856">
                  <c:v>1.2</c:v>
                </c:pt>
                <c:pt idx="857">
                  <c:v>1.5</c:v>
                </c:pt>
                <c:pt idx="858">
                  <c:v>1.06</c:v>
                </c:pt>
                <c:pt idx="859">
                  <c:v>0.88</c:v>
                </c:pt>
                <c:pt idx="860">
                  <c:v>0.82</c:v>
                </c:pt>
                <c:pt idx="861">
                  <c:v>0.82</c:v>
                </c:pt>
                <c:pt idx="862">
                  <c:v>0.82</c:v>
                </c:pt>
                <c:pt idx="863">
                  <c:v>0.82</c:v>
                </c:pt>
                <c:pt idx="864">
                  <c:v>0.82</c:v>
                </c:pt>
                <c:pt idx="865">
                  <c:v>0.88</c:v>
                </c:pt>
                <c:pt idx="866">
                  <c:v>1.06</c:v>
                </c:pt>
                <c:pt idx="867">
                  <c:v>1.1299999999999999</c:v>
                </c:pt>
                <c:pt idx="868">
                  <c:v>1.1299999999999999</c:v>
                </c:pt>
                <c:pt idx="869">
                  <c:v>1.1299999999999999</c:v>
                </c:pt>
                <c:pt idx="870">
                  <c:v>1.1299999999999999</c:v>
                </c:pt>
                <c:pt idx="871">
                  <c:v>1</c:v>
                </c:pt>
                <c:pt idx="872">
                  <c:v>0.94</c:v>
                </c:pt>
                <c:pt idx="873">
                  <c:v>0.94</c:v>
                </c:pt>
                <c:pt idx="874">
                  <c:v>0.94</c:v>
                </c:pt>
                <c:pt idx="875">
                  <c:v>1.06</c:v>
                </c:pt>
                <c:pt idx="876">
                  <c:v>1</c:v>
                </c:pt>
                <c:pt idx="877">
                  <c:v>1</c:v>
                </c:pt>
                <c:pt idx="878">
                  <c:v>0.88</c:v>
                </c:pt>
                <c:pt idx="879">
                  <c:v>1.1299999999999999</c:v>
                </c:pt>
                <c:pt idx="880">
                  <c:v>1.27</c:v>
                </c:pt>
                <c:pt idx="881">
                  <c:v>1.27</c:v>
                </c:pt>
                <c:pt idx="882">
                  <c:v>1.2</c:v>
                </c:pt>
                <c:pt idx="883">
                  <c:v>1</c:v>
                </c:pt>
                <c:pt idx="884">
                  <c:v>0.94</c:v>
                </c:pt>
                <c:pt idx="885">
                  <c:v>0.88</c:v>
                </c:pt>
                <c:pt idx="886">
                  <c:v>0.88</c:v>
                </c:pt>
                <c:pt idx="887">
                  <c:v>0.82</c:v>
                </c:pt>
                <c:pt idx="888">
                  <c:v>0.82</c:v>
                </c:pt>
                <c:pt idx="889">
                  <c:v>0.82</c:v>
                </c:pt>
                <c:pt idx="890">
                  <c:v>1.06</c:v>
                </c:pt>
                <c:pt idx="891">
                  <c:v>1.27</c:v>
                </c:pt>
                <c:pt idx="892">
                  <c:v>1.34</c:v>
                </c:pt>
                <c:pt idx="893">
                  <c:v>1.1299999999999999</c:v>
                </c:pt>
                <c:pt idx="894">
                  <c:v>0.94</c:v>
                </c:pt>
                <c:pt idx="895">
                  <c:v>1</c:v>
                </c:pt>
                <c:pt idx="896">
                  <c:v>0.72</c:v>
                </c:pt>
                <c:pt idx="897">
                  <c:v>0.72</c:v>
                </c:pt>
                <c:pt idx="898">
                  <c:v>0.82</c:v>
                </c:pt>
                <c:pt idx="899">
                  <c:v>0.77</c:v>
                </c:pt>
                <c:pt idx="900">
                  <c:v>1</c:v>
                </c:pt>
                <c:pt idx="901">
                  <c:v>0.94</c:v>
                </c:pt>
                <c:pt idx="902">
                  <c:v>1.2</c:v>
                </c:pt>
                <c:pt idx="903">
                  <c:v>1.1299999999999999</c:v>
                </c:pt>
                <c:pt idx="904">
                  <c:v>1.2</c:v>
                </c:pt>
                <c:pt idx="905">
                  <c:v>1.42</c:v>
                </c:pt>
                <c:pt idx="906">
                  <c:v>1.2</c:v>
                </c:pt>
                <c:pt idx="907">
                  <c:v>1.06</c:v>
                </c:pt>
                <c:pt idx="908">
                  <c:v>0.88</c:v>
                </c:pt>
                <c:pt idx="909">
                  <c:v>1.34</c:v>
                </c:pt>
                <c:pt idx="910">
                  <c:v>1</c:v>
                </c:pt>
                <c:pt idx="911">
                  <c:v>0.88</c:v>
                </c:pt>
                <c:pt idx="912">
                  <c:v>0.91</c:v>
                </c:pt>
                <c:pt idx="913">
                  <c:v>1.17</c:v>
                </c:pt>
                <c:pt idx="914">
                  <c:v>1.31</c:v>
                </c:pt>
                <c:pt idx="915">
                  <c:v>1.31</c:v>
                </c:pt>
                <c:pt idx="916">
                  <c:v>1.31</c:v>
                </c:pt>
                <c:pt idx="917">
                  <c:v>1.1000000000000001</c:v>
                </c:pt>
                <c:pt idx="918">
                  <c:v>0.85</c:v>
                </c:pt>
                <c:pt idx="919">
                  <c:v>0.85</c:v>
                </c:pt>
                <c:pt idx="920">
                  <c:v>0.85</c:v>
                </c:pt>
                <c:pt idx="921">
                  <c:v>0.68</c:v>
                </c:pt>
                <c:pt idx="922">
                  <c:v>0.79</c:v>
                </c:pt>
                <c:pt idx="923">
                  <c:v>0.85</c:v>
                </c:pt>
                <c:pt idx="924">
                  <c:v>0.85</c:v>
                </c:pt>
                <c:pt idx="925">
                  <c:v>1.47</c:v>
                </c:pt>
                <c:pt idx="926">
                  <c:v>1.24</c:v>
                </c:pt>
                <c:pt idx="927">
                  <c:v>1.03</c:v>
                </c:pt>
                <c:pt idx="928">
                  <c:v>1.03</c:v>
                </c:pt>
                <c:pt idx="929">
                  <c:v>1.03</c:v>
                </c:pt>
                <c:pt idx="930">
                  <c:v>0.91</c:v>
                </c:pt>
                <c:pt idx="931">
                  <c:v>0.79</c:v>
                </c:pt>
                <c:pt idx="932">
                  <c:v>0.79</c:v>
                </c:pt>
                <c:pt idx="933">
                  <c:v>0.63</c:v>
                </c:pt>
                <c:pt idx="934">
                  <c:v>0.73</c:v>
                </c:pt>
                <c:pt idx="935">
                  <c:v>0.85</c:v>
                </c:pt>
                <c:pt idx="936">
                  <c:v>1.03</c:v>
                </c:pt>
                <c:pt idx="937">
                  <c:v>1.03</c:v>
                </c:pt>
                <c:pt idx="938">
                  <c:v>1.1000000000000001</c:v>
                </c:pt>
                <c:pt idx="939">
                  <c:v>0.97</c:v>
                </c:pt>
                <c:pt idx="940">
                  <c:v>1.1000000000000001</c:v>
                </c:pt>
                <c:pt idx="941">
                  <c:v>0.91</c:v>
                </c:pt>
                <c:pt idx="942">
                  <c:v>0.79</c:v>
                </c:pt>
                <c:pt idx="943">
                  <c:v>0.73</c:v>
                </c:pt>
                <c:pt idx="944">
                  <c:v>0.73</c:v>
                </c:pt>
                <c:pt idx="945">
                  <c:v>0.68</c:v>
                </c:pt>
                <c:pt idx="946">
                  <c:v>0.68</c:v>
                </c:pt>
                <c:pt idx="947">
                  <c:v>0.68</c:v>
                </c:pt>
                <c:pt idx="948">
                  <c:v>0.79</c:v>
                </c:pt>
                <c:pt idx="949">
                  <c:v>1.1000000000000001</c:v>
                </c:pt>
                <c:pt idx="950">
                  <c:v>1.03</c:v>
                </c:pt>
                <c:pt idx="951">
                  <c:v>0.79</c:v>
                </c:pt>
                <c:pt idx="952">
                  <c:v>0.79</c:v>
                </c:pt>
                <c:pt idx="953">
                  <c:v>0.85</c:v>
                </c:pt>
                <c:pt idx="954">
                  <c:v>0.79</c:v>
                </c:pt>
                <c:pt idx="955">
                  <c:v>0.79</c:v>
                </c:pt>
                <c:pt idx="956">
                  <c:v>0.79</c:v>
                </c:pt>
                <c:pt idx="957">
                  <c:v>0.68</c:v>
                </c:pt>
                <c:pt idx="958">
                  <c:v>0.68</c:v>
                </c:pt>
                <c:pt idx="959">
                  <c:v>0.63</c:v>
                </c:pt>
                <c:pt idx="960">
                  <c:v>0.78800000000000003</c:v>
                </c:pt>
                <c:pt idx="961">
                  <c:v>0.78800000000000003</c:v>
                </c:pt>
                <c:pt idx="962">
                  <c:v>1.63</c:v>
                </c:pt>
                <c:pt idx="963">
                  <c:v>1.39</c:v>
                </c:pt>
                <c:pt idx="964">
                  <c:v>1.47</c:v>
                </c:pt>
                <c:pt idx="965">
                  <c:v>1.1000000000000001</c:v>
                </c:pt>
                <c:pt idx="966">
                  <c:v>0.73299999999999998</c:v>
                </c:pt>
                <c:pt idx="967">
                  <c:v>0.68</c:v>
                </c:pt>
                <c:pt idx="968">
                  <c:v>0.68</c:v>
                </c:pt>
                <c:pt idx="969">
                  <c:v>0.58099999999999996</c:v>
                </c:pt>
                <c:pt idx="970">
                  <c:v>0.53400000000000003</c:v>
                </c:pt>
                <c:pt idx="971">
                  <c:v>0.53400000000000003</c:v>
                </c:pt>
                <c:pt idx="972">
                  <c:v>0.629</c:v>
                </c:pt>
                <c:pt idx="973">
                  <c:v>0.73299999999999998</c:v>
                </c:pt>
                <c:pt idx="974">
                  <c:v>0.78800000000000003</c:v>
                </c:pt>
                <c:pt idx="975">
                  <c:v>0.84599999999999997</c:v>
                </c:pt>
                <c:pt idx="976">
                  <c:v>0.78800000000000003</c:v>
                </c:pt>
                <c:pt idx="977">
                  <c:v>0.84599999999999997</c:v>
                </c:pt>
                <c:pt idx="978">
                  <c:v>0.629</c:v>
                </c:pt>
                <c:pt idx="979">
                  <c:v>0.58099999999999996</c:v>
                </c:pt>
                <c:pt idx="980">
                  <c:v>0.629</c:v>
                </c:pt>
                <c:pt idx="981">
                  <c:v>0.68</c:v>
                </c:pt>
                <c:pt idx="982">
                  <c:v>0.84599999999999997</c:v>
                </c:pt>
                <c:pt idx="983">
                  <c:v>0.68</c:v>
                </c:pt>
                <c:pt idx="984">
                  <c:v>0.78800000000000003</c:v>
                </c:pt>
                <c:pt idx="985">
                  <c:v>0.84599999999999997</c:v>
                </c:pt>
                <c:pt idx="986">
                  <c:v>1.39</c:v>
                </c:pt>
                <c:pt idx="987">
                  <c:v>1.17</c:v>
                </c:pt>
                <c:pt idx="988">
                  <c:v>1.47</c:v>
                </c:pt>
                <c:pt idx="989">
                  <c:v>1.17</c:v>
                </c:pt>
                <c:pt idx="990">
                  <c:v>0.84599999999999997</c:v>
                </c:pt>
                <c:pt idx="991">
                  <c:v>0.58099999999999996</c:v>
                </c:pt>
                <c:pt idx="992">
                  <c:v>0.58099999999999996</c:v>
                </c:pt>
                <c:pt idx="993">
                  <c:v>0.49</c:v>
                </c:pt>
                <c:pt idx="994">
                  <c:v>0.78800000000000003</c:v>
                </c:pt>
                <c:pt idx="995">
                  <c:v>0.73299999999999998</c:v>
                </c:pt>
                <c:pt idx="996">
                  <c:v>0.73299999999999998</c:v>
                </c:pt>
                <c:pt idx="997">
                  <c:v>1.24</c:v>
                </c:pt>
                <c:pt idx="998">
                  <c:v>1.17</c:v>
                </c:pt>
                <c:pt idx="999">
                  <c:v>1.63</c:v>
                </c:pt>
                <c:pt idx="1000">
                  <c:v>1.1000000000000001</c:v>
                </c:pt>
                <c:pt idx="1001">
                  <c:v>1.24</c:v>
                </c:pt>
                <c:pt idx="1002">
                  <c:v>1.1000000000000001</c:v>
                </c:pt>
                <c:pt idx="1003">
                  <c:v>1.24</c:v>
                </c:pt>
                <c:pt idx="1004">
                  <c:v>0.78800000000000003</c:v>
                </c:pt>
                <c:pt idx="1005">
                  <c:v>0.58099999999999996</c:v>
                </c:pt>
                <c:pt idx="1006">
                  <c:v>0.73299999999999998</c:v>
                </c:pt>
                <c:pt idx="1007">
                  <c:v>0.78800000000000003</c:v>
                </c:pt>
                <c:pt idx="1008">
                  <c:v>0.84599999999999997</c:v>
                </c:pt>
                <c:pt idx="1009">
                  <c:v>0.96699999999999997</c:v>
                </c:pt>
                <c:pt idx="1010">
                  <c:v>0.73299999999999998</c:v>
                </c:pt>
                <c:pt idx="1011">
                  <c:v>0.53400000000000003</c:v>
                </c:pt>
                <c:pt idx="1012">
                  <c:v>0.68</c:v>
                </c:pt>
                <c:pt idx="1013">
                  <c:v>0.96699999999999997</c:v>
                </c:pt>
                <c:pt idx="1014">
                  <c:v>1.1000000000000001</c:v>
                </c:pt>
                <c:pt idx="1015">
                  <c:v>0.90600000000000003</c:v>
                </c:pt>
                <c:pt idx="1016">
                  <c:v>0.96699999999999997</c:v>
                </c:pt>
                <c:pt idx="1017">
                  <c:v>0.78800000000000003</c:v>
                </c:pt>
                <c:pt idx="1018">
                  <c:v>0.84599999999999997</c:v>
                </c:pt>
                <c:pt idx="1019">
                  <c:v>0.90600000000000003</c:v>
                </c:pt>
                <c:pt idx="1020">
                  <c:v>0.96699999999999997</c:v>
                </c:pt>
                <c:pt idx="1021">
                  <c:v>0.84599999999999997</c:v>
                </c:pt>
                <c:pt idx="1022">
                  <c:v>0.68</c:v>
                </c:pt>
                <c:pt idx="1023">
                  <c:v>0.73299999999999998</c:v>
                </c:pt>
                <c:pt idx="1024">
                  <c:v>1.1000000000000001</c:v>
                </c:pt>
                <c:pt idx="1025">
                  <c:v>1.24</c:v>
                </c:pt>
                <c:pt idx="1026">
                  <c:v>0.96699999999999997</c:v>
                </c:pt>
                <c:pt idx="1027">
                  <c:v>0.90600000000000003</c:v>
                </c:pt>
                <c:pt idx="1028">
                  <c:v>0.84599999999999997</c:v>
                </c:pt>
                <c:pt idx="1029">
                  <c:v>0.68</c:v>
                </c:pt>
                <c:pt idx="1030">
                  <c:v>0.73299999999999998</c:v>
                </c:pt>
                <c:pt idx="1031">
                  <c:v>0.73299999999999998</c:v>
                </c:pt>
                <c:pt idx="1032">
                  <c:v>0.84599999999999997</c:v>
                </c:pt>
                <c:pt idx="1033">
                  <c:v>0.90600000000000003</c:v>
                </c:pt>
                <c:pt idx="1034">
                  <c:v>1.1000000000000001</c:v>
                </c:pt>
                <c:pt idx="1035">
                  <c:v>0.90600000000000003</c:v>
                </c:pt>
                <c:pt idx="1036">
                  <c:v>1.47</c:v>
                </c:pt>
                <c:pt idx="1037">
                  <c:v>0.90600000000000003</c:v>
                </c:pt>
                <c:pt idx="1038">
                  <c:v>0.629</c:v>
                </c:pt>
                <c:pt idx="1039">
                  <c:v>0.629</c:v>
                </c:pt>
                <c:pt idx="1040">
                  <c:v>0.73299999999999998</c:v>
                </c:pt>
                <c:pt idx="1041">
                  <c:v>0.53400000000000003</c:v>
                </c:pt>
                <c:pt idx="1042">
                  <c:v>0.84599999999999997</c:v>
                </c:pt>
                <c:pt idx="1043">
                  <c:v>1.03</c:v>
                </c:pt>
                <c:pt idx="1044">
                  <c:v>1.24</c:v>
                </c:pt>
                <c:pt idx="1045">
                  <c:v>0.84599999999999997</c:v>
                </c:pt>
                <c:pt idx="1046">
                  <c:v>1.31</c:v>
                </c:pt>
                <c:pt idx="1047">
                  <c:v>1.47</c:v>
                </c:pt>
                <c:pt idx="1048">
                  <c:v>1.47</c:v>
                </c:pt>
                <c:pt idx="1049">
                  <c:v>1.03</c:v>
                </c:pt>
                <c:pt idx="1050">
                  <c:v>0.68</c:v>
                </c:pt>
                <c:pt idx="1051">
                  <c:v>0.629</c:v>
                </c:pt>
                <c:pt idx="1052">
                  <c:v>0.90600000000000003</c:v>
                </c:pt>
                <c:pt idx="1053">
                  <c:v>0.73299999999999998</c:v>
                </c:pt>
                <c:pt idx="1054">
                  <c:v>0.68</c:v>
                </c:pt>
                <c:pt idx="1055">
                  <c:v>0.78800000000000003</c:v>
                </c:pt>
                <c:pt idx="1056">
                  <c:v>0.73299999999999998</c:v>
                </c:pt>
                <c:pt idx="1057">
                  <c:v>0.78800000000000003</c:v>
                </c:pt>
                <c:pt idx="1058">
                  <c:v>0.84599999999999997</c:v>
                </c:pt>
                <c:pt idx="1059">
                  <c:v>1.63</c:v>
                </c:pt>
                <c:pt idx="1060">
                  <c:v>2.2799999999999998</c:v>
                </c:pt>
                <c:pt idx="1061">
                  <c:v>0.96699999999999997</c:v>
                </c:pt>
                <c:pt idx="1062">
                  <c:v>0.78800000000000003</c:v>
                </c:pt>
                <c:pt idx="1063">
                  <c:v>0.629</c:v>
                </c:pt>
                <c:pt idx="1064">
                  <c:v>0.73299999999999998</c:v>
                </c:pt>
                <c:pt idx="1065">
                  <c:v>0.68</c:v>
                </c:pt>
                <c:pt idx="1066">
                  <c:v>0.68</c:v>
                </c:pt>
                <c:pt idx="1067">
                  <c:v>0.68</c:v>
                </c:pt>
                <c:pt idx="1068">
                  <c:v>0.73299999999999998</c:v>
                </c:pt>
                <c:pt idx="1069">
                  <c:v>0.73299999999999998</c:v>
                </c:pt>
                <c:pt idx="1070">
                  <c:v>0.78800000000000003</c:v>
                </c:pt>
                <c:pt idx="1071">
                  <c:v>0.90600000000000003</c:v>
                </c:pt>
                <c:pt idx="1072">
                  <c:v>0.90600000000000003</c:v>
                </c:pt>
                <c:pt idx="1073">
                  <c:v>1.39</c:v>
                </c:pt>
                <c:pt idx="1074">
                  <c:v>0.84599999999999997</c:v>
                </c:pt>
                <c:pt idx="1075">
                  <c:v>0.90600000000000003</c:v>
                </c:pt>
                <c:pt idx="1076">
                  <c:v>0.73299999999999998</c:v>
                </c:pt>
                <c:pt idx="1077">
                  <c:v>0.73299999999999998</c:v>
                </c:pt>
                <c:pt idx="1078">
                  <c:v>1.24</c:v>
                </c:pt>
                <c:pt idx="1079">
                  <c:v>0.96699999999999997</c:v>
                </c:pt>
                <c:pt idx="1080">
                  <c:v>0.96699999999999997</c:v>
                </c:pt>
                <c:pt idx="1081">
                  <c:v>0.96699999999999997</c:v>
                </c:pt>
                <c:pt idx="1082">
                  <c:v>0.78800000000000003</c:v>
                </c:pt>
                <c:pt idx="1083">
                  <c:v>2.08</c:v>
                </c:pt>
                <c:pt idx="1084">
                  <c:v>1.1000000000000001</c:v>
                </c:pt>
                <c:pt idx="1085">
                  <c:v>1.03</c:v>
                </c:pt>
                <c:pt idx="1086">
                  <c:v>0.78800000000000003</c:v>
                </c:pt>
                <c:pt idx="1087">
                  <c:v>0.68</c:v>
                </c:pt>
                <c:pt idx="1088">
                  <c:v>0.68</c:v>
                </c:pt>
                <c:pt idx="1089">
                  <c:v>0.68</c:v>
                </c:pt>
                <c:pt idx="1090">
                  <c:v>0.629</c:v>
                </c:pt>
                <c:pt idx="1091">
                  <c:v>0.629</c:v>
                </c:pt>
                <c:pt idx="1092">
                  <c:v>1.39</c:v>
                </c:pt>
                <c:pt idx="1093">
                  <c:v>0.96699999999999997</c:v>
                </c:pt>
                <c:pt idx="1094">
                  <c:v>1.24</c:v>
                </c:pt>
                <c:pt idx="1095">
                  <c:v>0.96699999999999997</c:v>
                </c:pt>
                <c:pt idx="1096">
                  <c:v>1.03</c:v>
                </c:pt>
                <c:pt idx="1097">
                  <c:v>0.90600000000000003</c:v>
                </c:pt>
                <c:pt idx="1098">
                  <c:v>0.73299999999999998</c:v>
                </c:pt>
                <c:pt idx="1099">
                  <c:v>0.58099999999999996</c:v>
                </c:pt>
                <c:pt idx="1100">
                  <c:v>0.629</c:v>
                </c:pt>
                <c:pt idx="1101">
                  <c:v>0.49</c:v>
                </c:pt>
                <c:pt idx="1102">
                  <c:v>0.44700000000000001</c:v>
                </c:pt>
                <c:pt idx="1103">
                  <c:v>0.58099999999999996</c:v>
                </c:pt>
                <c:pt idx="1104">
                  <c:v>0.629</c:v>
                </c:pt>
                <c:pt idx="1105">
                  <c:v>0.68</c:v>
                </c:pt>
                <c:pt idx="1106">
                  <c:v>0.49</c:v>
                </c:pt>
                <c:pt idx="1107">
                  <c:v>0.78800000000000003</c:v>
                </c:pt>
                <c:pt idx="1108">
                  <c:v>0.90600000000000003</c:v>
                </c:pt>
                <c:pt idx="1109">
                  <c:v>0.84599999999999997</c:v>
                </c:pt>
                <c:pt idx="1110">
                  <c:v>0.68</c:v>
                </c:pt>
                <c:pt idx="1111">
                  <c:v>0.629</c:v>
                </c:pt>
                <c:pt idx="1112">
                  <c:v>0.58099999999999996</c:v>
                </c:pt>
                <c:pt idx="1113">
                  <c:v>0.68</c:v>
                </c:pt>
                <c:pt idx="1114">
                  <c:v>0.53400000000000003</c:v>
                </c:pt>
                <c:pt idx="1115">
                  <c:v>0.629</c:v>
                </c:pt>
                <c:pt idx="1116">
                  <c:v>1.03</c:v>
                </c:pt>
                <c:pt idx="1117">
                  <c:v>0.84599999999999997</c:v>
                </c:pt>
                <c:pt idx="1118">
                  <c:v>1.39</c:v>
                </c:pt>
                <c:pt idx="1119">
                  <c:v>1.24</c:v>
                </c:pt>
                <c:pt idx="1120">
                  <c:v>1.03</c:v>
                </c:pt>
                <c:pt idx="1121">
                  <c:v>0.40699999999999997</c:v>
                </c:pt>
                <c:pt idx="1122">
                  <c:v>0.29899999999999999</c:v>
                </c:pt>
                <c:pt idx="1123">
                  <c:v>0.26700000000000002</c:v>
                </c:pt>
                <c:pt idx="1124">
                  <c:v>0.629</c:v>
                </c:pt>
                <c:pt idx="1125">
                  <c:v>0.73299999999999998</c:v>
                </c:pt>
                <c:pt idx="1126">
                  <c:v>0.73299999999999998</c:v>
                </c:pt>
                <c:pt idx="1127">
                  <c:v>0.73299999999999998</c:v>
                </c:pt>
                <c:pt idx="1128">
                  <c:v>0.78800000000000003</c:v>
                </c:pt>
                <c:pt idx="1129">
                  <c:v>0.78800000000000003</c:v>
                </c:pt>
                <c:pt idx="1130">
                  <c:v>0.96699999999999997</c:v>
                </c:pt>
                <c:pt idx="1131">
                  <c:v>0.73299999999999998</c:v>
                </c:pt>
                <c:pt idx="1132">
                  <c:v>0.96699999999999997</c:v>
                </c:pt>
                <c:pt idx="1133">
                  <c:v>1.47</c:v>
                </c:pt>
                <c:pt idx="1134">
                  <c:v>0.96699999999999997</c:v>
                </c:pt>
                <c:pt idx="1135">
                  <c:v>0.629</c:v>
                </c:pt>
                <c:pt idx="1136">
                  <c:v>0.53400000000000003</c:v>
                </c:pt>
                <c:pt idx="1137">
                  <c:v>0.53400000000000003</c:v>
                </c:pt>
                <c:pt idx="1138">
                  <c:v>0.629</c:v>
                </c:pt>
                <c:pt idx="1139">
                  <c:v>0.78800000000000003</c:v>
                </c:pt>
                <c:pt idx="1140">
                  <c:v>1.03</c:v>
                </c:pt>
                <c:pt idx="1141">
                  <c:v>0.84599999999999997</c:v>
                </c:pt>
                <c:pt idx="1142">
                  <c:v>1.31</c:v>
                </c:pt>
                <c:pt idx="1143">
                  <c:v>1.63</c:v>
                </c:pt>
                <c:pt idx="1144">
                  <c:v>1.24</c:v>
                </c:pt>
                <c:pt idx="1145">
                  <c:v>0.84599999999999997</c:v>
                </c:pt>
                <c:pt idx="1146">
                  <c:v>0.629</c:v>
                </c:pt>
                <c:pt idx="1147">
                  <c:v>0.629</c:v>
                </c:pt>
                <c:pt idx="1148">
                  <c:v>0.58099999999999996</c:v>
                </c:pt>
                <c:pt idx="1149">
                  <c:v>0.58099999999999996</c:v>
                </c:pt>
                <c:pt idx="1150">
                  <c:v>0.44700000000000001</c:v>
                </c:pt>
                <c:pt idx="1151">
                  <c:v>0.78800000000000003</c:v>
                </c:pt>
                <c:pt idx="1152">
                  <c:v>0.82099999999999995</c:v>
                </c:pt>
                <c:pt idx="1153">
                  <c:v>1.08</c:v>
                </c:pt>
                <c:pt idx="1154">
                  <c:v>0.874</c:v>
                </c:pt>
                <c:pt idx="1155">
                  <c:v>1.17</c:v>
                </c:pt>
                <c:pt idx="1156">
                  <c:v>1.56</c:v>
                </c:pt>
                <c:pt idx="1157">
                  <c:v>1.24</c:v>
                </c:pt>
                <c:pt idx="1158">
                  <c:v>0.76700000000000002</c:v>
                </c:pt>
                <c:pt idx="1159">
                  <c:v>0.63</c:v>
                </c:pt>
                <c:pt idx="1160">
                  <c:v>0.65700000000000003</c:v>
                </c:pt>
                <c:pt idx="1161">
                  <c:v>0.66400000000000003</c:v>
                </c:pt>
                <c:pt idx="1162">
                  <c:v>0.69799999999999995</c:v>
                </c:pt>
                <c:pt idx="1163">
                  <c:v>0.73699999999999999</c:v>
                </c:pt>
                <c:pt idx="1164">
                  <c:v>0.89</c:v>
                </c:pt>
                <c:pt idx="1165">
                  <c:v>1.17</c:v>
                </c:pt>
                <c:pt idx="1166">
                  <c:v>0.90600000000000003</c:v>
                </c:pt>
                <c:pt idx="1167">
                  <c:v>0.90600000000000003</c:v>
                </c:pt>
                <c:pt idx="1168">
                  <c:v>2.2400000000000002</c:v>
                </c:pt>
                <c:pt idx="1169">
                  <c:v>0.93400000000000005</c:v>
                </c:pt>
                <c:pt idx="1170">
                  <c:v>0.84299999999999997</c:v>
                </c:pt>
                <c:pt idx="1171">
                  <c:v>0.78800000000000003</c:v>
                </c:pt>
                <c:pt idx="1172">
                  <c:v>1.08</c:v>
                </c:pt>
                <c:pt idx="1173">
                  <c:v>0.74199999999999999</c:v>
                </c:pt>
                <c:pt idx="1174">
                  <c:v>0.73299999999999998</c:v>
                </c:pt>
                <c:pt idx="1175">
                  <c:v>0.78</c:v>
                </c:pt>
                <c:pt idx="1176">
                  <c:v>1.1000000000000001</c:v>
                </c:pt>
                <c:pt idx="1177">
                  <c:v>0.99</c:v>
                </c:pt>
                <c:pt idx="1178">
                  <c:v>0.96799999999999997</c:v>
                </c:pt>
                <c:pt idx="1179">
                  <c:v>0.84599999999999997</c:v>
                </c:pt>
                <c:pt idx="1180">
                  <c:v>1.55</c:v>
                </c:pt>
                <c:pt idx="1181">
                  <c:v>0.97899999999999998</c:v>
                </c:pt>
                <c:pt idx="1182">
                  <c:v>0.96699999999999997</c:v>
                </c:pt>
                <c:pt idx="1183">
                  <c:v>0.94699999999999995</c:v>
                </c:pt>
                <c:pt idx="1184">
                  <c:v>0.85499999999999998</c:v>
                </c:pt>
                <c:pt idx="1185">
                  <c:v>1.1200000000000001</c:v>
                </c:pt>
                <c:pt idx="1186">
                  <c:v>1.1399999999999999</c:v>
                </c:pt>
                <c:pt idx="1187">
                  <c:v>1.03</c:v>
                </c:pt>
                <c:pt idx="1188">
                  <c:v>0.91500000000000004</c:v>
                </c:pt>
                <c:pt idx="1189">
                  <c:v>1.54</c:v>
                </c:pt>
                <c:pt idx="1190">
                  <c:v>1.85</c:v>
                </c:pt>
                <c:pt idx="1191">
                  <c:v>1.32</c:v>
                </c:pt>
                <c:pt idx="1192">
                  <c:v>1.17</c:v>
                </c:pt>
                <c:pt idx="1193">
                  <c:v>0.97899999999999998</c:v>
                </c:pt>
                <c:pt idx="1194">
                  <c:v>0.66900000000000004</c:v>
                </c:pt>
                <c:pt idx="1195">
                  <c:v>0.65800000000000003</c:v>
                </c:pt>
                <c:pt idx="1196">
                  <c:v>0.66400000000000003</c:v>
                </c:pt>
                <c:pt idx="1197">
                  <c:v>0.94799999999999995</c:v>
                </c:pt>
                <c:pt idx="1198">
                  <c:v>0.74199999999999999</c:v>
                </c:pt>
                <c:pt idx="1199">
                  <c:v>#N/A</c:v>
                </c:pt>
                <c:pt idx="1200">
                  <c:v>#N/A</c:v>
                </c:pt>
              </c:numCache>
            </c:numRef>
          </c:yVal>
          <c:smooth val="0"/>
          <c:extLst xmlns:c16r2="http://schemas.microsoft.com/office/drawing/2015/06/chart">
            <c:ext xmlns:c16="http://schemas.microsoft.com/office/drawing/2014/chart" uri="{C3380CC4-5D6E-409C-BE32-E72D297353CC}">
              <c16:uniqueId val="{00000000-20EE-4CA1-8B80-21493109AB90}"/>
            </c:ext>
          </c:extLst>
        </c:ser>
        <c:dLbls>
          <c:showLegendKey val="0"/>
          <c:showVal val="0"/>
          <c:showCatName val="0"/>
          <c:showSerName val="0"/>
          <c:showPercent val="0"/>
          <c:showBubbleSize val="0"/>
        </c:dLbls>
        <c:axId val="190331136"/>
        <c:axId val="190349312"/>
      </c:scatterChart>
      <c:valAx>
        <c:axId val="190331136"/>
        <c:scaling>
          <c:orientation val="minMax"/>
          <c:max val="43920"/>
          <c:min val="3660"/>
        </c:scaling>
        <c:delete val="0"/>
        <c:axPos val="b"/>
        <c:majorGridlines>
          <c:spPr>
            <a:ln w="12700">
              <a:solidFill>
                <a:schemeClr val="bg1">
                  <a:lumMod val="50000"/>
                </a:schemeClr>
              </a:solidFill>
              <a:prstDash val="dash"/>
            </a:ln>
          </c:spPr>
        </c:majorGridlines>
        <c:numFmt formatCode="yyyy" sourceLinked="0"/>
        <c:majorTickMark val="out"/>
        <c:minorTickMark val="none"/>
        <c:tickLblPos val="nextTo"/>
        <c:spPr>
          <a:ln w="12700">
            <a:solidFill>
              <a:srgbClr val="000000"/>
            </a:solidFill>
            <a:prstDash val="solid"/>
          </a:ln>
        </c:spPr>
        <c:txPr>
          <a:bodyPr rot="0" vert="horz"/>
          <a:lstStyle/>
          <a:p>
            <a:pPr>
              <a:defRPr sz="1200" b="1"/>
            </a:pPr>
            <a:endParaRPr lang="cs-CZ"/>
          </a:p>
        </c:txPr>
        <c:crossAx val="190349312"/>
        <c:crosses val="autoZero"/>
        <c:crossBetween val="midCat"/>
        <c:majorUnit val="3660"/>
        <c:minorUnit val="25.564"/>
      </c:valAx>
      <c:valAx>
        <c:axId val="190349312"/>
        <c:scaling>
          <c:orientation val="minMax"/>
          <c:max val="2"/>
        </c:scaling>
        <c:delete val="0"/>
        <c:axPos val="l"/>
        <c:majorGridlines>
          <c:spPr>
            <a:ln w="12700">
              <a:solidFill>
                <a:schemeClr val="bg1">
                  <a:lumMod val="50000"/>
                </a:schemeClr>
              </a:solidFill>
              <a:prstDash val="dash"/>
            </a:ln>
          </c:spPr>
        </c:majorGridlines>
        <c:title>
          <c:tx>
            <c:rich>
              <a:bodyPr/>
              <a:lstStyle/>
              <a:p>
                <a:pPr>
                  <a:defRPr sz="1200" b="1"/>
                </a:pPr>
                <a:r>
                  <a:rPr lang="en-US" sz="1200" b="1" dirty="0" smtClean="0"/>
                  <a:t>Minimal monthly</a:t>
                </a:r>
                <a:r>
                  <a:rPr lang="en-US" sz="1200" b="1" baseline="0" dirty="0" smtClean="0"/>
                  <a:t> discharge </a:t>
                </a:r>
                <a:r>
                  <a:rPr lang="en-US" sz="1200" b="1" dirty="0" smtClean="0"/>
                  <a:t>[</a:t>
                </a:r>
                <a:r>
                  <a:rPr lang="cs-CZ" sz="1200" b="1" dirty="0"/>
                  <a:t>m</a:t>
                </a:r>
                <a:r>
                  <a:rPr lang="cs-CZ" sz="1200" b="1" baseline="30000" dirty="0"/>
                  <a:t>3</a:t>
                </a:r>
                <a:r>
                  <a:rPr lang="cs-CZ" sz="1200" b="1" dirty="0"/>
                  <a:t>/s</a:t>
                </a:r>
                <a:r>
                  <a:rPr lang="en-US" sz="1200" b="1" dirty="0"/>
                  <a:t>]</a:t>
                </a:r>
                <a:endParaRPr lang="cs-CZ" sz="1200" b="1" dirty="0"/>
              </a:p>
            </c:rich>
          </c:tx>
          <c:layout>
            <c:manualLayout>
              <c:xMode val="edge"/>
              <c:yMode val="edge"/>
              <c:x val="1.3328356006215871E-2"/>
              <c:y val="0.14003858531618987"/>
            </c:manualLayout>
          </c:layout>
          <c:overlay val="0"/>
          <c:spPr>
            <a:noFill/>
            <a:ln w="25400">
              <a:noFill/>
            </a:ln>
          </c:spPr>
        </c:title>
        <c:numFmt formatCode="#,##0.0" sourceLinked="0"/>
        <c:majorTickMark val="out"/>
        <c:minorTickMark val="none"/>
        <c:tickLblPos val="nextTo"/>
        <c:spPr>
          <a:ln w="12700">
            <a:solidFill>
              <a:srgbClr val="000000"/>
            </a:solidFill>
            <a:prstDash val="solid"/>
          </a:ln>
        </c:spPr>
        <c:txPr>
          <a:bodyPr rot="0" vert="horz"/>
          <a:lstStyle/>
          <a:p>
            <a:pPr>
              <a:defRPr sz="1200" b="1"/>
            </a:pPr>
            <a:endParaRPr lang="cs-CZ"/>
          </a:p>
        </c:txPr>
        <c:crossAx val="190331136"/>
        <c:crosses val="autoZero"/>
        <c:crossBetween val="midCat"/>
        <c:majorUnit val="0.5"/>
      </c:valAx>
      <c:spPr>
        <a:noFill/>
        <a:ln w="12700">
          <a:solidFill>
            <a:srgbClr val="000000"/>
          </a:solidFill>
          <a:prstDash val="solid"/>
        </a:ln>
      </c:spPr>
    </c:plotArea>
    <c:plotVisOnly val="1"/>
    <c:dispBlanksAs val="gap"/>
    <c:showDLblsOverMax val="0"/>
  </c:chart>
  <c:spPr>
    <a:solidFill>
      <a:srgbClr val="FFFFFF"/>
    </a:solidFill>
    <a:ln w="22225">
      <a:solidFill>
        <a:srgbClr val="000000"/>
      </a:solidFill>
    </a:ln>
  </c:spPr>
  <c:txPr>
    <a:bodyPr/>
    <a:lstStyle/>
    <a:p>
      <a:pPr>
        <a:defRPr sz="1000" b="0" i="0" u="none" strike="noStrike" baseline="0">
          <a:solidFill>
            <a:srgbClr val="000000"/>
          </a:solidFill>
          <a:latin typeface="Arial" panose="020B0604020202020204" pitchFamily="34" charset="0"/>
          <a:ea typeface="Arial CE"/>
          <a:cs typeface="Arial" panose="020B0604020202020204" pitchFamily="34" charset="0"/>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18055555555562E-2"/>
          <c:y val="0.12771464201891011"/>
          <c:w val="0.79364184027777773"/>
          <c:h val="0.73433570803649562"/>
        </c:manualLayout>
      </c:layout>
      <c:scatterChart>
        <c:scatterStyle val="lineMarker"/>
        <c:varyColors val="0"/>
        <c:ser>
          <c:idx val="3"/>
          <c:order val="0"/>
          <c:tx>
            <c:strRef>
              <c:f>HPV_4410_pravostranna!$P$1</c:f>
              <c:strCache>
                <c:ptCount val="1"/>
                <c:pt idx="0">
                  <c:v>VP7510 Cetenov (Východ, C)</c:v>
                </c:pt>
              </c:strCache>
            </c:strRef>
          </c:tx>
          <c:spPr>
            <a:ln w="12700">
              <a:solidFill>
                <a:srgbClr val="0000FF"/>
              </a:solidFill>
            </a:ln>
          </c:spPr>
          <c:marker>
            <c:symbol val="none"/>
          </c:marker>
          <c:xVal>
            <c:numRef>
              <c:f>HPV_4410_pravostranna!$O$2:$O$10000</c:f>
              <c:numCache>
                <c:formatCode>m/d/yyyy</c:formatCode>
                <c:ptCount val="9999"/>
                <c:pt idx="0">
                  <c:v>27339</c:v>
                </c:pt>
                <c:pt idx="1">
                  <c:v>27346</c:v>
                </c:pt>
                <c:pt idx="2">
                  <c:v>27353</c:v>
                </c:pt>
                <c:pt idx="3">
                  <c:v>27360</c:v>
                </c:pt>
                <c:pt idx="4">
                  <c:v>27367</c:v>
                </c:pt>
                <c:pt idx="5">
                  <c:v>27374</c:v>
                </c:pt>
                <c:pt idx="6">
                  <c:v>27381</c:v>
                </c:pt>
                <c:pt idx="7">
                  <c:v>27388</c:v>
                </c:pt>
                <c:pt idx="8">
                  <c:v>27395</c:v>
                </c:pt>
                <c:pt idx="9">
                  <c:v>27402</c:v>
                </c:pt>
                <c:pt idx="10">
                  <c:v>27409</c:v>
                </c:pt>
                <c:pt idx="11">
                  <c:v>27416</c:v>
                </c:pt>
                <c:pt idx="12">
                  <c:v>27423</c:v>
                </c:pt>
                <c:pt idx="13">
                  <c:v>27430</c:v>
                </c:pt>
                <c:pt idx="14">
                  <c:v>27437</c:v>
                </c:pt>
                <c:pt idx="15">
                  <c:v>27444</c:v>
                </c:pt>
                <c:pt idx="16">
                  <c:v>27451</c:v>
                </c:pt>
                <c:pt idx="17">
                  <c:v>27458</c:v>
                </c:pt>
                <c:pt idx="18">
                  <c:v>27465</c:v>
                </c:pt>
                <c:pt idx="19">
                  <c:v>27472</c:v>
                </c:pt>
                <c:pt idx="20">
                  <c:v>27479</c:v>
                </c:pt>
                <c:pt idx="21">
                  <c:v>27486</c:v>
                </c:pt>
                <c:pt idx="22">
                  <c:v>27493</c:v>
                </c:pt>
                <c:pt idx="23">
                  <c:v>27500</c:v>
                </c:pt>
                <c:pt idx="24">
                  <c:v>27507</c:v>
                </c:pt>
                <c:pt idx="25">
                  <c:v>27514</c:v>
                </c:pt>
                <c:pt idx="26">
                  <c:v>27521</c:v>
                </c:pt>
                <c:pt idx="27">
                  <c:v>27528</c:v>
                </c:pt>
                <c:pt idx="28">
                  <c:v>27535</c:v>
                </c:pt>
                <c:pt idx="29">
                  <c:v>27542</c:v>
                </c:pt>
                <c:pt idx="30">
                  <c:v>27549</c:v>
                </c:pt>
                <c:pt idx="31">
                  <c:v>27556</c:v>
                </c:pt>
                <c:pt idx="32">
                  <c:v>27563</c:v>
                </c:pt>
                <c:pt idx="33">
                  <c:v>27570</c:v>
                </c:pt>
                <c:pt idx="34">
                  <c:v>27577</c:v>
                </c:pt>
                <c:pt idx="35">
                  <c:v>27584</c:v>
                </c:pt>
                <c:pt idx="36">
                  <c:v>27591</c:v>
                </c:pt>
                <c:pt idx="37">
                  <c:v>27598</c:v>
                </c:pt>
                <c:pt idx="38">
                  <c:v>27605</c:v>
                </c:pt>
                <c:pt idx="39">
                  <c:v>27612</c:v>
                </c:pt>
                <c:pt idx="40">
                  <c:v>27619</c:v>
                </c:pt>
                <c:pt idx="41">
                  <c:v>27626</c:v>
                </c:pt>
                <c:pt idx="42">
                  <c:v>27633</c:v>
                </c:pt>
                <c:pt idx="43">
                  <c:v>27640</c:v>
                </c:pt>
                <c:pt idx="44">
                  <c:v>27647</c:v>
                </c:pt>
                <c:pt idx="45">
                  <c:v>27654</c:v>
                </c:pt>
                <c:pt idx="46">
                  <c:v>27661</c:v>
                </c:pt>
                <c:pt idx="47">
                  <c:v>27668</c:v>
                </c:pt>
                <c:pt idx="48">
                  <c:v>27675</c:v>
                </c:pt>
                <c:pt idx="49">
                  <c:v>27682</c:v>
                </c:pt>
                <c:pt idx="50">
                  <c:v>27689</c:v>
                </c:pt>
                <c:pt idx="51">
                  <c:v>27696</c:v>
                </c:pt>
                <c:pt idx="52">
                  <c:v>27703</c:v>
                </c:pt>
                <c:pt idx="53">
                  <c:v>27710</c:v>
                </c:pt>
                <c:pt idx="54">
                  <c:v>27717</c:v>
                </c:pt>
                <c:pt idx="55">
                  <c:v>27724</c:v>
                </c:pt>
                <c:pt idx="56">
                  <c:v>27731</c:v>
                </c:pt>
                <c:pt idx="57">
                  <c:v>27738</c:v>
                </c:pt>
                <c:pt idx="58">
                  <c:v>27745</c:v>
                </c:pt>
                <c:pt idx="59">
                  <c:v>27752</c:v>
                </c:pt>
                <c:pt idx="60">
                  <c:v>27759</c:v>
                </c:pt>
                <c:pt idx="61">
                  <c:v>27766</c:v>
                </c:pt>
                <c:pt idx="62">
                  <c:v>27773</c:v>
                </c:pt>
                <c:pt idx="63">
                  <c:v>27780</c:v>
                </c:pt>
                <c:pt idx="64">
                  <c:v>27787</c:v>
                </c:pt>
                <c:pt idx="65">
                  <c:v>27794</c:v>
                </c:pt>
                <c:pt idx="66">
                  <c:v>27801</c:v>
                </c:pt>
                <c:pt idx="67">
                  <c:v>27808</c:v>
                </c:pt>
                <c:pt idx="68">
                  <c:v>27815</c:v>
                </c:pt>
                <c:pt idx="69">
                  <c:v>27822</c:v>
                </c:pt>
                <c:pt idx="70">
                  <c:v>27829</c:v>
                </c:pt>
                <c:pt idx="71">
                  <c:v>27836</c:v>
                </c:pt>
                <c:pt idx="72">
                  <c:v>27843</c:v>
                </c:pt>
                <c:pt idx="73">
                  <c:v>27850</c:v>
                </c:pt>
                <c:pt idx="74">
                  <c:v>27857</c:v>
                </c:pt>
                <c:pt idx="75">
                  <c:v>27864</c:v>
                </c:pt>
                <c:pt idx="76">
                  <c:v>27871</c:v>
                </c:pt>
                <c:pt idx="77">
                  <c:v>27878</c:v>
                </c:pt>
                <c:pt idx="78">
                  <c:v>27885</c:v>
                </c:pt>
                <c:pt idx="79">
                  <c:v>27892</c:v>
                </c:pt>
                <c:pt idx="80">
                  <c:v>27899</c:v>
                </c:pt>
                <c:pt idx="81">
                  <c:v>27906</c:v>
                </c:pt>
                <c:pt idx="82">
                  <c:v>27913</c:v>
                </c:pt>
                <c:pt idx="83">
                  <c:v>27920</c:v>
                </c:pt>
                <c:pt idx="84">
                  <c:v>27927</c:v>
                </c:pt>
                <c:pt idx="85">
                  <c:v>27934</c:v>
                </c:pt>
                <c:pt idx="86">
                  <c:v>27941</c:v>
                </c:pt>
                <c:pt idx="87">
                  <c:v>27948</c:v>
                </c:pt>
                <c:pt idx="88">
                  <c:v>27955</c:v>
                </c:pt>
                <c:pt idx="89">
                  <c:v>27962</c:v>
                </c:pt>
                <c:pt idx="90">
                  <c:v>27969</c:v>
                </c:pt>
                <c:pt idx="91">
                  <c:v>27976</c:v>
                </c:pt>
                <c:pt idx="92">
                  <c:v>27983</c:v>
                </c:pt>
                <c:pt idx="93">
                  <c:v>27990</c:v>
                </c:pt>
                <c:pt idx="94">
                  <c:v>27997</c:v>
                </c:pt>
                <c:pt idx="95">
                  <c:v>28004</c:v>
                </c:pt>
                <c:pt idx="96">
                  <c:v>28011</c:v>
                </c:pt>
                <c:pt idx="97">
                  <c:v>28018</c:v>
                </c:pt>
                <c:pt idx="98">
                  <c:v>28025</c:v>
                </c:pt>
                <c:pt idx="99">
                  <c:v>28032</c:v>
                </c:pt>
                <c:pt idx="100">
                  <c:v>28039</c:v>
                </c:pt>
                <c:pt idx="101">
                  <c:v>28046</c:v>
                </c:pt>
                <c:pt idx="102">
                  <c:v>28053</c:v>
                </c:pt>
                <c:pt idx="103">
                  <c:v>28060</c:v>
                </c:pt>
                <c:pt idx="104">
                  <c:v>28067</c:v>
                </c:pt>
                <c:pt idx="105">
                  <c:v>28074</c:v>
                </c:pt>
                <c:pt idx="106">
                  <c:v>28081</c:v>
                </c:pt>
                <c:pt idx="107">
                  <c:v>28088</c:v>
                </c:pt>
                <c:pt idx="108">
                  <c:v>28095</c:v>
                </c:pt>
                <c:pt idx="109">
                  <c:v>28102</c:v>
                </c:pt>
                <c:pt idx="110">
                  <c:v>28109</c:v>
                </c:pt>
                <c:pt idx="111">
                  <c:v>28116</c:v>
                </c:pt>
                <c:pt idx="112">
                  <c:v>28123</c:v>
                </c:pt>
                <c:pt idx="113">
                  <c:v>28130</c:v>
                </c:pt>
                <c:pt idx="114">
                  <c:v>28137</c:v>
                </c:pt>
                <c:pt idx="115">
                  <c:v>28144</c:v>
                </c:pt>
                <c:pt idx="116">
                  <c:v>28151</c:v>
                </c:pt>
                <c:pt idx="117">
                  <c:v>28158</c:v>
                </c:pt>
                <c:pt idx="118">
                  <c:v>28165</c:v>
                </c:pt>
                <c:pt idx="119">
                  <c:v>28172</c:v>
                </c:pt>
                <c:pt idx="120">
                  <c:v>28179</c:v>
                </c:pt>
                <c:pt idx="121">
                  <c:v>28186</c:v>
                </c:pt>
                <c:pt idx="122">
                  <c:v>28193</c:v>
                </c:pt>
                <c:pt idx="123">
                  <c:v>28200</c:v>
                </c:pt>
                <c:pt idx="124">
                  <c:v>28207</c:v>
                </c:pt>
                <c:pt idx="125">
                  <c:v>28214</c:v>
                </c:pt>
                <c:pt idx="126">
                  <c:v>28221</c:v>
                </c:pt>
                <c:pt idx="127">
                  <c:v>28228</c:v>
                </c:pt>
                <c:pt idx="128">
                  <c:v>28235</c:v>
                </c:pt>
                <c:pt idx="129">
                  <c:v>28242</c:v>
                </c:pt>
                <c:pt idx="130">
                  <c:v>28249</c:v>
                </c:pt>
                <c:pt idx="131">
                  <c:v>28256</c:v>
                </c:pt>
                <c:pt idx="132">
                  <c:v>28263</c:v>
                </c:pt>
                <c:pt idx="133">
                  <c:v>28270</c:v>
                </c:pt>
                <c:pt idx="134">
                  <c:v>28277</c:v>
                </c:pt>
                <c:pt idx="135">
                  <c:v>28284</c:v>
                </c:pt>
                <c:pt idx="136">
                  <c:v>28291</c:v>
                </c:pt>
                <c:pt idx="137">
                  <c:v>28298</c:v>
                </c:pt>
                <c:pt idx="138">
                  <c:v>28305</c:v>
                </c:pt>
                <c:pt idx="139">
                  <c:v>28312</c:v>
                </c:pt>
                <c:pt idx="140">
                  <c:v>28319</c:v>
                </c:pt>
                <c:pt idx="141">
                  <c:v>28326</c:v>
                </c:pt>
                <c:pt idx="142">
                  <c:v>28333</c:v>
                </c:pt>
                <c:pt idx="143">
                  <c:v>28340</c:v>
                </c:pt>
                <c:pt idx="144">
                  <c:v>28347</c:v>
                </c:pt>
                <c:pt idx="145">
                  <c:v>28354</c:v>
                </c:pt>
                <c:pt idx="146">
                  <c:v>28361</c:v>
                </c:pt>
                <c:pt idx="147">
                  <c:v>28368</c:v>
                </c:pt>
                <c:pt idx="148">
                  <c:v>28375</c:v>
                </c:pt>
                <c:pt idx="149">
                  <c:v>28382</c:v>
                </c:pt>
                <c:pt idx="150">
                  <c:v>28389</c:v>
                </c:pt>
                <c:pt idx="151">
                  <c:v>28396</c:v>
                </c:pt>
                <c:pt idx="152">
                  <c:v>28403</c:v>
                </c:pt>
                <c:pt idx="153">
                  <c:v>28410</c:v>
                </c:pt>
                <c:pt idx="154">
                  <c:v>28417</c:v>
                </c:pt>
                <c:pt idx="155">
                  <c:v>28424</c:v>
                </c:pt>
                <c:pt idx="156">
                  <c:v>28431</c:v>
                </c:pt>
                <c:pt idx="157">
                  <c:v>28438</c:v>
                </c:pt>
                <c:pt idx="158">
                  <c:v>28445</c:v>
                </c:pt>
                <c:pt idx="159">
                  <c:v>28452</c:v>
                </c:pt>
                <c:pt idx="160">
                  <c:v>28459</c:v>
                </c:pt>
                <c:pt idx="161">
                  <c:v>28466</c:v>
                </c:pt>
                <c:pt idx="162">
                  <c:v>28473</c:v>
                </c:pt>
                <c:pt idx="163">
                  <c:v>28480</c:v>
                </c:pt>
                <c:pt idx="164">
                  <c:v>28487</c:v>
                </c:pt>
                <c:pt idx="165">
                  <c:v>28494</c:v>
                </c:pt>
                <c:pt idx="166">
                  <c:v>28501</c:v>
                </c:pt>
                <c:pt idx="167">
                  <c:v>28508</c:v>
                </c:pt>
                <c:pt idx="168">
                  <c:v>28515</c:v>
                </c:pt>
                <c:pt idx="169">
                  <c:v>28522</c:v>
                </c:pt>
                <c:pt idx="170">
                  <c:v>28529</c:v>
                </c:pt>
                <c:pt idx="171">
                  <c:v>28536</c:v>
                </c:pt>
                <c:pt idx="172">
                  <c:v>28543</c:v>
                </c:pt>
                <c:pt idx="173">
                  <c:v>28550</c:v>
                </c:pt>
                <c:pt idx="174">
                  <c:v>28557</c:v>
                </c:pt>
                <c:pt idx="175">
                  <c:v>28564</c:v>
                </c:pt>
                <c:pt idx="176">
                  <c:v>28571</c:v>
                </c:pt>
                <c:pt idx="177">
                  <c:v>28578</c:v>
                </c:pt>
                <c:pt idx="178">
                  <c:v>28585</c:v>
                </c:pt>
                <c:pt idx="179">
                  <c:v>28592</c:v>
                </c:pt>
                <c:pt idx="180">
                  <c:v>28599</c:v>
                </c:pt>
                <c:pt idx="181">
                  <c:v>28606</c:v>
                </c:pt>
                <c:pt idx="182">
                  <c:v>28613</c:v>
                </c:pt>
                <c:pt idx="183">
                  <c:v>28620</c:v>
                </c:pt>
                <c:pt idx="184">
                  <c:v>28627</c:v>
                </c:pt>
                <c:pt idx="185">
                  <c:v>28634</c:v>
                </c:pt>
                <c:pt idx="186">
                  <c:v>28641</c:v>
                </c:pt>
                <c:pt idx="187">
                  <c:v>28648</c:v>
                </c:pt>
                <c:pt idx="188">
                  <c:v>28655</c:v>
                </c:pt>
                <c:pt idx="189">
                  <c:v>28662</c:v>
                </c:pt>
                <c:pt idx="190">
                  <c:v>28669</c:v>
                </c:pt>
                <c:pt idx="191">
                  <c:v>28676</c:v>
                </c:pt>
                <c:pt idx="192">
                  <c:v>28683</c:v>
                </c:pt>
                <c:pt idx="193">
                  <c:v>28690</c:v>
                </c:pt>
                <c:pt idx="194">
                  <c:v>28697</c:v>
                </c:pt>
                <c:pt idx="195">
                  <c:v>28704</c:v>
                </c:pt>
                <c:pt idx="196">
                  <c:v>28711</c:v>
                </c:pt>
                <c:pt idx="197">
                  <c:v>28718</c:v>
                </c:pt>
                <c:pt idx="198">
                  <c:v>28725</c:v>
                </c:pt>
                <c:pt idx="199">
                  <c:v>28732</c:v>
                </c:pt>
                <c:pt idx="200">
                  <c:v>28739</c:v>
                </c:pt>
                <c:pt idx="201">
                  <c:v>28746</c:v>
                </c:pt>
                <c:pt idx="202">
                  <c:v>28753</c:v>
                </c:pt>
                <c:pt idx="203">
                  <c:v>28760</c:v>
                </c:pt>
                <c:pt idx="204">
                  <c:v>28767</c:v>
                </c:pt>
                <c:pt idx="205">
                  <c:v>28774</c:v>
                </c:pt>
                <c:pt idx="206">
                  <c:v>28781</c:v>
                </c:pt>
                <c:pt idx="207">
                  <c:v>28788</c:v>
                </c:pt>
                <c:pt idx="208">
                  <c:v>28795</c:v>
                </c:pt>
                <c:pt idx="209">
                  <c:v>28802</c:v>
                </c:pt>
                <c:pt idx="210">
                  <c:v>28809</c:v>
                </c:pt>
                <c:pt idx="211">
                  <c:v>28816</c:v>
                </c:pt>
                <c:pt idx="212">
                  <c:v>28823</c:v>
                </c:pt>
                <c:pt idx="213">
                  <c:v>28830</c:v>
                </c:pt>
                <c:pt idx="214">
                  <c:v>28837</c:v>
                </c:pt>
                <c:pt idx="215">
                  <c:v>28844</c:v>
                </c:pt>
                <c:pt idx="216">
                  <c:v>28851</c:v>
                </c:pt>
                <c:pt idx="217">
                  <c:v>28858</c:v>
                </c:pt>
                <c:pt idx="218">
                  <c:v>28865</c:v>
                </c:pt>
                <c:pt idx="219">
                  <c:v>28872</c:v>
                </c:pt>
                <c:pt idx="220">
                  <c:v>28879</c:v>
                </c:pt>
                <c:pt idx="221">
                  <c:v>28886</c:v>
                </c:pt>
                <c:pt idx="222">
                  <c:v>28893</c:v>
                </c:pt>
                <c:pt idx="223">
                  <c:v>28900</c:v>
                </c:pt>
                <c:pt idx="224">
                  <c:v>28907</c:v>
                </c:pt>
                <c:pt idx="225">
                  <c:v>28914</c:v>
                </c:pt>
                <c:pt idx="226">
                  <c:v>28921</c:v>
                </c:pt>
                <c:pt idx="227">
                  <c:v>28928</c:v>
                </c:pt>
                <c:pt idx="228">
                  <c:v>28935</c:v>
                </c:pt>
                <c:pt idx="229">
                  <c:v>28942</c:v>
                </c:pt>
                <c:pt idx="230">
                  <c:v>28949</c:v>
                </c:pt>
                <c:pt idx="231">
                  <c:v>28956</c:v>
                </c:pt>
                <c:pt idx="232">
                  <c:v>28963</c:v>
                </c:pt>
                <c:pt idx="233">
                  <c:v>28970</c:v>
                </c:pt>
                <c:pt idx="234">
                  <c:v>28977</c:v>
                </c:pt>
                <c:pt idx="235">
                  <c:v>28984</c:v>
                </c:pt>
                <c:pt idx="236">
                  <c:v>28991</c:v>
                </c:pt>
                <c:pt idx="237">
                  <c:v>28998</c:v>
                </c:pt>
                <c:pt idx="238">
                  <c:v>29005</c:v>
                </c:pt>
                <c:pt idx="239">
                  <c:v>29012</c:v>
                </c:pt>
                <c:pt idx="240">
                  <c:v>29019</c:v>
                </c:pt>
                <c:pt idx="241">
                  <c:v>29026</c:v>
                </c:pt>
                <c:pt idx="242">
                  <c:v>29033</c:v>
                </c:pt>
                <c:pt idx="243">
                  <c:v>29040</c:v>
                </c:pt>
                <c:pt idx="244">
                  <c:v>29047</c:v>
                </c:pt>
                <c:pt idx="245">
                  <c:v>29054</c:v>
                </c:pt>
                <c:pt idx="246">
                  <c:v>29061</c:v>
                </c:pt>
                <c:pt idx="247">
                  <c:v>29068</c:v>
                </c:pt>
                <c:pt idx="248">
                  <c:v>29075</c:v>
                </c:pt>
                <c:pt idx="249">
                  <c:v>29082</c:v>
                </c:pt>
                <c:pt idx="250">
                  <c:v>29089</c:v>
                </c:pt>
                <c:pt idx="251">
                  <c:v>29096</c:v>
                </c:pt>
                <c:pt idx="252">
                  <c:v>29103</c:v>
                </c:pt>
                <c:pt idx="253">
                  <c:v>29110</c:v>
                </c:pt>
                <c:pt idx="254">
                  <c:v>29117</c:v>
                </c:pt>
                <c:pt idx="255">
                  <c:v>29124</c:v>
                </c:pt>
                <c:pt idx="256">
                  <c:v>29131</c:v>
                </c:pt>
                <c:pt idx="257">
                  <c:v>29138</c:v>
                </c:pt>
                <c:pt idx="258">
                  <c:v>29145</c:v>
                </c:pt>
                <c:pt idx="259">
                  <c:v>29152</c:v>
                </c:pt>
                <c:pt idx="260">
                  <c:v>29159</c:v>
                </c:pt>
                <c:pt idx="261">
                  <c:v>29166</c:v>
                </c:pt>
                <c:pt idx="262">
                  <c:v>29173</c:v>
                </c:pt>
                <c:pt idx="263">
                  <c:v>29180</c:v>
                </c:pt>
                <c:pt idx="264">
                  <c:v>29187</c:v>
                </c:pt>
                <c:pt idx="265">
                  <c:v>29194</c:v>
                </c:pt>
                <c:pt idx="266">
                  <c:v>29201</c:v>
                </c:pt>
                <c:pt idx="267">
                  <c:v>29208</c:v>
                </c:pt>
                <c:pt idx="268">
                  <c:v>29215</c:v>
                </c:pt>
                <c:pt idx="269">
                  <c:v>29222</c:v>
                </c:pt>
                <c:pt idx="270">
                  <c:v>29229</c:v>
                </c:pt>
                <c:pt idx="271">
                  <c:v>29236</c:v>
                </c:pt>
                <c:pt idx="272">
                  <c:v>29243</c:v>
                </c:pt>
                <c:pt idx="273">
                  <c:v>29250</c:v>
                </c:pt>
                <c:pt idx="274">
                  <c:v>29257</c:v>
                </c:pt>
                <c:pt idx="275">
                  <c:v>29264</c:v>
                </c:pt>
                <c:pt idx="276">
                  <c:v>29271</c:v>
                </c:pt>
                <c:pt idx="277">
                  <c:v>29278</c:v>
                </c:pt>
                <c:pt idx="278">
                  <c:v>29285</c:v>
                </c:pt>
                <c:pt idx="279">
                  <c:v>29292</c:v>
                </c:pt>
                <c:pt idx="280">
                  <c:v>29299</c:v>
                </c:pt>
                <c:pt idx="281">
                  <c:v>29306</c:v>
                </c:pt>
                <c:pt idx="282">
                  <c:v>29313</c:v>
                </c:pt>
                <c:pt idx="283">
                  <c:v>29320</c:v>
                </c:pt>
                <c:pt idx="284">
                  <c:v>29327</c:v>
                </c:pt>
                <c:pt idx="285">
                  <c:v>29334</c:v>
                </c:pt>
                <c:pt idx="286">
                  <c:v>29341</c:v>
                </c:pt>
                <c:pt idx="287">
                  <c:v>29348</c:v>
                </c:pt>
                <c:pt idx="288">
                  <c:v>29355</c:v>
                </c:pt>
                <c:pt idx="289">
                  <c:v>29362</c:v>
                </c:pt>
                <c:pt idx="290">
                  <c:v>29369</c:v>
                </c:pt>
                <c:pt idx="291">
                  <c:v>29376</c:v>
                </c:pt>
                <c:pt idx="292">
                  <c:v>29383</c:v>
                </c:pt>
                <c:pt idx="293">
                  <c:v>29390</c:v>
                </c:pt>
                <c:pt idx="294">
                  <c:v>29397</c:v>
                </c:pt>
                <c:pt idx="295">
                  <c:v>29404</c:v>
                </c:pt>
                <c:pt idx="296">
                  <c:v>29411</c:v>
                </c:pt>
                <c:pt idx="297">
                  <c:v>29418</c:v>
                </c:pt>
                <c:pt idx="298">
                  <c:v>29425</c:v>
                </c:pt>
                <c:pt idx="299">
                  <c:v>29432</c:v>
                </c:pt>
                <c:pt idx="300">
                  <c:v>29439</c:v>
                </c:pt>
                <c:pt idx="301">
                  <c:v>29446</c:v>
                </c:pt>
                <c:pt idx="302">
                  <c:v>29453</c:v>
                </c:pt>
                <c:pt idx="303">
                  <c:v>29460</c:v>
                </c:pt>
                <c:pt idx="304">
                  <c:v>29467</c:v>
                </c:pt>
                <c:pt idx="305">
                  <c:v>29474</c:v>
                </c:pt>
                <c:pt idx="306">
                  <c:v>29481</c:v>
                </c:pt>
                <c:pt idx="307">
                  <c:v>29488</c:v>
                </c:pt>
                <c:pt idx="308">
                  <c:v>29495</c:v>
                </c:pt>
                <c:pt idx="309">
                  <c:v>29502</c:v>
                </c:pt>
                <c:pt idx="310">
                  <c:v>29509</c:v>
                </c:pt>
                <c:pt idx="311">
                  <c:v>29516</c:v>
                </c:pt>
                <c:pt idx="312">
                  <c:v>29523</c:v>
                </c:pt>
                <c:pt idx="313">
                  <c:v>29530</c:v>
                </c:pt>
                <c:pt idx="314">
                  <c:v>29537</c:v>
                </c:pt>
                <c:pt idx="315">
                  <c:v>29544</c:v>
                </c:pt>
                <c:pt idx="316">
                  <c:v>29551</c:v>
                </c:pt>
                <c:pt idx="317">
                  <c:v>29558</c:v>
                </c:pt>
                <c:pt idx="318">
                  <c:v>29565</c:v>
                </c:pt>
                <c:pt idx="319">
                  <c:v>29572</c:v>
                </c:pt>
                <c:pt idx="320">
                  <c:v>29579</c:v>
                </c:pt>
                <c:pt idx="321">
                  <c:v>29586</c:v>
                </c:pt>
                <c:pt idx="322">
                  <c:v>29593</c:v>
                </c:pt>
                <c:pt idx="323">
                  <c:v>29600</c:v>
                </c:pt>
                <c:pt idx="324">
                  <c:v>29607</c:v>
                </c:pt>
                <c:pt idx="325">
                  <c:v>29614</c:v>
                </c:pt>
                <c:pt idx="326">
                  <c:v>29621</c:v>
                </c:pt>
                <c:pt idx="327">
                  <c:v>29628</c:v>
                </c:pt>
                <c:pt idx="328">
                  <c:v>29635</c:v>
                </c:pt>
                <c:pt idx="329">
                  <c:v>29642</c:v>
                </c:pt>
                <c:pt idx="330">
                  <c:v>29649</c:v>
                </c:pt>
                <c:pt idx="331">
                  <c:v>29656</c:v>
                </c:pt>
                <c:pt idx="332">
                  <c:v>29663</c:v>
                </c:pt>
                <c:pt idx="333">
                  <c:v>29670</c:v>
                </c:pt>
                <c:pt idx="334">
                  <c:v>29677</c:v>
                </c:pt>
                <c:pt idx="335">
                  <c:v>29684</c:v>
                </c:pt>
                <c:pt idx="336">
                  <c:v>29691</c:v>
                </c:pt>
                <c:pt idx="337">
                  <c:v>29698</c:v>
                </c:pt>
                <c:pt idx="338">
                  <c:v>29705</c:v>
                </c:pt>
                <c:pt idx="339">
                  <c:v>29712</c:v>
                </c:pt>
                <c:pt idx="340">
                  <c:v>29719</c:v>
                </c:pt>
                <c:pt idx="341">
                  <c:v>29726</c:v>
                </c:pt>
                <c:pt idx="342">
                  <c:v>29733</c:v>
                </c:pt>
                <c:pt idx="343">
                  <c:v>29740</c:v>
                </c:pt>
                <c:pt idx="344">
                  <c:v>29747</c:v>
                </c:pt>
                <c:pt idx="345">
                  <c:v>29754</c:v>
                </c:pt>
                <c:pt idx="346">
                  <c:v>29761</c:v>
                </c:pt>
                <c:pt idx="347">
                  <c:v>29768</c:v>
                </c:pt>
                <c:pt idx="348">
                  <c:v>29775</c:v>
                </c:pt>
                <c:pt idx="349">
                  <c:v>29782</c:v>
                </c:pt>
                <c:pt idx="350">
                  <c:v>29789</c:v>
                </c:pt>
                <c:pt idx="351">
                  <c:v>29796</c:v>
                </c:pt>
                <c:pt idx="352">
                  <c:v>29803</c:v>
                </c:pt>
                <c:pt idx="353">
                  <c:v>29810</c:v>
                </c:pt>
                <c:pt idx="354">
                  <c:v>29817</c:v>
                </c:pt>
                <c:pt idx="355">
                  <c:v>29824</c:v>
                </c:pt>
                <c:pt idx="356">
                  <c:v>29831</c:v>
                </c:pt>
                <c:pt idx="357">
                  <c:v>29838</c:v>
                </c:pt>
                <c:pt idx="358">
                  <c:v>29845</c:v>
                </c:pt>
                <c:pt idx="359">
                  <c:v>29852</c:v>
                </c:pt>
                <c:pt idx="360">
                  <c:v>29859</c:v>
                </c:pt>
                <c:pt idx="361">
                  <c:v>29866</c:v>
                </c:pt>
                <c:pt idx="362">
                  <c:v>29873</c:v>
                </c:pt>
                <c:pt idx="363">
                  <c:v>29880</c:v>
                </c:pt>
                <c:pt idx="364">
                  <c:v>29887</c:v>
                </c:pt>
                <c:pt idx="365">
                  <c:v>29894</c:v>
                </c:pt>
                <c:pt idx="366">
                  <c:v>29901</c:v>
                </c:pt>
                <c:pt idx="367">
                  <c:v>29908</c:v>
                </c:pt>
                <c:pt idx="368">
                  <c:v>29915</c:v>
                </c:pt>
                <c:pt idx="369">
                  <c:v>29922</c:v>
                </c:pt>
                <c:pt idx="370">
                  <c:v>29929</c:v>
                </c:pt>
                <c:pt idx="371">
                  <c:v>29936</c:v>
                </c:pt>
                <c:pt idx="372">
                  <c:v>29943</c:v>
                </c:pt>
                <c:pt idx="373">
                  <c:v>29950</c:v>
                </c:pt>
                <c:pt idx="374">
                  <c:v>29957</c:v>
                </c:pt>
                <c:pt idx="375">
                  <c:v>29964</c:v>
                </c:pt>
                <c:pt idx="376">
                  <c:v>29971</c:v>
                </c:pt>
                <c:pt idx="377">
                  <c:v>29978</c:v>
                </c:pt>
                <c:pt idx="378">
                  <c:v>29985</c:v>
                </c:pt>
                <c:pt idx="379">
                  <c:v>29992</c:v>
                </c:pt>
                <c:pt idx="380">
                  <c:v>29999</c:v>
                </c:pt>
                <c:pt idx="381">
                  <c:v>30006</c:v>
                </c:pt>
                <c:pt idx="382">
                  <c:v>30013</c:v>
                </c:pt>
                <c:pt idx="383">
                  <c:v>30020</c:v>
                </c:pt>
                <c:pt idx="384">
                  <c:v>30027</c:v>
                </c:pt>
                <c:pt idx="385">
                  <c:v>30034</c:v>
                </c:pt>
                <c:pt idx="386">
                  <c:v>30041</c:v>
                </c:pt>
                <c:pt idx="387">
                  <c:v>30048</c:v>
                </c:pt>
                <c:pt idx="388">
                  <c:v>30055</c:v>
                </c:pt>
                <c:pt idx="389">
                  <c:v>30062</c:v>
                </c:pt>
                <c:pt idx="390">
                  <c:v>30069</c:v>
                </c:pt>
                <c:pt idx="391">
                  <c:v>30076</c:v>
                </c:pt>
                <c:pt idx="392">
                  <c:v>30083</c:v>
                </c:pt>
                <c:pt idx="393">
                  <c:v>30090</c:v>
                </c:pt>
                <c:pt idx="394">
                  <c:v>30097</c:v>
                </c:pt>
                <c:pt idx="395">
                  <c:v>30104</c:v>
                </c:pt>
                <c:pt idx="396">
                  <c:v>30111</c:v>
                </c:pt>
                <c:pt idx="397">
                  <c:v>30118</c:v>
                </c:pt>
                <c:pt idx="398">
                  <c:v>30125</c:v>
                </c:pt>
                <c:pt idx="399">
                  <c:v>30132</c:v>
                </c:pt>
                <c:pt idx="400">
                  <c:v>30139</c:v>
                </c:pt>
                <c:pt idx="401">
                  <c:v>30146</c:v>
                </c:pt>
                <c:pt idx="402">
                  <c:v>30153</c:v>
                </c:pt>
                <c:pt idx="403">
                  <c:v>30160</c:v>
                </c:pt>
                <c:pt idx="404">
                  <c:v>30167</c:v>
                </c:pt>
                <c:pt idx="405">
                  <c:v>30174</c:v>
                </c:pt>
                <c:pt idx="406">
                  <c:v>30181</c:v>
                </c:pt>
                <c:pt idx="407">
                  <c:v>30188</c:v>
                </c:pt>
                <c:pt idx="408">
                  <c:v>30195</c:v>
                </c:pt>
                <c:pt idx="409">
                  <c:v>30202</c:v>
                </c:pt>
                <c:pt idx="410">
                  <c:v>30209</c:v>
                </c:pt>
                <c:pt idx="411">
                  <c:v>30216</c:v>
                </c:pt>
                <c:pt idx="412">
                  <c:v>30223</c:v>
                </c:pt>
                <c:pt idx="413">
                  <c:v>30230</c:v>
                </c:pt>
                <c:pt idx="414">
                  <c:v>30237</c:v>
                </c:pt>
                <c:pt idx="415">
                  <c:v>30244</c:v>
                </c:pt>
                <c:pt idx="416">
                  <c:v>30251</c:v>
                </c:pt>
                <c:pt idx="417">
                  <c:v>30258</c:v>
                </c:pt>
                <c:pt idx="418">
                  <c:v>30265</c:v>
                </c:pt>
                <c:pt idx="419">
                  <c:v>30272</c:v>
                </c:pt>
                <c:pt idx="420">
                  <c:v>30279</c:v>
                </c:pt>
                <c:pt idx="421">
                  <c:v>30286</c:v>
                </c:pt>
                <c:pt idx="422">
                  <c:v>30293</c:v>
                </c:pt>
                <c:pt idx="423">
                  <c:v>30300</c:v>
                </c:pt>
                <c:pt idx="424">
                  <c:v>30307</c:v>
                </c:pt>
                <c:pt idx="425">
                  <c:v>30314</c:v>
                </c:pt>
                <c:pt idx="426">
                  <c:v>30321</c:v>
                </c:pt>
                <c:pt idx="427">
                  <c:v>30328</c:v>
                </c:pt>
                <c:pt idx="428">
                  <c:v>30335</c:v>
                </c:pt>
                <c:pt idx="429">
                  <c:v>30342</c:v>
                </c:pt>
                <c:pt idx="430">
                  <c:v>30349</c:v>
                </c:pt>
                <c:pt idx="431">
                  <c:v>30356</c:v>
                </c:pt>
                <c:pt idx="432">
                  <c:v>30363</c:v>
                </c:pt>
                <c:pt idx="433">
                  <c:v>30370</c:v>
                </c:pt>
                <c:pt idx="434">
                  <c:v>30377</c:v>
                </c:pt>
                <c:pt idx="435">
                  <c:v>30384</c:v>
                </c:pt>
                <c:pt idx="436">
                  <c:v>30391</c:v>
                </c:pt>
                <c:pt idx="437">
                  <c:v>30398</c:v>
                </c:pt>
                <c:pt idx="438">
                  <c:v>30405</c:v>
                </c:pt>
                <c:pt idx="439">
                  <c:v>30412</c:v>
                </c:pt>
                <c:pt idx="440">
                  <c:v>30419</c:v>
                </c:pt>
                <c:pt idx="441">
                  <c:v>30426</c:v>
                </c:pt>
                <c:pt idx="442">
                  <c:v>30433</c:v>
                </c:pt>
                <c:pt idx="443">
                  <c:v>30440</c:v>
                </c:pt>
                <c:pt idx="444">
                  <c:v>30447</c:v>
                </c:pt>
                <c:pt idx="445">
                  <c:v>30454</c:v>
                </c:pt>
                <c:pt idx="446">
                  <c:v>30461</c:v>
                </c:pt>
                <c:pt idx="447">
                  <c:v>30468</c:v>
                </c:pt>
                <c:pt idx="448">
                  <c:v>30475</c:v>
                </c:pt>
                <c:pt idx="449">
                  <c:v>30482</c:v>
                </c:pt>
                <c:pt idx="450">
                  <c:v>30489</c:v>
                </c:pt>
                <c:pt idx="451">
                  <c:v>30496</c:v>
                </c:pt>
                <c:pt idx="452">
                  <c:v>30503</c:v>
                </c:pt>
                <c:pt idx="453">
                  <c:v>30510</c:v>
                </c:pt>
                <c:pt idx="454">
                  <c:v>30517</c:v>
                </c:pt>
                <c:pt idx="455">
                  <c:v>30524</c:v>
                </c:pt>
                <c:pt idx="456">
                  <c:v>30531</c:v>
                </c:pt>
                <c:pt idx="457">
                  <c:v>30538</c:v>
                </c:pt>
                <c:pt idx="458">
                  <c:v>30545</c:v>
                </c:pt>
                <c:pt idx="459">
                  <c:v>30552</c:v>
                </c:pt>
                <c:pt idx="460">
                  <c:v>30559</c:v>
                </c:pt>
                <c:pt idx="461">
                  <c:v>30566</c:v>
                </c:pt>
                <c:pt idx="462">
                  <c:v>30573</c:v>
                </c:pt>
                <c:pt idx="463">
                  <c:v>30580</c:v>
                </c:pt>
                <c:pt idx="464">
                  <c:v>30587</c:v>
                </c:pt>
                <c:pt idx="465">
                  <c:v>30594</c:v>
                </c:pt>
                <c:pt idx="466">
                  <c:v>30601</c:v>
                </c:pt>
                <c:pt idx="467">
                  <c:v>30608</c:v>
                </c:pt>
                <c:pt idx="468">
                  <c:v>30615</c:v>
                </c:pt>
                <c:pt idx="469">
                  <c:v>30622</c:v>
                </c:pt>
                <c:pt idx="470">
                  <c:v>30629</c:v>
                </c:pt>
                <c:pt idx="471">
                  <c:v>30636</c:v>
                </c:pt>
                <c:pt idx="472">
                  <c:v>30643</c:v>
                </c:pt>
                <c:pt idx="473">
                  <c:v>30650</c:v>
                </c:pt>
                <c:pt idx="474">
                  <c:v>30652</c:v>
                </c:pt>
                <c:pt idx="475">
                  <c:v>30659</c:v>
                </c:pt>
                <c:pt idx="476">
                  <c:v>30666</c:v>
                </c:pt>
                <c:pt idx="477">
                  <c:v>30673</c:v>
                </c:pt>
                <c:pt idx="478">
                  <c:v>30680</c:v>
                </c:pt>
                <c:pt idx="479">
                  <c:v>30685</c:v>
                </c:pt>
                <c:pt idx="480">
                  <c:v>30692</c:v>
                </c:pt>
                <c:pt idx="481">
                  <c:v>30699</c:v>
                </c:pt>
                <c:pt idx="482">
                  <c:v>30706</c:v>
                </c:pt>
                <c:pt idx="483">
                  <c:v>30713</c:v>
                </c:pt>
                <c:pt idx="484">
                  <c:v>30720</c:v>
                </c:pt>
                <c:pt idx="485">
                  <c:v>30727</c:v>
                </c:pt>
                <c:pt idx="486">
                  <c:v>30734</c:v>
                </c:pt>
                <c:pt idx="487">
                  <c:v>30741</c:v>
                </c:pt>
                <c:pt idx="488">
                  <c:v>30748</c:v>
                </c:pt>
                <c:pt idx="489">
                  <c:v>30755</c:v>
                </c:pt>
                <c:pt idx="490">
                  <c:v>30762</c:v>
                </c:pt>
                <c:pt idx="491">
                  <c:v>30769</c:v>
                </c:pt>
                <c:pt idx="492">
                  <c:v>30776</c:v>
                </c:pt>
                <c:pt idx="493">
                  <c:v>30783</c:v>
                </c:pt>
                <c:pt idx="494">
                  <c:v>30790</c:v>
                </c:pt>
                <c:pt idx="495">
                  <c:v>30797</c:v>
                </c:pt>
                <c:pt idx="496">
                  <c:v>30804</c:v>
                </c:pt>
                <c:pt idx="497">
                  <c:v>30811</c:v>
                </c:pt>
                <c:pt idx="498">
                  <c:v>30818</c:v>
                </c:pt>
                <c:pt idx="499">
                  <c:v>30825</c:v>
                </c:pt>
                <c:pt idx="500">
                  <c:v>30832</c:v>
                </c:pt>
                <c:pt idx="501">
                  <c:v>30839</c:v>
                </c:pt>
                <c:pt idx="502">
                  <c:v>30846</c:v>
                </c:pt>
                <c:pt idx="503">
                  <c:v>30853</c:v>
                </c:pt>
                <c:pt idx="504">
                  <c:v>30860</c:v>
                </c:pt>
                <c:pt idx="505">
                  <c:v>30867</c:v>
                </c:pt>
                <c:pt idx="506">
                  <c:v>30874</c:v>
                </c:pt>
                <c:pt idx="507">
                  <c:v>30881</c:v>
                </c:pt>
                <c:pt idx="508">
                  <c:v>30888</c:v>
                </c:pt>
                <c:pt idx="509">
                  <c:v>30895</c:v>
                </c:pt>
                <c:pt idx="510">
                  <c:v>30902</c:v>
                </c:pt>
                <c:pt idx="511">
                  <c:v>30909</c:v>
                </c:pt>
                <c:pt idx="512">
                  <c:v>30916</c:v>
                </c:pt>
                <c:pt idx="513">
                  <c:v>30923</c:v>
                </c:pt>
                <c:pt idx="514">
                  <c:v>30930</c:v>
                </c:pt>
                <c:pt idx="515">
                  <c:v>30937</c:v>
                </c:pt>
                <c:pt idx="516">
                  <c:v>30944</c:v>
                </c:pt>
                <c:pt idx="517">
                  <c:v>30951</c:v>
                </c:pt>
                <c:pt idx="518">
                  <c:v>30958</c:v>
                </c:pt>
                <c:pt idx="519">
                  <c:v>30965</c:v>
                </c:pt>
                <c:pt idx="520">
                  <c:v>30972</c:v>
                </c:pt>
                <c:pt idx="521">
                  <c:v>30979</c:v>
                </c:pt>
                <c:pt idx="522">
                  <c:v>30986</c:v>
                </c:pt>
                <c:pt idx="523">
                  <c:v>30993</c:v>
                </c:pt>
                <c:pt idx="524">
                  <c:v>31000</c:v>
                </c:pt>
                <c:pt idx="525">
                  <c:v>31007</c:v>
                </c:pt>
                <c:pt idx="526">
                  <c:v>31014</c:v>
                </c:pt>
                <c:pt idx="527">
                  <c:v>31021</c:v>
                </c:pt>
                <c:pt idx="528">
                  <c:v>31028</c:v>
                </c:pt>
                <c:pt idx="529">
                  <c:v>31035</c:v>
                </c:pt>
                <c:pt idx="530">
                  <c:v>31042</c:v>
                </c:pt>
                <c:pt idx="531">
                  <c:v>31049</c:v>
                </c:pt>
                <c:pt idx="532">
                  <c:v>31056</c:v>
                </c:pt>
                <c:pt idx="533">
                  <c:v>31063</c:v>
                </c:pt>
                <c:pt idx="534">
                  <c:v>31070</c:v>
                </c:pt>
                <c:pt idx="535">
                  <c:v>31077</c:v>
                </c:pt>
                <c:pt idx="536">
                  <c:v>31084</c:v>
                </c:pt>
                <c:pt idx="537">
                  <c:v>31091</c:v>
                </c:pt>
                <c:pt idx="538">
                  <c:v>31098</c:v>
                </c:pt>
                <c:pt idx="539">
                  <c:v>31105</c:v>
                </c:pt>
                <c:pt idx="540">
                  <c:v>31112</c:v>
                </c:pt>
                <c:pt idx="541">
                  <c:v>31119</c:v>
                </c:pt>
                <c:pt idx="542">
                  <c:v>31126</c:v>
                </c:pt>
                <c:pt idx="543">
                  <c:v>31133</c:v>
                </c:pt>
                <c:pt idx="544">
                  <c:v>31140</c:v>
                </c:pt>
                <c:pt idx="545">
                  <c:v>31147</c:v>
                </c:pt>
                <c:pt idx="546">
                  <c:v>31154</c:v>
                </c:pt>
                <c:pt idx="547">
                  <c:v>31161</c:v>
                </c:pt>
                <c:pt idx="548">
                  <c:v>31168</c:v>
                </c:pt>
                <c:pt idx="549">
                  <c:v>31175</c:v>
                </c:pt>
                <c:pt idx="550">
                  <c:v>31182</c:v>
                </c:pt>
                <c:pt idx="551">
                  <c:v>31189</c:v>
                </c:pt>
                <c:pt idx="552">
                  <c:v>31196</c:v>
                </c:pt>
                <c:pt idx="553">
                  <c:v>31203</c:v>
                </c:pt>
                <c:pt idx="554">
                  <c:v>31210</c:v>
                </c:pt>
                <c:pt idx="555">
                  <c:v>31217</c:v>
                </c:pt>
                <c:pt idx="556">
                  <c:v>31224</c:v>
                </c:pt>
                <c:pt idx="557">
                  <c:v>31231</c:v>
                </c:pt>
                <c:pt idx="558">
                  <c:v>31238</c:v>
                </c:pt>
                <c:pt idx="559">
                  <c:v>31245</c:v>
                </c:pt>
                <c:pt idx="560">
                  <c:v>31252</c:v>
                </c:pt>
                <c:pt idx="561">
                  <c:v>31259</c:v>
                </c:pt>
                <c:pt idx="562">
                  <c:v>31266</c:v>
                </c:pt>
                <c:pt idx="563">
                  <c:v>31273</c:v>
                </c:pt>
                <c:pt idx="564">
                  <c:v>31280</c:v>
                </c:pt>
                <c:pt idx="565">
                  <c:v>31287</c:v>
                </c:pt>
                <c:pt idx="566">
                  <c:v>31294</c:v>
                </c:pt>
                <c:pt idx="567">
                  <c:v>31301</c:v>
                </c:pt>
                <c:pt idx="568">
                  <c:v>31308</c:v>
                </c:pt>
                <c:pt idx="569">
                  <c:v>31315</c:v>
                </c:pt>
                <c:pt idx="570">
                  <c:v>31322</c:v>
                </c:pt>
                <c:pt idx="571">
                  <c:v>31329</c:v>
                </c:pt>
                <c:pt idx="572">
                  <c:v>31336</c:v>
                </c:pt>
                <c:pt idx="573">
                  <c:v>31343</c:v>
                </c:pt>
                <c:pt idx="574">
                  <c:v>31350</c:v>
                </c:pt>
                <c:pt idx="575">
                  <c:v>31357</c:v>
                </c:pt>
                <c:pt idx="576">
                  <c:v>31364</c:v>
                </c:pt>
                <c:pt idx="577">
                  <c:v>31371</c:v>
                </c:pt>
                <c:pt idx="578">
                  <c:v>31378</c:v>
                </c:pt>
                <c:pt idx="579">
                  <c:v>31385</c:v>
                </c:pt>
                <c:pt idx="580">
                  <c:v>31392</c:v>
                </c:pt>
                <c:pt idx="581">
                  <c:v>31399</c:v>
                </c:pt>
                <c:pt idx="582">
                  <c:v>31406</c:v>
                </c:pt>
                <c:pt idx="583">
                  <c:v>31413</c:v>
                </c:pt>
                <c:pt idx="584">
                  <c:v>31420</c:v>
                </c:pt>
                <c:pt idx="585">
                  <c:v>31427</c:v>
                </c:pt>
                <c:pt idx="586">
                  <c:v>31434</c:v>
                </c:pt>
                <c:pt idx="587">
                  <c:v>31441</c:v>
                </c:pt>
                <c:pt idx="588">
                  <c:v>31448</c:v>
                </c:pt>
                <c:pt idx="589">
                  <c:v>31455</c:v>
                </c:pt>
                <c:pt idx="590">
                  <c:v>31462</c:v>
                </c:pt>
                <c:pt idx="591">
                  <c:v>31469</c:v>
                </c:pt>
                <c:pt idx="592">
                  <c:v>31476</c:v>
                </c:pt>
                <c:pt idx="593">
                  <c:v>31483</c:v>
                </c:pt>
                <c:pt idx="594">
                  <c:v>31490</c:v>
                </c:pt>
                <c:pt idx="595">
                  <c:v>31497</c:v>
                </c:pt>
                <c:pt idx="596">
                  <c:v>31504</c:v>
                </c:pt>
                <c:pt idx="597">
                  <c:v>31511</c:v>
                </c:pt>
                <c:pt idx="598">
                  <c:v>31518</c:v>
                </c:pt>
                <c:pt idx="599">
                  <c:v>31525</c:v>
                </c:pt>
                <c:pt idx="600">
                  <c:v>31532</c:v>
                </c:pt>
                <c:pt idx="601">
                  <c:v>31539</c:v>
                </c:pt>
                <c:pt idx="602">
                  <c:v>31546</c:v>
                </c:pt>
                <c:pt idx="603">
                  <c:v>31553</c:v>
                </c:pt>
                <c:pt idx="604">
                  <c:v>31560</c:v>
                </c:pt>
                <c:pt idx="605">
                  <c:v>31567</c:v>
                </c:pt>
                <c:pt idx="606">
                  <c:v>31574</c:v>
                </c:pt>
                <c:pt idx="607">
                  <c:v>31581</c:v>
                </c:pt>
                <c:pt idx="608">
                  <c:v>31588</c:v>
                </c:pt>
                <c:pt idx="609">
                  <c:v>31595</c:v>
                </c:pt>
                <c:pt idx="610">
                  <c:v>31602</c:v>
                </c:pt>
                <c:pt idx="611">
                  <c:v>31609</c:v>
                </c:pt>
                <c:pt idx="612">
                  <c:v>31616</c:v>
                </c:pt>
                <c:pt idx="613">
                  <c:v>31623</c:v>
                </c:pt>
                <c:pt idx="614">
                  <c:v>31630</c:v>
                </c:pt>
                <c:pt idx="615">
                  <c:v>31637</c:v>
                </c:pt>
                <c:pt idx="616">
                  <c:v>31644</c:v>
                </c:pt>
                <c:pt idx="617">
                  <c:v>31651</c:v>
                </c:pt>
                <c:pt idx="618">
                  <c:v>31658</c:v>
                </c:pt>
                <c:pt idx="619">
                  <c:v>31665</c:v>
                </c:pt>
                <c:pt idx="620">
                  <c:v>31672</c:v>
                </c:pt>
                <c:pt idx="621">
                  <c:v>31679</c:v>
                </c:pt>
                <c:pt idx="622">
                  <c:v>31686</c:v>
                </c:pt>
                <c:pt idx="623">
                  <c:v>31693</c:v>
                </c:pt>
                <c:pt idx="624">
                  <c:v>31700</c:v>
                </c:pt>
                <c:pt idx="625">
                  <c:v>31707</c:v>
                </c:pt>
                <c:pt idx="626">
                  <c:v>31714</c:v>
                </c:pt>
                <c:pt idx="627">
                  <c:v>31721</c:v>
                </c:pt>
                <c:pt idx="628">
                  <c:v>31728</c:v>
                </c:pt>
                <c:pt idx="629">
                  <c:v>31735</c:v>
                </c:pt>
                <c:pt idx="630">
                  <c:v>31742</c:v>
                </c:pt>
                <c:pt idx="631">
                  <c:v>31749</c:v>
                </c:pt>
                <c:pt idx="632">
                  <c:v>31756</c:v>
                </c:pt>
                <c:pt idx="633">
                  <c:v>31763</c:v>
                </c:pt>
                <c:pt idx="634">
                  <c:v>31770</c:v>
                </c:pt>
                <c:pt idx="635">
                  <c:v>31777</c:v>
                </c:pt>
                <c:pt idx="636">
                  <c:v>31784</c:v>
                </c:pt>
                <c:pt idx="637">
                  <c:v>31791</c:v>
                </c:pt>
                <c:pt idx="638">
                  <c:v>31798</c:v>
                </c:pt>
                <c:pt idx="639">
                  <c:v>31805</c:v>
                </c:pt>
                <c:pt idx="640">
                  <c:v>31812</c:v>
                </c:pt>
                <c:pt idx="641">
                  <c:v>31819</c:v>
                </c:pt>
                <c:pt idx="642">
                  <c:v>31826</c:v>
                </c:pt>
                <c:pt idx="643">
                  <c:v>31833</c:v>
                </c:pt>
                <c:pt idx="644">
                  <c:v>31840</c:v>
                </c:pt>
                <c:pt idx="645">
                  <c:v>31847</c:v>
                </c:pt>
                <c:pt idx="646">
                  <c:v>31854</c:v>
                </c:pt>
                <c:pt idx="647">
                  <c:v>31861</c:v>
                </c:pt>
                <c:pt idx="648">
                  <c:v>31868</c:v>
                </c:pt>
                <c:pt idx="649">
                  <c:v>31875</c:v>
                </c:pt>
                <c:pt idx="650">
                  <c:v>31882</c:v>
                </c:pt>
                <c:pt idx="651">
                  <c:v>31889</c:v>
                </c:pt>
                <c:pt idx="652">
                  <c:v>31896</c:v>
                </c:pt>
                <c:pt idx="653">
                  <c:v>31903</c:v>
                </c:pt>
                <c:pt idx="654">
                  <c:v>31910</c:v>
                </c:pt>
                <c:pt idx="655">
                  <c:v>31917</c:v>
                </c:pt>
                <c:pt idx="656">
                  <c:v>31924</c:v>
                </c:pt>
                <c:pt idx="657">
                  <c:v>31931</c:v>
                </c:pt>
                <c:pt idx="658">
                  <c:v>31938</c:v>
                </c:pt>
                <c:pt idx="659">
                  <c:v>31945</c:v>
                </c:pt>
                <c:pt idx="660">
                  <c:v>31952</c:v>
                </c:pt>
                <c:pt idx="661">
                  <c:v>31959</c:v>
                </c:pt>
                <c:pt idx="662">
                  <c:v>31966</c:v>
                </c:pt>
                <c:pt idx="663">
                  <c:v>31973</c:v>
                </c:pt>
                <c:pt idx="664">
                  <c:v>31980</c:v>
                </c:pt>
                <c:pt idx="665">
                  <c:v>31987</c:v>
                </c:pt>
                <c:pt idx="666">
                  <c:v>31994</c:v>
                </c:pt>
                <c:pt idx="667">
                  <c:v>32001</c:v>
                </c:pt>
                <c:pt idx="668">
                  <c:v>32008</c:v>
                </c:pt>
                <c:pt idx="669">
                  <c:v>32015</c:v>
                </c:pt>
                <c:pt idx="670">
                  <c:v>32022</c:v>
                </c:pt>
                <c:pt idx="671">
                  <c:v>32029</c:v>
                </c:pt>
                <c:pt idx="672">
                  <c:v>32036</c:v>
                </c:pt>
                <c:pt idx="673">
                  <c:v>32043</c:v>
                </c:pt>
                <c:pt idx="674">
                  <c:v>32050</c:v>
                </c:pt>
                <c:pt idx="675">
                  <c:v>32057</c:v>
                </c:pt>
                <c:pt idx="676">
                  <c:v>32064</c:v>
                </c:pt>
                <c:pt idx="677">
                  <c:v>32071</c:v>
                </c:pt>
                <c:pt idx="678">
                  <c:v>32078</c:v>
                </c:pt>
                <c:pt idx="679">
                  <c:v>32085</c:v>
                </c:pt>
                <c:pt idx="680">
                  <c:v>32092</c:v>
                </c:pt>
                <c:pt idx="681">
                  <c:v>32099</c:v>
                </c:pt>
                <c:pt idx="682">
                  <c:v>32106</c:v>
                </c:pt>
                <c:pt idx="683">
                  <c:v>32113</c:v>
                </c:pt>
                <c:pt idx="684">
                  <c:v>32120</c:v>
                </c:pt>
                <c:pt idx="685">
                  <c:v>32127</c:v>
                </c:pt>
                <c:pt idx="686">
                  <c:v>32134</c:v>
                </c:pt>
                <c:pt idx="687">
                  <c:v>32141</c:v>
                </c:pt>
                <c:pt idx="688">
                  <c:v>32148</c:v>
                </c:pt>
                <c:pt idx="689">
                  <c:v>32155</c:v>
                </c:pt>
                <c:pt idx="690">
                  <c:v>32162</c:v>
                </c:pt>
                <c:pt idx="691">
                  <c:v>32169</c:v>
                </c:pt>
                <c:pt idx="692">
                  <c:v>32176</c:v>
                </c:pt>
                <c:pt idx="693">
                  <c:v>32183</c:v>
                </c:pt>
                <c:pt idx="694">
                  <c:v>32190</c:v>
                </c:pt>
                <c:pt idx="695">
                  <c:v>32197</c:v>
                </c:pt>
                <c:pt idx="696">
                  <c:v>32204</c:v>
                </c:pt>
                <c:pt idx="697">
                  <c:v>32211</c:v>
                </c:pt>
                <c:pt idx="698">
                  <c:v>32218</c:v>
                </c:pt>
                <c:pt idx="699">
                  <c:v>32225</c:v>
                </c:pt>
                <c:pt idx="700">
                  <c:v>32232</c:v>
                </c:pt>
                <c:pt idx="701">
                  <c:v>32239</c:v>
                </c:pt>
                <c:pt idx="702">
                  <c:v>32246</c:v>
                </c:pt>
                <c:pt idx="703">
                  <c:v>32253</c:v>
                </c:pt>
                <c:pt idx="704">
                  <c:v>32260</c:v>
                </c:pt>
                <c:pt idx="705">
                  <c:v>32267</c:v>
                </c:pt>
                <c:pt idx="706">
                  <c:v>32274</c:v>
                </c:pt>
                <c:pt idx="707">
                  <c:v>32281</c:v>
                </c:pt>
                <c:pt idx="708">
                  <c:v>32288</c:v>
                </c:pt>
                <c:pt idx="709">
                  <c:v>32295</c:v>
                </c:pt>
                <c:pt idx="710">
                  <c:v>32302</c:v>
                </c:pt>
                <c:pt idx="711">
                  <c:v>32309</c:v>
                </c:pt>
                <c:pt idx="712">
                  <c:v>32316</c:v>
                </c:pt>
                <c:pt idx="713">
                  <c:v>32323</c:v>
                </c:pt>
                <c:pt idx="714">
                  <c:v>32330</c:v>
                </c:pt>
                <c:pt idx="715">
                  <c:v>32337</c:v>
                </c:pt>
                <c:pt idx="716">
                  <c:v>32344</c:v>
                </c:pt>
                <c:pt idx="717">
                  <c:v>32351</c:v>
                </c:pt>
                <c:pt idx="718">
                  <c:v>32358</c:v>
                </c:pt>
                <c:pt idx="719">
                  <c:v>32365</c:v>
                </c:pt>
                <c:pt idx="720">
                  <c:v>32372</c:v>
                </c:pt>
                <c:pt idx="721">
                  <c:v>32379</c:v>
                </c:pt>
                <c:pt idx="722">
                  <c:v>32386</c:v>
                </c:pt>
                <c:pt idx="723">
                  <c:v>32393</c:v>
                </c:pt>
                <c:pt idx="724">
                  <c:v>32400</c:v>
                </c:pt>
                <c:pt idx="725">
                  <c:v>32407</c:v>
                </c:pt>
                <c:pt idx="726">
                  <c:v>32414</c:v>
                </c:pt>
                <c:pt idx="727">
                  <c:v>32421</c:v>
                </c:pt>
                <c:pt idx="728">
                  <c:v>32428</c:v>
                </c:pt>
                <c:pt idx="729">
                  <c:v>32435</c:v>
                </c:pt>
                <c:pt idx="730">
                  <c:v>32442</c:v>
                </c:pt>
                <c:pt idx="731">
                  <c:v>32449</c:v>
                </c:pt>
                <c:pt idx="732">
                  <c:v>32456</c:v>
                </c:pt>
                <c:pt idx="733">
                  <c:v>32463</c:v>
                </c:pt>
                <c:pt idx="734">
                  <c:v>32470</c:v>
                </c:pt>
                <c:pt idx="735">
                  <c:v>32477</c:v>
                </c:pt>
                <c:pt idx="736">
                  <c:v>32484</c:v>
                </c:pt>
                <c:pt idx="737">
                  <c:v>32491</c:v>
                </c:pt>
                <c:pt idx="738">
                  <c:v>32498</c:v>
                </c:pt>
                <c:pt idx="739">
                  <c:v>32505</c:v>
                </c:pt>
                <c:pt idx="740">
                  <c:v>32512</c:v>
                </c:pt>
                <c:pt idx="741">
                  <c:v>32519</c:v>
                </c:pt>
                <c:pt idx="742">
                  <c:v>32526</c:v>
                </c:pt>
                <c:pt idx="743">
                  <c:v>32533</c:v>
                </c:pt>
                <c:pt idx="744">
                  <c:v>32540</c:v>
                </c:pt>
                <c:pt idx="745">
                  <c:v>32547</c:v>
                </c:pt>
                <c:pt idx="746">
                  <c:v>32554</c:v>
                </c:pt>
                <c:pt idx="747">
                  <c:v>32561</c:v>
                </c:pt>
                <c:pt idx="748">
                  <c:v>32568</c:v>
                </c:pt>
                <c:pt idx="749">
                  <c:v>32575</c:v>
                </c:pt>
                <c:pt idx="750">
                  <c:v>32582</c:v>
                </c:pt>
                <c:pt idx="751">
                  <c:v>32589</c:v>
                </c:pt>
                <c:pt idx="752">
                  <c:v>32596</c:v>
                </c:pt>
                <c:pt idx="753">
                  <c:v>32603</c:v>
                </c:pt>
                <c:pt idx="754">
                  <c:v>32610</c:v>
                </c:pt>
                <c:pt idx="755">
                  <c:v>32617</c:v>
                </c:pt>
                <c:pt idx="756">
                  <c:v>32624</c:v>
                </c:pt>
                <c:pt idx="757">
                  <c:v>32631</c:v>
                </c:pt>
                <c:pt idx="758">
                  <c:v>32638</c:v>
                </c:pt>
                <c:pt idx="759">
                  <c:v>32645</c:v>
                </c:pt>
                <c:pt idx="760">
                  <c:v>32652</c:v>
                </c:pt>
                <c:pt idx="761">
                  <c:v>32659</c:v>
                </c:pt>
                <c:pt idx="762">
                  <c:v>32666</c:v>
                </c:pt>
                <c:pt idx="763">
                  <c:v>32673</c:v>
                </c:pt>
                <c:pt idx="764">
                  <c:v>32680</c:v>
                </c:pt>
                <c:pt idx="765">
                  <c:v>32687</c:v>
                </c:pt>
                <c:pt idx="766">
                  <c:v>32694</c:v>
                </c:pt>
                <c:pt idx="767">
                  <c:v>32701</c:v>
                </c:pt>
                <c:pt idx="768">
                  <c:v>32708</c:v>
                </c:pt>
                <c:pt idx="769">
                  <c:v>32715</c:v>
                </c:pt>
                <c:pt idx="770">
                  <c:v>32722</c:v>
                </c:pt>
                <c:pt idx="771">
                  <c:v>32729</c:v>
                </c:pt>
                <c:pt idx="772">
                  <c:v>32736</c:v>
                </c:pt>
                <c:pt idx="773">
                  <c:v>32743</c:v>
                </c:pt>
                <c:pt idx="774">
                  <c:v>32750</c:v>
                </c:pt>
                <c:pt idx="775">
                  <c:v>32757</c:v>
                </c:pt>
                <c:pt idx="776">
                  <c:v>32764</c:v>
                </c:pt>
                <c:pt idx="777">
                  <c:v>32771</c:v>
                </c:pt>
                <c:pt idx="778">
                  <c:v>32778</c:v>
                </c:pt>
                <c:pt idx="779">
                  <c:v>32785</c:v>
                </c:pt>
                <c:pt idx="780">
                  <c:v>32792</c:v>
                </c:pt>
                <c:pt idx="781">
                  <c:v>32799</c:v>
                </c:pt>
                <c:pt idx="782">
                  <c:v>32806</c:v>
                </c:pt>
                <c:pt idx="783">
                  <c:v>32813</c:v>
                </c:pt>
                <c:pt idx="784">
                  <c:v>32820</c:v>
                </c:pt>
                <c:pt idx="785">
                  <c:v>32827</c:v>
                </c:pt>
                <c:pt idx="786">
                  <c:v>32834</c:v>
                </c:pt>
                <c:pt idx="787">
                  <c:v>32841</c:v>
                </c:pt>
                <c:pt idx="788">
                  <c:v>32848</c:v>
                </c:pt>
                <c:pt idx="789">
                  <c:v>32855</c:v>
                </c:pt>
                <c:pt idx="790">
                  <c:v>32862</c:v>
                </c:pt>
                <c:pt idx="791">
                  <c:v>32869</c:v>
                </c:pt>
                <c:pt idx="792">
                  <c:v>32876</c:v>
                </c:pt>
                <c:pt idx="793">
                  <c:v>32883</c:v>
                </c:pt>
                <c:pt idx="794">
                  <c:v>32890</c:v>
                </c:pt>
                <c:pt idx="795">
                  <c:v>32897</c:v>
                </c:pt>
                <c:pt idx="796">
                  <c:v>32904</c:v>
                </c:pt>
                <c:pt idx="797">
                  <c:v>32911</c:v>
                </c:pt>
                <c:pt idx="798">
                  <c:v>32918</c:v>
                </c:pt>
                <c:pt idx="799">
                  <c:v>32925</c:v>
                </c:pt>
                <c:pt idx="800">
                  <c:v>32932</c:v>
                </c:pt>
                <c:pt idx="801">
                  <c:v>32939</c:v>
                </c:pt>
                <c:pt idx="802">
                  <c:v>32946</c:v>
                </c:pt>
                <c:pt idx="803">
                  <c:v>32953</c:v>
                </c:pt>
                <c:pt idx="804">
                  <c:v>32960</c:v>
                </c:pt>
                <c:pt idx="805">
                  <c:v>32967</c:v>
                </c:pt>
                <c:pt idx="806">
                  <c:v>32974</c:v>
                </c:pt>
                <c:pt idx="807">
                  <c:v>32981</c:v>
                </c:pt>
                <c:pt idx="808">
                  <c:v>32988</c:v>
                </c:pt>
                <c:pt idx="809">
                  <c:v>32995</c:v>
                </c:pt>
                <c:pt idx="810">
                  <c:v>33002</c:v>
                </c:pt>
                <c:pt idx="811">
                  <c:v>33009</c:v>
                </c:pt>
                <c:pt idx="812">
                  <c:v>33016</c:v>
                </c:pt>
                <c:pt idx="813">
                  <c:v>33023</c:v>
                </c:pt>
                <c:pt idx="814">
                  <c:v>33030</c:v>
                </c:pt>
                <c:pt idx="815">
                  <c:v>33037</c:v>
                </c:pt>
                <c:pt idx="816">
                  <c:v>33044</c:v>
                </c:pt>
                <c:pt idx="817">
                  <c:v>33051</c:v>
                </c:pt>
                <c:pt idx="818">
                  <c:v>33058</c:v>
                </c:pt>
                <c:pt idx="819">
                  <c:v>33065</c:v>
                </c:pt>
                <c:pt idx="820">
                  <c:v>33072</c:v>
                </c:pt>
                <c:pt idx="821">
                  <c:v>33079</c:v>
                </c:pt>
                <c:pt idx="822">
                  <c:v>33086</c:v>
                </c:pt>
                <c:pt idx="823">
                  <c:v>33093</c:v>
                </c:pt>
                <c:pt idx="824">
                  <c:v>33100</c:v>
                </c:pt>
                <c:pt idx="825">
                  <c:v>33107</c:v>
                </c:pt>
                <c:pt idx="826">
                  <c:v>33114</c:v>
                </c:pt>
                <c:pt idx="827">
                  <c:v>33121</c:v>
                </c:pt>
                <c:pt idx="828">
                  <c:v>33128</c:v>
                </c:pt>
                <c:pt idx="829">
                  <c:v>33135</c:v>
                </c:pt>
                <c:pt idx="830">
                  <c:v>33142</c:v>
                </c:pt>
                <c:pt idx="831">
                  <c:v>33149</c:v>
                </c:pt>
                <c:pt idx="832">
                  <c:v>33156</c:v>
                </c:pt>
                <c:pt idx="833">
                  <c:v>33163</c:v>
                </c:pt>
                <c:pt idx="834">
                  <c:v>33170</c:v>
                </c:pt>
                <c:pt idx="835">
                  <c:v>33177</c:v>
                </c:pt>
                <c:pt idx="836">
                  <c:v>33184</c:v>
                </c:pt>
                <c:pt idx="837">
                  <c:v>33191</c:v>
                </c:pt>
                <c:pt idx="838">
                  <c:v>33198</c:v>
                </c:pt>
                <c:pt idx="839">
                  <c:v>33205</c:v>
                </c:pt>
                <c:pt idx="840">
                  <c:v>33212</c:v>
                </c:pt>
                <c:pt idx="841">
                  <c:v>33219</c:v>
                </c:pt>
                <c:pt idx="842">
                  <c:v>33226</c:v>
                </c:pt>
                <c:pt idx="843">
                  <c:v>33233</c:v>
                </c:pt>
                <c:pt idx="844">
                  <c:v>33240</c:v>
                </c:pt>
                <c:pt idx="845">
                  <c:v>33247</c:v>
                </c:pt>
                <c:pt idx="846">
                  <c:v>33254</c:v>
                </c:pt>
                <c:pt idx="847">
                  <c:v>33261</c:v>
                </c:pt>
                <c:pt idx="848">
                  <c:v>33268</c:v>
                </c:pt>
                <c:pt idx="849">
                  <c:v>33275</c:v>
                </c:pt>
                <c:pt idx="850">
                  <c:v>33282</c:v>
                </c:pt>
                <c:pt idx="851">
                  <c:v>33289</c:v>
                </c:pt>
                <c:pt idx="852">
                  <c:v>33296</c:v>
                </c:pt>
                <c:pt idx="853">
                  <c:v>33303</c:v>
                </c:pt>
                <c:pt idx="854">
                  <c:v>33310</c:v>
                </c:pt>
                <c:pt idx="855">
                  <c:v>33317</c:v>
                </c:pt>
                <c:pt idx="856">
                  <c:v>33324</c:v>
                </c:pt>
                <c:pt idx="857">
                  <c:v>33331</c:v>
                </c:pt>
                <c:pt idx="858">
                  <c:v>33338</c:v>
                </c:pt>
                <c:pt idx="859">
                  <c:v>33345</c:v>
                </c:pt>
                <c:pt idx="860">
                  <c:v>33352</c:v>
                </c:pt>
                <c:pt idx="861">
                  <c:v>33359</c:v>
                </c:pt>
                <c:pt idx="862">
                  <c:v>33366</c:v>
                </c:pt>
                <c:pt idx="863">
                  <c:v>33373</c:v>
                </c:pt>
                <c:pt idx="864">
                  <c:v>33380</c:v>
                </c:pt>
                <c:pt idx="865">
                  <c:v>33387</c:v>
                </c:pt>
                <c:pt idx="866">
                  <c:v>33394</c:v>
                </c:pt>
                <c:pt idx="867">
                  <c:v>33401</c:v>
                </c:pt>
                <c:pt idx="868">
                  <c:v>33408</c:v>
                </c:pt>
                <c:pt idx="869">
                  <c:v>33415</c:v>
                </c:pt>
                <c:pt idx="870">
                  <c:v>33422</c:v>
                </c:pt>
                <c:pt idx="871">
                  <c:v>33429</c:v>
                </c:pt>
                <c:pt idx="872">
                  <c:v>33436</c:v>
                </c:pt>
                <c:pt idx="873">
                  <c:v>33443</c:v>
                </c:pt>
                <c:pt idx="874">
                  <c:v>33450</c:v>
                </c:pt>
                <c:pt idx="875">
                  <c:v>33457</c:v>
                </c:pt>
                <c:pt idx="876">
                  <c:v>33464</c:v>
                </c:pt>
                <c:pt idx="877">
                  <c:v>33471</c:v>
                </c:pt>
                <c:pt idx="878">
                  <c:v>33478</c:v>
                </c:pt>
                <c:pt idx="879">
                  <c:v>33485</c:v>
                </c:pt>
                <c:pt idx="880">
                  <c:v>33492</c:v>
                </c:pt>
                <c:pt idx="881">
                  <c:v>33499</c:v>
                </c:pt>
                <c:pt idx="882">
                  <c:v>33506</c:v>
                </c:pt>
                <c:pt idx="883">
                  <c:v>33513</c:v>
                </c:pt>
                <c:pt idx="884">
                  <c:v>33520</c:v>
                </c:pt>
                <c:pt idx="885">
                  <c:v>33527</c:v>
                </c:pt>
                <c:pt idx="886">
                  <c:v>33534</c:v>
                </c:pt>
                <c:pt idx="887">
                  <c:v>33541</c:v>
                </c:pt>
                <c:pt idx="888">
                  <c:v>33543</c:v>
                </c:pt>
                <c:pt idx="889">
                  <c:v>33544</c:v>
                </c:pt>
                <c:pt idx="890">
                  <c:v>33545</c:v>
                </c:pt>
                <c:pt idx="891">
                  <c:v>33546</c:v>
                </c:pt>
                <c:pt idx="892">
                  <c:v>33547</c:v>
                </c:pt>
                <c:pt idx="893">
                  <c:v>33548</c:v>
                </c:pt>
                <c:pt idx="894">
                  <c:v>33549</c:v>
                </c:pt>
                <c:pt idx="895">
                  <c:v>33550</c:v>
                </c:pt>
                <c:pt idx="896">
                  <c:v>33551</c:v>
                </c:pt>
                <c:pt idx="897">
                  <c:v>33552</c:v>
                </c:pt>
                <c:pt idx="898">
                  <c:v>33553</c:v>
                </c:pt>
                <c:pt idx="899">
                  <c:v>33554</c:v>
                </c:pt>
                <c:pt idx="900">
                  <c:v>33555</c:v>
                </c:pt>
                <c:pt idx="901">
                  <c:v>33556</c:v>
                </c:pt>
                <c:pt idx="902">
                  <c:v>33557</c:v>
                </c:pt>
                <c:pt idx="903">
                  <c:v>33558</c:v>
                </c:pt>
                <c:pt idx="904">
                  <c:v>33559</c:v>
                </c:pt>
                <c:pt idx="905">
                  <c:v>33560</c:v>
                </c:pt>
                <c:pt idx="906">
                  <c:v>33562</c:v>
                </c:pt>
                <c:pt idx="907">
                  <c:v>33563</c:v>
                </c:pt>
                <c:pt idx="908">
                  <c:v>33564</c:v>
                </c:pt>
                <c:pt idx="909">
                  <c:v>33565</c:v>
                </c:pt>
                <c:pt idx="910">
                  <c:v>33566</c:v>
                </c:pt>
                <c:pt idx="911">
                  <c:v>33567</c:v>
                </c:pt>
                <c:pt idx="912">
                  <c:v>33568</c:v>
                </c:pt>
                <c:pt idx="913">
                  <c:v>33569</c:v>
                </c:pt>
                <c:pt idx="914">
                  <c:v>33570</c:v>
                </c:pt>
                <c:pt idx="915">
                  <c:v>33571</c:v>
                </c:pt>
                <c:pt idx="916">
                  <c:v>33572</c:v>
                </c:pt>
                <c:pt idx="917">
                  <c:v>33573</c:v>
                </c:pt>
                <c:pt idx="918">
                  <c:v>33574</c:v>
                </c:pt>
                <c:pt idx="919">
                  <c:v>33575</c:v>
                </c:pt>
                <c:pt idx="920">
                  <c:v>33576</c:v>
                </c:pt>
                <c:pt idx="921">
                  <c:v>33577</c:v>
                </c:pt>
                <c:pt idx="922">
                  <c:v>33578</c:v>
                </c:pt>
                <c:pt idx="923">
                  <c:v>33579</c:v>
                </c:pt>
                <c:pt idx="924">
                  <c:v>33580</c:v>
                </c:pt>
                <c:pt idx="925">
                  <c:v>33581</c:v>
                </c:pt>
                <c:pt idx="926">
                  <c:v>33582</c:v>
                </c:pt>
                <c:pt idx="927">
                  <c:v>33583</c:v>
                </c:pt>
                <c:pt idx="928">
                  <c:v>33584</c:v>
                </c:pt>
                <c:pt idx="929">
                  <c:v>33585</c:v>
                </c:pt>
                <c:pt idx="930">
                  <c:v>33586</c:v>
                </c:pt>
                <c:pt idx="931">
                  <c:v>33587</c:v>
                </c:pt>
                <c:pt idx="932">
                  <c:v>33588</c:v>
                </c:pt>
                <c:pt idx="933">
                  <c:v>33589</c:v>
                </c:pt>
                <c:pt idx="934">
                  <c:v>33590</c:v>
                </c:pt>
                <c:pt idx="935">
                  <c:v>33591</c:v>
                </c:pt>
                <c:pt idx="936">
                  <c:v>33592</c:v>
                </c:pt>
                <c:pt idx="937">
                  <c:v>33593</c:v>
                </c:pt>
                <c:pt idx="938">
                  <c:v>33594</c:v>
                </c:pt>
                <c:pt idx="939">
                  <c:v>33595</c:v>
                </c:pt>
                <c:pt idx="940">
                  <c:v>33596</c:v>
                </c:pt>
                <c:pt idx="941">
                  <c:v>33597</c:v>
                </c:pt>
                <c:pt idx="942">
                  <c:v>33598</c:v>
                </c:pt>
                <c:pt idx="943">
                  <c:v>33599</c:v>
                </c:pt>
                <c:pt idx="944">
                  <c:v>33600</c:v>
                </c:pt>
                <c:pt idx="945">
                  <c:v>33601</c:v>
                </c:pt>
                <c:pt idx="946">
                  <c:v>33602</c:v>
                </c:pt>
                <c:pt idx="947">
                  <c:v>33603</c:v>
                </c:pt>
                <c:pt idx="948">
                  <c:v>33604</c:v>
                </c:pt>
                <c:pt idx="949">
                  <c:v>33605</c:v>
                </c:pt>
                <c:pt idx="950">
                  <c:v>33606</c:v>
                </c:pt>
                <c:pt idx="951">
                  <c:v>33607</c:v>
                </c:pt>
                <c:pt idx="952">
                  <c:v>33608</c:v>
                </c:pt>
                <c:pt idx="953">
                  <c:v>33609</c:v>
                </c:pt>
                <c:pt idx="954">
                  <c:v>33610</c:v>
                </c:pt>
                <c:pt idx="955">
                  <c:v>33611</c:v>
                </c:pt>
                <c:pt idx="956">
                  <c:v>33612</c:v>
                </c:pt>
                <c:pt idx="957">
                  <c:v>33613</c:v>
                </c:pt>
                <c:pt idx="958">
                  <c:v>33614</c:v>
                </c:pt>
                <c:pt idx="959">
                  <c:v>33615</c:v>
                </c:pt>
                <c:pt idx="960">
                  <c:v>33616</c:v>
                </c:pt>
                <c:pt idx="961">
                  <c:v>33617</c:v>
                </c:pt>
                <c:pt idx="962">
                  <c:v>33618</c:v>
                </c:pt>
                <c:pt idx="963">
                  <c:v>33619</c:v>
                </c:pt>
                <c:pt idx="964">
                  <c:v>33620</c:v>
                </c:pt>
                <c:pt idx="965">
                  <c:v>33621</c:v>
                </c:pt>
                <c:pt idx="966">
                  <c:v>33622</c:v>
                </c:pt>
                <c:pt idx="967">
                  <c:v>33623</c:v>
                </c:pt>
                <c:pt idx="968">
                  <c:v>33624</c:v>
                </c:pt>
                <c:pt idx="969">
                  <c:v>33625</c:v>
                </c:pt>
                <c:pt idx="970">
                  <c:v>33626</c:v>
                </c:pt>
                <c:pt idx="971">
                  <c:v>33627</c:v>
                </c:pt>
                <c:pt idx="972">
                  <c:v>33628</c:v>
                </c:pt>
                <c:pt idx="973">
                  <c:v>33629</c:v>
                </c:pt>
                <c:pt idx="974">
                  <c:v>33630</c:v>
                </c:pt>
                <c:pt idx="975">
                  <c:v>33631</c:v>
                </c:pt>
                <c:pt idx="976">
                  <c:v>33632</c:v>
                </c:pt>
                <c:pt idx="977">
                  <c:v>33633</c:v>
                </c:pt>
                <c:pt idx="978">
                  <c:v>33634</c:v>
                </c:pt>
                <c:pt idx="979">
                  <c:v>33635</c:v>
                </c:pt>
                <c:pt idx="980">
                  <c:v>33636</c:v>
                </c:pt>
                <c:pt idx="981">
                  <c:v>33637</c:v>
                </c:pt>
                <c:pt idx="982">
                  <c:v>33638</c:v>
                </c:pt>
                <c:pt idx="983">
                  <c:v>33639</c:v>
                </c:pt>
                <c:pt idx="984">
                  <c:v>33640</c:v>
                </c:pt>
                <c:pt idx="985">
                  <c:v>33641</c:v>
                </c:pt>
                <c:pt idx="986">
                  <c:v>33642</c:v>
                </c:pt>
                <c:pt idx="987">
                  <c:v>33643</c:v>
                </c:pt>
                <c:pt idx="988">
                  <c:v>33644</c:v>
                </c:pt>
                <c:pt idx="989">
                  <c:v>33645</c:v>
                </c:pt>
                <c:pt idx="990">
                  <c:v>33646</c:v>
                </c:pt>
                <c:pt idx="991">
                  <c:v>33647</c:v>
                </c:pt>
                <c:pt idx="992">
                  <c:v>33648</c:v>
                </c:pt>
                <c:pt idx="993">
                  <c:v>33649</c:v>
                </c:pt>
                <c:pt idx="994">
                  <c:v>33650</c:v>
                </c:pt>
                <c:pt idx="995">
                  <c:v>33651</c:v>
                </c:pt>
                <c:pt idx="996">
                  <c:v>33652</c:v>
                </c:pt>
                <c:pt idx="997">
                  <c:v>33653</c:v>
                </c:pt>
                <c:pt idx="998">
                  <c:v>33654</c:v>
                </c:pt>
                <c:pt idx="999">
                  <c:v>33655</c:v>
                </c:pt>
                <c:pt idx="1000">
                  <c:v>33656</c:v>
                </c:pt>
                <c:pt idx="1001">
                  <c:v>33657</c:v>
                </c:pt>
                <c:pt idx="1002">
                  <c:v>33658</c:v>
                </c:pt>
                <c:pt idx="1003">
                  <c:v>33659</c:v>
                </c:pt>
                <c:pt idx="1004">
                  <c:v>33660</c:v>
                </c:pt>
                <c:pt idx="1005">
                  <c:v>33661</c:v>
                </c:pt>
                <c:pt idx="1006">
                  <c:v>33662</c:v>
                </c:pt>
                <c:pt idx="1007">
                  <c:v>33663</c:v>
                </c:pt>
                <c:pt idx="1008">
                  <c:v>33664</c:v>
                </c:pt>
                <c:pt idx="1009">
                  <c:v>33665</c:v>
                </c:pt>
                <c:pt idx="1010">
                  <c:v>33666</c:v>
                </c:pt>
                <c:pt idx="1011">
                  <c:v>33667</c:v>
                </c:pt>
                <c:pt idx="1012">
                  <c:v>33668</c:v>
                </c:pt>
                <c:pt idx="1013">
                  <c:v>33669</c:v>
                </c:pt>
                <c:pt idx="1014">
                  <c:v>33670</c:v>
                </c:pt>
                <c:pt idx="1015">
                  <c:v>33671</c:v>
                </c:pt>
                <c:pt idx="1016">
                  <c:v>33672</c:v>
                </c:pt>
                <c:pt idx="1017">
                  <c:v>33673</c:v>
                </c:pt>
                <c:pt idx="1018">
                  <c:v>33674</c:v>
                </c:pt>
                <c:pt idx="1019">
                  <c:v>33675</c:v>
                </c:pt>
                <c:pt idx="1020">
                  <c:v>33676</c:v>
                </c:pt>
                <c:pt idx="1021">
                  <c:v>33677</c:v>
                </c:pt>
                <c:pt idx="1022">
                  <c:v>33678</c:v>
                </c:pt>
                <c:pt idx="1023">
                  <c:v>33679</c:v>
                </c:pt>
                <c:pt idx="1024">
                  <c:v>33680</c:v>
                </c:pt>
                <c:pt idx="1025">
                  <c:v>33681</c:v>
                </c:pt>
                <c:pt idx="1026">
                  <c:v>33682</c:v>
                </c:pt>
                <c:pt idx="1027">
                  <c:v>33683</c:v>
                </c:pt>
                <c:pt idx="1028">
                  <c:v>33684</c:v>
                </c:pt>
                <c:pt idx="1029">
                  <c:v>33685</c:v>
                </c:pt>
                <c:pt idx="1030">
                  <c:v>33686</c:v>
                </c:pt>
                <c:pt idx="1031">
                  <c:v>33687</c:v>
                </c:pt>
                <c:pt idx="1032">
                  <c:v>33688</c:v>
                </c:pt>
                <c:pt idx="1033">
                  <c:v>33689</c:v>
                </c:pt>
                <c:pt idx="1034">
                  <c:v>33690</c:v>
                </c:pt>
                <c:pt idx="1035">
                  <c:v>33691</c:v>
                </c:pt>
                <c:pt idx="1036">
                  <c:v>33692</c:v>
                </c:pt>
                <c:pt idx="1037">
                  <c:v>33693</c:v>
                </c:pt>
                <c:pt idx="1038">
                  <c:v>33694</c:v>
                </c:pt>
                <c:pt idx="1039">
                  <c:v>33695</c:v>
                </c:pt>
                <c:pt idx="1040">
                  <c:v>33696</c:v>
                </c:pt>
                <c:pt idx="1041">
                  <c:v>33697</c:v>
                </c:pt>
                <c:pt idx="1042">
                  <c:v>33698</c:v>
                </c:pt>
                <c:pt idx="1043">
                  <c:v>33699</c:v>
                </c:pt>
                <c:pt idx="1044">
                  <c:v>33700</c:v>
                </c:pt>
                <c:pt idx="1045">
                  <c:v>33701</c:v>
                </c:pt>
                <c:pt idx="1046">
                  <c:v>33702</c:v>
                </c:pt>
                <c:pt idx="1047">
                  <c:v>33703</c:v>
                </c:pt>
                <c:pt idx="1048">
                  <c:v>33704</c:v>
                </c:pt>
                <c:pt idx="1049">
                  <c:v>33705</c:v>
                </c:pt>
                <c:pt idx="1050">
                  <c:v>33706</c:v>
                </c:pt>
                <c:pt idx="1051">
                  <c:v>33707</c:v>
                </c:pt>
                <c:pt idx="1052">
                  <c:v>33728</c:v>
                </c:pt>
                <c:pt idx="1053">
                  <c:v>33729</c:v>
                </c:pt>
                <c:pt idx="1054">
                  <c:v>33730</c:v>
                </c:pt>
                <c:pt idx="1055">
                  <c:v>33731</c:v>
                </c:pt>
                <c:pt idx="1056">
                  <c:v>33732</c:v>
                </c:pt>
                <c:pt idx="1057">
                  <c:v>33733</c:v>
                </c:pt>
                <c:pt idx="1058">
                  <c:v>33734</c:v>
                </c:pt>
                <c:pt idx="1059">
                  <c:v>33735</c:v>
                </c:pt>
                <c:pt idx="1060">
                  <c:v>33736</c:v>
                </c:pt>
                <c:pt idx="1061">
                  <c:v>33737</c:v>
                </c:pt>
                <c:pt idx="1062">
                  <c:v>33738</c:v>
                </c:pt>
                <c:pt idx="1063">
                  <c:v>33739</c:v>
                </c:pt>
                <c:pt idx="1064">
                  <c:v>33740</c:v>
                </c:pt>
                <c:pt idx="1065">
                  <c:v>33741</c:v>
                </c:pt>
                <c:pt idx="1066">
                  <c:v>33742</c:v>
                </c:pt>
                <c:pt idx="1067">
                  <c:v>33743</c:v>
                </c:pt>
                <c:pt idx="1068">
                  <c:v>33744</c:v>
                </c:pt>
                <c:pt idx="1069">
                  <c:v>33745</c:v>
                </c:pt>
                <c:pt idx="1070">
                  <c:v>33746</c:v>
                </c:pt>
                <c:pt idx="1071">
                  <c:v>33747</c:v>
                </c:pt>
                <c:pt idx="1072">
                  <c:v>33748</c:v>
                </c:pt>
                <c:pt idx="1073">
                  <c:v>33749</c:v>
                </c:pt>
                <c:pt idx="1074">
                  <c:v>33750</c:v>
                </c:pt>
                <c:pt idx="1075">
                  <c:v>33751</c:v>
                </c:pt>
                <c:pt idx="1076">
                  <c:v>33752</c:v>
                </c:pt>
                <c:pt idx="1077">
                  <c:v>33753</c:v>
                </c:pt>
                <c:pt idx="1078">
                  <c:v>33754</c:v>
                </c:pt>
                <c:pt idx="1079">
                  <c:v>33755</c:v>
                </c:pt>
                <c:pt idx="1080">
                  <c:v>33756</c:v>
                </c:pt>
                <c:pt idx="1081">
                  <c:v>33757</c:v>
                </c:pt>
                <c:pt idx="1082">
                  <c:v>33758</c:v>
                </c:pt>
                <c:pt idx="1083">
                  <c:v>33759</c:v>
                </c:pt>
                <c:pt idx="1084">
                  <c:v>33760</c:v>
                </c:pt>
                <c:pt idx="1085">
                  <c:v>33761</c:v>
                </c:pt>
                <c:pt idx="1086">
                  <c:v>33762</c:v>
                </c:pt>
                <c:pt idx="1087">
                  <c:v>33763</c:v>
                </c:pt>
                <c:pt idx="1088">
                  <c:v>33764</c:v>
                </c:pt>
                <c:pt idx="1089">
                  <c:v>33765</c:v>
                </c:pt>
                <c:pt idx="1090">
                  <c:v>33766</c:v>
                </c:pt>
                <c:pt idx="1091">
                  <c:v>33767</c:v>
                </c:pt>
                <c:pt idx="1092">
                  <c:v>33768</c:v>
                </c:pt>
                <c:pt idx="1093">
                  <c:v>33769</c:v>
                </c:pt>
                <c:pt idx="1094">
                  <c:v>33770</c:v>
                </c:pt>
                <c:pt idx="1095">
                  <c:v>33771</c:v>
                </c:pt>
                <c:pt idx="1096">
                  <c:v>33772</c:v>
                </c:pt>
                <c:pt idx="1097">
                  <c:v>33773</c:v>
                </c:pt>
                <c:pt idx="1098">
                  <c:v>33774</c:v>
                </c:pt>
                <c:pt idx="1099">
                  <c:v>33775</c:v>
                </c:pt>
                <c:pt idx="1100">
                  <c:v>33776</c:v>
                </c:pt>
                <c:pt idx="1101">
                  <c:v>33777</c:v>
                </c:pt>
                <c:pt idx="1102">
                  <c:v>33778</c:v>
                </c:pt>
                <c:pt idx="1103">
                  <c:v>33779</c:v>
                </c:pt>
                <c:pt idx="1104">
                  <c:v>33780</c:v>
                </c:pt>
                <c:pt idx="1105">
                  <c:v>33781</c:v>
                </c:pt>
                <c:pt idx="1106">
                  <c:v>33782</c:v>
                </c:pt>
                <c:pt idx="1107">
                  <c:v>33783</c:v>
                </c:pt>
                <c:pt idx="1108">
                  <c:v>33784</c:v>
                </c:pt>
                <c:pt idx="1109">
                  <c:v>33785</c:v>
                </c:pt>
                <c:pt idx="1110">
                  <c:v>33786</c:v>
                </c:pt>
                <c:pt idx="1111">
                  <c:v>33787</c:v>
                </c:pt>
                <c:pt idx="1112">
                  <c:v>33788</c:v>
                </c:pt>
                <c:pt idx="1113">
                  <c:v>33789</c:v>
                </c:pt>
                <c:pt idx="1114">
                  <c:v>33790</c:v>
                </c:pt>
                <c:pt idx="1115">
                  <c:v>33791</c:v>
                </c:pt>
                <c:pt idx="1116">
                  <c:v>33792</c:v>
                </c:pt>
                <c:pt idx="1117">
                  <c:v>33793</c:v>
                </c:pt>
                <c:pt idx="1118">
                  <c:v>33794</c:v>
                </c:pt>
                <c:pt idx="1119">
                  <c:v>33795</c:v>
                </c:pt>
                <c:pt idx="1120">
                  <c:v>33796</c:v>
                </c:pt>
                <c:pt idx="1121">
                  <c:v>33797</c:v>
                </c:pt>
                <c:pt idx="1122">
                  <c:v>33798</c:v>
                </c:pt>
                <c:pt idx="1123">
                  <c:v>33799</c:v>
                </c:pt>
                <c:pt idx="1124">
                  <c:v>33800</c:v>
                </c:pt>
                <c:pt idx="1125">
                  <c:v>33801</c:v>
                </c:pt>
                <c:pt idx="1126">
                  <c:v>33802</c:v>
                </c:pt>
                <c:pt idx="1127">
                  <c:v>33803</c:v>
                </c:pt>
                <c:pt idx="1128">
                  <c:v>33804</c:v>
                </c:pt>
                <c:pt idx="1129">
                  <c:v>33805</c:v>
                </c:pt>
                <c:pt idx="1130">
                  <c:v>33806</c:v>
                </c:pt>
                <c:pt idx="1131">
                  <c:v>33807</c:v>
                </c:pt>
                <c:pt idx="1132">
                  <c:v>33808</c:v>
                </c:pt>
                <c:pt idx="1133">
                  <c:v>33809</c:v>
                </c:pt>
                <c:pt idx="1134">
                  <c:v>33810</c:v>
                </c:pt>
                <c:pt idx="1135">
                  <c:v>33811</c:v>
                </c:pt>
                <c:pt idx="1136">
                  <c:v>33812</c:v>
                </c:pt>
                <c:pt idx="1137">
                  <c:v>33813</c:v>
                </c:pt>
                <c:pt idx="1138">
                  <c:v>33814</c:v>
                </c:pt>
                <c:pt idx="1139">
                  <c:v>33815</c:v>
                </c:pt>
                <c:pt idx="1140">
                  <c:v>33816</c:v>
                </c:pt>
                <c:pt idx="1141">
                  <c:v>33817</c:v>
                </c:pt>
                <c:pt idx="1142">
                  <c:v>33818</c:v>
                </c:pt>
                <c:pt idx="1143">
                  <c:v>33819</c:v>
                </c:pt>
                <c:pt idx="1144">
                  <c:v>33820</c:v>
                </c:pt>
                <c:pt idx="1145">
                  <c:v>33821</c:v>
                </c:pt>
                <c:pt idx="1146">
                  <c:v>33822</c:v>
                </c:pt>
                <c:pt idx="1147">
                  <c:v>33823</c:v>
                </c:pt>
                <c:pt idx="1148">
                  <c:v>33824</c:v>
                </c:pt>
                <c:pt idx="1149">
                  <c:v>33825</c:v>
                </c:pt>
                <c:pt idx="1150">
                  <c:v>33826</c:v>
                </c:pt>
                <c:pt idx="1151">
                  <c:v>33827</c:v>
                </c:pt>
                <c:pt idx="1152">
                  <c:v>33828</c:v>
                </c:pt>
                <c:pt idx="1153">
                  <c:v>33829</c:v>
                </c:pt>
                <c:pt idx="1154">
                  <c:v>33830</c:v>
                </c:pt>
                <c:pt idx="1155">
                  <c:v>33831</c:v>
                </c:pt>
                <c:pt idx="1156">
                  <c:v>33832</c:v>
                </c:pt>
                <c:pt idx="1157">
                  <c:v>33833</c:v>
                </c:pt>
                <c:pt idx="1158">
                  <c:v>33834</c:v>
                </c:pt>
                <c:pt idx="1159">
                  <c:v>33835</c:v>
                </c:pt>
                <c:pt idx="1160">
                  <c:v>33836</c:v>
                </c:pt>
                <c:pt idx="1161">
                  <c:v>33837</c:v>
                </c:pt>
                <c:pt idx="1162">
                  <c:v>33838</c:v>
                </c:pt>
                <c:pt idx="1163">
                  <c:v>33839</c:v>
                </c:pt>
                <c:pt idx="1164">
                  <c:v>33840</c:v>
                </c:pt>
                <c:pt idx="1165">
                  <c:v>33841</c:v>
                </c:pt>
                <c:pt idx="1166">
                  <c:v>33842</c:v>
                </c:pt>
                <c:pt idx="1167">
                  <c:v>33843</c:v>
                </c:pt>
                <c:pt idx="1168">
                  <c:v>33844</c:v>
                </c:pt>
                <c:pt idx="1169">
                  <c:v>33845</c:v>
                </c:pt>
                <c:pt idx="1170">
                  <c:v>33846</c:v>
                </c:pt>
                <c:pt idx="1171">
                  <c:v>33847</c:v>
                </c:pt>
                <c:pt idx="1172">
                  <c:v>33848</c:v>
                </c:pt>
                <c:pt idx="1173">
                  <c:v>33849</c:v>
                </c:pt>
                <c:pt idx="1174">
                  <c:v>33850</c:v>
                </c:pt>
                <c:pt idx="1175">
                  <c:v>33851</c:v>
                </c:pt>
                <c:pt idx="1176">
                  <c:v>33852</c:v>
                </c:pt>
                <c:pt idx="1177">
                  <c:v>33853</c:v>
                </c:pt>
                <c:pt idx="1178">
                  <c:v>33854</c:v>
                </c:pt>
                <c:pt idx="1179">
                  <c:v>33855</c:v>
                </c:pt>
                <c:pt idx="1180">
                  <c:v>33856</c:v>
                </c:pt>
                <c:pt idx="1181">
                  <c:v>33857</c:v>
                </c:pt>
                <c:pt idx="1182">
                  <c:v>33858</c:v>
                </c:pt>
                <c:pt idx="1183">
                  <c:v>33859</c:v>
                </c:pt>
                <c:pt idx="1184">
                  <c:v>33860</c:v>
                </c:pt>
                <c:pt idx="1185">
                  <c:v>33861</c:v>
                </c:pt>
                <c:pt idx="1186">
                  <c:v>33862</c:v>
                </c:pt>
                <c:pt idx="1187">
                  <c:v>33863</c:v>
                </c:pt>
                <c:pt idx="1188">
                  <c:v>33864</c:v>
                </c:pt>
                <c:pt idx="1189">
                  <c:v>33865</c:v>
                </c:pt>
                <c:pt idx="1190">
                  <c:v>33866</c:v>
                </c:pt>
                <c:pt idx="1191">
                  <c:v>33867</c:v>
                </c:pt>
                <c:pt idx="1192">
                  <c:v>33868</c:v>
                </c:pt>
                <c:pt idx="1193">
                  <c:v>33869</c:v>
                </c:pt>
                <c:pt idx="1194">
                  <c:v>33870</c:v>
                </c:pt>
                <c:pt idx="1195">
                  <c:v>33871</c:v>
                </c:pt>
                <c:pt idx="1196">
                  <c:v>33872</c:v>
                </c:pt>
                <c:pt idx="1197">
                  <c:v>33873</c:v>
                </c:pt>
                <c:pt idx="1198">
                  <c:v>33874</c:v>
                </c:pt>
                <c:pt idx="1199">
                  <c:v>33875</c:v>
                </c:pt>
                <c:pt idx="1200">
                  <c:v>33876</c:v>
                </c:pt>
                <c:pt idx="1201">
                  <c:v>33877</c:v>
                </c:pt>
                <c:pt idx="1202">
                  <c:v>33878</c:v>
                </c:pt>
                <c:pt idx="1203">
                  <c:v>33879</c:v>
                </c:pt>
                <c:pt idx="1204">
                  <c:v>33880</c:v>
                </c:pt>
                <c:pt idx="1205">
                  <c:v>33881</c:v>
                </c:pt>
                <c:pt idx="1206">
                  <c:v>33882</c:v>
                </c:pt>
                <c:pt idx="1207">
                  <c:v>33883</c:v>
                </c:pt>
                <c:pt idx="1208">
                  <c:v>33884</c:v>
                </c:pt>
                <c:pt idx="1209">
                  <c:v>33885</c:v>
                </c:pt>
                <c:pt idx="1210">
                  <c:v>33886</c:v>
                </c:pt>
                <c:pt idx="1211">
                  <c:v>33887</c:v>
                </c:pt>
                <c:pt idx="1212">
                  <c:v>33888</c:v>
                </c:pt>
                <c:pt idx="1213">
                  <c:v>33889</c:v>
                </c:pt>
                <c:pt idx="1214">
                  <c:v>33890</c:v>
                </c:pt>
                <c:pt idx="1215">
                  <c:v>33891</c:v>
                </c:pt>
                <c:pt idx="1216">
                  <c:v>33892</c:v>
                </c:pt>
                <c:pt idx="1217">
                  <c:v>33893</c:v>
                </c:pt>
                <c:pt idx="1218">
                  <c:v>33894</c:v>
                </c:pt>
                <c:pt idx="1219">
                  <c:v>33895</c:v>
                </c:pt>
                <c:pt idx="1220">
                  <c:v>33896</c:v>
                </c:pt>
                <c:pt idx="1221">
                  <c:v>33897</c:v>
                </c:pt>
                <c:pt idx="1222">
                  <c:v>33898</c:v>
                </c:pt>
                <c:pt idx="1223">
                  <c:v>33899</c:v>
                </c:pt>
                <c:pt idx="1224">
                  <c:v>33900</c:v>
                </c:pt>
                <c:pt idx="1225">
                  <c:v>33901</c:v>
                </c:pt>
                <c:pt idx="1226">
                  <c:v>33902</c:v>
                </c:pt>
                <c:pt idx="1227">
                  <c:v>33903</c:v>
                </c:pt>
                <c:pt idx="1228">
                  <c:v>33904</c:v>
                </c:pt>
                <c:pt idx="1229">
                  <c:v>33905</c:v>
                </c:pt>
                <c:pt idx="1230">
                  <c:v>33906</c:v>
                </c:pt>
                <c:pt idx="1231">
                  <c:v>33907</c:v>
                </c:pt>
                <c:pt idx="1232">
                  <c:v>33908</c:v>
                </c:pt>
                <c:pt idx="1233">
                  <c:v>33923</c:v>
                </c:pt>
                <c:pt idx="1234">
                  <c:v>33924</c:v>
                </c:pt>
                <c:pt idx="1235">
                  <c:v>33925</c:v>
                </c:pt>
                <c:pt idx="1236">
                  <c:v>33926</c:v>
                </c:pt>
                <c:pt idx="1237">
                  <c:v>33927</c:v>
                </c:pt>
                <c:pt idx="1238">
                  <c:v>33928</c:v>
                </c:pt>
                <c:pt idx="1239">
                  <c:v>33929</c:v>
                </c:pt>
                <c:pt idx="1240">
                  <c:v>33930</c:v>
                </c:pt>
                <c:pt idx="1241">
                  <c:v>33931</c:v>
                </c:pt>
                <c:pt idx="1242">
                  <c:v>33932</c:v>
                </c:pt>
                <c:pt idx="1243">
                  <c:v>33933</c:v>
                </c:pt>
                <c:pt idx="1244">
                  <c:v>33934</c:v>
                </c:pt>
                <c:pt idx="1245">
                  <c:v>33935</c:v>
                </c:pt>
                <c:pt idx="1246">
                  <c:v>33936</c:v>
                </c:pt>
                <c:pt idx="1247">
                  <c:v>33937</c:v>
                </c:pt>
                <c:pt idx="1248">
                  <c:v>33938</c:v>
                </c:pt>
                <c:pt idx="1249">
                  <c:v>33939</c:v>
                </c:pt>
                <c:pt idx="1250">
                  <c:v>33940</c:v>
                </c:pt>
                <c:pt idx="1251">
                  <c:v>33941</c:v>
                </c:pt>
                <c:pt idx="1252">
                  <c:v>33942</c:v>
                </c:pt>
                <c:pt idx="1253">
                  <c:v>33943</c:v>
                </c:pt>
                <c:pt idx="1254">
                  <c:v>33944</c:v>
                </c:pt>
                <c:pt idx="1255">
                  <c:v>33945</c:v>
                </c:pt>
                <c:pt idx="1256">
                  <c:v>33946</c:v>
                </c:pt>
                <c:pt idx="1257">
                  <c:v>33947</c:v>
                </c:pt>
                <c:pt idx="1258">
                  <c:v>33948</c:v>
                </c:pt>
                <c:pt idx="1259">
                  <c:v>33949</c:v>
                </c:pt>
                <c:pt idx="1260">
                  <c:v>33950</c:v>
                </c:pt>
                <c:pt idx="1261">
                  <c:v>33951</c:v>
                </c:pt>
                <c:pt idx="1262">
                  <c:v>33952</c:v>
                </c:pt>
                <c:pt idx="1263">
                  <c:v>33953</c:v>
                </c:pt>
                <c:pt idx="1264">
                  <c:v>33954</c:v>
                </c:pt>
                <c:pt idx="1265">
                  <c:v>33955</c:v>
                </c:pt>
                <c:pt idx="1266">
                  <c:v>33956</c:v>
                </c:pt>
                <c:pt idx="1267">
                  <c:v>33957</c:v>
                </c:pt>
                <c:pt idx="1268">
                  <c:v>33958</c:v>
                </c:pt>
                <c:pt idx="1269">
                  <c:v>33959</c:v>
                </c:pt>
                <c:pt idx="1270">
                  <c:v>33960</c:v>
                </c:pt>
                <c:pt idx="1271">
                  <c:v>33961</c:v>
                </c:pt>
                <c:pt idx="1272">
                  <c:v>33962</c:v>
                </c:pt>
                <c:pt idx="1273">
                  <c:v>33963</c:v>
                </c:pt>
                <c:pt idx="1274">
                  <c:v>33964</c:v>
                </c:pt>
                <c:pt idx="1275">
                  <c:v>33965</c:v>
                </c:pt>
                <c:pt idx="1276">
                  <c:v>33966</c:v>
                </c:pt>
                <c:pt idx="1277">
                  <c:v>33967</c:v>
                </c:pt>
                <c:pt idx="1278">
                  <c:v>33968</c:v>
                </c:pt>
                <c:pt idx="1279">
                  <c:v>33969</c:v>
                </c:pt>
                <c:pt idx="1280">
                  <c:v>33970</c:v>
                </c:pt>
                <c:pt idx="1281">
                  <c:v>33971</c:v>
                </c:pt>
                <c:pt idx="1282">
                  <c:v>33972</c:v>
                </c:pt>
                <c:pt idx="1283">
                  <c:v>33973</c:v>
                </c:pt>
                <c:pt idx="1284">
                  <c:v>33974</c:v>
                </c:pt>
                <c:pt idx="1285">
                  <c:v>33975</c:v>
                </c:pt>
                <c:pt idx="1286">
                  <c:v>33976</c:v>
                </c:pt>
                <c:pt idx="1287">
                  <c:v>33977</c:v>
                </c:pt>
                <c:pt idx="1288">
                  <c:v>33978</c:v>
                </c:pt>
                <c:pt idx="1289">
                  <c:v>33979</c:v>
                </c:pt>
                <c:pt idx="1290">
                  <c:v>33980</c:v>
                </c:pt>
                <c:pt idx="1291">
                  <c:v>33981</c:v>
                </c:pt>
                <c:pt idx="1292">
                  <c:v>33982</c:v>
                </c:pt>
                <c:pt idx="1293">
                  <c:v>33983</c:v>
                </c:pt>
                <c:pt idx="1294">
                  <c:v>33984</c:v>
                </c:pt>
                <c:pt idx="1295">
                  <c:v>33985</c:v>
                </c:pt>
                <c:pt idx="1296">
                  <c:v>33986</c:v>
                </c:pt>
                <c:pt idx="1297">
                  <c:v>33987</c:v>
                </c:pt>
                <c:pt idx="1298">
                  <c:v>33988</c:v>
                </c:pt>
                <c:pt idx="1299">
                  <c:v>33989</c:v>
                </c:pt>
                <c:pt idx="1300">
                  <c:v>33990</c:v>
                </c:pt>
                <c:pt idx="1301">
                  <c:v>33991</c:v>
                </c:pt>
                <c:pt idx="1302">
                  <c:v>33992</c:v>
                </c:pt>
                <c:pt idx="1303">
                  <c:v>33993</c:v>
                </c:pt>
                <c:pt idx="1304">
                  <c:v>33994</c:v>
                </c:pt>
                <c:pt idx="1305">
                  <c:v>33995</c:v>
                </c:pt>
                <c:pt idx="1306">
                  <c:v>33996</c:v>
                </c:pt>
                <c:pt idx="1307">
                  <c:v>33997</c:v>
                </c:pt>
                <c:pt idx="1308">
                  <c:v>33998</c:v>
                </c:pt>
                <c:pt idx="1309">
                  <c:v>33999</c:v>
                </c:pt>
                <c:pt idx="1310">
                  <c:v>34000</c:v>
                </c:pt>
                <c:pt idx="1311">
                  <c:v>34001</c:v>
                </c:pt>
                <c:pt idx="1312">
                  <c:v>34002</c:v>
                </c:pt>
                <c:pt idx="1313">
                  <c:v>34003</c:v>
                </c:pt>
                <c:pt idx="1314">
                  <c:v>34004</c:v>
                </c:pt>
                <c:pt idx="1315">
                  <c:v>34005</c:v>
                </c:pt>
                <c:pt idx="1316">
                  <c:v>34006</c:v>
                </c:pt>
                <c:pt idx="1317">
                  <c:v>34007</c:v>
                </c:pt>
                <c:pt idx="1318">
                  <c:v>34008</c:v>
                </c:pt>
                <c:pt idx="1319">
                  <c:v>34009</c:v>
                </c:pt>
                <c:pt idx="1320">
                  <c:v>34010</c:v>
                </c:pt>
                <c:pt idx="1321">
                  <c:v>34011</c:v>
                </c:pt>
                <c:pt idx="1322">
                  <c:v>34012</c:v>
                </c:pt>
                <c:pt idx="1323">
                  <c:v>34013</c:v>
                </c:pt>
                <c:pt idx="1324">
                  <c:v>34014</c:v>
                </c:pt>
                <c:pt idx="1325">
                  <c:v>34015</c:v>
                </c:pt>
                <c:pt idx="1326">
                  <c:v>34016</c:v>
                </c:pt>
                <c:pt idx="1327">
                  <c:v>34017</c:v>
                </c:pt>
                <c:pt idx="1328">
                  <c:v>34018</c:v>
                </c:pt>
                <c:pt idx="1329">
                  <c:v>34019</c:v>
                </c:pt>
                <c:pt idx="1330">
                  <c:v>34020</c:v>
                </c:pt>
                <c:pt idx="1331">
                  <c:v>34021</c:v>
                </c:pt>
                <c:pt idx="1332">
                  <c:v>34022</c:v>
                </c:pt>
                <c:pt idx="1333">
                  <c:v>34023</c:v>
                </c:pt>
                <c:pt idx="1334">
                  <c:v>34024</c:v>
                </c:pt>
                <c:pt idx="1335">
                  <c:v>34025</c:v>
                </c:pt>
                <c:pt idx="1336">
                  <c:v>34026</c:v>
                </c:pt>
                <c:pt idx="1337">
                  <c:v>34027</c:v>
                </c:pt>
                <c:pt idx="1338">
                  <c:v>34028</c:v>
                </c:pt>
                <c:pt idx="1339">
                  <c:v>34029</c:v>
                </c:pt>
                <c:pt idx="1340">
                  <c:v>34030</c:v>
                </c:pt>
                <c:pt idx="1341">
                  <c:v>34031</c:v>
                </c:pt>
                <c:pt idx="1342">
                  <c:v>34032</c:v>
                </c:pt>
                <c:pt idx="1343">
                  <c:v>34033</c:v>
                </c:pt>
                <c:pt idx="1344">
                  <c:v>34034</c:v>
                </c:pt>
                <c:pt idx="1345">
                  <c:v>34035</c:v>
                </c:pt>
                <c:pt idx="1346">
                  <c:v>34036</c:v>
                </c:pt>
                <c:pt idx="1347">
                  <c:v>34037</c:v>
                </c:pt>
                <c:pt idx="1348">
                  <c:v>34038</c:v>
                </c:pt>
                <c:pt idx="1349">
                  <c:v>34039</c:v>
                </c:pt>
                <c:pt idx="1350">
                  <c:v>34040</c:v>
                </c:pt>
                <c:pt idx="1351">
                  <c:v>34041</c:v>
                </c:pt>
                <c:pt idx="1352">
                  <c:v>34042</c:v>
                </c:pt>
                <c:pt idx="1353">
                  <c:v>34043</c:v>
                </c:pt>
                <c:pt idx="1354">
                  <c:v>34044</c:v>
                </c:pt>
                <c:pt idx="1355">
                  <c:v>34045</c:v>
                </c:pt>
                <c:pt idx="1356">
                  <c:v>34046</c:v>
                </c:pt>
                <c:pt idx="1357">
                  <c:v>34047</c:v>
                </c:pt>
                <c:pt idx="1358">
                  <c:v>34048</c:v>
                </c:pt>
                <c:pt idx="1359">
                  <c:v>34049</c:v>
                </c:pt>
                <c:pt idx="1360">
                  <c:v>34050</c:v>
                </c:pt>
                <c:pt idx="1361">
                  <c:v>34051</c:v>
                </c:pt>
                <c:pt idx="1362">
                  <c:v>34052</c:v>
                </c:pt>
                <c:pt idx="1363">
                  <c:v>34053</c:v>
                </c:pt>
                <c:pt idx="1364">
                  <c:v>34054</c:v>
                </c:pt>
                <c:pt idx="1365">
                  <c:v>34055</c:v>
                </c:pt>
                <c:pt idx="1366">
                  <c:v>34056</c:v>
                </c:pt>
                <c:pt idx="1367">
                  <c:v>34057</c:v>
                </c:pt>
                <c:pt idx="1368">
                  <c:v>34058</c:v>
                </c:pt>
                <c:pt idx="1369">
                  <c:v>34059</c:v>
                </c:pt>
                <c:pt idx="1370">
                  <c:v>34060</c:v>
                </c:pt>
                <c:pt idx="1371">
                  <c:v>34061</c:v>
                </c:pt>
                <c:pt idx="1372">
                  <c:v>34062</c:v>
                </c:pt>
                <c:pt idx="1373">
                  <c:v>34063</c:v>
                </c:pt>
                <c:pt idx="1374">
                  <c:v>34064</c:v>
                </c:pt>
                <c:pt idx="1375">
                  <c:v>34065</c:v>
                </c:pt>
                <c:pt idx="1376">
                  <c:v>34066</c:v>
                </c:pt>
                <c:pt idx="1377">
                  <c:v>34067</c:v>
                </c:pt>
                <c:pt idx="1378">
                  <c:v>34068</c:v>
                </c:pt>
                <c:pt idx="1379">
                  <c:v>34069</c:v>
                </c:pt>
                <c:pt idx="1380">
                  <c:v>34070</c:v>
                </c:pt>
                <c:pt idx="1381">
                  <c:v>34071</c:v>
                </c:pt>
                <c:pt idx="1382">
                  <c:v>34072</c:v>
                </c:pt>
                <c:pt idx="1383">
                  <c:v>34073</c:v>
                </c:pt>
                <c:pt idx="1384">
                  <c:v>34074</c:v>
                </c:pt>
                <c:pt idx="1385">
                  <c:v>34075</c:v>
                </c:pt>
                <c:pt idx="1386">
                  <c:v>34076</c:v>
                </c:pt>
                <c:pt idx="1387">
                  <c:v>34077</c:v>
                </c:pt>
                <c:pt idx="1388">
                  <c:v>34078</c:v>
                </c:pt>
                <c:pt idx="1389">
                  <c:v>34079</c:v>
                </c:pt>
                <c:pt idx="1390">
                  <c:v>34080</c:v>
                </c:pt>
                <c:pt idx="1391">
                  <c:v>34081</c:v>
                </c:pt>
                <c:pt idx="1392">
                  <c:v>34082</c:v>
                </c:pt>
                <c:pt idx="1393">
                  <c:v>34083</c:v>
                </c:pt>
                <c:pt idx="1394">
                  <c:v>34084</c:v>
                </c:pt>
                <c:pt idx="1395">
                  <c:v>34085</c:v>
                </c:pt>
                <c:pt idx="1396">
                  <c:v>34086</c:v>
                </c:pt>
                <c:pt idx="1397">
                  <c:v>34087</c:v>
                </c:pt>
                <c:pt idx="1398">
                  <c:v>34088</c:v>
                </c:pt>
                <c:pt idx="1399">
                  <c:v>34089</c:v>
                </c:pt>
                <c:pt idx="1400">
                  <c:v>34090</c:v>
                </c:pt>
                <c:pt idx="1401">
                  <c:v>34091</c:v>
                </c:pt>
                <c:pt idx="1402">
                  <c:v>34092</c:v>
                </c:pt>
                <c:pt idx="1403">
                  <c:v>34093</c:v>
                </c:pt>
                <c:pt idx="1404">
                  <c:v>34094</c:v>
                </c:pt>
                <c:pt idx="1405">
                  <c:v>34095</c:v>
                </c:pt>
                <c:pt idx="1406">
                  <c:v>34096</c:v>
                </c:pt>
                <c:pt idx="1407">
                  <c:v>34097</c:v>
                </c:pt>
                <c:pt idx="1408">
                  <c:v>34098</c:v>
                </c:pt>
                <c:pt idx="1409">
                  <c:v>34099</c:v>
                </c:pt>
                <c:pt idx="1410">
                  <c:v>34100</c:v>
                </c:pt>
                <c:pt idx="1411">
                  <c:v>34101</c:v>
                </c:pt>
                <c:pt idx="1412">
                  <c:v>34102</c:v>
                </c:pt>
                <c:pt idx="1413">
                  <c:v>34103</c:v>
                </c:pt>
                <c:pt idx="1414">
                  <c:v>34104</c:v>
                </c:pt>
                <c:pt idx="1415">
                  <c:v>34105</c:v>
                </c:pt>
                <c:pt idx="1416">
                  <c:v>34106</c:v>
                </c:pt>
                <c:pt idx="1417">
                  <c:v>34107</c:v>
                </c:pt>
                <c:pt idx="1418">
                  <c:v>34108</c:v>
                </c:pt>
                <c:pt idx="1419">
                  <c:v>34109</c:v>
                </c:pt>
                <c:pt idx="1420">
                  <c:v>34110</c:v>
                </c:pt>
                <c:pt idx="1421">
                  <c:v>34111</c:v>
                </c:pt>
                <c:pt idx="1422">
                  <c:v>34112</c:v>
                </c:pt>
                <c:pt idx="1423">
                  <c:v>34113</c:v>
                </c:pt>
                <c:pt idx="1424">
                  <c:v>34114</c:v>
                </c:pt>
                <c:pt idx="1425">
                  <c:v>34115</c:v>
                </c:pt>
                <c:pt idx="1426">
                  <c:v>34116</c:v>
                </c:pt>
                <c:pt idx="1427">
                  <c:v>34117</c:v>
                </c:pt>
                <c:pt idx="1428">
                  <c:v>34118</c:v>
                </c:pt>
                <c:pt idx="1429">
                  <c:v>34119</c:v>
                </c:pt>
                <c:pt idx="1430">
                  <c:v>34120</c:v>
                </c:pt>
                <c:pt idx="1431">
                  <c:v>34121</c:v>
                </c:pt>
                <c:pt idx="1432">
                  <c:v>34122</c:v>
                </c:pt>
                <c:pt idx="1433">
                  <c:v>34123</c:v>
                </c:pt>
                <c:pt idx="1434">
                  <c:v>34124</c:v>
                </c:pt>
                <c:pt idx="1435">
                  <c:v>34125</c:v>
                </c:pt>
                <c:pt idx="1436">
                  <c:v>34126</c:v>
                </c:pt>
                <c:pt idx="1437">
                  <c:v>34127</c:v>
                </c:pt>
                <c:pt idx="1438">
                  <c:v>34128</c:v>
                </c:pt>
                <c:pt idx="1439">
                  <c:v>34129</c:v>
                </c:pt>
                <c:pt idx="1440">
                  <c:v>34130</c:v>
                </c:pt>
                <c:pt idx="1441">
                  <c:v>34131</c:v>
                </c:pt>
                <c:pt idx="1442">
                  <c:v>34132</c:v>
                </c:pt>
                <c:pt idx="1443">
                  <c:v>34133</c:v>
                </c:pt>
                <c:pt idx="1444">
                  <c:v>34134</c:v>
                </c:pt>
                <c:pt idx="1445">
                  <c:v>34135</c:v>
                </c:pt>
                <c:pt idx="1446">
                  <c:v>34136</c:v>
                </c:pt>
                <c:pt idx="1447">
                  <c:v>34137</c:v>
                </c:pt>
                <c:pt idx="1448">
                  <c:v>34138</c:v>
                </c:pt>
                <c:pt idx="1449">
                  <c:v>34139</c:v>
                </c:pt>
                <c:pt idx="1450">
                  <c:v>34140</c:v>
                </c:pt>
                <c:pt idx="1451">
                  <c:v>34141</c:v>
                </c:pt>
                <c:pt idx="1452">
                  <c:v>34142</c:v>
                </c:pt>
                <c:pt idx="1453">
                  <c:v>34143</c:v>
                </c:pt>
                <c:pt idx="1454">
                  <c:v>34144</c:v>
                </c:pt>
                <c:pt idx="1455">
                  <c:v>34145</c:v>
                </c:pt>
                <c:pt idx="1456">
                  <c:v>34146</c:v>
                </c:pt>
                <c:pt idx="1457">
                  <c:v>34147</c:v>
                </c:pt>
                <c:pt idx="1458">
                  <c:v>34148</c:v>
                </c:pt>
                <c:pt idx="1459">
                  <c:v>34149</c:v>
                </c:pt>
                <c:pt idx="1460">
                  <c:v>34150</c:v>
                </c:pt>
                <c:pt idx="1461">
                  <c:v>34151</c:v>
                </c:pt>
                <c:pt idx="1462">
                  <c:v>34152</c:v>
                </c:pt>
                <c:pt idx="1463">
                  <c:v>34153</c:v>
                </c:pt>
                <c:pt idx="1464">
                  <c:v>34154</c:v>
                </c:pt>
                <c:pt idx="1465">
                  <c:v>34155</c:v>
                </c:pt>
                <c:pt idx="1466">
                  <c:v>34156</c:v>
                </c:pt>
                <c:pt idx="1467">
                  <c:v>34157</c:v>
                </c:pt>
                <c:pt idx="1468">
                  <c:v>34158</c:v>
                </c:pt>
                <c:pt idx="1469">
                  <c:v>34159</c:v>
                </c:pt>
                <c:pt idx="1470">
                  <c:v>34160</c:v>
                </c:pt>
                <c:pt idx="1471">
                  <c:v>34161</c:v>
                </c:pt>
                <c:pt idx="1472">
                  <c:v>34162</c:v>
                </c:pt>
                <c:pt idx="1473">
                  <c:v>34163</c:v>
                </c:pt>
                <c:pt idx="1474">
                  <c:v>34164</c:v>
                </c:pt>
                <c:pt idx="1475">
                  <c:v>34165</c:v>
                </c:pt>
                <c:pt idx="1476">
                  <c:v>34166</c:v>
                </c:pt>
                <c:pt idx="1477">
                  <c:v>34167</c:v>
                </c:pt>
                <c:pt idx="1478">
                  <c:v>34168</c:v>
                </c:pt>
                <c:pt idx="1479">
                  <c:v>34169</c:v>
                </c:pt>
                <c:pt idx="1480">
                  <c:v>34170</c:v>
                </c:pt>
                <c:pt idx="1481">
                  <c:v>34171</c:v>
                </c:pt>
                <c:pt idx="1482">
                  <c:v>34172</c:v>
                </c:pt>
                <c:pt idx="1483">
                  <c:v>34173</c:v>
                </c:pt>
                <c:pt idx="1484">
                  <c:v>34174</c:v>
                </c:pt>
                <c:pt idx="1485">
                  <c:v>34175</c:v>
                </c:pt>
                <c:pt idx="1486">
                  <c:v>34176</c:v>
                </c:pt>
                <c:pt idx="1487">
                  <c:v>34177</c:v>
                </c:pt>
                <c:pt idx="1488">
                  <c:v>34178</c:v>
                </c:pt>
                <c:pt idx="1489">
                  <c:v>34179</c:v>
                </c:pt>
                <c:pt idx="1490">
                  <c:v>34180</c:v>
                </c:pt>
                <c:pt idx="1491">
                  <c:v>34181</c:v>
                </c:pt>
                <c:pt idx="1492">
                  <c:v>34182</c:v>
                </c:pt>
                <c:pt idx="1493">
                  <c:v>34183</c:v>
                </c:pt>
                <c:pt idx="1494">
                  <c:v>34184</c:v>
                </c:pt>
                <c:pt idx="1495">
                  <c:v>34185</c:v>
                </c:pt>
                <c:pt idx="1496">
                  <c:v>34186</c:v>
                </c:pt>
                <c:pt idx="1497">
                  <c:v>34187</c:v>
                </c:pt>
                <c:pt idx="1498">
                  <c:v>34188</c:v>
                </c:pt>
                <c:pt idx="1499">
                  <c:v>34189</c:v>
                </c:pt>
                <c:pt idx="1500">
                  <c:v>34190</c:v>
                </c:pt>
                <c:pt idx="1501">
                  <c:v>34191</c:v>
                </c:pt>
                <c:pt idx="1502">
                  <c:v>34192</c:v>
                </c:pt>
                <c:pt idx="1503">
                  <c:v>34193</c:v>
                </c:pt>
                <c:pt idx="1504">
                  <c:v>34194</c:v>
                </c:pt>
                <c:pt idx="1505">
                  <c:v>34195</c:v>
                </c:pt>
                <c:pt idx="1506">
                  <c:v>34196</c:v>
                </c:pt>
                <c:pt idx="1507">
                  <c:v>34197</c:v>
                </c:pt>
                <c:pt idx="1508">
                  <c:v>34198</c:v>
                </c:pt>
                <c:pt idx="1509">
                  <c:v>34199</c:v>
                </c:pt>
                <c:pt idx="1510">
                  <c:v>34200</c:v>
                </c:pt>
                <c:pt idx="1511">
                  <c:v>34201</c:v>
                </c:pt>
                <c:pt idx="1512">
                  <c:v>34202</c:v>
                </c:pt>
                <c:pt idx="1513">
                  <c:v>34203</c:v>
                </c:pt>
                <c:pt idx="1514">
                  <c:v>34204</c:v>
                </c:pt>
                <c:pt idx="1515">
                  <c:v>34205</c:v>
                </c:pt>
                <c:pt idx="1516">
                  <c:v>34206</c:v>
                </c:pt>
                <c:pt idx="1517">
                  <c:v>34207</c:v>
                </c:pt>
                <c:pt idx="1518">
                  <c:v>34208</c:v>
                </c:pt>
                <c:pt idx="1519">
                  <c:v>34209</c:v>
                </c:pt>
                <c:pt idx="1520">
                  <c:v>34210</c:v>
                </c:pt>
                <c:pt idx="1521">
                  <c:v>34211</c:v>
                </c:pt>
                <c:pt idx="1522">
                  <c:v>34212</c:v>
                </c:pt>
                <c:pt idx="1523">
                  <c:v>34213</c:v>
                </c:pt>
                <c:pt idx="1524">
                  <c:v>34214</c:v>
                </c:pt>
                <c:pt idx="1525">
                  <c:v>34215</c:v>
                </c:pt>
                <c:pt idx="1526">
                  <c:v>34216</c:v>
                </c:pt>
                <c:pt idx="1527">
                  <c:v>34217</c:v>
                </c:pt>
                <c:pt idx="1528">
                  <c:v>34218</c:v>
                </c:pt>
                <c:pt idx="1529">
                  <c:v>34219</c:v>
                </c:pt>
                <c:pt idx="1530">
                  <c:v>34220</c:v>
                </c:pt>
                <c:pt idx="1531">
                  <c:v>34221</c:v>
                </c:pt>
                <c:pt idx="1532">
                  <c:v>34222</c:v>
                </c:pt>
                <c:pt idx="1533">
                  <c:v>34223</c:v>
                </c:pt>
                <c:pt idx="1534">
                  <c:v>34224</c:v>
                </c:pt>
                <c:pt idx="1535">
                  <c:v>34225</c:v>
                </c:pt>
                <c:pt idx="1536">
                  <c:v>34226</c:v>
                </c:pt>
                <c:pt idx="1537">
                  <c:v>34227</c:v>
                </c:pt>
                <c:pt idx="1538">
                  <c:v>34228</c:v>
                </c:pt>
                <c:pt idx="1539">
                  <c:v>34229</c:v>
                </c:pt>
                <c:pt idx="1540">
                  <c:v>34230</c:v>
                </c:pt>
                <c:pt idx="1541">
                  <c:v>34231</c:v>
                </c:pt>
                <c:pt idx="1542">
                  <c:v>34232</c:v>
                </c:pt>
                <c:pt idx="1543">
                  <c:v>34233</c:v>
                </c:pt>
                <c:pt idx="1544">
                  <c:v>34234</c:v>
                </c:pt>
                <c:pt idx="1545">
                  <c:v>34235</c:v>
                </c:pt>
                <c:pt idx="1546">
                  <c:v>34236</c:v>
                </c:pt>
                <c:pt idx="1547">
                  <c:v>34237</c:v>
                </c:pt>
                <c:pt idx="1548">
                  <c:v>34238</c:v>
                </c:pt>
                <c:pt idx="1549">
                  <c:v>34239</c:v>
                </c:pt>
                <c:pt idx="1550">
                  <c:v>34240</c:v>
                </c:pt>
                <c:pt idx="1551">
                  <c:v>34241</c:v>
                </c:pt>
                <c:pt idx="1552">
                  <c:v>34242</c:v>
                </c:pt>
                <c:pt idx="1553">
                  <c:v>34243</c:v>
                </c:pt>
                <c:pt idx="1554">
                  <c:v>34244</c:v>
                </c:pt>
                <c:pt idx="1555">
                  <c:v>34245</c:v>
                </c:pt>
                <c:pt idx="1556">
                  <c:v>34246</c:v>
                </c:pt>
                <c:pt idx="1557">
                  <c:v>34247</c:v>
                </c:pt>
                <c:pt idx="1558">
                  <c:v>34248</c:v>
                </c:pt>
                <c:pt idx="1559">
                  <c:v>34249</c:v>
                </c:pt>
                <c:pt idx="1560">
                  <c:v>34250</c:v>
                </c:pt>
                <c:pt idx="1561">
                  <c:v>34251</c:v>
                </c:pt>
                <c:pt idx="1562">
                  <c:v>34252</c:v>
                </c:pt>
                <c:pt idx="1563">
                  <c:v>34274</c:v>
                </c:pt>
                <c:pt idx="1564">
                  <c:v>34275</c:v>
                </c:pt>
                <c:pt idx="1565">
                  <c:v>34276</c:v>
                </c:pt>
                <c:pt idx="1566">
                  <c:v>34277</c:v>
                </c:pt>
                <c:pt idx="1567">
                  <c:v>34278</c:v>
                </c:pt>
                <c:pt idx="1568">
                  <c:v>34279</c:v>
                </c:pt>
                <c:pt idx="1569">
                  <c:v>34280</c:v>
                </c:pt>
                <c:pt idx="1570">
                  <c:v>34281</c:v>
                </c:pt>
                <c:pt idx="1571">
                  <c:v>34282</c:v>
                </c:pt>
                <c:pt idx="1572">
                  <c:v>34283</c:v>
                </c:pt>
                <c:pt idx="1573">
                  <c:v>34284</c:v>
                </c:pt>
                <c:pt idx="1574">
                  <c:v>34285</c:v>
                </c:pt>
                <c:pt idx="1575">
                  <c:v>34286</c:v>
                </c:pt>
                <c:pt idx="1576">
                  <c:v>34287</c:v>
                </c:pt>
                <c:pt idx="1577">
                  <c:v>34288</c:v>
                </c:pt>
                <c:pt idx="1578">
                  <c:v>34289</c:v>
                </c:pt>
                <c:pt idx="1579">
                  <c:v>34290</c:v>
                </c:pt>
                <c:pt idx="1580">
                  <c:v>34291</c:v>
                </c:pt>
                <c:pt idx="1581">
                  <c:v>34292</c:v>
                </c:pt>
                <c:pt idx="1582">
                  <c:v>34293</c:v>
                </c:pt>
                <c:pt idx="1583">
                  <c:v>34294</c:v>
                </c:pt>
                <c:pt idx="1584">
                  <c:v>34295</c:v>
                </c:pt>
                <c:pt idx="1585">
                  <c:v>34296</c:v>
                </c:pt>
                <c:pt idx="1586">
                  <c:v>34297</c:v>
                </c:pt>
                <c:pt idx="1587">
                  <c:v>34298</c:v>
                </c:pt>
                <c:pt idx="1588">
                  <c:v>34299</c:v>
                </c:pt>
                <c:pt idx="1589">
                  <c:v>34300</c:v>
                </c:pt>
                <c:pt idx="1590">
                  <c:v>34301</c:v>
                </c:pt>
                <c:pt idx="1591">
                  <c:v>34302</c:v>
                </c:pt>
                <c:pt idx="1592">
                  <c:v>34303</c:v>
                </c:pt>
                <c:pt idx="1593">
                  <c:v>34304</c:v>
                </c:pt>
                <c:pt idx="1594">
                  <c:v>34305</c:v>
                </c:pt>
                <c:pt idx="1595">
                  <c:v>34306</c:v>
                </c:pt>
                <c:pt idx="1596">
                  <c:v>34307</c:v>
                </c:pt>
                <c:pt idx="1597">
                  <c:v>34308</c:v>
                </c:pt>
                <c:pt idx="1598">
                  <c:v>34309</c:v>
                </c:pt>
                <c:pt idx="1599">
                  <c:v>34310</c:v>
                </c:pt>
                <c:pt idx="1600">
                  <c:v>34311</c:v>
                </c:pt>
                <c:pt idx="1601">
                  <c:v>34312</c:v>
                </c:pt>
                <c:pt idx="1602">
                  <c:v>34313</c:v>
                </c:pt>
                <c:pt idx="1603">
                  <c:v>34314</c:v>
                </c:pt>
                <c:pt idx="1604">
                  <c:v>34315</c:v>
                </c:pt>
                <c:pt idx="1605">
                  <c:v>34316</c:v>
                </c:pt>
                <c:pt idx="1606">
                  <c:v>34317</c:v>
                </c:pt>
                <c:pt idx="1607">
                  <c:v>34318</c:v>
                </c:pt>
                <c:pt idx="1608">
                  <c:v>34319</c:v>
                </c:pt>
                <c:pt idx="1609">
                  <c:v>34320</c:v>
                </c:pt>
                <c:pt idx="1610">
                  <c:v>34321</c:v>
                </c:pt>
                <c:pt idx="1611">
                  <c:v>34322</c:v>
                </c:pt>
                <c:pt idx="1612">
                  <c:v>34323</c:v>
                </c:pt>
                <c:pt idx="1613">
                  <c:v>34324</c:v>
                </c:pt>
                <c:pt idx="1614">
                  <c:v>34325</c:v>
                </c:pt>
                <c:pt idx="1615">
                  <c:v>34326</c:v>
                </c:pt>
                <c:pt idx="1616">
                  <c:v>34327</c:v>
                </c:pt>
                <c:pt idx="1617">
                  <c:v>34328</c:v>
                </c:pt>
                <c:pt idx="1618">
                  <c:v>34329</c:v>
                </c:pt>
                <c:pt idx="1619">
                  <c:v>34330</c:v>
                </c:pt>
                <c:pt idx="1620">
                  <c:v>34331</c:v>
                </c:pt>
                <c:pt idx="1621">
                  <c:v>34332</c:v>
                </c:pt>
                <c:pt idx="1622">
                  <c:v>34333</c:v>
                </c:pt>
                <c:pt idx="1623">
                  <c:v>34334</c:v>
                </c:pt>
                <c:pt idx="1624">
                  <c:v>34335</c:v>
                </c:pt>
                <c:pt idx="1625">
                  <c:v>34336</c:v>
                </c:pt>
                <c:pt idx="1626">
                  <c:v>34337</c:v>
                </c:pt>
                <c:pt idx="1627">
                  <c:v>34338</c:v>
                </c:pt>
                <c:pt idx="1628">
                  <c:v>34339</c:v>
                </c:pt>
                <c:pt idx="1629">
                  <c:v>34340</c:v>
                </c:pt>
                <c:pt idx="1630">
                  <c:v>34341</c:v>
                </c:pt>
                <c:pt idx="1631">
                  <c:v>34342</c:v>
                </c:pt>
                <c:pt idx="1632">
                  <c:v>34343</c:v>
                </c:pt>
                <c:pt idx="1633">
                  <c:v>34344</c:v>
                </c:pt>
                <c:pt idx="1634">
                  <c:v>34345</c:v>
                </c:pt>
                <c:pt idx="1635">
                  <c:v>34346</c:v>
                </c:pt>
                <c:pt idx="1636">
                  <c:v>34347</c:v>
                </c:pt>
                <c:pt idx="1637">
                  <c:v>34348</c:v>
                </c:pt>
                <c:pt idx="1638">
                  <c:v>34349</c:v>
                </c:pt>
                <c:pt idx="1639">
                  <c:v>34350</c:v>
                </c:pt>
                <c:pt idx="1640">
                  <c:v>34351</c:v>
                </c:pt>
                <c:pt idx="1641">
                  <c:v>34352</c:v>
                </c:pt>
                <c:pt idx="1642">
                  <c:v>34353</c:v>
                </c:pt>
                <c:pt idx="1643">
                  <c:v>34354</c:v>
                </c:pt>
                <c:pt idx="1644">
                  <c:v>34355</c:v>
                </c:pt>
                <c:pt idx="1645">
                  <c:v>34356</c:v>
                </c:pt>
                <c:pt idx="1646">
                  <c:v>34357</c:v>
                </c:pt>
                <c:pt idx="1647">
                  <c:v>34358</c:v>
                </c:pt>
                <c:pt idx="1648">
                  <c:v>34359</c:v>
                </c:pt>
                <c:pt idx="1649">
                  <c:v>34360</c:v>
                </c:pt>
                <c:pt idx="1650">
                  <c:v>34361</c:v>
                </c:pt>
                <c:pt idx="1651">
                  <c:v>34362</c:v>
                </c:pt>
                <c:pt idx="1652">
                  <c:v>34363</c:v>
                </c:pt>
                <c:pt idx="1653">
                  <c:v>34364</c:v>
                </c:pt>
                <c:pt idx="1654">
                  <c:v>34365</c:v>
                </c:pt>
                <c:pt idx="1655">
                  <c:v>34366</c:v>
                </c:pt>
                <c:pt idx="1656">
                  <c:v>34367</c:v>
                </c:pt>
                <c:pt idx="1657">
                  <c:v>34368</c:v>
                </c:pt>
                <c:pt idx="1658">
                  <c:v>34369</c:v>
                </c:pt>
                <c:pt idx="1659">
                  <c:v>34370</c:v>
                </c:pt>
                <c:pt idx="1660">
                  <c:v>34371</c:v>
                </c:pt>
                <c:pt idx="1661">
                  <c:v>34372</c:v>
                </c:pt>
                <c:pt idx="1662">
                  <c:v>34373</c:v>
                </c:pt>
                <c:pt idx="1663">
                  <c:v>34374</c:v>
                </c:pt>
                <c:pt idx="1664">
                  <c:v>34375</c:v>
                </c:pt>
                <c:pt idx="1665">
                  <c:v>34376</c:v>
                </c:pt>
                <c:pt idx="1666">
                  <c:v>34377</c:v>
                </c:pt>
                <c:pt idx="1667">
                  <c:v>34378</c:v>
                </c:pt>
                <c:pt idx="1668">
                  <c:v>34379</c:v>
                </c:pt>
                <c:pt idx="1669">
                  <c:v>34380</c:v>
                </c:pt>
                <c:pt idx="1670">
                  <c:v>34381</c:v>
                </c:pt>
                <c:pt idx="1671">
                  <c:v>34382</c:v>
                </c:pt>
                <c:pt idx="1672">
                  <c:v>34383</c:v>
                </c:pt>
                <c:pt idx="1673">
                  <c:v>34384</c:v>
                </c:pt>
                <c:pt idx="1674">
                  <c:v>34385</c:v>
                </c:pt>
                <c:pt idx="1675">
                  <c:v>34386</c:v>
                </c:pt>
                <c:pt idx="1676">
                  <c:v>34387</c:v>
                </c:pt>
                <c:pt idx="1677">
                  <c:v>34388</c:v>
                </c:pt>
                <c:pt idx="1678">
                  <c:v>34389</c:v>
                </c:pt>
                <c:pt idx="1679">
                  <c:v>34390</c:v>
                </c:pt>
                <c:pt idx="1680">
                  <c:v>34391</c:v>
                </c:pt>
                <c:pt idx="1681">
                  <c:v>34392</c:v>
                </c:pt>
                <c:pt idx="1682">
                  <c:v>34393</c:v>
                </c:pt>
                <c:pt idx="1683">
                  <c:v>34394</c:v>
                </c:pt>
                <c:pt idx="1684">
                  <c:v>34395</c:v>
                </c:pt>
                <c:pt idx="1685">
                  <c:v>34396</c:v>
                </c:pt>
                <c:pt idx="1686">
                  <c:v>34397</c:v>
                </c:pt>
                <c:pt idx="1687">
                  <c:v>34398</c:v>
                </c:pt>
                <c:pt idx="1688">
                  <c:v>34399</c:v>
                </c:pt>
                <c:pt idx="1689">
                  <c:v>34400</c:v>
                </c:pt>
                <c:pt idx="1690">
                  <c:v>34401</c:v>
                </c:pt>
                <c:pt idx="1691">
                  <c:v>34402</c:v>
                </c:pt>
                <c:pt idx="1692">
                  <c:v>34403</c:v>
                </c:pt>
                <c:pt idx="1693">
                  <c:v>34404</c:v>
                </c:pt>
                <c:pt idx="1694">
                  <c:v>34405</c:v>
                </c:pt>
                <c:pt idx="1695">
                  <c:v>34406</c:v>
                </c:pt>
                <c:pt idx="1696">
                  <c:v>34407</c:v>
                </c:pt>
                <c:pt idx="1697">
                  <c:v>34408</c:v>
                </c:pt>
                <c:pt idx="1698">
                  <c:v>34409</c:v>
                </c:pt>
                <c:pt idx="1699">
                  <c:v>34410</c:v>
                </c:pt>
                <c:pt idx="1700">
                  <c:v>34411</c:v>
                </c:pt>
                <c:pt idx="1701">
                  <c:v>34412</c:v>
                </c:pt>
                <c:pt idx="1702">
                  <c:v>34413</c:v>
                </c:pt>
                <c:pt idx="1703">
                  <c:v>34414</c:v>
                </c:pt>
                <c:pt idx="1704">
                  <c:v>34415</c:v>
                </c:pt>
                <c:pt idx="1705">
                  <c:v>34416</c:v>
                </c:pt>
                <c:pt idx="1706">
                  <c:v>34417</c:v>
                </c:pt>
                <c:pt idx="1707">
                  <c:v>34418</c:v>
                </c:pt>
                <c:pt idx="1708">
                  <c:v>34419</c:v>
                </c:pt>
                <c:pt idx="1709">
                  <c:v>34420</c:v>
                </c:pt>
                <c:pt idx="1710">
                  <c:v>34421</c:v>
                </c:pt>
                <c:pt idx="1711">
                  <c:v>34422</c:v>
                </c:pt>
                <c:pt idx="1712">
                  <c:v>34423</c:v>
                </c:pt>
                <c:pt idx="1713">
                  <c:v>34424</c:v>
                </c:pt>
                <c:pt idx="1714">
                  <c:v>34425</c:v>
                </c:pt>
                <c:pt idx="1715">
                  <c:v>34426</c:v>
                </c:pt>
                <c:pt idx="1716">
                  <c:v>34427</c:v>
                </c:pt>
                <c:pt idx="1717">
                  <c:v>34428</c:v>
                </c:pt>
                <c:pt idx="1718">
                  <c:v>34429</c:v>
                </c:pt>
                <c:pt idx="1719">
                  <c:v>34430</c:v>
                </c:pt>
                <c:pt idx="1720">
                  <c:v>34431</c:v>
                </c:pt>
                <c:pt idx="1721">
                  <c:v>34432</c:v>
                </c:pt>
                <c:pt idx="1722">
                  <c:v>34433</c:v>
                </c:pt>
                <c:pt idx="1723">
                  <c:v>34434</c:v>
                </c:pt>
                <c:pt idx="1724">
                  <c:v>34435</c:v>
                </c:pt>
                <c:pt idx="1725">
                  <c:v>34436</c:v>
                </c:pt>
                <c:pt idx="1726">
                  <c:v>34437</c:v>
                </c:pt>
                <c:pt idx="1727">
                  <c:v>34438</c:v>
                </c:pt>
                <c:pt idx="1728">
                  <c:v>34439</c:v>
                </c:pt>
                <c:pt idx="1729">
                  <c:v>34440</c:v>
                </c:pt>
                <c:pt idx="1730">
                  <c:v>34441</c:v>
                </c:pt>
                <c:pt idx="1731">
                  <c:v>34442</c:v>
                </c:pt>
                <c:pt idx="1732">
                  <c:v>34443</c:v>
                </c:pt>
                <c:pt idx="1733">
                  <c:v>34444</c:v>
                </c:pt>
                <c:pt idx="1734">
                  <c:v>34445</c:v>
                </c:pt>
                <c:pt idx="1735">
                  <c:v>34446</c:v>
                </c:pt>
                <c:pt idx="1736">
                  <c:v>34447</c:v>
                </c:pt>
                <c:pt idx="1737">
                  <c:v>34448</c:v>
                </c:pt>
                <c:pt idx="1738">
                  <c:v>34449</c:v>
                </c:pt>
                <c:pt idx="1739">
                  <c:v>34450</c:v>
                </c:pt>
                <c:pt idx="1740">
                  <c:v>34451</c:v>
                </c:pt>
                <c:pt idx="1741">
                  <c:v>34452</c:v>
                </c:pt>
                <c:pt idx="1742">
                  <c:v>34453</c:v>
                </c:pt>
                <c:pt idx="1743">
                  <c:v>34454</c:v>
                </c:pt>
                <c:pt idx="1744">
                  <c:v>34455</c:v>
                </c:pt>
                <c:pt idx="1745">
                  <c:v>34456</c:v>
                </c:pt>
                <c:pt idx="1746">
                  <c:v>34457</c:v>
                </c:pt>
                <c:pt idx="1747">
                  <c:v>34458</c:v>
                </c:pt>
                <c:pt idx="1748">
                  <c:v>34459</c:v>
                </c:pt>
                <c:pt idx="1749">
                  <c:v>34460</c:v>
                </c:pt>
                <c:pt idx="1750">
                  <c:v>34461</c:v>
                </c:pt>
                <c:pt idx="1751">
                  <c:v>34462</c:v>
                </c:pt>
                <c:pt idx="1752">
                  <c:v>34463</c:v>
                </c:pt>
                <c:pt idx="1753">
                  <c:v>34464</c:v>
                </c:pt>
                <c:pt idx="1754">
                  <c:v>34465</c:v>
                </c:pt>
                <c:pt idx="1755">
                  <c:v>34466</c:v>
                </c:pt>
                <c:pt idx="1756">
                  <c:v>34467</c:v>
                </c:pt>
                <c:pt idx="1757">
                  <c:v>34468</c:v>
                </c:pt>
                <c:pt idx="1758">
                  <c:v>34469</c:v>
                </c:pt>
                <c:pt idx="1759">
                  <c:v>34470</c:v>
                </c:pt>
                <c:pt idx="1760">
                  <c:v>34471</c:v>
                </c:pt>
                <c:pt idx="1761">
                  <c:v>34472</c:v>
                </c:pt>
                <c:pt idx="1762">
                  <c:v>34473</c:v>
                </c:pt>
                <c:pt idx="1763">
                  <c:v>34474</c:v>
                </c:pt>
                <c:pt idx="1764">
                  <c:v>34475</c:v>
                </c:pt>
                <c:pt idx="1765">
                  <c:v>34476</c:v>
                </c:pt>
                <c:pt idx="1766">
                  <c:v>34477</c:v>
                </c:pt>
                <c:pt idx="1767">
                  <c:v>34478</c:v>
                </c:pt>
                <c:pt idx="1768">
                  <c:v>34479</c:v>
                </c:pt>
                <c:pt idx="1769">
                  <c:v>34480</c:v>
                </c:pt>
                <c:pt idx="1770">
                  <c:v>34481</c:v>
                </c:pt>
                <c:pt idx="1771">
                  <c:v>34482</c:v>
                </c:pt>
                <c:pt idx="1772">
                  <c:v>34483</c:v>
                </c:pt>
                <c:pt idx="1773">
                  <c:v>34484</c:v>
                </c:pt>
                <c:pt idx="1774">
                  <c:v>34485</c:v>
                </c:pt>
                <c:pt idx="1775">
                  <c:v>34486</c:v>
                </c:pt>
                <c:pt idx="1776">
                  <c:v>34487</c:v>
                </c:pt>
                <c:pt idx="1777">
                  <c:v>34488</c:v>
                </c:pt>
                <c:pt idx="1778">
                  <c:v>34489</c:v>
                </c:pt>
                <c:pt idx="1779">
                  <c:v>34490</c:v>
                </c:pt>
                <c:pt idx="1780">
                  <c:v>34491</c:v>
                </c:pt>
                <c:pt idx="1781">
                  <c:v>34492</c:v>
                </c:pt>
                <c:pt idx="1782">
                  <c:v>34493</c:v>
                </c:pt>
                <c:pt idx="1783">
                  <c:v>34494</c:v>
                </c:pt>
                <c:pt idx="1784">
                  <c:v>34495</c:v>
                </c:pt>
                <c:pt idx="1785">
                  <c:v>34496</c:v>
                </c:pt>
                <c:pt idx="1786">
                  <c:v>34497</c:v>
                </c:pt>
                <c:pt idx="1787">
                  <c:v>34498</c:v>
                </c:pt>
                <c:pt idx="1788">
                  <c:v>34499</c:v>
                </c:pt>
                <c:pt idx="1789">
                  <c:v>34500</c:v>
                </c:pt>
                <c:pt idx="1790">
                  <c:v>34501</c:v>
                </c:pt>
                <c:pt idx="1791">
                  <c:v>34502</c:v>
                </c:pt>
                <c:pt idx="1792">
                  <c:v>34503</c:v>
                </c:pt>
                <c:pt idx="1793">
                  <c:v>34504</c:v>
                </c:pt>
                <c:pt idx="1794">
                  <c:v>34505</c:v>
                </c:pt>
                <c:pt idx="1795">
                  <c:v>34506</c:v>
                </c:pt>
                <c:pt idx="1796">
                  <c:v>34507</c:v>
                </c:pt>
                <c:pt idx="1797">
                  <c:v>34508</c:v>
                </c:pt>
                <c:pt idx="1798">
                  <c:v>34509</c:v>
                </c:pt>
                <c:pt idx="1799">
                  <c:v>34510</c:v>
                </c:pt>
                <c:pt idx="1800">
                  <c:v>34511</c:v>
                </c:pt>
                <c:pt idx="1801">
                  <c:v>34512</c:v>
                </c:pt>
                <c:pt idx="1802">
                  <c:v>34513</c:v>
                </c:pt>
                <c:pt idx="1803">
                  <c:v>34514</c:v>
                </c:pt>
                <c:pt idx="1804">
                  <c:v>34515</c:v>
                </c:pt>
                <c:pt idx="1805">
                  <c:v>34516</c:v>
                </c:pt>
                <c:pt idx="1806">
                  <c:v>34517</c:v>
                </c:pt>
                <c:pt idx="1807">
                  <c:v>34518</c:v>
                </c:pt>
                <c:pt idx="1808">
                  <c:v>34519</c:v>
                </c:pt>
                <c:pt idx="1809">
                  <c:v>34520</c:v>
                </c:pt>
                <c:pt idx="1810">
                  <c:v>34521</c:v>
                </c:pt>
                <c:pt idx="1811">
                  <c:v>34522</c:v>
                </c:pt>
                <c:pt idx="1812">
                  <c:v>34523</c:v>
                </c:pt>
                <c:pt idx="1813">
                  <c:v>34524</c:v>
                </c:pt>
                <c:pt idx="1814">
                  <c:v>34525</c:v>
                </c:pt>
                <c:pt idx="1815">
                  <c:v>34526</c:v>
                </c:pt>
                <c:pt idx="1816">
                  <c:v>34527</c:v>
                </c:pt>
                <c:pt idx="1817">
                  <c:v>34528</c:v>
                </c:pt>
                <c:pt idx="1818">
                  <c:v>34529</c:v>
                </c:pt>
                <c:pt idx="1819">
                  <c:v>34530</c:v>
                </c:pt>
                <c:pt idx="1820">
                  <c:v>34531</c:v>
                </c:pt>
                <c:pt idx="1821">
                  <c:v>34532</c:v>
                </c:pt>
                <c:pt idx="1822">
                  <c:v>34533</c:v>
                </c:pt>
                <c:pt idx="1823">
                  <c:v>34534</c:v>
                </c:pt>
                <c:pt idx="1824">
                  <c:v>34535</c:v>
                </c:pt>
                <c:pt idx="1825">
                  <c:v>34536</c:v>
                </c:pt>
                <c:pt idx="1826">
                  <c:v>34537</c:v>
                </c:pt>
                <c:pt idx="1827">
                  <c:v>34538</c:v>
                </c:pt>
                <c:pt idx="1828">
                  <c:v>34539</c:v>
                </c:pt>
                <c:pt idx="1829">
                  <c:v>34540</c:v>
                </c:pt>
                <c:pt idx="1830">
                  <c:v>34541</c:v>
                </c:pt>
                <c:pt idx="1831">
                  <c:v>34542</c:v>
                </c:pt>
                <c:pt idx="1832">
                  <c:v>34543</c:v>
                </c:pt>
                <c:pt idx="1833">
                  <c:v>34544</c:v>
                </c:pt>
                <c:pt idx="1834">
                  <c:v>34545</c:v>
                </c:pt>
                <c:pt idx="1835">
                  <c:v>34546</c:v>
                </c:pt>
                <c:pt idx="1836">
                  <c:v>34547</c:v>
                </c:pt>
                <c:pt idx="1837">
                  <c:v>34548</c:v>
                </c:pt>
                <c:pt idx="1838">
                  <c:v>34549</c:v>
                </c:pt>
                <c:pt idx="1839">
                  <c:v>34550</c:v>
                </c:pt>
                <c:pt idx="1840">
                  <c:v>34551</c:v>
                </c:pt>
                <c:pt idx="1841">
                  <c:v>34552</c:v>
                </c:pt>
                <c:pt idx="1842">
                  <c:v>34553</c:v>
                </c:pt>
                <c:pt idx="1843">
                  <c:v>34554</c:v>
                </c:pt>
                <c:pt idx="1844">
                  <c:v>34555</c:v>
                </c:pt>
                <c:pt idx="1845">
                  <c:v>34556</c:v>
                </c:pt>
                <c:pt idx="1846">
                  <c:v>34557</c:v>
                </c:pt>
                <c:pt idx="1847">
                  <c:v>34558</c:v>
                </c:pt>
                <c:pt idx="1848">
                  <c:v>34559</c:v>
                </c:pt>
                <c:pt idx="1849">
                  <c:v>34560</c:v>
                </c:pt>
                <c:pt idx="1850">
                  <c:v>34561</c:v>
                </c:pt>
                <c:pt idx="1851">
                  <c:v>34562</c:v>
                </c:pt>
                <c:pt idx="1852">
                  <c:v>34563</c:v>
                </c:pt>
                <c:pt idx="1853">
                  <c:v>34564</c:v>
                </c:pt>
                <c:pt idx="1854">
                  <c:v>34565</c:v>
                </c:pt>
                <c:pt idx="1855">
                  <c:v>34566</c:v>
                </c:pt>
                <c:pt idx="1856">
                  <c:v>34567</c:v>
                </c:pt>
                <c:pt idx="1857">
                  <c:v>34568</c:v>
                </c:pt>
                <c:pt idx="1858">
                  <c:v>34569</c:v>
                </c:pt>
                <c:pt idx="1859">
                  <c:v>34570</c:v>
                </c:pt>
                <c:pt idx="1860">
                  <c:v>34571</c:v>
                </c:pt>
                <c:pt idx="1861">
                  <c:v>34572</c:v>
                </c:pt>
                <c:pt idx="1862">
                  <c:v>34573</c:v>
                </c:pt>
                <c:pt idx="1863">
                  <c:v>34574</c:v>
                </c:pt>
                <c:pt idx="1864">
                  <c:v>34575</c:v>
                </c:pt>
                <c:pt idx="1865">
                  <c:v>34576</c:v>
                </c:pt>
                <c:pt idx="1866">
                  <c:v>34577</c:v>
                </c:pt>
                <c:pt idx="1867">
                  <c:v>34578</c:v>
                </c:pt>
                <c:pt idx="1868">
                  <c:v>34579</c:v>
                </c:pt>
                <c:pt idx="1869">
                  <c:v>34580</c:v>
                </c:pt>
                <c:pt idx="1870">
                  <c:v>34581</c:v>
                </c:pt>
                <c:pt idx="1871">
                  <c:v>34582</c:v>
                </c:pt>
                <c:pt idx="1872">
                  <c:v>34583</c:v>
                </c:pt>
                <c:pt idx="1873">
                  <c:v>34584</c:v>
                </c:pt>
                <c:pt idx="1874">
                  <c:v>34585</c:v>
                </c:pt>
                <c:pt idx="1875">
                  <c:v>34586</c:v>
                </c:pt>
                <c:pt idx="1876">
                  <c:v>34587</c:v>
                </c:pt>
                <c:pt idx="1877">
                  <c:v>34588</c:v>
                </c:pt>
                <c:pt idx="1878">
                  <c:v>34589</c:v>
                </c:pt>
                <c:pt idx="1879">
                  <c:v>34590</c:v>
                </c:pt>
                <c:pt idx="1880">
                  <c:v>34591</c:v>
                </c:pt>
                <c:pt idx="1881">
                  <c:v>34592</c:v>
                </c:pt>
                <c:pt idx="1882">
                  <c:v>34593</c:v>
                </c:pt>
                <c:pt idx="1883">
                  <c:v>34594</c:v>
                </c:pt>
                <c:pt idx="1884">
                  <c:v>34595</c:v>
                </c:pt>
                <c:pt idx="1885">
                  <c:v>34596</c:v>
                </c:pt>
                <c:pt idx="1886">
                  <c:v>34597</c:v>
                </c:pt>
                <c:pt idx="1887">
                  <c:v>34598</c:v>
                </c:pt>
                <c:pt idx="1888">
                  <c:v>34599</c:v>
                </c:pt>
                <c:pt idx="1889">
                  <c:v>34600</c:v>
                </c:pt>
                <c:pt idx="1890">
                  <c:v>34601</c:v>
                </c:pt>
                <c:pt idx="1891">
                  <c:v>34602</c:v>
                </c:pt>
                <c:pt idx="1892">
                  <c:v>34603</c:v>
                </c:pt>
                <c:pt idx="1893">
                  <c:v>34604</c:v>
                </c:pt>
                <c:pt idx="1894">
                  <c:v>34605</c:v>
                </c:pt>
                <c:pt idx="1895">
                  <c:v>34606</c:v>
                </c:pt>
                <c:pt idx="1896">
                  <c:v>34607</c:v>
                </c:pt>
                <c:pt idx="1897">
                  <c:v>34608</c:v>
                </c:pt>
                <c:pt idx="1898">
                  <c:v>34609</c:v>
                </c:pt>
                <c:pt idx="1899">
                  <c:v>34610</c:v>
                </c:pt>
                <c:pt idx="1900">
                  <c:v>34611</c:v>
                </c:pt>
                <c:pt idx="1901">
                  <c:v>34612</c:v>
                </c:pt>
                <c:pt idx="1902">
                  <c:v>34613</c:v>
                </c:pt>
                <c:pt idx="1903">
                  <c:v>34614</c:v>
                </c:pt>
                <c:pt idx="1904">
                  <c:v>34615</c:v>
                </c:pt>
                <c:pt idx="1905">
                  <c:v>34616</c:v>
                </c:pt>
                <c:pt idx="1906">
                  <c:v>34617</c:v>
                </c:pt>
                <c:pt idx="1907">
                  <c:v>34618</c:v>
                </c:pt>
                <c:pt idx="1908">
                  <c:v>34619</c:v>
                </c:pt>
                <c:pt idx="1909">
                  <c:v>34620</c:v>
                </c:pt>
                <c:pt idx="1910">
                  <c:v>34621</c:v>
                </c:pt>
                <c:pt idx="1911">
                  <c:v>34622</c:v>
                </c:pt>
                <c:pt idx="1912">
                  <c:v>34623</c:v>
                </c:pt>
                <c:pt idx="1913">
                  <c:v>34624</c:v>
                </c:pt>
                <c:pt idx="1914">
                  <c:v>34625</c:v>
                </c:pt>
                <c:pt idx="1915">
                  <c:v>34626</c:v>
                </c:pt>
                <c:pt idx="1916">
                  <c:v>34627</c:v>
                </c:pt>
                <c:pt idx="1917">
                  <c:v>34628</c:v>
                </c:pt>
                <c:pt idx="1918">
                  <c:v>34629</c:v>
                </c:pt>
                <c:pt idx="1919">
                  <c:v>34630</c:v>
                </c:pt>
                <c:pt idx="1920">
                  <c:v>34631</c:v>
                </c:pt>
                <c:pt idx="1921">
                  <c:v>34632</c:v>
                </c:pt>
                <c:pt idx="1922">
                  <c:v>34633</c:v>
                </c:pt>
                <c:pt idx="1923">
                  <c:v>34634</c:v>
                </c:pt>
                <c:pt idx="1924">
                  <c:v>34635</c:v>
                </c:pt>
                <c:pt idx="1925">
                  <c:v>34636</c:v>
                </c:pt>
                <c:pt idx="1926">
                  <c:v>34637</c:v>
                </c:pt>
                <c:pt idx="1927">
                  <c:v>34638</c:v>
                </c:pt>
                <c:pt idx="1928">
                  <c:v>34639</c:v>
                </c:pt>
                <c:pt idx="1929">
                  <c:v>34640</c:v>
                </c:pt>
                <c:pt idx="1930">
                  <c:v>34641</c:v>
                </c:pt>
                <c:pt idx="1931">
                  <c:v>34642</c:v>
                </c:pt>
                <c:pt idx="1932">
                  <c:v>34643</c:v>
                </c:pt>
                <c:pt idx="1933">
                  <c:v>34644</c:v>
                </c:pt>
                <c:pt idx="1934">
                  <c:v>34645</c:v>
                </c:pt>
                <c:pt idx="1935">
                  <c:v>34646</c:v>
                </c:pt>
                <c:pt idx="1936">
                  <c:v>34647</c:v>
                </c:pt>
                <c:pt idx="1937">
                  <c:v>34648</c:v>
                </c:pt>
                <c:pt idx="1938">
                  <c:v>34649</c:v>
                </c:pt>
                <c:pt idx="1939">
                  <c:v>34650</c:v>
                </c:pt>
                <c:pt idx="1940">
                  <c:v>34651</c:v>
                </c:pt>
                <c:pt idx="1941">
                  <c:v>34652</c:v>
                </c:pt>
                <c:pt idx="1942">
                  <c:v>34653</c:v>
                </c:pt>
                <c:pt idx="1943">
                  <c:v>34654</c:v>
                </c:pt>
                <c:pt idx="1944">
                  <c:v>34655</c:v>
                </c:pt>
                <c:pt idx="1945">
                  <c:v>34656</c:v>
                </c:pt>
                <c:pt idx="1946">
                  <c:v>34657</c:v>
                </c:pt>
                <c:pt idx="1947">
                  <c:v>34658</c:v>
                </c:pt>
                <c:pt idx="1948">
                  <c:v>34659</c:v>
                </c:pt>
                <c:pt idx="1949">
                  <c:v>34660</c:v>
                </c:pt>
                <c:pt idx="1950">
                  <c:v>34661</c:v>
                </c:pt>
                <c:pt idx="1951">
                  <c:v>34662</c:v>
                </c:pt>
                <c:pt idx="1952">
                  <c:v>34663</c:v>
                </c:pt>
                <c:pt idx="1953">
                  <c:v>34664</c:v>
                </c:pt>
                <c:pt idx="1954">
                  <c:v>34665</c:v>
                </c:pt>
                <c:pt idx="1955">
                  <c:v>34666</c:v>
                </c:pt>
                <c:pt idx="1956">
                  <c:v>34667</c:v>
                </c:pt>
                <c:pt idx="1957">
                  <c:v>34668</c:v>
                </c:pt>
                <c:pt idx="1958">
                  <c:v>34669</c:v>
                </c:pt>
                <c:pt idx="1959">
                  <c:v>34670</c:v>
                </c:pt>
                <c:pt idx="1960">
                  <c:v>34671</c:v>
                </c:pt>
                <c:pt idx="1961">
                  <c:v>34672</c:v>
                </c:pt>
                <c:pt idx="1962">
                  <c:v>34673</c:v>
                </c:pt>
                <c:pt idx="1963">
                  <c:v>34674</c:v>
                </c:pt>
                <c:pt idx="1964">
                  <c:v>34675</c:v>
                </c:pt>
                <c:pt idx="1965">
                  <c:v>34676</c:v>
                </c:pt>
                <c:pt idx="1966">
                  <c:v>34677</c:v>
                </c:pt>
                <c:pt idx="1967">
                  <c:v>34678</c:v>
                </c:pt>
                <c:pt idx="1968">
                  <c:v>34679</c:v>
                </c:pt>
                <c:pt idx="1969">
                  <c:v>34680</c:v>
                </c:pt>
                <c:pt idx="1970">
                  <c:v>34681</c:v>
                </c:pt>
                <c:pt idx="1971">
                  <c:v>34682</c:v>
                </c:pt>
                <c:pt idx="1972">
                  <c:v>34683</c:v>
                </c:pt>
                <c:pt idx="1973">
                  <c:v>34684</c:v>
                </c:pt>
                <c:pt idx="1974">
                  <c:v>34685</c:v>
                </c:pt>
                <c:pt idx="1975">
                  <c:v>34686</c:v>
                </c:pt>
                <c:pt idx="1976">
                  <c:v>34687</c:v>
                </c:pt>
                <c:pt idx="1977">
                  <c:v>34688</c:v>
                </c:pt>
                <c:pt idx="1978">
                  <c:v>34689</c:v>
                </c:pt>
                <c:pt idx="1979">
                  <c:v>34690</c:v>
                </c:pt>
                <c:pt idx="1980">
                  <c:v>34691</c:v>
                </c:pt>
                <c:pt idx="1981">
                  <c:v>34692</c:v>
                </c:pt>
                <c:pt idx="1982">
                  <c:v>34693</c:v>
                </c:pt>
                <c:pt idx="1983">
                  <c:v>34694</c:v>
                </c:pt>
                <c:pt idx="1984">
                  <c:v>34695</c:v>
                </c:pt>
                <c:pt idx="1985">
                  <c:v>34696</c:v>
                </c:pt>
                <c:pt idx="1986">
                  <c:v>34697</c:v>
                </c:pt>
                <c:pt idx="1987">
                  <c:v>34698</c:v>
                </c:pt>
                <c:pt idx="1988">
                  <c:v>34699</c:v>
                </c:pt>
                <c:pt idx="1989">
                  <c:v>34700</c:v>
                </c:pt>
                <c:pt idx="1990">
                  <c:v>34701</c:v>
                </c:pt>
                <c:pt idx="1991">
                  <c:v>34702</c:v>
                </c:pt>
                <c:pt idx="1992">
                  <c:v>34703</c:v>
                </c:pt>
                <c:pt idx="1993">
                  <c:v>34704</c:v>
                </c:pt>
                <c:pt idx="1994">
                  <c:v>34705</c:v>
                </c:pt>
                <c:pt idx="1995">
                  <c:v>34706</c:v>
                </c:pt>
                <c:pt idx="1996">
                  <c:v>34707</c:v>
                </c:pt>
                <c:pt idx="1997">
                  <c:v>34708</c:v>
                </c:pt>
                <c:pt idx="1998">
                  <c:v>34709</c:v>
                </c:pt>
                <c:pt idx="1999">
                  <c:v>34710</c:v>
                </c:pt>
                <c:pt idx="2000">
                  <c:v>34711</c:v>
                </c:pt>
                <c:pt idx="2001">
                  <c:v>34712</c:v>
                </c:pt>
                <c:pt idx="2002">
                  <c:v>34713</c:v>
                </c:pt>
                <c:pt idx="2003">
                  <c:v>34714</c:v>
                </c:pt>
                <c:pt idx="2004">
                  <c:v>34715</c:v>
                </c:pt>
                <c:pt idx="2005">
                  <c:v>34716</c:v>
                </c:pt>
                <c:pt idx="2006">
                  <c:v>34717</c:v>
                </c:pt>
                <c:pt idx="2007">
                  <c:v>34718</c:v>
                </c:pt>
                <c:pt idx="2008">
                  <c:v>34719</c:v>
                </c:pt>
                <c:pt idx="2009">
                  <c:v>34720</c:v>
                </c:pt>
                <c:pt idx="2010">
                  <c:v>34721</c:v>
                </c:pt>
                <c:pt idx="2011">
                  <c:v>34722</c:v>
                </c:pt>
                <c:pt idx="2012">
                  <c:v>34723</c:v>
                </c:pt>
                <c:pt idx="2013">
                  <c:v>34724</c:v>
                </c:pt>
                <c:pt idx="2014">
                  <c:v>34725</c:v>
                </c:pt>
                <c:pt idx="2015">
                  <c:v>34726</c:v>
                </c:pt>
                <c:pt idx="2016">
                  <c:v>34727</c:v>
                </c:pt>
                <c:pt idx="2017">
                  <c:v>34728</c:v>
                </c:pt>
                <c:pt idx="2018">
                  <c:v>34729</c:v>
                </c:pt>
                <c:pt idx="2019">
                  <c:v>34730</c:v>
                </c:pt>
                <c:pt idx="2020">
                  <c:v>34731</c:v>
                </c:pt>
                <c:pt idx="2021">
                  <c:v>34732</c:v>
                </c:pt>
                <c:pt idx="2022">
                  <c:v>34733</c:v>
                </c:pt>
                <c:pt idx="2023">
                  <c:v>34734</c:v>
                </c:pt>
                <c:pt idx="2024">
                  <c:v>34735</c:v>
                </c:pt>
                <c:pt idx="2025">
                  <c:v>34736</c:v>
                </c:pt>
                <c:pt idx="2026">
                  <c:v>34737</c:v>
                </c:pt>
                <c:pt idx="2027">
                  <c:v>34738</c:v>
                </c:pt>
                <c:pt idx="2028">
                  <c:v>34739</c:v>
                </c:pt>
                <c:pt idx="2029">
                  <c:v>34740</c:v>
                </c:pt>
                <c:pt idx="2030">
                  <c:v>34741</c:v>
                </c:pt>
                <c:pt idx="2031">
                  <c:v>34742</c:v>
                </c:pt>
                <c:pt idx="2032">
                  <c:v>34743</c:v>
                </c:pt>
                <c:pt idx="2033">
                  <c:v>34744</c:v>
                </c:pt>
                <c:pt idx="2034">
                  <c:v>34745</c:v>
                </c:pt>
                <c:pt idx="2035">
                  <c:v>34746</c:v>
                </c:pt>
                <c:pt idx="2036">
                  <c:v>34747</c:v>
                </c:pt>
                <c:pt idx="2037">
                  <c:v>34748</c:v>
                </c:pt>
                <c:pt idx="2038">
                  <c:v>34749</c:v>
                </c:pt>
                <c:pt idx="2039">
                  <c:v>34750</c:v>
                </c:pt>
                <c:pt idx="2040">
                  <c:v>34751</c:v>
                </c:pt>
                <c:pt idx="2041">
                  <c:v>34752</c:v>
                </c:pt>
                <c:pt idx="2042">
                  <c:v>34753</c:v>
                </c:pt>
                <c:pt idx="2043">
                  <c:v>34754</c:v>
                </c:pt>
                <c:pt idx="2044">
                  <c:v>34755</c:v>
                </c:pt>
                <c:pt idx="2045">
                  <c:v>34756</c:v>
                </c:pt>
                <c:pt idx="2046">
                  <c:v>34757</c:v>
                </c:pt>
                <c:pt idx="2047">
                  <c:v>34758</c:v>
                </c:pt>
                <c:pt idx="2048">
                  <c:v>34759</c:v>
                </c:pt>
                <c:pt idx="2049">
                  <c:v>34760</c:v>
                </c:pt>
                <c:pt idx="2050">
                  <c:v>34761</c:v>
                </c:pt>
                <c:pt idx="2051">
                  <c:v>34762</c:v>
                </c:pt>
                <c:pt idx="2052">
                  <c:v>34763</c:v>
                </c:pt>
                <c:pt idx="2053">
                  <c:v>34764</c:v>
                </c:pt>
                <c:pt idx="2054">
                  <c:v>34765</c:v>
                </c:pt>
                <c:pt idx="2055">
                  <c:v>34766</c:v>
                </c:pt>
                <c:pt idx="2056">
                  <c:v>34767</c:v>
                </c:pt>
                <c:pt idx="2057">
                  <c:v>34768</c:v>
                </c:pt>
                <c:pt idx="2058">
                  <c:v>34769</c:v>
                </c:pt>
                <c:pt idx="2059">
                  <c:v>34770</c:v>
                </c:pt>
                <c:pt idx="2060">
                  <c:v>34771</c:v>
                </c:pt>
                <c:pt idx="2061">
                  <c:v>34772</c:v>
                </c:pt>
                <c:pt idx="2062">
                  <c:v>34773</c:v>
                </c:pt>
                <c:pt idx="2063">
                  <c:v>34774</c:v>
                </c:pt>
                <c:pt idx="2064">
                  <c:v>34775</c:v>
                </c:pt>
                <c:pt idx="2065">
                  <c:v>34776</c:v>
                </c:pt>
                <c:pt idx="2066">
                  <c:v>34777</c:v>
                </c:pt>
                <c:pt idx="2067">
                  <c:v>34778</c:v>
                </c:pt>
                <c:pt idx="2068">
                  <c:v>34779</c:v>
                </c:pt>
                <c:pt idx="2069">
                  <c:v>34780</c:v>
                </c:pt>
                <c:pt idx="2070">
                  <c:v>34781</c:v>
                </c:pt>
                <c:pt idx="2071">
                  <c:v>34782</c:v>
                </c:pt>
                <c:pt idx="2072">
                  <c:v>34783</c:v>
                </c:pt>
                <c:pt idx="2073">
                  <c:v>34784</c:v>
                </c:pt>
                <c:pt idx="2074">
                  <c:v>34785</c:v>
                </c:pt>
                <c:pt idx="2075">
                  <c:v>34786</c:v>
                </c:pt>
                <c:pt idx="2076">
                  <c:v>34787</c:v>
                </c:pt>
                <c:pt idx="2077">
                  <c:v>34788</c:v>
                </c:pt>
                <c:pt idx="2078">
                  <c:v>34789</c:v>
                </c:pt>
                <c:pt idx="2079">
                  <c:v>34790</c:v>
                </c:pt>
                <c:pt idx="2080">
                  <c:v>34791</c:v>
                </c:pt>
                <c:pt idx="2081">
                  <c:v>34792</c:v>
                </c:pt>
                <c:pt idx="2082">
                  <c:v>34793</c:v>
                </c:pt>
                <c:pt idx="2083">
                  <c:v>34794</c:v>
                </c:pt>
                <c:pt idx="2084">
                  <c:v>34795</c:v>
                </c:pt>
                <c:pt idx="2085">
                  <c:v>34796</c:v>
                </c:pt>
                <c:pt idx="2086">
                  <c:v>34797</c:v>
                </c:pt>
                <c:pt idx="2087">
                  <c:v>34798</c:v>
                </c:pt>
                <c:pt idx="2088">
                  <c:v>34799</c:v>
                </c:pt>
                <c:pt idx="2089">
                  <c:v>34800</c:v>
                </c:pt>
                <c:pt idx="2090">
                  <c:v>34801</c:v>
                </c:pt>
                <c:pt idx="2091">
                  <c:v>34802</c:v>
                </c:pt>
                <c:pt idx="2092">
                  <c:v>34803</c:v>
                </c:pt>
                <c:pt idx="2093">
                  <c:v>34804</c:v>
                </c:pt>
                <c:pt idx="2094">
                  <c:v>34805</c:v>
                </c:pt>
                <c:pt idx="2095">
                  <c:v>34806</c:v>
                </c:pt>
                <c:pt idx="2096">
                  <c:v>34807</c:v>
                </c:pt>
                <c:pt idx="2097">
                  <c:v>34808</c:v>
                </c:pt>
                <c:pt idx="2098">
                  <c:v>34809</c:v>
                </c:pt>
                <c:pt idx="2099">
                  <c:v>34810</c:v>
                </c:pt>
                <c:pt idx="2100">
                  <c:v>34811</c:v>
                </c:pt>
                <c:pt idx="2101">
                  <c:v>34812</c:v>
                </c:pt>
                <c:pt idx="2102">
                  <c:v>34813</c:v>
                </c:pt>
                <c:pt idx="2103">
                  <c:v>34814</c:v>
                </c:pt>
                <c:pt idx="2104">
                  <c:v>34815</c:v>
                </c:pt>
                <c:pt idx="2105">
                  <c:v>34816</c:v>
                </c:pt>
                <c:pt idx="2106">
                  <c:v>34817</c:v>
                </c:pt>
                <c:pt idx="2107">
                  <c:v>34818</c:v>
                </c:pt>
                <c:pt idx="2108">
                  <c:v>34819</c:v>
                </c:pt>
                <c:pt idx="2109">
                  <c:v>34820</c:v>
                </c:pt>
                <c:pt idx="2110">
                  <c:v>34821</c:v>
                </c:pt>
                <c:pt idx="2111">
                  <c:v>34822</c:v>
                </c:pt>
                <c:pt idx="2112">
                  <c:v>34823</c:v>
                </c:pt>
                <c:pt idx="2113">
                  <c:v>34824</c:v>
                </c:pt>
                <c:pt idx="2114">
                  <c:v>34825</c:v>
                </c:pt>
                <c:pt idx="2115">
                  <c:v>34826</c:v>
                </c:pt>
                <c:pt idx="2116">
                  <c:v>34827</c:v>
                </c:pt>
                <c:pt idx="2117">
                  <c:v>34828</c:v>
                </c:pt>
                <c:pt idx="2118">
                  <c:v>34829</c:v>
                </c:pt>
                <c:pt idx="2119">
                  <c:v>34830</c:v>
                </c:pt>
                <c:pt idx="2120">
                  <c:v>34831</c:v>
                </c:pt>
                <c:pt idx="2121">
                  <c:v>34832</c:v>
                </c:pt>
                <c:pt idx="2122">
                  <c:v>34833</c:v>
                </c:pt>
                <c:pt idx="2123">
                  <c:v>34834</c:v>
                </c:pt>
                <c:pt idx="2124">
                  <c:v>34835</c:v>
                </c:pt>
                <c:pt idx="2125">
                  <c:v>34836</c:v>
                </c:pt>
                <c:pt idx="2126">
                  <c:v>34837</c:v>
                </c:pt>
                <c:pt idx="2127">
                  <c:v>34838</c:v>
                </c:pt>
                <c:pt idx="2128">
                  <c:v>34839</c:v>
                </c:pt>
                <c:pt idx="2129">
                  <c:v>34840</c:v>
                </c:pt>
                <c:pt idx="2130">
                  <c:v>34841</c:v>
                </c:pt>
                <c:pt idx="2131">
                  <c:v>34842</c:v>
                </c:pt>
                <c:pt idx="2132">
                  <c:v>34843</c:v>
                </c:pt>
                <c:pt idx="2133">
                  <c:v>34844</c:v>
                </c:pt>
                <c:pt idx="2134">
                  <c:v>34845</c:v>
                </c:pt>
                <c:pt idx="2135">
                  <c:v>34846</c:v>
                </c:pt>
                <c:pt idx="2136">
                  <c:v>34847</c:v>
                </c:pt>
                <c:pt idx="2137">
                  <c:v>34848</c:v>
                </c:pt>
                <c:pt idx="2138">
                  <c:v>34849</c:v>
                </c:pt>
                <c:pt idx="2139">
                  <c:v>34850</c:v>
                </c:pt>
                <c:pt idx="2140">
                  <c:v>34851</c:v>
                </c:pt>
                <c:pt idx="2141">
                  <c:v>34852</c:v>
                </c:pt>
                <c:pt idx="2142">
                  <c:v>34853</c:v>
                </c:pt>
                <c:pt idx="2143">
                  <c:v>34854</c:v>
                </c:pt>
                <c:pt idx="2144">
                  <c:v>34855</c:v>
                </c:pt>
                <c:pt idx="2145">
                  <c:v>34856</c:v>
                </c:pt>
                <c:pt idx="2146">
                  <c:v>34857</c:v>
                </c:pt>
                <c:pt idx="2147">
                  <c:v>34858</c:v>
                </c:pt>
                <c:pt idx="2148">
                  <c:v>34859</c:v>
                </c:pt>
                <c:pt idx="2149">
                  <c:v>34860</c:v>
                </c:pt>
                <c:pt idx="2150">
                  <c:v>34861</c:v>
                </c:pt>
                <c:pt idx="2151">
                  <c:v>34862</c:v>
                </c:pt>
                <c:pt idx="2152">
                  <c:v>34863</c:v>
                </c:pt>
                <c:pt idx="2153">
                  <c:v>34864</c:v>
                </c:pt>
                <c:pt idx="2154">
                  <c:v>34865</c:v>
                </c:pt>
                <c:pt idx="2155">
                  <c:v>34866</c:v>
                </c:pt>
                <c:pt idx="2156">
                  <c:v>34867</c:v>
                </c:pt>
                <c:pt idx="2157">
                  <c:v>34868</c:v>
                </c:pt>
                <c:pt idx="2158">
                  <c:v>34869</c:v>
                </c:pt>
                <c:pt idx="2159">
                  <c:v>34870</c:v>
                </c:pt>
                <c:pt idx="2160">
                  <c:v>34871</c:v>
                </c:pt>
                <c:pt idx="2161">
                  <c:v>34872</c:v>
                </c:pt>
                <c:pt idx="2162">
                  <c:v>34873</c:v>
                </c:pt>
                <c:pt idx="2163">
                  <c:v>34874</c:v>
                </c:pt>
                <c:pt idx="2164">
                  <c:v>34875</c:v>
                </c:pt>
                <c:pt idx="2165">
                  <c:v>34876</c:v>
                </c:pt>
                <c:pt idx="2166">
                  <c:v>34877</c:v>
                </c:pt>
                <c:pt idx="2167">
                  <c:v>34878</c:v>
                </c:pt>
                <c:pt idx="2168">
                  <c:v>34879</c:v>
                </c:pt>
                <c:pt idx="2169">
                  <c:v>34880</c:v>
                </c:pt>
                <c:pt idx="2170">
                  <c:v>34881</c:v>
                </c:pt>
                <c:pt idx="2171">
                  <c:v>34882</c:v>
                </c:pt>
                <c:pt idx="2172">
                  <c:v>34883</c:v>
                </c:pt>
                <c:pt idx="2173">
                  <c:v>34884</c:v>
                </c:pt>
                <c:pt idx="2174">
                  <c:v>34885</c:v>
                </c:pt>
                <c:pt idx="2175">
                  <c:v>34886</c:v>
                </c:pt>
                <c:pt idx="2176">
                  <c:v>34887</c:v>
                </c:pt>
                <c:pt idx="2177">
                  <c:v>34888</c:v>
                </c:pt>
                <c:pt idx="2178">
                  <c:v>34889</c:v>
                </c:pt>
                <c:pt idx="2179">
                  <c:v>34890</c:v>
                </c:pt>
                <c:pt idx="2180">
                  <c:v>34891</c:v>
                </c:pt>
                <c:pt idx="2181">
                  <c:v>34892</c:v>
                </c:pt>
                <c:pt idx="2182">
                  <c:v>34893</c:v>
                </c:pt>
                <c:pt idx="2183">
                  <c:v>34894</c:v>
                </c:pt>
                <c:pt idx="2184">
                  <c:v>34895</c:v>
                </c:pt>
                <c:pt idx="2185">
                  <c:v>34896</c:v>
                </c:pt>
                <c:pt idx="2186">
                  <c:v>34897</c:v>
                </c:pt>
                <c:pt idx="2187">
                  <c:v>34898</c:v>
                </c:pt>
                <c:pt idx="2188">
                  <c:v>34899</c:v>
                </c:pt>
                <c:pt idx="2189">
                  <c:v>34900</c:v>
                </c:pt>
                <c:pt idx="2190">
                  <c:v>34901</c:v>
                </c:pt>
                <c:pt idx="2191">
                  <c:v>34902</c:v>
                </c:pt>
                <c:pt idx="2192">
                  <c:v>34903</c:v>
                </c:pt>
                <c:pt idx="2193">
                  <c:v>34904</c:v>
                </c:pt>
                <c:pt idx="2194">
                  <c:v>34905</c:v>
                </c:pt>
                <c:pt idx="2195">
                  <c:v>34906</c:v>
                </c:pt>
                <c:pt idx="2196">
                  <c:v>34907</c:v>
                </c:pt>
                <c:pt idx="2197">
                  <c:v>34908</c:v>
                </c:pt>
                <c:pt idx="2198">
                  <c:v>34909</c:v>
                </c:pt>
                <c:pt idx="2199">
                  <c:v>34910</c:v>
                </c:pt>
                <c:pt idx="2200">
                  <c:v>34911</c:v>
                </c:pt>
                <c:pt idx="2201">
                  <c:v>34912</c:v>
                </c:pt>
                <c:pt idx="2202">
                  <c:v>34913</c:v>
                </c:pt>
                <c:pt idx="2203">
                  <c:v>34914</c:v>
                </c:pt>
                <c:pt idx="2204">
                  <c:v>34915</c:v>
                </c:pt>
                <c:pt idx="2205">
                  <c:v>34916</c:v>
                </c:pt>
                <c:pt idx="2206">
                  <c:v>34917</c:v>
                </c:pt>
                <c:pt idx="2207">
                  <c:v>34918</c:v>
                </c:pt>
                <c:pt idx="2208">
                  <c:v>34919</c:v>
                </c:pt>
                <c:pt idx="2209">
                  <c:v>34920</c:v>
                </c:pt>
                <c:pt idx="2210">
                  <c:v>34921</c:v>
                </c:pt>
                <c:pt idx="2211">
                  <c:v>34922</c:v>
                </c:pt>
                <c:pt idx="2212">
                  <c:v>34923</c:v>
                </c:pt>
                <c:pt idx="2213">
                  <c:v>34924</c:v>
                </c:pt>
                <c:pt idx="2214">
                  <c:v>34925</c:v>
                </c:pt>
                <c:pt idx="2215">
                  <c:v>34926</c:v>
                </c:pt>
                <c:pt idx="2216">
                  <c:v>34927</c:v>
                </c:pt>
                <c:pt idx="2217">
                  <c:v>34928</c:v>
                </c:pt>
                <c:pt idx="2218">
                  <c:v>34929</c:v>
                </c:pt>
                <c:pt idx="2219">
                  <c:v>34930</c:v>
                </c:pt>
                <c:pt idx="2220">
                  <c:v>34931</c:v>
                </c:pt>
                <c:pt idx="2221">
                  <c:v>34932</c:v>
                </c:pt>
                <c:pt idx="2222">
                  <c:v>34933</c:v>
                </c:pt>
                <c:pt idx="2223">
                  <c:v>34934</c:v>
                </c:pt>
                <c:pt idx="2224">
                  <c:v>34935</c:v>
                </c:pt>
                <c:pt idx="2225">
                  <c:v>34936</c:v>
                </c:pt>
                <c:pt idx="2226">
                  <c:v>34937</c:v>
                </c:pt>
                <c:pt idx="2227">
                  <c:v>34938</c:v>
                </c:pt>
                <c:pt idx="2228">
                  <c:v>34939</c:v>
                </c:pt>
                <c:pt idx="2229">
                  <c:v>34940</c:v>
                </c:pt>
                <c:pt idx="2230">
                  <c:v>34941</c:v>
                </c:pt>
                <c:pt idx="2231">
                  <c:v>34942</c:v>
                </c:pt>
                <c:pt idx="2232">
                  <c:v>34943</c:v>
                </c:pt>
                <c:pt idx="2233">
                  <c:v>34944</c:v>
                </c:pt>
                <c:pt idx="2234">
                  <c:v>34945</c:v>
                </c:pt>
                <c:pt idx="2235">
                  <c:v>34946</c:v>
                </c:pt>
                <c:pt idx="2236">
                  <c:v>34947</c:v>
                </c:pt>
                <c:pt idx="2237">
                  <c:v>34948</c:v>
                </c:pt>
                <c:pt idx="2238">
                  <c:v>34949</c:v>
                </c:pt>
                <c:pt idx="2239">
                  <c:v>34950</c:v>
                </c:pt>
                <c:pt idx="2240">
                  <c:v>34951</c:v>
                </c:pt>
                <c:pt idx="2241">
                  <c:v>34952</c:v>
                </c:pt>
                <c:pt idx="2242">
                  <c:v>34953</c:v>
                </c:pt>
                <c:pt idx="2243">
                  <c:v>34954</c:v>
                </c:pt>
                <c:pt idx="2244">
                  <c:v>34955</c:v>
                </c:pt>
                <c:pt idx="2245">
                  <c:v>34956</c:v>
                </c:pt>
                <c:pt idx="2246">
                  <c:v>34957</c:v>
                </c:pt>
                <c:pt idx="2247">
                  <c:v>34958</c:v>
                </c:pt>
                <c:pt idx="2248">
                  <c:v>34959</c:v>
                </c:pt>
                <c:pt idx="2249">
                  <c:v>34960</c:v>
                </c:pt>
                <c:pt idx="2250">
                  <c:v>34961</c:v>
                </c:pt>
                <c:pt idx="2251">
                  <c:v>34962</c:v>
                </c:pt>
                <c:pt idx="2252">
                  <c:v>34963</c:v>
                </c:pt>
                <c:pt idx="2253">
                  <c:v>34964</c:v>
                </c:pt>
                <c:pt idx="2254">
                  <c:v>34965</c:v>
                </c:pt>
                <c:pt idx="2255">
                  <c:v>34966</c:v>
                </c:pt>
                <c:pt idx="2256">
                  <c:v>34967</c:v>
                </c:pt>
                <c:pt idx="2257">
                  <c:v>34968</c:v>
                </c:pt>
                <c:pt idx="2258">
                  <c:v>34969</c:v>
                </c:pt>
                <c:pt idx="2259">
                  <c:v>34970</c:v>
                </c:pt>
                <c:pt idx="2260">
                  <c:v>34971</c:v>
                </c:pt>
                <c:pt idx="2261">
                  <c:v>34972</c:v>
                </c:pt>
                <c:pt idx="2262">
                  <c:v>34973</c:v>
                </c:pt>
                <c:pt idx="2263">
                  <c:v>34974</c:v>
                </c:pt>
                <c:pt idx="2264">
                  <c:v>34975</c:v>
                </c:pt>
                <c:pt idx="2265">
                  <c:v>34976</c:v>
                </c:pt>
                <c:pt idx="2266">
                  <c:v>34977</c:v>
                </c:pt>
                <c:pt idx="2267">
                  <c:v>34978</c:v>
                </c:pt>
                <c:pt idx="2268">
                  <c:v>34979</c:v>
                </c:pt>
                <c:pt idx="2269">
                  <c:v>34980</c:v>
                </c:pt>
                <c:pt idx="2270">
                  <c:v>34981</c:v>
                </c:pt>
                <c:pt idx="2271">
                  <c:v>34982</c:v>
                </c:pt>
                <c:pt idx="2272">
                  <c:v>34983</c:v>
                </c:pt>
                <c:pt idx="2273">
                  <c:v>34984</c:v>
                </c:pt>
                <c:pt idx="2274">
                  <c:v>34985</c:v>
                </c:pt>
                <c:pt idx="2275">
                  <c:v>34986</c:v>
                </c:pt>
                <c:pt idx="2276">
                  <c:v>34987</c:v>
                </c:pt>
                <c:pt idx="2277">
                  <c:v>34988</c:v>
                </c:pt>
                <c:pt idx="2278">
                  <c:v>34989</c:v>
                </c:pt>
                <c:pt idx="2279">
                  <c:v>34990</c:v>
                </c:pt>
                <c:pt idx="2280">
                  <c:v>34991</c:v>
                </c:pt>
                <c:pt idx="2281">
                  <c:v>34992</c:v>
                </c:pt>
                <c:pt idx="2282">
                  <c:v>34993</c:v>
                </c:pt>
                <c:pt idx="2283">
                  <c:v>34994</c:v>
                </c:pt>
                <c:pt idx="2284">
                  <c:v>34995</c:v>
                </c:pt>
                <c:pt idx="2285">
                  <c:v>34996</c:v>
                </c:pt>
                <c:pt idx="2286">
                  <c:v>34997</c:v>
                </c:pt>
                <c:pt idx="2287">
                  <c:v>34998</c:v>
                </c:pt>
                <c:pt idx="2288">
                  <c:v>34999</c:v>
                </c:pt>
                <c:pt idx="2289">
                  <c:v>35000</c:v>
                </c:pt>
                <c:pt idx="2290">
                  <c:v>35001</c:v>
                </c:pt>
                <c:pt idx="2291">
                  <c:v>35002</c:v>
                </c:pt>
                <c:pt idx="2292">
                  <c:v>35003</c:v>
                </c:pt>
                <c:pt idx="2293">
                  <c:v>35004</c:v>
                </c:pt>
                <c:pt idx="2294">
                  <c:v>35005</c:v>
                </c:pt>
                <c:pt idx="2295">
                  <c:v>35006</c:v>
                </c:pt>
                <c:pt idx="2296">
                  <c:v>35007</c:v>
                </c:pt>
                <c:pt idx="2297">
                  <c:v>35008</c:v>
                </c:pt>
                <c:pt idx="2298">
                  <c:v>35009</c:v>
                </c:pt>
                <c:pt idx="2299">
                  <c:v>35010</c:v>
                </c:pt>
                <c:pt idx="2300">
                  <c:v>35011</c:v>
                </c:pt>
                <c:pt idx="2301">
                  <c:v>35012</c:v>
                </c:pt>
                <c:pt idx="2302">
                  <c:v>35013</c:v>
                </c:pt>
                <c:pt idx="2303">
                  <c:v>35014</c:v>
                </c:pt>
                <c:pt idx="2304">
                  <c:v>35015</c:v>
                </c:pt>
                <c:pt idx="2305">
                  <c:v>35016</c:v>
                </c:pt>
                <c:pt idx="2306">
                  <c:v>35017</c:v>
                </c:pt>
                <c:pt idx="2307">
                  <c:v>35018</c:v>
                </c:pt>
                <c:pt idx="2308">
                  <c:v>35019</c:v>
                </c:pt>
                <c:pt idx="2309">
                  <c:v>35020</c:v>
                </c:pt>
                <c:pt idx="2310">
                  <c:v>35021</c:v>
                </c:pt>
                <c:pt idx="2311">
                  <c:v>35022</c:v>
                </c:pt>
                <c:pt idx="2312">
                  <c:v>35023</c:v>
                </c:pt>
                <c:pt idx="2313">
                  <c:v>35024</c:v>
                </c:pt>
                <c:pt idx="2314">
                  <c:v>35025</c:v>
                </c:pt>
                <c:pt idx="2315">
                  <c:v>35026</c:v>
                </c:pt>
                <c:pt idx="2316">
                  <c:v>35027</c:v>
                </c:pt>
                <c:pt idx="2317">
                  <c:v>35028</c:v>
                </c:pt>
                <c:pt idx="2318">
                  <c:v>35029</c:v>
                </c:pt>
                <c:pt idx="2319">
                  <c:v>35030</c:v>
                </c:pt>
                <c:pt idx="2320">
                  <c:v>35031</c:v>
                </c:pt>
                <c:pt idx="2321">
                  <c:v>35032</c:v>
                </c:pt>
                <c:pt idx="2322">
                  <c:v>35033</c:v>
                </c:pt>
                <c:pt idx="2323">
                  <c:v>35034</c:v>
                </c:pt>
                <c:pt idx="2324">
                  <c:v>35035</c:v>
                </c:pt>
                <c:pt idx="2325">
                  <c:v>35036</c:v>
                </c:pt>
                <c:pt idx="2326">
                  <c:v>35037</c:v>
                </c:pt>
                <c:pt idx="2327">
                  <c:v>35038</c:v>
                </c:pt>
                <c:pt idx="2328">
                  <c:v>35039</c:v>
                </c:pt>
                <c:pt idx="2329">
                  <c:v>35040</c:v>
                </c:pt>
                <c:pt idx="2330">
                  <c:v>35041</c:v>
                </c:pt>
                <c:pt idx="2331">
                  <c:v>35042</c:v>
                </c:pt>
                <c:pt idx="2332">
                  <c:v>35043</c:v>
                </c:pt>
                <c:pt idx="2333">
                  <c:v>35044</c:v>
                </c:pt>
                <c:pt idx="2334">
                  <c:v>35045</c:v>
                </c:pt>
                <c:pt idx="2335">
                  <c:v>35046</c:v>
                </c:pt>
                <c:pt idx="2336">
                  <c:v>35047</c:v>
                </c:pt>
                <c:pt idx="2337">
                  <c:v>35048</c:v>
                </c:pt>
                <c:pt idx="2338">
                  <c:v>35049</c:v>
                </c:pt>
                <c:pt idx="2339">
                  <c:v>35050</c:v>
                </c:pt>
                <c:pt idx="2340">
                  <c:v>35051</c:v>
                </c:pt>
                <c:pt idx="2341">
                  <c:v>35052</c:v>
                </c:pt>
                <c:pt idx="2342">
                  <c:v>35053</c:v>
                </c:pt>
                <c:pt idx="2343">
                  <c:v>35054</c:v>
                </c:pt>
                <c:pt idx="2344">
                  <c:v>35055</c:v>
                </c:pt>
                <c:pt idx="2345">
                  <c:v>35056</c:v>
                </c:pt>
                <c:pt idx="2346">
                  <c:v>35057</c:v>
                </c:pt>
                <c:pt idx="2347">
                  <c:v>35058</c:v>
                </c:pt>
                <c:pt idx="2348">
                  <c:v>35059</c:v>
                </c:pt>
                <c:pt idx="2349">
                  <c:v>35060</c:v>
                </c:pt>
                <c:pt idx="2350">
                  <c:v>35061</c:v>
                </c:pt>
                <c:pt idx="2351">
                  <c:v>35062</c:v>
                </c:pt>
                <c:pt idx="2352">
                  <c:v>35063</c:v>
                </c:pt>
                <c:pt idx="2353">
                  <c:v>35064</c:v>
                </c:pt>
                <c:pt idx="2354">
                  <c:v>35065</c:v>
                </c:pt>
                <c:pt idx="2355">
                  <c:v>35066</c:v>
                </c:pt>
                <c:pt idx="2356">
                  <c:v>35067</c:v>
                </c:pt>
                <c:pt idx="2357">
                  <c:v>35068</c:v>
                </c:pt>
                <c:pt idx="2358">
                  <c:v>35069</c:v>
                </c:pt>
                <c:pt idx="2359">
                  <c:v>35070</c:v>
                </c:pt>
                <c:pt idx="2360">
                  <c:v>35071</c:v>
                </c:pt>
                <c:pt idx="2361">
                  <c:v>35072</c:v>
                </c:pt>
                <c:pt idx="2362">
                  <c:v>35073</c:v>
                </c:pt>
                <c:pt idx="2363">
                  <c:v>35074</c:v>
                </c:pt>
                <c:pt idx="2364">
                  <c:v>35075</c:v>
                </c:pt>
                <c:pt idx="2365">
                  <c:v>35076</c:v>
                </c:pt>
                <c:pt idx="2366">
                  <c:v>35077</c:v>
                </c:pt>
                <c:pt idx="2367">
                  <c:v>35078</c:v>
                </c:pt>
                <c:pt idx="2368">
                  <c:v>35079</c:v>
                </c:pt>
                <c:pt idx="2369">
                  <c:v>35080</c:v>
                </c:pt>
                <c:pt idx="2370">
                  <c:v>35081</c:v>
                </c:pt>
                <c:pt idx="2371">
                  <c:v>35082</c:v>
                </c:pt>
                <c:pt idx="2372">
                  <c:v>35083</c:v>
                </c:pt>
                <c:pt idx="2373">
                  <c:v>35084</c:v>
                </c:pt>
                <c:pt idx="2374">
                  <c:v>35085</c:v>
                </c:pt>
                <c:pt idx="2375">
                  <c:v>35086</c:v>
                </c:pt>
                <c:pt idx="2376">
                  <c:v>35087</c:v>
                </c:pt>
                <c:pt idx="2377">
                  <c:v>35088</c:v>
                </c:pt>
                <c:pt idx="2378">
                  <c:v>35089</c:v>
                </c:pt>
                <c:pt idx="2379">
                  <c:v>35090</c:v>
                </c:pt>
                <c:pt idx="2380">
                  <c:v>35091</c:v>
                </c:pt>
                <c:pt idx="2381">
                  <c:v>35092</c:v>
                </c:pt>
                <c:pt idx="2382">
                  <c:v>35093</c:v>
                </c:pt>
                <c:pt idx="2383">
                  <c:v>35094</c:v>
                </c:pt>
                <c:pt idx="2384">
                  <c:v>35095</c:v>
                </c:pt>
                <c:pt idx="2385">
                  <c:v>35096</c:v>
                </c:pt>
                <c:pt idx="2386">
                  <c:v>35097</c:v>
                </c:pt>
                <c:pt idx="2387">
                  <c:v>35098</c:v>
                </c:pt>
                <c:pt idx="2388">
                  <c:v>35099</c:v>
                </c:pt>
                <c:pt idx="2389">
                  <c:v>35100</c:v>
                </c:pt>
                <c:pt idx="2390">
                  <c:v>35101</c:v>
                </c:pt>
                <c:pt idx="2391">
                  <c:v>35102</c:v>
                </c:pt>
                <c:pt idx="2392">
                  <c:v>35103</c:v>
                </c:pt>
                <c:pt idx="2393">
                  <c:v>35104</c:v>
                </c:pt>
                <c:pt idx="2394">
                  <c:v>35105</c:v>
                </c:pt>
                <c:pt idx="2395">
                  <c:v>35106</c:v>
                </c:pt>
                <c:pt idx="2396">
                  <c:v>35107</c:v>
                </c:pt>
                <c:pt idx="2397">
                  <c:v>35108</c:v>
                </c:pt>
                <c:pt idx="2398">
                  <c:v>35109</c:v>
                </c:pt>
                <c:pt idx="2399">
                  <c:v>35110</c:v>
                </c:pt>
                <c:pt idx="2400">
                  <c:v>35111</c:v>
                </c:pt>
                <c:pt idx="2401">
                  <c:v>35112</c:v>
                </c:pt>
                <c:pt idx="2402">
                  <c:v>35113</c:v>
                </c:pt>
                <c:pt idx="2403">
                  <c:v>35114</c:v>
                </c:pt>
                <c:pt idx="2404">
                  <c:v>35115</c:v>
                </c:pt>
                <c:pt idx="2405">
                  <c:v>35116</c:v>
                </c:pt>
                <c:pt idx="2406">
                  <c:v>35117</c:v>
                </c:pt>
                <c:pt idx="2407">
                  <c:v>35118</c:v>
                </c:pt>
                <c:pt idx="2408">
                  <c:v>35119</c:v>
                </c:pt>
                <c:pt idx="2409">
                  <c:v>35120</c:v>
                </c:pt>
                <c:pt idx="2410">
                  <c:v>35121</c:v>
                </c:pt>
                <c:pt idx="2411">
                  <c:v>35122</c:v>
                </c:pt>
                <c:pt idx="2412">
                  <c:v>35123</c:v>
                </c:pt>
                <c:pt idx="2413">
                  <c:v>35124</c:v>
                </c:pt>
                <c:pt idx="2414">
                  <c:v>35125</c:v>
                </c:pt>
                <c:pt idx="2415">
                  <c:v>35126</c:v>
                </c:pt>
                <c:pt idx="2416">
                  <c:v>35127</c:v>
                </c:pt>
                <c:pt idx="2417">
                  <c:v>35128</c:v>
                </c:pt>
                <c:pt idx="2418">
                  <c:v>35129</c:v>
                </c:pt>
                <c:pt idx="2419">
                  <c:v>35130</c:v>
                </c:pt>
                <c:pt idx="2420">
                  <c:v>35131</c:v>
                </c:pt>
                <c:pt idx="2421">
                  <c:v>35132</c:v>
                </c:pt>
                <c:pt idx="2422">
                  <c:v>35133</c:v>
                </c:pt>
                <c:pt idx="2423">
                  <c:v>35134</c:v>
                </c:pt>
                <c:pt idx="2424">
                  <c:v>35135</c:v>
                </c:pt>
                <c:pt idx="2425">
                  <c:v>35136</c:v>
                </c:pt>
                <c:pt idx="2426">
                  <c:v>35137</c:v>
                </c:pt>
                <c:pt idx="2427">
                  <c:v>35138</c:v>
                </c:pt>
                <c:pt idx="2428">
                  <c:v>35139</c:v>
                </c:pt>
                <c:pt idx="2429">
                  <c:v>35140</c:v>
                </c:pt>
                <c:pt idx="2430">
                  <c:v>35141</c:v>
                </c:pt>
                <c:pt idx="2431">
                  <c:v>35142</c:v>
                </c:pt>
                <c:pt idx="2432">
                  <c:v>35143</c:v>
                </c:pt>
                <c:pt idx="2433">
                  <c:v>35144</c:v>
                </c:pt>
                <c:pt idx="2434">
                  <c:v>35145</c:v>
                </c:pt>
                <c:pt idx="2435">
                  <c:v>35146</c:v>
                </c:pt>
                <c:pt idx="2436">
                  <c:v>35147</c:v>
                </c:pt>
                <c:pt idx="2437">
                  <c:v>35148</c:v>
                </c:pt>
                <c:pt idx="2438">
                  <c:v>35149</c:v>
                </c:pt>
                <c:pt idx="2439">
                  <c:v>35150</c:v>
                </c:pt>
                <c:pt idx="2440">
                  <c:v>35151</c:v>
                </c:pt>
                <c:pt idx="2441">
                  <c:v>35152</c:v>
                </c:pt>
                <c:pt idx="2442">
                  <c:v>35153</c:v>
                </c:pt>
                <c:pt idx="2443">
                  <c:v>35154</c:v>
                </c:pt>
                <c:pt idx="2444">
                  <c:v>35155</c:v>
                </c:pt>
                <c:pt idx="2445">
                  <c:v>35156</c:v>
                </c:pt>
                <c:pt idx="2446">
                  <c:v>35157</c:v>
                </c:pt>
                <c:pt idx="2447">
                  <c:v>35158</c:v>
                </c:pt>
                <c:pt idx="2448">
                  <c:v>35159</c:v>
                </c:pt>
                <c:pt idx="2449">
                  <c:v>35160</c:v>
                </c:pt>
                <c:pt idx="2450">
                  <c:v>35161</c:v>
                </c:pt>
                <c:pt idx="2451">
                  <c:v>35162</c:v>
                </c:pt>
                <c:pt idx="2452">
                  <c:v>35163</c:v>
                </c:pt>
                <c:pt idx="2453">
                  <c:v>35164</c:v>
                </c:pt>
                <c:pt idx="2454">
                  <c:v>35165</c:v>
                </c:pt>
                <c:pt idx="2455">
                  <c:v>35166</c:v>
                </c:pt>
                <c:pt idx="2456">
                  <c:v>35167</c:v>
                </c:pt>
                <c:pt idx="2457">
                  <c:v>35168</c:v>
                </c:pt>
                <c:pt idx="2458">
                  <c:v>35169</c:v>
                </c:pt>
                <c:pt idx="2459">
                  <c:v>35170</c:v>
                </c:pt>
                <c:pt idx="2460">
                  <c:v>35171</c:v>
                </c:pt>
                <c:pt idx="2461">
                  <c:v>35172</c:v>
                </c:pt>
                <c:pt idx="2462">
                  <c:v>35173</c:v>
                </c:pt>
                <c:pt idx="2463">
                  <c:v>35174</c:v>
                </c:pt>
                <c:pt idx="2464">
                  <c:v>35175</c:v>
                </c:pt>
                <c:pt idx="2465">
                  <c:v>35176</c:v>
                </c:pt>
                <c:pt idx="2466">
                  <c:v>35177</c:v>
                </c:pt>
                <c:pt idx="2467">
                  <c:v>35178</c:v>
                </c:pt>
                <c:pt idx="2468">
                  <c:v>35179</c:v>
                </c:pt>
                <c:pt idx="2469">
                  <c:v>35180</c:v>
                </c:pt>
                <c:pt idx="2470">
                  <c:v>35181</c:v>
                </c:pt>
                <c:pt idx="2471">
                  <c:v>35182</c:v>
                </c:pt>
                <c:pt idx="2472">
                  <c:v>35183</c:v>
                </c:pt>
                <c:pt idx="2473">
                  <c:v>35184</c:v>
                </c:pt>
                <c:pt idx="2474">
                  <c:v>35185</c:v>
                </c:pt>
                <c:pt idx="2475">
                  <c:v>35186</c:v>
                </c:pt>
                <c:pt idx="2476">
                  <c:v>35187</c:v>
                </c:pt>
                <c:pt idx="2477">
                  <c:v>35188</c:v>
                </c:pt>
                <c:pt idx="2478">
                  <c:v>35189</c:v>
                </c:pt>
                <c:pt idx="2479">
                  <c:v>35190</c:v>
                </c:pt>
                <c:pt idx="2480">
                  <c:v>35191</c:v>
                </c:pt>
                <c:pt idx="2481">
                  <c:v>35192</c:v>
                </c:pt>
                <c:pt idx="2482">
                  <c:v>35193</c:v>
                </c:pt>
                <c:pt idx="2483">
                  <c:v>35194</c:v>
                </c:pt>
                <c:pt idx="2484">
                  <c:v>35195</c:v>
                </c:pt>
                <c:pt idx="2485">
                  <c:v>35196</c:v>
                </c:pt>
                <c:pt idx="2486">
                  <c:v>35197</c:v>
                </c:pt>
                <c:pt idx="2487">
                  <c:v>35198</c:v>
                </c:pt>
                <c:pt idx="2488">
                  <c:v>35199</c:v>
                </c:pt>
                <c:pt idx="2489">
                  <c:v>35200</c:v>
                </c:pt>
                <c:pt idx="2490">
                  <c:v>35201</c:v>
                </c:pt>
                <c:pt idx="2491">
                  <c:v>35202</c:v>
                </c:pt>
                <c:pt idx="2492">
                  <c:v>35203</c:v>
                </c:pt>
                <c:pt idx="2493">
                  <c:v>35204</c:v>
                </c:pt>
                <c:pt idx="2494">
                  <c:v>35205</c:v>
                </c:pt>
                <c:pt idx="2495">
                  <c:v>35206</c:v>
                </c:pt>
                <c:pt idx="2496">
                  <c:v>35207</c:v>
                </c:pt>
                <c:pt idx="2497">
                  <c:v>35208</c:v>
                </c:pt>
                <c:pt idx="2498">
                  <c:v>35209</c:v>
                </c:pt>
                <c:pt idx="2499">
                  <c:v>35210</c:v>
                </c:pt>
                <c:pt idx="2500">
                  <c:v>35211</c:v>
                </c:pt>
                <c:pt idx="2501">
                  <c:v>35212</c:v>
                </c:pt>
                <c:pt idx="2502">
                  <c:v>35213</c:v>
                </c:pt>
                <c:pt idx="2503">
                  <c:v>35214</c:v>
                </c:pt>
                <c:pt idx="2504">
                  <c:v>35215</c:v>
                </c:pt>
                <c:pt idx="2505">
                  <c:v>35216</c:v>
                </c:pt>
                <c:pt idx="2506">
                  <c:v>35217</c:v>
                </c:pt>
                <c:pt idx="2507">
                  <c:v>35218</c:v>
                </c:pt>
                <c:pt idx="2508">
                  <c:v>35219</c:v>
                </c:pt>
                <c:pt idx="2509">
                  <c:v>35220</c:v>
                </c:pt>
                <c:pt idx="2510">
                  <c:v>35221</c:v>
                </c:pt>
                <c:pt idx="2511">
                  <c:v>35222</c:v>
                </c:pt>
                <c:pt idx="2512">
                  <c:v>35223</c:v>
                </c:pt>
                <c:pt idx="2513">
                  <c:v>35224</c:v>
                </c:pt>
                <c:pt idx="2514">
                  <c:v>35225</c:v>
                </c:pt>
                <c:pt idx="2515">
                  <c:v>35226</c:v>
                </c:pt>
                <c:pt idx="2516">
                  <c:v>35227</c:v>
                </c:pt>
                <c:pt idx="2517">
                  <c:v>35228</c:v>
                </c:pt>
                <c:pt idx="2518">
                  <c:v>35229</c:v>
                </c:pt>
                <c:pt idx="2519">
                  <c:v>35230</c:v>
                </c:pt>
                <c:pt idx="2520">
                  <c:v>35231</c:v>
                </c:pt>
                <c:pt idx="2521">
                  <c:v>35232</c:v>
                </c:pt>
                <c:pt idx="2522">
                  <c:v>35233</c:v>
                </c:pt>
                <c:pt idx="2523">
                  <c:v>35234</c:v>
                </c:pt>
                <c:pt idx="2524">
                  <c:v>35235</c:v>
                </c:pt>
                <c:pt idx="2525">
                  <c:v>35236</c:v>
                </c:pt>
                <c:pt idx="2526">
                  <c:v>35237</c:v>
                </c:pt>
                <c:pt idx="2527">
                  <c:v>35238</c:v>
                </c:pt>
                <c:pt idx="2528">
                  <c:v>35239</c:v>
                </c:pt>
                <c:pt idx="2529">
                  <c:v>35240</c:v>
                </c:pt>
                <c:pt idx="2530">
                  <c:v>35241</c:v>
                </c:pt>
                <c:pt idx="2531">
                  <c:v>35242</c:v>
                </c:pt>
                <c:pt idx="2532">
                  <c:v>35243</c:v>
                </c:pt>
                <c:pt idx="2533">
                  <c:v>35244</c:v>
                </c:pt>
                <c:pt idx="2534">
                  <c:v>35245</c:v>
                </c:pt>
                <c:pt idx="2535">
                  <c:v>35246</c:v>
                </c:pt>
                <c:pt idx="2536">
                  <c:v>35247</c:v>
                </c:pt>
                <c:pt idx="2537">
                  <c:v>35248</c:v>
                </c:pt>
                <c:pt idx="2538">
                  <c:v>35249</c:v>
                </c:pt>
                <c:pt idx="2539">
                  <c:v>35250</c:v>
                </c:pt>
                <c:pt idx="2540">
                  <c:v>35251</c:v>
                </c:pt>
                <c:pt idx="2541">
                  <c:v>35252</c:v>
                </c:pt>
                <c:pt idx="2542">
                  <c:v>35253</c:v>
                </c:pt>
                <c:pt idx="2543">
                  <c:v>35254</c:v>
                </c:pt>
                <c:pt idx="2544">
                  <c:v>35255</c:v>
                </c:pt>
                <c:pt idx="2545">
                  <c:v>35256</c:v>
                </c:pt>
                <c:pt idx="2546">
                  <c:v>35257</c:v>
                </c:pt>
                <c:pt idx="2547">
                  <c:v>35258</c:v>
                </c:pt>
                <c:pt idx="2548">
                  <c:v>35259</c:v>
                </c:pt>
                <c:pt idx="2549">
                  <c:v>35260</c:v>
                </c:pt>
                <c:pt idx="2550">
                  <c:v>35261</c:v>
                </c:pt>
                <c:pt idx="2551">
                  <c:v>35262</c:v>
                </c:pt>
                <c:pt idx="2552">
                  <c:v>35263</c:v>
                </c:pt>
                <c:pt idx="2553">
                  <c:v>35264</c:v>
                </c:pt>
                <c:pt idx="2554">
                  <c:v>35265</c:v>
                </c:pt>
                <c:pt idx="2555">
                  <c:v>35266</c:v>
                </c:pt>
                <c:pt idx="2556">
                  <c:v>35267</c:v>
                </c:pt>
                <c:pt idx="2557">
                  <c:v>35268</c:v>
                </c:pt>
                <c:pt idx="2558">
                  <c:v>35269</c:v>
                </c:pt>
                <c:pt idx="2559">
                  <c:v>35270</c:v>
                </c:pt>
                <c:pt idx="2560">
                  <c:v>35271</c:v>
                </c:pt>
                <c:pt idx="2561">
                  <c:v>35272</c:v>
                </c:pt>
                <c:pt idx="2562">
                  <c:v>35273</c:v>
                </c:pt>
                <c:pt idx="2563">
                  <c:v>35274</c:v>
                </c:pt>
                <c:pt idx="2564">
                  <c:v>35275</c:v>
                </c:pt>
                <c:pt idx="2565">
                  <c:v>35276</c:v>
                </c:pt>
                <c:pt idx="2566">
                  <c:v>35277</c:v>
                </c:pt>
                <c:pt idx="2567">
                  <c:v>35278</c:v>
                </c:pt>
                <c:pt idx="2568">
                  <c:v>35279</c:v>
                </c:pt>
                <c:pt idx="2569">
                  <c:v>35280</c:v>
                </c:pt>
                <c:pt idx="2570">
                  <c:v>35281</c:v>
                </c:pt>
                <c:pt idx="2571">
                  <c:v>35282</c:v>
                </c:pt>
                <c:pt idx="2572">
                  <c:v>35283</c:v>
                </c:pt>
                <c:pt idx="2573">
                  <c:v>35284</c:v>
                </c:pt>
                <c:pt idx="2574">
                  <c:v>35285</c:v>
                </c:pt>
                <c:pt idx="2575">
                  <c:v>35286</c:v>
                </c:pt>
                <c:pt idx="2576">
                  <c:v>35287</c:v>
                </c:pt>
                <c:pt idx="2577">
                  <c:v>35288</c:v>
                </c:pt>
                <c:pt idx="2578">
                  <c:v>35289</c:v>
                </c:pt>
                <c:pt idx="2579">
                  <c:v>35290</c:v>
                </c:pt>
                <c:pt idx="2580">
                  <c:v>35291</c:v>
                </c:pt>
                <c:pt idx="2581">
                  <c:v>35292</c:v>
                </c:pt>
                <c:pt idx="2582">
                  <c:v>35293</c:v>
                </c:pt>
                <c:pt idx="2583">
                  <c:v>35294</c:v>
                </c:pt>
                <c:pt idx="2584">
                  <c:v>35295</c:v>
                </c:pt>
                <c:pt idx="2585">
                  <c:v>35296</c:v>
                </c:pt>
                <c:pt idx="2586">
                  <c:v>35297</c:v>
                </c:pt>
                <c:pt idx="2587">
                  <c:v>35298</c:v>
                </c:pt>
                <c:pt idx="2588">
                  <c:v>35299</c:v>
                </c:pt>
                <c:pt idx="2589">
                  <c:v>35300</c:v>
                </c:pt>
                <c:pt idx="2590">
                  <c:v>35301</c:v>
                </c:pt>
                <c:pt idx="2591">
                  <c:v>35302</c:v>
                </c:pt>
                <c:pt idx="2592">
                  <c:v>35303</c:v>
                </c:pt>
                <c:pt idx="2593">
                  <c:v>35304</c:v>
                </c:pt>
                <c:pt idx="2594">
                  <c:v>35305</c:v>
                </c:pt>
                <c:pt idx="2595">
                  <c:v>35306</c:v>
                </c:pt>
                <c:pt idx="2596">
                  <c:v>35307</c:v>
                </c:pt>
                <c:pt idx="2597">
                  <c:v>35308</c:v>
                </c:pt>
                <c:pt idx="2598">
                  <c:v>35309</c:v>
                </c:pt>
                <c:pt idx="2599">
                  <c:v>35310</c:v>
                </c:pt>
                <c:pt idx="2600">
                  <c:v>35311</c:v>
                </c:pt>
                <c:pt idx="2601">
                  <c:v>35312</c:v>
                </c:pt>
                <c:pt idx="2602">
                  <c:v>35313</c:v>
                </c:pt>
                <c:pt idx="2603">
                  <c:v>35314</c:v>
                </c:pt>
                <c:pt idx="2604">
                  <c:v>35315</c:v>
                </c:pt>
                <c:pt idx="2605">
                  <c:v>35316</c:v>
                </c:pt>
                <c:pt idx="2606">
                  <c:v>35317</c:v>
                </c:pt>
                <c:pt idx="2607">
                  <c:v>35318</c:v>
                </c:pt>
                <c:pt idx="2608">
                  <c:v>35319</c:v>
                </c:pt>
                <c:pt idx="2609">
                  <c:v>35320</c:v>
                </c:pt>
                <c:pt idx="2610">
                  <c:v>35321</c:v>
                </c:pt>
                <c:pt idx="2611">
                  <c:v>35322</c:v>
                </c:pt>
                <c:pt idx="2612">
                  <c:v>35323</c:v>
                </c:pt>
                <c:pt idx="2613">
                  <c:v>35324</c:v>
                </c:pt>
                <c:pt idx="2614">
                  <c:v>35325</c:v>
                </c:pt>
                <c:pt idx="2615">
                  <c:v>35326</c:v>
                </c:pt>
                <c:pt idx="2616">
                  <c:v>35327</c:v>
                </c:pt>
                <c:pt idx="2617">
                  <c:v>35328</c:v>
                </c:pt>
                <c:pt idx="2618">
                  <c:v>35329</c:v>
                </c:pt>
                <c:pt idx="2619">
                  <c:v>35330</c:v>
                </c:pt>
                <c:pt idx="2620">
                  <c:v>35331</c:v>
                </c:pt>
                <c:pt idx="2621">
                  <c:v>35332</c:v>
                </c:pt>
                <c:pt idx="2622">
                  <c:v>35333</c:v>
                </c:pt>
                <c:pt idx="2623">
                  <c:v>35334</c:v>
                </c:pt>
                <c:pt idx="2624">
                  <c:v>35335</c:v>
                </c:pt>
                <c:pt idx="2625">
                  <c:v>35336</c:v>
                </c:pt>
                <c:pt idx="2626">
                  <c:v>35337</c:v>
                </c:pt>
                <c:pt idx="2627">
                  <c:v>35338</c:v>
                </c:pt>
                <c:pt idx="2628">
                  <c:v>35339</c:v>
                </c:pt>
                <c:pt idx="2629">
                  <c:v>35340</c:v>
                </c:pt>
                <c:pt idx="2630">
                  <c:v>35341</c:v>
                </c:pt>
                <c:pt idx="2631">
                  <c:v>35342</c:v>
                </c:pt>
                <c:pt idx="2632">
                  <c:v>35343</c:v>
                </c:pt>
                <c:pt idx="2633">
                  <c:v>35344</c:v>
                </c:pt>
                <c:pt idx="2634">
                  <c:v>35345</c:v>
                </c:pt>
                <c:pt idx="2635">
                  <c:v>35346</c:v>
                </c:pt>
                <c:pt idx="2636">
                  <c:v>35347</c:v>
                </c:pt>
                <c:pt idx="2637">
                  <c:v>35348</c:v>
                </c:pt>
                <c:pt idx="2638">
                  <c:v>35349</c:v>
                </c:pt>
                <c:pt idx="2639">
                  <c:v>35350</c:v>
                </c:pt>
                <c:pt idx="2640">
                  <c:v>35351</c:v>
                </c:pt>
                <c:pt idx="2641">
                  <c:v>35352</c:v>
                </c:pt>
                <c:pt idx="2642">
                  <c:v>35353</c:v>
                </c:pt>
                <c:pt idx="2643">
                  <c:v>35354</c:v>
                </c:pt>
                <c:pt idx="2644">
                  <c:v>35355</c:v>
                </c:pt>
                <c:pt idx="2645">
                  <c:v>35356</c:v>
                </c:pt>
                <c:pt idx="2646">
                  <c:v>35357</c:v>
                </c:pt>
                <c:pt idx="2647">
                  <c:v>35358</c:v>
                </c:pt>
                <c:pt idx="2648">
                  <c:v>35359</c:v>
                </c:pt>
                <c:pt idx="2649">
                  <c:v>35360</c:v>
                </c:pt>
                <c:pt idx="2650">
                  <c:v>35361</c:v>
                </c:pt>
                <c:pt idx="2651">
                  <c:v>35362</c:v>
                </c:pt>
                <c:pt idx="2652">
                  <c:v>35363</c:v>
                </c:pt>
                <c:pt idx="2653">
                  <c:v>35364</c:v>
                </c:pt>
                <c:pt idx="2654">
                  <c:v>35365</c:v>
                </c:pt>
                <c:pt idx="2655">
                  <c:v>35366</c:v>
                </c:pt>
                <c:pt idx="2656">
                  <c:v>35367</c:v>
                </c:pt>
                <c:pt idx="2657">
                  <c:v>35368</c:v>
                </c:pt>
                <c:pt idx="2658">
                  <c:v>35369</c:v>
                </c:pt>
                <c:pt idx="2659">
                  <c:v>35370</c:v>
                </c:pt>
                <c:pt idx="2660">
                  <c:v>35371</c:v>
                </c:pt>
                <c:pt idx="2661">
                  <c:v>35372</c:v>
                </c:pt>
                <c:pt idx="2662">
                  <c:v>35373</c:v>
                </c:pt>
                <c:pt idx="2663">
                  <c:v>35374</c:v>
                </c:pt>
                <c:pt idx="2664">
                  <c:v>35375</c:v>
                </c:pt>
                <c:pt idx="2665">
                  <c:v>35376</c:v>
                </c:pt>
                <c:pt idx="2666">
                  <c:v>35377</c:v>
                </c:pt>
                <c:pt idx="2667">
                  <c:v>35378</c:v>
                </c:pt>
                <c:pt idx="2668">
                  <c:v>35379</c:v>
                </c:pt>
                <c:pt idx="2669">
                  <c:v>35380</c:v>
                </c:pt>
                <c:pt idx="2670">
                  <c:v>35381</c:v>
                </c:pt>
                <c:pt idx="2671">
                  <c:v>35382</c:v>
                </c:pt>
                <c:pt idx="2672">
                  <c:v>35383</c:v>
                </c:pt>
                <c:pt idx="2673">
                  <c:v>35384</c:v>
                </c:pt>
                <c:pt idx="2674">
                  <c:v>35385</c:v>
                </c:pt>
                <c:pt idx="2675">
                  <c:v>35386</c:v>
                </c:pt>
                <c:pt idx="2676">
                  <c:v>35387</c:v>
                </c:pt>
                <c:pt idx="2677">
                  <c:v>35388</c:v>
                </c:pt>
                <c:pt idx="2678">
                  <c:v>35389</c:v>
                </c:pt>
                <c:pt idx="2679">
                  <c:v>35390</c:v>
                </c:pt>
                <c:pt idx="2680">
                  <c:v>35496</c:v>
                </c:pt>
                <c:pt idx="2681">
                  <c:v>35497</c:v>
                </c:pt>
                <c:pt idx="2682">
                  <c:v>35498</c:v>
                </c:pt>
                <c:pt idx="2683">
                  <c:v>35499</c:v>
                </c:pt>
                <c:pt idx="2684">
                  <c:v>35500</c:v>
                </c:pt>
                <c:pt idx="2685">
                  <c:v>35501</c:v>
                </c:pt>
                <c:pt idx="2686">
                  <c:v>35502</c:v>
                </c:pt>
                <c:pt idx="2687">
                  <c:v>35503</c:v>
                </c:pt>
                <c:pt idx="2688">
                  <c:v>35504</c:v>
                </c:pt>
                <c:pt idx="2689">
                  <c:v>35505</c:v>
                </c:pt>
                <c:pt idx="2690">
                  <c:v>35506</c:v>
                </c:pt>
                <c:pt idx="2691">
                  <c:v>35507</c:v>
                </c:pt>
                <c:pt idx="2692">
                  <c:v>35508</c:v>
                </c:pt>
                <c:pt idx="2693">
                  <c:v>35509</c:v>
                </c:pt>
                <c:pt idx="2694">
                  <c:v>35510</c:v>
                </c:pt>
                <c:pt idx="2695">
                  <c:v>35511</c:v>
                </c:pt>
                <c:pt idx="2696">
                  <c:v>35512</c:v>
                </c:pt>
                <c:pt idx="2697">
                  <c:v>35513</c:v>
                </c:pt>
                <c:pt idx="2698">
                  <c:v>35514</c:v>
                </c:pt>
                <c:pt idx="2699">
                  <c:v>35515</c:v>
                </c:pt>
                <c:pt idx="2700">
                  <c:v>35516</c:v>
                </c:pt>
                <c:pt idx="2701">
                  <c:v>35517</c:v>
                </c:pt>
                <c:pt idx="2702">
                  <c:v>35518</c:v>
                </c:pt>
                <c:pt idx="2703">
                  <c:v>35519</c:v>
                </c:pt>
                <c:pt idx="2704">
                  <c:v>35520</c:v>
                </c:pt>
                <c:pt idx="2705">
                  <c:v>35521</c:v>
                </c:pt>
                <c:pt idx="2706">
                  <c:v>35522</c:v>
                </c:pt>
                <c:pt idx="2707">
                  <c:v>35523</c:v>
                </c:pt>
                <c:pt idx="2708">
                  <c:v>35524</c:v>
                </c:pt>
                <c:pt idx="2709">
                  <c:v>35525</c:v>
                </c:pt>
                <c:pt idx="2710">
                  <c:v>35526</c:v>
                </c:pt>
                <c:pt idx="2711">
                  <c:v>35527</c:v>
                </c:pt>
                <c:pt idx="2712">
                  <c:v>35528</c:v>
                </c:pt>
                <c:pt idx="2713">
                  <c:v>35529</c:v>
                </c:pt>
                <c:pt idx="2714">
                  <c:v>35530</c:v>
                </c:pt>
                <c:pt idx="2715">
                  <c:v>35531</c:v>
                </c:pt>
                <c:pt idx="2716">
                  <c:v>35532</c:v>
                </c:pt>
                <c:pt idx="2717">
                  <c:v>35533</c:v>
                </c:pt>
                <c:pt idx="2718">
                  <c:v>35534</c:v>
                </c:pt>
                <c:pt idx="2719">
                  <c:v>35535</c:v>
                </c:pt>
                <c:pt idx="2720">
                  <c:v>35536</c:v>
                </c:pt>
                <c:pt idx="2721">
                  <c:v>35537</c:v>
                </c:pt>
                <c:pt idx="2722">
                  <c:v>35538</c:v>
                </c:pt>
                <c:pt idx="2723">
                  <c:v>35539</c:v>
                </c:pt>
                <c:pt idx="2724">
                  <c:v>35540</c:v>
                </c:pt>
                <c:pt idx="2725">
                  <c:v>35541</c:v>
                </c:pt>
                <c:pt idx="2726">
                  <c:v>35542</c:v>
                </c:pt>
                <c:pt idx="2727">
                  <c:v>35543</c:v>
                </c:pt>
                <c:pt idx="2728">
                  <c:v>35544</c:v>
                </c:pt>
                <c:pt idx="2729">
                  <c:v>35545</c:v>
                </c:pt>
                <c:pt idx="2730">
                  <c:v>35546</c:v>
                </c:pt>
                <c:pt idx="2731">
                  <c:v>35547</c:v>
                </c:pt>
                <c:pt idx="2732">
                  <c:v>35548</c:v>
                </c:pt>
                <c:pt idx="2733">
                  <c:v>35549</c:v>
                </c:pt>
                <c:pt idx="2734">
                  <c:v>35550</c:v>
                </c:pt>
                <c:pt idx="2735">
                  <c:v>35551</c:v>
                </c:pt>
                <c:pt idx="2736">
                  <c:v>35552</c:v>
                </c:pt>
                <c:pt idx="2737">
                  <c:v>35553</c:v>
                </c:pt>
                <c:pt idx="2738">
                  <c:v>35554</c:v>
                </c:pt>
                <c:pt idx="2739">
                  <c:v>35555</c:v>
                </c:pt>
                <c:pt idx="2740">
                  <c:v>35556</c:v>
                </c:pt>
                <c:pt idx="2741">
                  <c:v>35557</c:v>
                </c:pt>
                <c:pt idx="2742">
                  <c:v>35558</c:v>
                </c:pt>
                <c:pt idx="2743">
                  <c:v>35559</c:v>
                </c:pt>
                <c:pt idx="2744">
                  <c:v>35560</c:v>
                </c:pt>
                <c:pt idx="2745">
                  <c:v>35561</c:v>
                </c:pt>
                <c:pt idx="2746">
                  <c:v>35562</c:v>
                </c:pt>
                <c:pt idx="2747">
                  <c:v>35563</c:v>
                </c:pt>
                <c:pt idx="2748">
                  <c:v>35564</c:v>
                </c:pt>
                <c:pt idx="2749">
                  <c:v>35565</c:v>
                </c:pt>
                <c:pt idx="2750">
                  <c:v>35566</c:v>
                </c:pt>
                <c:pt idx="2751">
                  <c:v>35567</c:v>
                </c:pt>
                <c:pt idx="2752">
                  <c:v>35568</c:v>
                </c:pt>
                <c:pt idx="2753">
                  <c:v>35569</c:v>
                </c:pt>
                <c:pt idx="2754">
                  <c:v>35570</c:v>
                </c:pt>
                <c:pt idx="2755">
                  <c:v>35571</c:v>
                </c:pt>
                <c:pt idx="2756">
                  <c:v>35572</c:v>
                </c:pt>
                <c:pt idx="2757">
                  <c:v>35573</c:v>
                </c:pt>
                <c:pt idx="2758">
                  <c:v>35574</c:v>
                </c:pt>
                <c:pt idx="2759">
                  <c:v>35575</c:v>
                </c:pt>
                <c:pt idx="2760">
                  <c:v>35576</c:v>
                </c:pt>
                <c:pt idx="2761">
                  <c:v>35577</c:v>
                </c:pt>
                <c:pt idx="2762">
                  <c:v>35578</c:v>
                </c:pt>
                <c:pt idx="2763">
                  <c:v>35579</c:v>
                </c:pt>
                <c:pt idx="2764">
                  <c:v>35580</c:v>
                </c:pt>
                <c:pt idx="2765">
                  <c:v>35581</c:v>
                </c:pt>
                <c:pt idx="2766">
                  <c:v>35582</c:v>
                </c:pt>
                <c:pt idx="2767">
                  <c:v>35583</c:v>
                </c:pt>
                <c:pt idx="2768">
                  <c:v>35584</c:v>
                </c:pt>
                <c:pt idx="2769">
                  <c:v>35585</c:v>
                </c:pt>
                <c:pt idx="2770">
                  <c:v>35586</c:v>
                </c:pt>
                <c:pt idx="2771">
                  <c:v>35587</c:v>
                </c:pt>
                <c:pt idx="2772">
                  <c:v>35588</c:v>
                </c:pt>
                <c:pt idx="2773">
                  <c:v>35589</c:v>
                </c:pt>
                <c:pt idx="2774">
                  <c:v>35590</c:v>
                </c:pt>
                <c:pt idx="2775">
                  <c:v>35591</c:v>
                </c:pt>
                <c:pt idx="2776">
                  <c:v>35592</c:v>
                </c:pt>
                <c:pt idx="2777">
                  <c:v>35593</c:v>
                </c:pt>
                <c:pt idx="2778">
                  <c:v>35594</c:v>
                </c:pt>
                <c:pt idx="2779">
                  <c:v>35595</c:v>
                </c:pt>
                <c:pt idx="2780">
                  <c:v>35596</c:v>
                </c:pt>
                <c:pt idx="2781">
                  <c:v>35597</c:v>
                </c:pt>
                <c:pt idx="2782">
                  <c:v>35598</c:v>
                </c:pt>
                <c:pt idx="2783">
                  <c:v>35599</c:v>
                </c:pt>
                <c:pt idx="2784">
                  <c:v>35600</c:v>
                </c:pt>
                <c:pt idx="2785">
                  <c:v>35601</c:v>
                </c:pt>
                <c:pt idx="2786">
                  <c:v>35602</c:v>
                </c:pt>
                <c:pt idx="2787">
                  <c:v>35603</c:v>
                </c:pt>
                <c:pt idx="2788">
                  <c:v>35604</c:v>
                </c:pt>
                <c:pt idx="2789">
                  <c:v>35605</c:v>
                </c:pt>
                <c:pt idx="2790">
                  <c:v>35606</c:v>
                </c:pt>
                <c:pt idx="2791">
                  <c:v>35607</c:v>
                </c:pt>
                <c:pt idx="2792">
                  <c:v>35608</c:v>
                </c:pt>
                <c:pt idx="2793">
                  <c:v>35609</c:v>
                </c:pt>
                <c:pt idx="2794">
                  <c:v>35610</c:v>
                </c:pt>
                <c:pt idx="2795">
                  <c:v>35611</c:v>
                </c:pt>
                <c:pt idx="2796">
                  <c:v>35612</c:v>
                </c:pt>
                <c:pt idx="2797">
                  <c:v>35613</c:v>
                </c:pt>
                <c:pt idx="2798">
                  <c:v>35614</c:v>
                </c:pt>
                <c:pt idx="2799">
                  <c:v>35615</c:v>
                </c:pt>
                <c:pt idx="2800">
                  <c:v>35616</c:v>
                </c:pt>
                <c:pt idx="2801">
                  <c:v>35617</c:v>
                </c:pt>
                <c:pt idx="2802">
                  <c:v>35618</c:v>
                </c:pt>
                <c:pt idx="2803">
                  <c:v>35619</c:v>
                </c:pt>
                <c:pt idx="2804">
                  <c:v>35620</c:v>
                </c:pt>
                <c:pt idx="2805">
                  <c:v>35621</c:v>
                </c:pt>
                <c:pt idx="2806">
                  <c:v>35622</c:v>
                </c:pt>
                <c:pt idx="2807">
                  <c:v>35623</c:v>
                </c:pt>
                <c:pt idx="2808">
                  <c:v>35624</c:v>
                </c:pt>
                <c:pt idx="2809">
                  <c:v>35625</c:v>
                </c:pt>
                <c:pt idx="2810">
                  <c:v>35626</c:v>
                </c:pt>
                <c:pt idx="2811">
                  <c:v>35627</c:v>
                </c:pt>
                <c:pt idx="2812">
                  <c:v>35628</c:v>
                </c:pt>
                <c:pt idx="2813">
                  <c:v>35629</c:v>
                </c:pt>
                <c:pt idx="2814">
                  <c:v>35630</c:v>
                </c:pt>
                <c:pt idx="2815">
                  <c:v>35631</c:v>
                </c:pt>
                <c:pt idx="2816">
                  <c:v>35632</c:v>
                </c:pt>
                <c:pt idx="2817">
                  <c:v>35633</c:v>
                </c:pt>
                <c:pt idx="2818">
                  <c:v>35634</c:v>
                </c:pt>
                <c:pt idx="2819">
                  <c:v>35635</c:v>
                </c:pt>
                <c:pt idx="2820">
                  <c:v>35636</c:v>
                </c:pt>
                <c:pt idx="2821">
                  <c:v>35637</c:v>
                </c:pt>
                <c:pt idx="2822">
                  <c:v>35638</c:v>
                </c:pt>
                <c:pt idx="2823">
                  <c:v>35639</c:v>
                </c:pt>
                <c:pt idx="2824">
                  <c:v>35640</c:v>
                </c:pt>
                <c:pt idx="2825">
                  <c:v>35641</c:v>
                </c:pt>
                <c:pt idx="2826">
                  <c:v>35642</c:v>
                </c:pt>
                <c:pt idx="2827">
                  <c:v>35643</c:v>
                </c:pt>
                <c:pt idx="2828">
                  <c:v>35644</c:v>
                </c:pt>
                <c:pt idx="2829">
                  <c:v>35645</c:v>
                </c:pt>
                <c:pt idx="2830">
                  <c:v>35646</c:v>
                </c:pt>
                <c:pt idx="2831">
                  <c:v>35647</c:v>
                </c:pt>
                <c:pt idx="2832">
                  <c:v>35648</c:v>
                </c:pt>
                <c:pt idx="2833">
                  <c:v>35649</c:v>
                </c:pt>
                <c:pt idx="2834">
                  <c:v>35650</c:v>
                </c:pt>
                <c:pt idx="2835">
                  <c:v>35651</c:v>
                </c:pt>
                <c:pt idx="2836">
                  <c:v>35652</c:v>
                </c:pt>
                <c:pt idx="2837">
                  <c:v>35653</c:v>
                </c:pt>
                <c:pt idx="2838">
                  <c:v>35654</c:v>
                </c:pt>
                <c:pt idx="2839">
                  <c:v>35655</c:v>
                </c:pt>
                <c:pt idx="2840">
                  <c:v>35656</c:v>
                </c:pt>
                <c:pt idx="2841">
                  <c:v>35657</c:v>
                </c:pt>
                <c:pt idx="2842">
                  <c:v>35658</c:v>
                </c:pt>
                <c:pt idx="2843">
                  <c:v>35659</c:v>
                </c:pt>
                <c:pt idx="2844">
                  <c:v>35660</c:v>
                </c:pt>
                <c:pt idx="2845">
                  <c:v>35661</c:v>
                </c:pt>
                <c:pt idx="2846">
                  <c:v>35662</c:v>
                </c:pt>
                <c:pt idx="2847">
                  <c:v>35663</c:v>
                </c:pt>
                <c:pt idx="2848">
                  <c:v>35664</c:v>
                </c:pt>
                <c:pt idx="2849">
                  <c:v>35665</c:v>
                </c:pt>
                <c:pt idx="2850">
                  <c:v>35666</c:v>
                </c:pt>
                <c:pt idx="2851">
                  <c:v>35667</c:v>
                </c:pt>
                <c:pt idx="2852">
                  <c:v>35668</c:v>
                </c:pt>
                <c:pt idx="2853">
                  <c:v>35669</c:v>
                </c:pt>
                <c:pt idx="2854">
                  <c:v>35670</c:v>
                </c:pt>
                <c:pt idx="2855">
                  <c:v>35671</c:v>
                </c:pt>
                <c:pt idx="2856">
                  <c:v>35672</c:v>
                </c:pt>
                <c:pt idx="2857">
                  <c:v>35673</c:v>
                </c:pt>
                <c:pt idx="2858">
                  <c:v>35674</c:v>
                </c:pt>
                <c:pt idx="2859">
                  <c:v>35675</c:v>
                </c:pt>
                <c:pt idx="2860">
                  <c:v>35676</c:v>
                </c:pt>
                <c:pt idx="2861">
                  <c:v>35677</c:v>
                </c:pt>
                <c:pt idx="2862">
                  <c:v>35678</c:v>
                </c:pt>
                <c:pt idx="2863">
                  <c:v>35679</c:v>
                </c:pt>
                <c:pt idx="2864">
                  <c:v>35680</c:v>
                </c:pt>
                <c:pt idx="2865">
                  <c:v>35681</c:v>
                </c:pt>
                <c:pt idx="2866">
                  <c:v>35682</c:v>
                </c:pt>
                <c:pt idx="2867">
                  <c:v>35683</c:v>
                </c:pt>
                <c:pt idx="2868">
                  <c:v>35684</c:v>
                </c:pt>
                <c:pt idx="2869">
                  <c:v>35685</c:v>
                </c:pt>
                <c:pt idx="2870">
                  <c:v>35686</c:v>
                </c:pt>
                <c:pt idx="2871">
                  <c:v>35687</c:v>
                </c:pt>
                <c:pt idx="2872">
                  <c:v>35688</c:v>
                </c:pt>
                <c:pt idx="2873">
                  <c:v>35689</c:v>
                </c:pt>
                <c:pt idx="2874">
                  <c:v>35690</c:v>
                </c:pt>
                <c:pt idx="2875">
                  <c:v>35691</c:v>
                </c:pt>
                <c:pt idx="2876">
                  <c:v>35692</c:v>
                </c:pt>
                <c:pt idx="2877">
                  <c:v>35693</c:v>
                </c:pt>
                <c:pt idx="2878">
                  <c:v>35694</c:v>
                </c:pt>
                <c:pt idx="2879">
                  <c:v>35695</c:v>
                </c:pt>
                <c:pt idx="2880">
                  <c:v>35696</c:v>
                </c:pt>
                <c:pt idx="2881">
                  <c:v>35697</c:v>
                </c:pt>
                <c:pt idx="2882">
                  <c:v>35698</c:v>
                </c:pt>
                <c:pt idx="2883">
                  <c:v>35699</c:v>
                </c:pt>
                <c:pt idx="2884">
                  <c:v>35700</c:v>
                </c:pt>
                <c:pt idx="2885">
                  <c:v>35701</c:v>
                </c:pt>
                <c:pt idx="2886">
                  <c:v>35702</c:v>
                </c:pt>
                <c:pt idx="2887">
                  <c:v>35703</c:v>
                </c:pt>
                <c:pt idx="2888">
                  <c:v>35704</c:v>
                </c:pt>
                <c:pt idx="2889">
                  <c:v>35705</c:v>
                </c:pt>
                <c:pt idx="2890">
                  <c:v>35706</c:v>
                </c:pt>
                <c:pt idx="2891">
                  <c:v>35707</c:v>
                </c:pt>
                <c:pt idx="2892">
                  <c:v>35708</c:v>
                </c:pt>
                <c:pt idx="2893">
                  <c:v>35709</c:v>
                </c:pt>
                <c:pt idx="2894">
                  <c:v>35710</c:v>
                </c:pt>
                <c:pt idx="2895">
                  <c:v>35711</c:v>
                </c:pt>
                <c:pt idx="2896">
                  <c:v>35712</c:v>
                </c:pt>
                <c:pt idx="2897">
                  <c:v>35713</c:v>
                </c:pt>
                <c:pt idx="2898">
                  <c:v>35714</c:v>
                </c:pt>
                <c:pt idx="2899">
                  <c:v>35715</c:v>
                </c:pt>
                <c:pt idx="2900">
                  <c:v>35716</c:v>
                </c:pt>
                <c:pt idx="2901">
                  <c:v>35717</c:v>
                </c:pt>
                <c:pt idx="2902">
                  <c:v>35718</c:v>
                </c:pt>
                <c:pt idx="2903">
                  <c:v>35719</c:v>
                </c:pt>
                <c:pt idx="2904">
                  <c:v>35720</c:v>
                </c:pt>
                <c:pt idx="2905">
                  <c:v>35721</c:v>
                </c:pt>
                <c:pt idx="2906">
                  <c:v>35722</c:v>
                </c:pt>
                <c:pt idx="2907">
                  <c:v>35723</c:v>
                </c:pt>
                <c:pt idx="2908">
                  <c:v>35724</c:v>
                </c:pt>
                <c:pt idx="2909">
                  <c:v>35725</c:v>
                </c:pt>
                <c:pt idx="2910">
                  <c:v>35726</c:v>
                </c:pt>
                <c:pt idx="2911">
                  <c:v>35727</c:v>
                </c:pt>
                <c:pt idx="2912">
                  <c:v>35728</c:v>
                </c:pt>
                <c:pt idx="2913">
                  <c:v>35729</c:v>
                </c:pt>
                <c:pt idx="2914">
                  <c:v>35730</c:v>
                </c:pt>
                <c:pt idx="2915">
                  <c:v>35731</c:v>
                </c:pt>
                <c:pt idx="2916">
                  <c:v>35732</c:v>
                </c:pt>
                <c:pt idx="2917">
                  <c:v>35733</c:v>
                </c:pt>
                <c:pt idx="2918">
                  <c:v>35734</c:v>
                </c:pt>
                <c:pt idx="2919">
                  <c:v>35735</c:v>
                </c:pt>
                <c:pt idx="2920">
                  <c:v>35736</c:v>
                </c:pt>
                <c:pt idx="2921">
                  <c:v>35737</c:v>
                </c:pt>
                <c:pt idx="2922">
                  <c:v>35738</c:v>
                </c:pt>
                <c:pt idx="2923">
                  <c:v>35739</c:v>
                </c:pt>
                <c:pt idx="2924">
                  <c:v>35740</c:v>
                </c:pt>
                <c:pt idx="2925">
                  <c:v>35741</c:v>
                </c:pt>
                <c:pt idx="2926">
                  <c:v>35742</c:v>
                </c:pt>
                <c:pt idx="2927">
                  <c:v>35743</c:v>
                </c:pt>
                <c:pt idx="2928">
                  <c:v>35744</c:v>
                </c:pt>
                <c:pt idx="2929">
                  <c:v>35745</c:v>
                </c:pt>
                <c:pt idx="2930">
                  <c:v>35746</c:v>
                </c:pt>
                <c:pt idx="2931">
                  <c:v>35747</c:v>
                </c:pt>
                <c:pt idx="2932">
                  <c:v>35748</c:v>
                </c:pt>
                <c:pt idx="2933">
                  <c:v>35749</c:v>
                </c:pt>
                <c:pt idx="2934">
                  <c:v>35750</c:v>
                </c:pt>
                <c:pt idx="2935">
                  <c:v>35751</c:v>
                </c:pt>
                <c:pt idx="2936">
                  <c:v>35752</c:v>
                </c:pt>
                <c:pt idx="2937">
                  <c:v>35753</c:v>
                </c:pt>
                <c:pt idx="2938">
                  <c:v>35754</c:v>
                </c:pt>
                <c:pt idx="2939">
                  <c:v>35755</c:v>
                </c:pt>
                <c:pt idx="2940">
                  <c:v>35756</c:v>
                </c:pt>
                <c:pt idx="2941">
                  <c:v>35757</c:v>
                </c:pt>
                <c:pt idx="2942">
                  <c:v>35758</c:v>
                </c:pt>
                <c:pt idx="2943">
                  <c:v>35759</c:v>
                </c:pt>
                <c:pt idx="2944">
                  <c:v>35760</c:v>
                </c:pt>
                <c:pt idx="2945">
                  <c:v>35761</c:v>
                </c:pt>
                <c:pt idx="2946">
                  <c:v>35762</c:v>
                </c:pt>
                <c:pt idx="2947">
                  <c:v>35763</c:v>
                </c:pt>
                <c:pt idx="2948">
                  <c:v>35764</c:v>
                </c:pt>
                <c:pt idx="2949">
                  <c:v>35765</c:v>
                </c:pt>
                <c:pt idx="2950">
                  <c:v>35766</c:v>
                </c:pt>
                <c:pt idx="2951">
                  <c:v>35767</c:v>
                </c:pt>
                <c:pt idx="2952">
                  <c:v>35768</c:v>
                </c:pt>
                <c:pt idx="2953">
                  <c:v>35769</c:v>
                </c:pt>
                <c:pt idx="2954">
                  <c:v>35770</c:v>
                </c:pt>
                <c:pt idx="2955">
                  <c:v>35771</c:v>
                </c:pt>
                <c:pt idx="2956">
                  <c:v>35772</c:v>
                </c:pt>
                <c:pt idx="2957">
                  <c:v>35773</c:v>
                </c:pt>
                <c:pt idx="2958">
                  <c:v>35774</c:v>
                </c:pt>
                <c:pt idx="2959">
                  <c:v>35775</c:v>
                </c:pt>
                <c:pt idx="2960">
                  <c:v>35776</c:v>
                </c:pt>
                <c:pt idx="2961">
                  <c:v>35777</c:v>
                </c:pt>
                <c:pt idx="2962">
                  <c:v>35778</c:v>
                </c:pt>
                <c:pt idx="2963">
                  <c:v>35779</c:v>
                </c:pt>
                <c:pt idx="2964">
                  <c:v>35780</c:v>
                </c:pt>
                <c:pt idx="2965">
                  <c:v>35781</c:v>
                </c:pt>
                <c:pt idx="2966">
                  <c:v>35782</c:v>
                </c:pt>
                <c:pt idx="2967">
                  <c:v>35783</c:v>
                </c:pt>
                <c:pt idx="2968">
                  <c:v>35784</c:v>
                </c:pt>
                <c:pt idx="2969">
                  <c:v>35785</c:v>
                </c:pt>
                <c:pt idx="2970">
                  <c:v>35786</c:v>
                </c:pt>
                <c:pt idx="2971">
                  <c:v>35787</c:v>
                </c:pt>
                <c:pt idx="2972">
                  <c:v>35788</c:v>
                </c:pt>
                <c:pt idx="2973">
                  <c:v>35789</c:v>
                </c:pt>
                <c:pt idx="2974">
                  <c:v>35790</c:v>
                </c:pt>
                <c:pt idx="2975">
                  <c:v>35791</c:v>
                </c:pt>
                <c:pt idx="2976">
                  <c:v>35792</c:v>
                </c:pt>
                <c:pt idx="2977">
                  <c:v>35793</c:v>
                </c:pt>
                <c:pt idx="2978">
                  <c:v>35794</c:v>
                </c:pt>
                <c:pt idx="2979">
                  <c:v>35795</c:v>
                </c:pt>
                <c:pt idx="2980">
                  <c:v>35796</c:v>
                </c:pt>
                <c:pt idx="2981">
                  <c:v>35797</c:v>
                </c:pt>
                <c:pt idx="2982">
                  <c:v>35798</c:v>
                </c:pt>
                <c:pt idx="2983">
                  <c:v>35799</c:v>
                </c:pt>
                <c:pt idx="2984">
                  <c:v>35800</c:v>
                </c:pt>
                <c:pt idx="2985">
                  <c:v>35801</c:v>
                </c:pt>
                <c:pt idx="2986">
                  <c:v>35802</c:v>
                </c:pt>
                <c:pt idx="2987">
                  <c:v>35803</c:v>
                </c:pt>
                <c:pt idx="2988">
                  <c:v>35804</c:v>
                </c:pt>
                <c:pt idx="2989">
                  <c:v>35805</c:v>
                </c:pt>
                <c:pt idx="2990">
                  <c:v>35806</c:v>
                </c:pt>
                <c:pt idx="2991">
                  <c:v>35807</c:v>
                </c:pt>
                <c:pt idx="2992">
                  <c:v>35808</c:v>
                </c:pt>
                <c:pt idx="2993">
                  <c:v>35809</c:v>
                </c:pt>
                <c:pt idx="2994">
                  <c:v>35810</c:v>
                </c:pt>
                <c:pt idx="2995">
                  <c:v>35811</c:v>
                </c:pt>
                <c:pt idx="2996">
                  <c:v>35812</c:v>
                </c:pt>
                <c:pt idx="2997">
                  <c:v>35813</c:v>
                </c:pt>
                <c:pt idx="2998">
                  <c:v>35814</c:v>
                </c:pt>
                <c:pt idx="2999">
                  <c:v>35815</c:v>
                </c:pt>
                <c:pt idx="3000">
                  <c:v>35816</c:v>
                </c:pt>
                <c:pt idx="3001">
                  <c:v>35817</c:v>
                </c:pt>
                <c:pt idx="3002">
                  <c:v>35818</c:v>
                </c:pt>
                <c:pt idx="3003">
                  <c:v>35819</c:v>
                </c:pt>
                <c:pt idx="3004">
                  <c:v>35820</c:v>
                </c:pt>
                <c:pt idx="3005">
                  <c:v>35821</c:v>
                </c:pt>
                <c:pt idx="3006">
                  <c:v>35822</c:v>
                </c:pt>
                <c:pt idx="3007">
                  <c:v>35823</c:v>
                </c:pt>
                <c:pt idx="3008">
                  <c:v>35824</c:v>
                </c:pt>
                <c:pt idx="3009">
                  <c:v>35825</c:v>
                </c:pt>
                <c:pt idx="3010">
                  <c:v>35826</c:v>
                </c:pt>
                <c:pt idx="3011">
                  <c:v>35827</c:v>
                </c:pt>
                <c:pt idx="3012">
                  <c:v>35828</c:v>
                </c:pt>
                <c:pt idx="3013">
                  <c:v>35829</c:v>
                </c:pt>
                <c:pt idx="3014">
                  <c:v>35830</c:v>
                </c:pt>
                <c:pt idx="3015">
                  <c:v>35831</c:v>
                </c:pt>
                <c:pt idx="3016">
                  <c:v>35832</c:v>
                </c:pt>
                <c:pt idx="3017">
                  <c:v>35833</c:v>
                </c:pt>
                <c:pt idx="3018">
                  <c:v>35834</c:v>
                </c:pt>
                <c:pt idx="3019">
                  <c:v>35835</c:v>
                </c:pt>
                <c:pt idx="3020">
                  <c:v>35836</c:v>
                </c:pt>
                <c:pt idx="3021">
                  <c:v>35837</c:v>
                </c:pt>
                <c:pt idx="3022">
                  <c:v>35838</c:v>
                </c:pt>
                <c:pt idx="3023">
                  <c:v>35839</c:v>
                </c:pt>
                <c:pt idx="3024">
                  <c:v>35840</c:v>
                </c:pt>
                <c:pt idx="3025">
                  <c:v>35841</c:v>
                </c:pt>
                <c:pt idx="3026">
                  <c:v>35842</c:v>
                </c:pt>
                <c:pt idx="3027">
                  <c:v>35843</c:v>
                </c:pt>
                <c:pt idx="3028">
                  <c:v>35844</c:v>
                </c:pt>
                <c:pt idx="3029">
                  <c:v>35845</c:v>
                </c:pt>
                <c:pt idx="3030">
                  <c:v>35846</c:v>
                </c:pt>
                <c:pt idx="3031">
                  <c:v>35847</c:v>
                </c:pt>
                <c:pt idx="3032">
                  <c:v>35848</c:v>
                </c:pt>
                <c:pt idx="3033">
                  <c:v>35849</c:v>
                </c:pt>
                <c:pt idx="3034">
                  <c:v>35850</c:v>
                </c:pt>
                <c:pt idx="3035">
                  <c:v>35851</c:v>
                </c:pt>
                <c:pt idx="3036">
                  <c:v>35852</c:v>
                </c:pt>
                <c:pt idx="3037">
                  <c:v>35853</c:v>
                </c:pt>
                <c:pt idx="3038">
                  <c:v>35854</c:v>
                </c:pt>
                <c:pt idx="3039">
                  <c:v>35855</c:v>
                </c:pt>
                <c:pt idx="3040">
                  <c:v>35856</c:v>
                </c:pt>
                <c:pt idx="3041">
                  <c:v>35857</c:v>
                </c:pt>
                <c:pt idx="3042">
                  <c:v>35858</c:v>
                </c:pt>
                <c:pt idx="3043">
                  <c:v>35859</c:v>
                </c:pt>
                <c:pt idx="3044">
                  <c:v>35860</c:v>
                </c:pt>
                <c:pt idx="3045">
                  <c:v>35861</c:v>
                </c:pt>
                <c:pt idx="3046">
                  <c:v>35862</c:v>
                </c:pt>
                <c:pt idx="3047">
                  <c:v>35863</c:v>
                </c:pt>
                <c:pt idx="3048">
                  <c:v>35864</c:v>
                </c:pt>
                <c:pt idx="3049">
                  <c:v>35865</c:v>
                </c:pt>
                <c:pt idx="3050">
                  <c:v>35866</c:v>
                </c:pt>
                <c:pt idx="3051">
                  <c:v>35867</c:v>
                </c:pt>
                <c:pt idx="3052">
                  <c:v>35868</c:v>
                </c:pt>
                <c:pt idx="3053">
                  <c:v>35869</c:v>
                </c:pt>
                <c:pt idx="3054">
                  <c:v>35870</c:v>
                </c:pt>
                <c:pt idx="3055">
                  <c:v>35871</c:v>
                </c:pt>
                <c:pt idx="3056">
                  <c:v>35872</c:v>
                </c:pt>
                <c:pt idx="3057">
                  <c:v>35873</c:v>
                </c:pt>
                <c:pt idx="3058">
                  <c:v>35874</c:v>
                </c:pt>
                <c:pt idx="3059">
                  <c:v>35875</c:v>
                </c:pt>
                <c:pt idx="3060">
                  <c:v>35876</c:v>
                </c:pt>
                <c:pt idx="3061">
                  <c:v>35877</c:v>
                </c:pt>
                <c:pt idx="3062">
                  <c:v>35878</c:v>
                </c:pt>
                <c:pt idx="3063">
                  <c:v>35879</c:v>
                </c:pt>
                <c:pt idx="3064">
                  <c:v>35880</c:v>
                </c:pt>
                <c:pt idx="3065">
                  <c:v>35881</c:v>
                </c:pt>
                <c:pt idx="3066">
                  <c:v>35882</c:v>
                </c:pt>
                <c:pt idx="3067">
                  <c:v>35883</c:v>
                </c:pt>
                <c:pt idx="3068">
                  <c:v>35884</c:v>
                </c:pt>
                <c:pt idx="3069">
                  <c:v>35885</c:v>
                </c:pt>
                <c:pt idx="3070">
                  <c:v>35886</c:v>
                </c:pt>
                <c:pt idx="3071">
                  <c:v>35887</c:v>
                </c:pt>
                <c:pt idx="3072">
                  <c:v>35888</c:v>
                </c:pt>
                <c:pt idx="3073">
                  <c:v>35889</c:v>
                </c:pt>
                <c:pt idx="3074">
                  <c:v>35890</c:v>
                </c:pt>
                <c:pt idx="3075">
                  <c:v>35891</c:v>
                </c:pt>
                <c:pt idx="3076">
                  <c:v>35892</c:v>
                </c:pt>
                <c:pt idx="3077">
                  <c:v>35893</c:v>
                </c:pt>
                <c:pt idx="3078">
                  <c:v>35894</c:v>
                </c:pt>
                <c:pt idx="3079">
                  <c:v>35895</c:v>
                </c:pt>
                <c:pt idx="3080">
                  <c:v>35896</c:v>
                </c:pt>
                <c:pt idx="3081">
                  <c:v>35897</c:v>
                </c:pt>
                <c:pt idx="3082">
                  <c:v>35898</c:v>
                </c:pt>
                <c:pt idx="3083">
                  <c:v>35899</c:v>
                </c:pt>
                <c:pt idx="3084">
                  <c:v>35900</c:v>
                </c:pt>
                <c:pt idx="3085">
                  <c:v>35901</c:v>
                </c:pt>
                <c:pt idx="3086">
                  <c:v>35902</c:v>
                </c:pt>
                <c:pt idx="3087">
                  <c:v>35903</c:v>
                </c:pt>
                <c:pt idx="3088">
                  <c:v>35904</c:v>
                </c:pt>
                <c:pt idx="3089">
                  <c:v>35905</c:v>
                </c:pt>
                <c:pt idx="3090">
                  <c:v>35906</c:v>
                </c:pt>
                <c:pt idx="3091">
                  <c:v>35907</c:v>
                </c:pt>
                <c:pt idx="3092">
                  <c:v>35908</c:v>
                </c:pt>
                <c:pt idx="3093">
                  <c:v>35909</c:v>
                </c:pt>
                <c:pt idx="3094">
                  <c:v>35910</c:v>
                </c:pt>
                <c:pt idx="3095">
                  <c:v>35911</c:v>
                </c:pt>
                <c:pt idx="3096">
                  <c:v>35912</c:v>
                </c:pt>
                <c:pt idx="3097">
                  <c:v>35913</c:v>
                </c:pt>
                <c:pt idx="3098">
                  <c:v>35914</c:v>
                </c:pt>
                <c:pt idx="3099">
                  <c:v>35915</c:v>
                </c:pt>
                <c:pt idx="3100">
                  <c:v>35916</c:v>
                </c:pt>
                <c:pt idx="3101">
                  <c:v>35917</c:v>
                </c:pt>
                <c:pt idx="3102">
                  <c:v>35918</c:v>
                </c:pt>
                <c:pt idx="3103">
                  <c:v>35919</c:v>
                </c:pt>
                <c:pt idx="3104">
                  <c:v>35920</c:v>
                </c:pt>
                <c:pt idx="3105">
                  <c:v>35921</c:v>
                </c:pt>
                <c:pt idx="3106">
                  <c:v>35922</c:v>
                </c:pt>
                <c:pt idx="3107">
                  <c:v>35923</c:v>
                </c:pt>
                <c:pt idx="3108">
                  <c:v>35924</c:v>
                </c:pt>
                <c:pt idx="3109">
                  <c:v>35925</c:v>
                </c:pt>
                <c:pt idx="3110">
                  <c:v>35926</c:v>
                </c:pt>
                <c:pt idx="3111">
                  <c:v>35927</c:v>
                </c:pt>
                <c:pt idx="3112">
                  <c:v>35928</c:v>
                </c:pt>
                <c:pt idx="3113">
                  <c:v>35929</c:v>
                </c:pt>
                <c:pt idx="3114">
                  <c:v>35930</c:v>
                </c:pt>
                <c:pt idx="3115">
                  <c:v>35931</c:v>
                </c:pt>
                <c:pt idx="3116">
                  <c:v>35932</c:v>
                </c:pt>
                <c:pt idx="3117">
                  <c:v>35933</c:v>
                </c:pt>
                <c:pt idx="3118">
                  <c:v>35934</c:v>
                </c:pt>
                <c:pt idx="3119">
                  <c:v>35935</c:v>
                </c:pt>
                <c:pt idx="3120">
                  <c:v>35936</c:v>
                </c:pt>
                <c:pt idx="3121">
                  <c:v>35937</c:v>
                </c:pt>
                <c:pt idx="3122">
                  <c:v>35938</c:v>
                </c:pt>
                <c:pt idx="3123">
                  <c:v>35939</c:v>
                </c:pt>
                <c:pt idx="3124">
                  <c:v>35940</c:v>
                </c:pt>
                <c:pt idx="3125">
                  <c:v>35941</c:v>
                </c:pt>
                <c:pt idx="3126">
                  <c:v>35942</c:v>
                </c:pt>
                <c:pt idx="3127">
                  <c:v>35943</c:v>
                </c:pt>
                <c:pt idx="3128">
                  <c:v>35944</c:v>
                </c:pt>
                <c:pt idx="3129">
                  <c:v>35945</c:v>
                </c:pt>
                <c:pt idx="3130">
                  <c:v>35946</c:v>
                </c:pt>
                <c:pt idx="3131">
                  <c:v>35947</c:v>
                </c:pt>
                <c:pt idx="3132">
                  <c:v>35948</c:v>
                </c:pt>
                <c:pt idx="3133">
                  <c:v>35949</c:v>
                </c:pt>
                <c:pt idx="3134">
                  <c:v>35950</c:v>
                </c:pt>
                <c:pt idx="3135">
                  <c:v>35951</c:v>
                </c:pt>
                <c:pt idx="3136">
                  <c:v>35952</c:v>
                </c:pt>
                <c:pt idx="3137">
                  <c:v>35953</c:v>
                </c:pt>
                <c:pt idx="3138">
                  <c:v>35954</c:v>
                </c:pt>
                <c:pt idx="3139">
                  <c:v>35955</c:v>
                </c:pt>
                <c:pt idx="3140">
                  <c:v>35956</c:v>
                </c:pt>
                <c:pt idx="3141">
                  <c:v>35957</c:v>
                </c:pt>
                <c:pt idx="3142">
                  <c:v>35958</c:v>
                </c:pt>
                <c:pt idx="3143">
                  <c:v>35959</c:v>
                </c:pt>
                <c:pt idx="3144">
                  <c:v>35960</c:v>
                </c:pt>
                <c:pt idx="3145">
                  <c:v>35961</c:v>
                </c:pt>
                <c:pt idx="3146">
                  <c:v>35962</c:v>
                </c:pt>
                <c:pt idx="3147">
                  <c:v>35963</c:v>
                </c:pt>
                <c:pt idx="3148">
                  <c:v>35964</c:v>
                </c:pt>
                <c:pt idx="3149">
                  <c:v>35965</c:v>
                </c:pt>
                <c:pt idx="3150">
                  <c:v>35966</c:v>
                </c:pt>
                <c:pt idx="3151">
                  <c:v>35967</c:v>
                </c:pt>
                <c:pt idx="3152">
                  <c:v>35968</c:v>
                </c:pt>
                <c:pt idx="3153">
                  <c:v>35969</c:v>
                </c:pt>
                <c:pt idx="3154">
                  <c:v>35970</c:v>
                </c:pt>
                <c:pt idx="3155">
                  <c:v>35971</c:v>
                </c:pt>
                <c:pt idx="3156">
                  <c:v>35972</c:v>
                </c:pt>
                <c:pt idx="3157">
                  <c:v>35973</c:v>
                </c:pt>
                <c:pt idx="3158">
                  <c:v>35974</c:v>
                </c:pt>
                <c:pt idx="3159">
                  <c:v>35975</c:v>
                </c:pt>
                <c:pt idx="3160">
                  <c:v>35976</c:v>
                </c:pt>
                <c:pt idx="3161">
                  <c:v>35977</c:v>
                </c:pt>
                <c:pt idx="3162">
                  <c:v>35978</c:v>
                </c:pt>
                <c:pt idx="3163">
                  <c:v>35979</c:v>
                </c:pt>
                <c:pt idx="3164">
                  <c:v>35980</c:v>
                </c:pt>
                <c:pt idx="3165">
                  <c:v>35981</c:v>
                </c:pt>
                <c:pt idx="3166">
                  <c:v>35982</c:v>
                </c:pt>
                <c:pt idx="3167">
                  <c:v>35983</c:v>
                </c:pt>
                <c:pt idx="3168">
                  <c:v>35984</c:v>
                </c:pt>
                <c:pt idx="3169">
                  <c:v>35985</c:v>
                </c:pt>
                <c:pt idx="3170">
                  <c:v>35986</c:v>
                </c:pt>
                <c:pt idx="3171">
                  <c:v>35987</c:v>
                </c:pt>
                <c:pt idx="3172">
                  <c:v>35988</c:v>
                </c:pt>
                <c:pt idx="3173">
                  <c:v>35989</c:v>
                </c:pt>
                <c:pt idx="3174">
                  <c:v>35990</c:v>
                </c:pt>
                <c:pt idx="3175">
                  <c:v>35991</c:v>
                </c:pt>
                <c:pt idx="3176">
                  <c:v>35992</c:v>
                </c:pt>
                <c:pt idx="3177">
                  <c:v>35993</c:v>
                </c:pt>
                <c:pt idx="3178">
                  <c:v>35994</c:v>
                </c:pt>
                <c:pt idx="3179">
                  <c:v>35995</c:v>
                </c:pt>
                <c:pt idx="3180">
                  <c:v>35996</c:v>
                </c:pt>
                <c:pt idx="3181">
                  <c:v>35997</c:v>
                </c:pt>
                <c:pt idx="3182">
                  <c:v>35998</c:v>
                </c:pt>
                <c:pt idx="3183">
                  <c:v>35999</c:v>
                </c:pt>
                <c:pt idx="3184">
                  <c:v>36000</c:v>
                </c:pt>
                <c:pt idx="3185">
                  <c:v>36001</c:v>
                </c:pt>
                <c:pt idx="3186">
                  <c:v>36002</c:v>
                </c:pt>
                <c:pt idx="3187">
                  <c:v>36003</c:v>
                </c:pt>
                <c:pt idx="3188">
                  <c:v>36004</c:v>
                </c:pt>
                <c:pt idx="3189">
                  <c:v>36005</c:v>
                </c:pt>
                <c:pt idx="3190">
                  <c:v>36006</c:v>
                </c:pt>
                <c:pt idx="3191">
                  <c:v>36007</c:v>
                </c:pt>
                <c:pt idx="3192">
                  <c:v>36008</c:v>
                </c:pt>
                <c:pt idx="3193">
                  <c:v>36009</c:v>
                </c:pt>
                <c:pt idx="3194">
                  <c:v>36010</c:v>
                </c:pt>
                <c:pt idx="3195">
                  <c:v>36011</c:v>
                </c:pt>
                <c:pt idx="3196">
                  <c:v>36012</c:v>
                </c:pt>
                <c:pt idx="3197">
                  <c:v>36013</c:v>
                </c:pt>
                <c:pt idx="3198">
                  <c:v>36014</c:v>
                </c:pt>
                <c:pt idx="3199">
                  <c:v>36015</c:v>
                </c:pt>
                <c:pt idx="3200">
                  <c:v>36016</c:v>
                </c:pt>
                <c:pt idx="3201">
                  <c:v>36017</c:v>
                </c:pt>
                <c:pt idx="3202">
                  <c:v>36018</c:v>
                </c:pt>
                <c:pt idx="3203">
                  <c:v>36019</c:v>
                </c:pt>
                <c:pt idx="3204">
                  <c:v>36020</c:v>
                </c:pt>
                <c:pt idx="3205">
                  <c:v>36021</c:v>
                </c:pt>
                <c:pt idx="3206">
                  <c:v>36022</c:v>
                </c:pt>
                <c:pt idx="3207">
                  <c:v>36023</c:v>
                </c:pt>
                <c:pt idx="3208">
                  <c:v>36024</c:v>
                </c:pt>
                <c:pt idx="3209">
                  <c:v>36025</c:v>
                </c:pt>
                <c:pt idx="3210">
                  <c:v>36026</c:v>
                </c:pt>
                <c:pt idx="3211">
                  <c:v>36027</c:v>
                </c:pt>
                <c:pt idx="3212">
                  <c:v>36028</c:v>
                </c:pt>
                <c:pt idx="3213">
                  <c:v>36029</c:v>
                </c:pt>
                <c:pt idx="3214">
                  <c:v>36030</c:v>
                </c:pt>
                <c:pt idx="3215">
                  <c:v>36031</c:v>
                </c:pt>
                <c:pt idx="3216">
                  <c:v>36032</c:v>
                </c:pt>
                <c:pt idx="3217">
                  <c:v>36033</c:v>
                </c:pt>
                <c:pt idx="3218">
                  <c:v>36034</c:v>
                </c:pt>
                <c:pt idx="3219">
                  <c:v>36035</c:v>
                </c:pt>
                <c:pt idx="3220">
                  <c:v>36036</c:v>
                </c:pt>
                <c:pt idx="3221">
                  <c:v>36037</c:v>
                </c:pt>
                <c:pt idx="3222">
                  <c:v>36038</c:v>
                </c:pt>
                <c:pt idx="3223">
                  <c:v>36039</c:v>
                </c:pt>
                <c:pt idx="3224">
                  <c:v>36040</c:v>
                </c:pt>
                <c:pt idx="3225">
                  <c:v>36041</c:v>
                </c:pt>
                <c:pt idx="3226">
                  <c:v>36042</c:v>
                </c:pt>
                <c:pt idx="3227">
                  <c:v>36043</c:v>
                </c:pt>
                <c:pt idx="3228">
                  <c:v>36044</c:v>
                </c:pt>
                <c:pt idx="3229">
                  <c:v>36045</c:v>
                </c:pt>
                <c:pt idx="3230">
                  <c:v>36046</c:v>
                </c:pt>
                <c:pt idx="3231">
                  <c:v>36047</c:v>
                </c:pt>
                <c:pt idx="3232">
                  <c:v>36048</c:v>
                </c:pt>
                <c:pt idx="3233">
                  <c:v>36049</c:v>
                </c:pt>
                <c:pt idx="3234">
                  <c:v>36050</c:v>
                </c:pt>
                <c:pt idx="3235">
                  <c:v>36051</c:v>
                </c:pt>
                <c:pt idx="3236">
                  <c:v>36052</c:v>
                </c:pt>
                <c:pt idx="3237">
                  <c:v>36053</c:v>
                </c:pt>
                <c:pt idx="3238">
                  <c:v>36054</c:v>
                </c:pt>
                <c:pt idx="3239">
                  <c:v>36055</c:v>
                </c:pt>
                <c:pt idx="3240">
                  <c:v>36056</c:v>
                </c:pt>
                <c:pt idx="3241">
                  <c:v>36057</c:v>
                </c:pt>
                <c:pt idx="3242">
                  <c:v>36058</c:v>
                </c:pt>
                <c:pt idx="3243">
                  <c:v>36059</c:v>
                </c:pt>
                <c:pt idx="3244">
                  <c:v>36060</c:v>
                </c:pt>
                <c:pt idx="3245">
                  <c:v>36061</c:v>
                </c:pt>
                <c:pt idx="3246">
                  <c:v>36062</c:v>
                </c:pt>
                <c:pt idx="3247">
                  <c:v>36063</c:v>
                </c:pt>
                <c:pt idx="3248">
                  <c:v>36064</c:v>
                </c:pt>
                <c:pt idx="3249">
                  <c:v>36065</c:v>
                </c:pt>
                <c:pt idx="3250">
                  <c:v>36066</c:v>
                </c:pt>
                <c:pt idx="3251">
                  <c:v>36067</c:v>
                </c:pt>
                <c:pt idx="3252">
                  <c:v>36068</c:v>
                </c:pt>
                <c:pt idx="3253">
                  <c:v>36069</c:v>
                </c:pt>
                <c:pt idx="3254">
                  <c:v>36070</c:v>
                </c:pt>
                <c:pt idx="3255">
                  <c:v>36071</c:v>
                </c:pt>
                <c:pt idx="3256">
                  <c:v>36072</c:v>
                </c:pt>
                <c:pt idx="3257">
                  <c:v>36073</c:v>
                </c:pt>
                <c:pt idx="3258">
                  <c:v>36074</c:v>
                </c:pt>
                <c:pt idx="3259">
                  <c:v>36075</c:v>
                </c:pt>
                <c:pt idx="3260">
                  <c:v>36076</c:v>
                </c:pt>
                <c:pt idx="3261">
                  <c:v>36077</c:v>
                </c:pt>
                <c:pt idx="3262">
                  <c:v>36078</c:v>
                </c:pt>
                <c:pt idx="3263">
                  <c:v>36079</c:v>
                </c:pt>
                <c:pt idx="3264">
                  <c:v>36080</c:v>
                </c:pt>
                <c:pt idx="3265">
                  <c:v>36081</c:v>
                </c:pt>
                <c:pt idx="3266">
                  <c:v>36082</c:v>
                </c:pt>
                <c:pt idx="3267">
                  <c:v>36083</c:v>
                </c:pt>
                <c:pt idx="3268">
                  <c:v>36084</c:v>
                </c:pt>
                <c:pt idx="3269">
                  <c:v>36085</c:v>
                </c:pt>
                <c:pt idx="3270">
                  <c:v>36086</c:v>
                </c:pt>
                <c:pt idx="3271">
                  <c:v>36087</c:v>
                </c:pt>
                <c:pt idx="3272">
                  <c:v>36088</c:v>
                </c:pt>
                <c:pt idx="3273">
                  <c:v>36089</c:v>
                </c:pt>
                <c:pt idx="3274">
                  <c:v>36090</c:v>
                </c:pt>
                <c:pt idx="3275">
                  <c:v>36091</c:v>
                </c:pt>
                <c:pt idx="3276">
                  <c:v>36092</c:v>
                </c:pt>
                <c:pt idx="3277">
                  <c:v>36093</c:v>
                </c:pt>
                <c:pt idx="3278">
                  <c:v>36094</c:v>
                </c:pt>
                <c:pt idx="3279">
                  <c:v>36095</c:v>
                </c:pt>
                <c:pt idx="3280">
                  <c:v>36096</c:v>
                </c:pt>
                <c:pt idx="3281">
                  <c:v>36097</c:v>
                </c:pt>
                <c:pt idx="3282">
                  <c:v>36098</c:v>
                </c:pt>
                <c:pt idx="3283">
                  <c:v>36099</c:v>
                </c:pt>
                <c:pt idx="3284">
                  <c:v>36100</c:v>
                </c:pt>
                <c:pt idx="3285">
                  <c:v>36101</c:v>
                </c:pt>
                <c:pt idx="3286">
                  <c:v>36102</c:v>
                </c:pt>
                <c:pt idx="3287">
                  <c:v>36103</c:v>
                </c:pt>
                <c:pt idx="3288">
                  <c:v>36104</c:v>
                </c:pt>
                <c:pt idx="3289">
                  <c:v>36105</c:v>
                </c:pt>
                <c:pt idx="3290">
                  <c:v>36106</c:v>
                </c:pt>
                <c:pt idx="3291">
                  <c:v>36107</c:v>
                </c:pt>
                <c:pt idx="3292">
                  <c:v>36108</c:v>
                </c:pt>
                <c:pt idx="3293">
                  <c:v>36109</c:v>
                </c:pt>
                <c:pt idx="3294">
                  <c:v>36110</c:v>
                </c:pt>
                <c:pt idx="3295">
                  <c:v>36111</c:v>
                </c:pt>
                <c:pt idx="3296">
                  <c:v>36112</c:v>
                </c:pt>
                <c:pt idx="3297">
                  <c:v>36113</c:v>
                </c:pt>
                <c:pt idx="3298">
                  <c:v>36114</c:v>
                </c:pt>
                <c:pt idx="3299">
                  <c:v>36115</c:v>
                </c:pt>
                <c:pt idx="3300">
                  <c:v>36116</c:v>
                </c:pt>
                <c:pt idx="3301">
                  <c:v>36117</c:v>
                </c:pt>
                <c:pt idx="3302">
                  <c:v>36118</c:v>
                </c:pt>
                <c:pt idx="3303">
                  <c:v>36119</c:v>
                </c:pt>
                <c:pt idx="3304">
                  <c:v>36120</c:v>
                </c:pt>
                <c:pt idx="3305">
                  <c:v>36121</c:v>
                </c:pt>
                <c:pt idx="3306">
                  <c:v>36122</c:v>
                </c:pt>
                <c:pt idx="3307">
                  <c:v>36123</c:v>
                </c:pt>
                <c:pt idx="3308">
                  <c:v>36124</c:v>
                </c:pt>
                <c:pt idx="3309">
                  <c:v>36125</c:v>
                </c:pt>
                <c:pt idx="3310">
                  <c:v>36126</c:v>
                </c:pt>
                <c:pt idx="3311">
                  <c:v>36127</c:v>
                </c:pt>
                <c:pt idx="3312">
                  <c:v>36128</c:v>
                </c:pt>
                <c:pt idx="3313">
                  <c:v>36129</c:v>
                </c:pt>
                <c:pt idx="3314">
                  <c:v>36130</c:v>
                </c:pt>
                <c:pt idx="3315">
                  <c:v>36131</c:v>
                </c:pt>
                <c:pt idx="3316">
                  <c:v>36132</c:v>
                </c:pt>
                <c:pt idx="3317">
                  <c:v>36133</c:v>
                </c:pt>
                <c:pt idx="3318">
                  <c:v>36134</c:v>
                </c:pt>
                <c:pt idx="3319">
                  <c:v>36135</c:v>
                </c:pt>
                <c:pt idx="3320">
                  <c:v>36136</c:v>
                </c:pt>
                <c:pt idx="3321">
                  <c:v>36137</c:v>
                </c:pt>
                <c:pt idx="3322">
                  <c:v>36138</c:v>
                </c:pt>
                <c:pt idx="3323">
                  <c:v>36139</c:v>
                </c:pt>
                <c:pt idx="3324">
                  <c:v>36140</c:v>
                </c:pt>
                <c:pt idx="3325">
                  <c:v>36141</c:v>
                </c:pt>
                <c:pt idx="3326">
                  <c:v>36142</c:v>
                </c:pt>
                <c:pt idx="3327">
                  <c:v>36143</c:v>
                </c:pt>
                <c:pt idx="3328">
                  <c:v>36144</c:v>
                </c:pt>
                <c:pt idx="3329">
                  <c:v>36145</c:v>
                </c:pt>
                <c:pt idx="3330">
                  <c:v>36146</c:v>
                </c:pt>
                <c:pt idx="3331">
                  <c:v>36147</c:v>
                </c:pt>
                <c:pt idx="3332">
                  <c:v>36148</c:v>
                </c:pt>
                <c:pt idx="3333">
                  <c:v>36149</c:v>
                </c:pt>
                <c:pt idx="3334">
                  <c:v>36150</c:v>
                </c:pt>
                <c:pt idx="3335">
                  <c:v>36151</c:v>
                </c:pt>
                <c:pt idx="3336">
                  <c:v>36152</c:v>
                </c:pt>
                <c:pt idx="3337">
                  <c:v>36153</c:v>
                </c:pt>
                <c:pt idx="3338">
                  <c:v>36154</c:v>
                </c:pt>
                <c:pt idx="3339">
                  <c:v>36155</c:v>
                </c:pt>
                <c:pt idx="3340">
                  <c:v>36156</c:v>
                </c:pt>
                <c:pt idx="3341">
                  <c:v>36157</c:v>
                </c:pt>
                <c:pt idx="3342">
                  <c:v>36158</c:v>
                </c:pt>
                <c:pt idx="3343">
                  <c:v>36159</c:v>
                </c:pt>
                <c:pt idx="3344">
                  <c:v>36160</c:v>
                </c:pt>
                <c:pt idx="3345">
                  <c:v>36161</c:v>
                </c:pt>
                <c:pt idx="3346">
                  <c:v>36162</c:v>
                </c:pt>
                <c:pt idx="3347">
                  <c:v>36163</c:v>
                </c:pt>
                <c:pt idx="3348">
                  <c:v>36164</c:v>
                </c:pt>
                <c:pt idx="3349">
                  <c:v>36165</c:v>
                </c:pt>
                <c:pt idx="3350">
                  <c:v>36166</c:v>
                </c:pt>
                <c:pt idx="3351">
                  <c:v>36167</c:v>
                </c:pt>
                <c:pt idx="3352">
                  <c:v>36168</c:v>
                </c:pt>
                <c:pt idx="3353">
                  <c:v>36169</c:v>
                </c:pt>
                <c:pt idx="3354">
                  <c:v>36170</c:v>
                </c:pt>
                <c:pt idx="3355">
                  <c:v>36171</c:v>
                </c:pt>
                <c:pt idx="3356">
                  <c:v>36172</c:v>
                </c:pt>
                <c:pt idx="3357">
                  <c:v>36173</c:v>
                </c:pt>
                <c:pt idx="3358">
                  <c:v>36174</c:v>
                </c:pt>
                <c:pt idx="3359">
                  <c:v>36175</c:v>
                </c:pt>
                <c:pt idx="3360">
                  <c:v>36176</c:v>
                </c:pt>
                <c:pt idx="3361">
                  <c:v>36177</c:v>
                </c:pt>
                <c:pt idx="3362">
                  <c:v>36178</c:v>
                </c:pt>
                <c:pt idx="3363">
                  <c:v>36179</c:v>
                </c:pt>
                <c:pt idx="3364">
                  <c:v>36180</c:v>
                </c:pt>
                <c:pt idx="3365">
                  <c:v>36181</c:v>
                </c:pt>
                <c:pt idx="3366">
                  <c:v>36182</c:v>
                </c:pt>
                <c:pt idx="3367">
                  <c:v>36183</c:v>
                </c:pt>
                <c:pt idx="3368">
                  <c:v>36184</c:v>
                </c:pt>
                <c:pt idx="3369">
                  <c:v>36185</c:v>
                </c:pt>
                <c:pt idx="3370">
                  <c:v>36186</c:v>
                </c:pt>
                <c:pt idx="3371">
                  <c:v>36187</c:v>
                </c:pt>
                <c:pt idx="3372">
                  <c:v>36188</c:v>
                </c:pt>
                <c:pt idx="3373">
                  <c:v>36189</c:v>
                </c:pt>
                <c:pt idx="3374">
                  <c:v>36190</c:v>
                </c:pt>
                <c:pt idx="3375">
                  <c:v>36191</c:v>
                </c:pt>
                <c:pt idx="3376">
                  <c:v>36192</c:v>
                </c:pt>
                <c:pt idx="3377">
                  <c:v>36193</c:v>
                </c:pt>
                <c:pt idx="3378">
                  <c:v>36194</c:v>
                </c:pt>
                <c:pt idx="3379">
                  <c:v>36195</c:v>
                </c:pt>
                <c:pt idx="3380">
                  <c:v>36196</c:v>
                </c:pt>
                <c:pt idx="3381">
                  <c:v>36197</c:v>
                </c:pt>
                <c:pt idx="3382">
                  <c:v>36198</c:v>
                </c:pt>
                <c:pt idx="3383">
                  <c:v>36199</c:v>
                </c:pt>
                <c:pt idx="3384">
                  <c:v>36200</c:v>
                </c:pt>
                <c:pt idx="3385">
                  <c:v>36201</c:v>
                </c:pt>
                <c:pt idx="3386">
                  <c:v>36202</c:v>
                </c:pt>
                <c:pt idx="3387">
                  <c:v>36203</c:v>
                </c:pt>
                <c:pt idx="3388">
                  <c:v>36204</c:v>
                </c:pt>
                <c:pt idx="3389">
                  <c:v>36205</c:v>
                </c:pt>
                <c:pt idx="3390">
                  <c:v>36206</c:v>
                </c:pt>
                <c:pt idx="3391">
                  <c:v>36207</c:v>
                </c:pt>
                <c:pt idx="3392">
                  <c:v>36208</c:v>
                </c:pt>
                <c:pt idx="3393">
                  <c:v>36209</c:v>
                </c:pt>
                <c:pt idx="3394">
                  <c:v>36210</c:v>
                </c:pt>
                <c:pt idx="3395">
                  <c:v>36211</c:v>
                </c:pt>
                <c:pt idx="3396">
                  <c:v>36212</c:v>
                </c:pt>
                <c:pt idx="3397">
                  <c:v>36213</c:v>
                </c:pt>
                <c:pt idx="3398">
                  <c:v>36214</c:v>
                </c:pt>
                <c:pt idx="3399">
                  <c:v>36215</c:v>
                </c:pt>
                <c:pt idx="3400">
                  <c:v>36216</c:v>
                </c:pt>
                <c:pt idx="3401">
                  <c:v>36217</c:v>
                </c:pt>
                <c:pt idx="3402">
                  <c:v>36218</c:v>
                </c:pt>
                <c:pt idx="3403">
                  <c:v>36219</c:v>
                </c:pt>
                <c:pt idx="3404">
                  <c:v>36220</c:v>
                </c:pt>
                <c:pt idx="3405">
                  <c:v>36221</c:v>
                </c:pt>
                <c:pt idx="3406">
                  <c:v>36222</c:v>
                </c:pt>
                <c:pt idx="3407">
                  <c:v>36223</c:v>
                </c:pt>
                <c:pt idx="3408">
                  <c:v>36224</c:v>
                </c:pt>
                <c:pt idx="3409">
                  <c:v>36225</c:v>
                </c:pt>
                <c:pt idx="3410">
                  <c:v>36226</c:v>
                </c:pt>
                <c:pt idx="3411">
                  <c:v>36227</c:v>
                </c:pt>
                <c:pt idx="3412">
                  <c:v>36228</c:v>
                </c:pt>
                <c:pt idx="3413">
                  <c:v>36229</c:v>
                </c:pt>
                <c:pt idx="3414">
                  <c:v>36230</c:v>
                </c:pt>
                <c:pt idx="3415">
                  <c:v>36231</c:v>
                </c:pt>
                <c:pt idx="3416">
                  <c:v>36232</c:v>
                </c:pt>
                <c:pt idx="3417">
                  <c:v>36233</c:v>
                </c:pt>
                <c:pt idx="3418">
                  <c:v>36234</c:v>
                </c:pt>
                <c:pt idx="3419">
                  <c:v>36235</c:v>
                </c:pt>
                <c:pt idx="3420">
                  <c:v>36236</c:v>
                </c:pt>
                <c:pt idx="3421">
                  <c:v>36237</c:v>
                </c:pt>
                <c:pt idx="3422">
                  <c:v>36238</c:v>
                </c:pt>
                <c:pt idx="3423">
                  <c:v>36239</c:v>
                </c:pt>
                <c:pt idx="3424">
                  <c:v>36240</c:v>
                </c:pt>
                <c:pt idx="3425">
                  <c:v>36241</c:v>
                </c:pt>
                <c:pt idx="3426">
                  <c:v>36242</c:v>
                </c:pt>
                <c:pt idx="3427">
                  <c:v>36243</c:v>
                </c:pt>
                <c:pt idx="3428">
                  <c:v>36244</c:v>
                </c:pt>
                <c:pt idx="3429">
                  <c:v>36245</c:v>
                </c:pt>
                <c:pt idx="3430">
                  <c:v>36246</c:v>
                </c:pt>
                <c:pt idx="3431">
                  <c:v>36247</c:v>
                </c:pt>
                <c:pt idx="3432">
                  <c:v>36248</c:v>
                </c:pt>
                <c:pt idx="3433">
                  <c:v>36249</c:v>
                </c:pt>
                <c:pt idx="3434">
                  <c:v>36250</c:v>
                </c:pt>
                <c:pt idx="3435">
                  <c:v>36251</c:v>
                </c:pt>
                <c:pt idx="3436">
                  <c:v>36252</c:v>
                </c:pt>
                <c:pt idx="3437">
                  <c:v>36253</c:v>
                </c:pt>
                <c:pt idx="3438">
                  <c:v>36254</c:v>
                </c:pt>
                <c:pt idx="3439">
                  <c:v>36255</c:v>
                </c:pt>
                <c:pt idx="3440">
                  <c:v>36256</c:v>
                </c:pt>
                <c:pt idx="3441">
                  <c:v>36257</c:v>
                </c:pt>
                <c:pt idx="3442">
                  <c:v>36258</c:v>
                </c:pt>
                <c:pt idx="3443">
                  <c:v>36259</c:v>
                </c:pt>
                <c:pt idx="3444">
                  <c:v>36260</c:v>
                </c:pt>
                <c:pt idx="3445">
                  <c:v>36261</c:v>
                </c:pt>
                <c:pt idx="3446">
                  <c:v>36262</c:v>
                </c:pt>
                <c:pt idx="3447">
                  <c:v>36263</c:v>
                </c:pt>
                <c:pt idx="3448">
                  <c:v>36264</c:v>
                </c:pt>
                <c:pt idx="3449">
                  <c:v>36265</c:v>
                </c:pt>
                <c:pt idx="3450">
                  <c:v>36266</c:v>
                </c:pt>
                <c:pt idx="3451">
                  <c:v>36267</c:v>
                </c:pt>
                <c:pt idx="3452">
                  <c:v>36268</c:v>
                </c:pt>
                <c:pt idx="3453">
                  <c:v>36269</c:v>
                </c:pt>
                <c:pt idx="3454">
                  <c:v>36270</c:v>
                </c:pt>
                <c:pt idx="3455">
                  <c:v>36271</c:v>
                </c:pt>
                <c:pt idx="3456">
                  <c:v>36272</c:v>
                </c:pt>
                <c:pt idx="3457">
                  <c:v>36273</c:v>
                </c:pt>
                <c:pt idx="3458">
                  <c:v>36274</c:v>
                </c:pt>
                <c:pt idx="3459">
                  <c:v>36275</c:v>
                </c:pt>
                <c:pt idx="3460">
                  <c:v>36276</c:v>
                </c:pt>
                <c:pt idx="3461">
                  <c:v>36277</c:v>
                </c:pt>
                <c:pt idx="3462">
                  <c:v>36278</c:v>
                </c:pt>
                <c:pt idx="3463">
                  <c:v>36279</c:v>
                </c:pt>
                <c:pt idx="3464">
                  <c:v>36280</c:v>
                </c:pt>
                <c:pt idx="3465">
                  <c:v>36281</c:v>
                </c:pt>
                <c:pt idx="3466">
                  <c:v>36282</c:v>
                </c:pt>
                <c:pt idx="3467">
                  <c:v>36283</c:v>
                </c:pt>
                <c:pt idx="3468">
                  <c:v>36284</c:v>
                </c:pt>
                <c:pt idx="3469">
                  <c:v>36285</c:v>
                </c:pt>
                <c:pt idx="3470">
                  <c:v>36286</c:v>
                </c:pt>
                <c:pt idx="3471">
                  <c:v>36287</c:v>
                </c:pt>
                <c:pt idx="3472">
                  <c:v>36288</c:v>
                </c:pt>
                <c:pt idx="3473">
                  <c:v>36289</c:v>
                </c:pt>
                <c:pt idx="3474">
                  <c:v>36290</c:v>
                </c:pt>
                <c:pt idx="3475">
                  <c:v>36291</c:v>
                </c:pt>
                <c:pt idx="3476">
                  <c:v>36292</c:v>
                </c:pt>
                <c:pt idx="3477">
                  <c:v>36293</c:v>
                </c:pt>
                <c:pt idx="3478">
                  <c:v>36294</c:v>
                </c:pt>
                <c:pt idx="3479">
                  <c:v>36295</c:v>
                </c:pt>
                <c:pt idx="3480">
                  <c:v>36296</c:v>
                </c:pt>
                <c:pt idx="3481">
                  <c:v>36297</c:v>
                </c:pt>
                <c:pt idx="3482">
                  <c:v>36298</c:v>
                </c:pt>
                <c:pt idx="3483">
                  <c:v>36299</c:v>
                </c:pt>
                <c:pt idx="3484">
                  <c:v>36300</c:v>
                </c:pt>
                <c:pt idx="3485">
                  <c:v>36301</c:v>
                </c:pt>
                <c:pt idx="3486">
                  <c:v>36302</c:v>
                </c:pt>
                <c:pt idx="3487">
                  <c:v>36303</c:v>
                </c:pt>
                <c:pt idx="3488">
                  <c:v>36304</c:v>
                </c:pt>
                <c:pt idx="3489">
                  <c:v>36305</c:v>
                </c:pt>
                <c:pt idx="3490">
                  <c:v>36306</c:v>
                </c:pt>
                <c:pt idx="3491">
                  <c:v>36307</c:v>
                </c:pt>
                <c:pt idx="3492">
                  <c:v>36308</c:v>
                </c:pt>
                <c:pt idx="3493">
                  <c:v>36309</c:v>
                </c:pt>
                <c:pt idx="3494">
                  <c:v>36310</c:v>
                </c:pt>
                <c:pt idx="3495">
                  <c:v>36311</c:v>
                </c:pt>
                <c:pt idx="3496">
                  <c:v>36312</c:v>
                </c:pt>
                <c:pt idx="3497">
                  <c:v>36313</c:v>
                </c:pt>
                <c:pt idx="3498">
                  <c:v>36314</c:v>
                </c:pt>
                <c:pt idx="3499">
                  <c:v>36315</c:v>
                </c:pt>
                <c:pt idx="3500">
                  <c:v>36316</c:v>
                </c:pt>
                <c:pt idx="3501">
                  <c:v>36317</c:v>
                </c:pt>
                <c:pt idx="3502">
                  <c:v>36318</c:v>
                </c:pt>
                <c:pt idx="3503">
                  <c:v>36319</c:v>
                </c:pt>
                <c:pt idx="3504">
                  <c:v>36320</c:v>
                </c:pt>
                <c:pt idx="3505">
                  <c:v>36321</c:v>
                </c:pt>
                <c:pt idx="3506">
                  <c:v>36322</c:v>
                </c:pt>
                <c:pt idx="3507">
                  <c:v>36323</c:v>
                </c:pt>
                <c:pt idx="3508">
                  <c:v>36324</c:v>
                </c:pt>
                <c:pt idx="3509">
                  <c:v>36325</c:v>
                </c:pt>
                <c:pt idx="3510">
                  <c:v>36326</c:v>
                </c:pt>
                <c:pt idx="3511">
                  <c:v>36327</c:v>
                </c:pt>
                <c:pt idx="3512">
                  <c:v>36328</c:v>
                </c:pt>
                <c:pt idx="3513">
                  <c:v>36329</c:v>
                </c:pt>
                <c:pt idx="3514">
                  <c:v>36330</c:v>
                </c:pt>
                <c:pt idx="3515">
                  <c:v>36331</c:v>
                </c:pt>
                <c:pt idx="3516">
                  <c:v>36332</c:v>
                </c:pt>
                <c:pt idx="3517">
                  <c:v>36333</c:v>
                </c:pt>
                <c:pt idx="3518">
                  <c:v>36334</c:v>
                </c:pt>
                <c:pt idx="3519">
                  <c:v>36335</c:v>
                </c:pt>
                <c:pt idx="3520">
                  <c:v>36336</c:v>
                </c:pt>
                <c:pt idx="3521">
                  <c:v>36337</c:v>
                </c:pt>
                <c:pt idx="3522">
                  <c:v>36338</c:v>
                </c:pt>
                <c:pt idx="3523">
                  <c:v>36339</c:v>
                </c:pt>
                <c:pt idx="3524">
                  <c:v>36340</c:v>
                </c:pt>
                <c:pt idx="3525">
                  <c:v>36341</c:v>
                </c:pt>
                <c:pt idx="3526">
                  <c:v>36342</c:v>
                </c:pt>
                <c:pt idx="3527">
                  <c:v>36343</c:v>
                </c:pt>
                <c:pt idx="3528">
                  <c:v>36344</c:v>
                </c:pt>
                <c:pt idx="3529">
                  <c:v>36345</c:v>
                </c:pt>
                <c:pt idx="3530">
                  <c:v>36346</c:v>
                </c:pt>
                <c:pt idx="3531">
                  <c:v>36347</c:v>
                </c:pt>
                <c:pt idx="3532">
                  <c:v>36348</c:v>
                </c:pt>
                <c:pt idx="3533">
                  <c:v>36349</c:v>
                </c:pt>
                <c:pt idx="3534">
                  <c:v>36350</c:v>
                </c:pt>
                <c:pt idx="3535">
                  <c:v>36351</c:v>
                </c:pt>
                <c:pt idx="3536">
                  <c:v>36352</c:v>
                </c:pt>
                <c:pt idx="3537">
                  <c:v>36353</c:v>
                </c:pt>
                <c:pt idx="3538">
                  <c:v>36354</c:v>
                </c:pt>
                <c:pt idx="3539">
                  <c:v>36355</c:v>
                </c:pt>
                <c:pt idx="3540">
                  <c:v>36356</c:v>
                </c:pt>
                <c:pt idx="3541">
                  <c:v>36357</c:v>
                </c:pt>
                <c:pt idx="3542">
                  <c:v>36358</c:v>
                </c:pt>
                <c:pt idx="3543">
                  <c:v>36359</c:v>
                </c:pt>
                <c:pt idx="3544">
                  <c:v>36360</c:v>
                </c:pt>
                <c:pt idx="3545">
                  <c:v>36361</c:v>
                </c:pt>
                <c:pt idx="3546">
                  <c:v>36362</c:v>
                </c:pt>
                <c:pt idx="3547">
                  <c:v>36363</c:v>
                </c:pt>
                <c:pt idx="3548">
                  <c:v>36364</c:v>
                </c:pt>
                <c:pt idx="3549">
                  <c:v>36365</c:v>
                </c:pt>
                <c:pt idx="3550">
                  <c:v>36366</c:v>
                </c:pt>
                <c:pt idx="3551">
                  <c:v>36367</c:v>
                </c:pt>
                <c:pt idx="3552">
                  <c:v>36368</c:v>
                </c:pt>
                <c:pt idx="3553">
                  <c:v>36369</c:v>
                </c:pt>
                <c:pt idx="3554">
                  <c:v>36370</c:v>
                </c:pt>
                <c:pt idx="3555">
                  <c:v>36371</c:v>
                </c:pt>
                <c:pt idx="3556">
                  <c:v>36372</c:v>
                </c:pt>
                <c:pt idx="3557">
                  <c:v>36373</c:v>
                </c:pt>
                <c:pt idx="3558">
                  <c:v>36374</c:v>
                </c:pt>
                <c:pt idx="3559">
                  <c:v>36375</c:v>
                </c:pt>
                <c:pt idx="3560">
                  <c:v>36376</c:v>
                </c:pt>
                <c:pt idx="3561">
                  <c:v>36377</c:v>
                </c:pt>
                <c:pt idx="3562">
                  <c:v>36378</c:v>
                </c:pt>
                <c:pt idx="3563">
                  <c:v>36379</c:v>
                </c:pt>
                <c:pt idx="3564">
                  <c:v>36380</c:v>
                </c:pt>
                <c:pt idx="3565">
                  <c:v>36381</c:v>
                </c:pt>
                <c:pt idx="3566">
                  <c:v>36382</c:v>
                </c:pt>
                <c:pt idx="3567">
                  <c:v>36383</c:v>
                </c:pt>
                <c:pt idx="3568">
                  <c:v>36384</c:v>
                </c:pt>
                <c:pt idx="3569">
                  <c:v>36385</c:v>
                </c:pt>
                <c:pt idx="3570">
                  <c:v>36386</c:v>
                </c:pt>
                <c:pt idx="3571">
                  <c:v>36387</c:v>
                </c:pt>
                <c:pt idx="3572">
                  <c:v>36388</c:v>
                </c:pt>
                <c:pt idx="3573">
                  <c:v>36389</c:v>
                </c:pt>
                <c:pt idx="3574">
                  <c:v>36390</c:v>
                </c:pt>
                <c:pt idx="3575">
                  <c:v>36391</c:v>
                </c:pt>
                <c:pt idx="3576">
                  <c:v>36392</c:v>
                </c:pt>
                <c:pt idx="3577">
                  <c:v>36393</c:v>
                </c:pt>
                <c:pt idx="3578">
                  <c:v>36394</c:v>
                </c:pt>
                <c:pt idx="3579">
                  <c:v>36395</c:v>
                </c:pt>
                <c:pt idx="3580">
                  <c:v>36396</c:v>
                </c:pt>
                <c:pt idx="3581">
                  <c:v>36397</c:v>
                </c:pt>
                <c:pt idx="3582">
                  <c:v>36398</c:v>
                </c:pt>
                <c:pt idx="3583">
                  <c:v>36399</c:v>
                </c:pt>
                <c:pt idx="3584">
                  <c:v>36400</c:v>
                </c:pt>
                <c:pt idx="3585">
                  <c:v>36401</c:v>
                </c:pt>
                <c:pt idx="3586">
                  <c:v>36402</c:v>
                </c:pt>
                <c:pt idx="3587">
                  <c:v>36403</c:v>
                </c:pt>
                <c:pt idx="3588">
                  <c:v>36404</c:v>
                </c:pt>
                <c:pt idx="3589">
                  <c:v>36405</c:v>
                </c:pt>
                <c:pt idx="3590">
                  <c:v>36406</c:v>
                </c:pt>
                <c:pt idx="3591">
                  <c:v>36407</c:v>
                </c:pt>
                <c:pt idx="3592">
                  <c:v>36408</c:v>
                </c:pt>
                <c:pt idx="3593">
                  <c:v>36409</c:v>
                </c:pt>
                <c:pt idx="3594">
                  <c:v>36410</c:v>
                </c:pt>
                <c:pt idx="3595">
                  <c:v>36411</c:v>
                </c:pt>
                <c:pt idx="3596">
                  <c:v>36412</c:v>
                </c:pt>
                <c:pt idx="3597">
                  <c:v>36413</c:v>
                </c:pt>
                <c:pt idx="3598">
                  <c:v>36414</c:v>
                </c:pt>
                <c:pt idx="3599">
                  <c:v>36415</c:v>
                </c:pt>
                <c:pt idx="3600">
                  <c:v>36416</c:v>
                </c:pt>
                <c:pt idx="3601">
                  <c:v>36417</c:v>
                </c:pt>
                <c:pt idx="3602">
                  <c:v>36418</c:v>
                </c:pt>
                <c:pt idx="3603">
                  <c:v>36419</c:v>
                </c:pt>
                <c:pt idx="3604">
                  <c:v>36420</c:v>
                </c:pt>
                <c:pt idx="3605">
                  <c:v>36421</c:v>
                </c:pt>
                <c:pt idx="3606">
                  <c:v>36422</c:v>
                </c:pt>
                <c:pt idx="3607">
                  <c:v>36423</c:v>
                </c:pt>
                <c:pt idx="3608">
                  <c:v>36424</c:v>
                </c:pt>
                <c:pt idx="3609">
                  <c:v>36425</c:v>
                </c:pt>
                <c:pt idx="3610">
                  <c:v>36426</c:v>
                </c:pt>
                <c:pt idx="3611">
                  <c:v>36427</c:v>
                </c:pt>
                <c:pt idx="3612">
                  <c:v>36428</c:v>
                </c:pt>
                <c:pt idx="3613">
                  <c:v>36429</c:v>
                </c:pt>
                <c:pt idx="3614">
                  <c:v>36430</c:v>
                </c:pt>
                <c:pt idx="3615">
                  <c:v>36431</c:v>
                </c:pt>
                <c:pt idx="3616">
                  <c:v>36432</c:v>
                </c:pt>
                <c:pt idx="3617">
                  <c:v>36433</c:v>
                </c:pt>
                <c:pt idx="3618">
                  <c:v>36434</c:v>
                </c:pt>
                <c:pt idx="3619">
                  <c:v>36435</c:v>
                </c:pt>
                <c:pt idx="3620">
                  <c:v>36436</c:v>
                </c:pt>
                <c:pt idx="3621">
                  <c:v>36437</c:v>
                </c:pt>
                <c:pt idx="3622">
                  <c:v>36438</c:v>
                </c:pt>
                <c:pt idx="3623">
                  <c:v>36439</c:v>
                </c:pt>
                <c:pt idx="3624">
                  <c:v>36440</c:v>
                </c:pt>
                <c:pt idx="3625">
                  <c:v>36441</c:v>
                </c:pt>
                <c:pt idx="3626">
                  <c:v>36442</c:v>
                </c:pt>
                <c:pt idx="3627">
                  <c:v>36443</c:v>
                </c:pt>
                <c:pt idx="3628">
                  <c:v>36444</c:v>
                </c:pt>
                <c:pt idx="3629">
                  <c:v>36445</c:v>
                </c:pt>
                <c:pt idx="3630">
                  <c:v>36446</c:v>
                </c:pt>
                <c:pt idx="3631">
                  <c:v>36447</c:v>
                </c:pt>
                <c:pt idx="3632">
                  <c:v>36448</c:v>
                </c:pt>
                <c:pt idx="3633">
                  <c:v>36449</c:v>
                </c:pt>
                <c:pt idx="3634">
                  <c:v>36450</c:v>
                </c:pt>
                <c:pt idx="3635">
                  <c:v>36451</c:v>
                </c:pt>
                <c:pt idx="3636">
                  <c:v>36452</c:v>
                </c:pt>
                <c:pt idx="3637">
                  <c:v>36453</c:v>
                </c:pt>
                <c:pt idx="3638">
                  <c:v>36454</c:v>
                </c:pt>
                <c:pt idx="3639">
                  <c:v>36455</c:v>
                </c:pt>
                <c:pt idx="3640">
                  <c:v>36456</c:v>
                </c:pt>
                <c:pt idx="3641">
                  <c:v>36457</c:v>
                </c:pt>
                <c:pt idx="3642">
                  <c:v>36458</c:v>
                </c:pt>
                <c:pt idx="3643">
                  <c:v>36459</c:v>
                </c:pt>
                <c:pt idx="3644">
                  <c:v>36460</c:v>
                </c:pt>
                <c:pt idx="3645">
                  <c:v>36461</c:v>
                </c:pt>
                <c:pt idx="3646">
                  <c:v>36462</c:v>
                </c:pt>
                <c:pt idx="3647">
                  <c:v>36463</c:v>
                </c:pt>
                <c:pt idx="3648">
                  <c:v>36464</c:v>
                </c:pt>
                <c:pt idx="3649">
                  <c:v>36465</c:v>
                </c:pt>
                <c:pt idx="3650">
                  <c:v>36466</c:v>
                </c:pt>
                <c:pt idx="3651">
                  <c:v>36467</c:v>
                </c:pt>
                <c:pt idx="3652">
                  <c:v>36468</c:v>
                </c:pt>
                <c:pt idx="3653">
                  <c:v>36469</c:v>
                </c:pt>
                <c:pt idx="3654">
                  <c:v>36470</c:v>
                </c:pt>
                <c:pt idx="3655">
                  <c:v>36471</c:v>
                </c:pt>
                <c:pt idx="3656">
                  <c:v>36472</c:v>
                </c:pt>
                <c:pt idx="3657">
                  <c:v>36473</c:v>
                </c:pt>
                <c:pt idx="3658">
                  <c:v>36474</c:v>
                </c:pt>
                <c:pt idx="3659">
                  <c:v>36475</c:v>
                </c:pt>
                <c:pt idx="3660">
                  <c:v>36476</c:v>
                </c:pt>
                <c:pt idx="3661">
                  <c:v>36477</c:v>
                </c:pt>
                <c:pt idx="3662">
                  <c:v>36478</c:v>
                </c:pt>
                <c:pt idx="3663">
                  <c:v>36479</c:v>
                </c:pt>
                <c:pt idx="3664">
                  <c:v>36480</c:v>
                </c:pt>
                <c:pt idx="3665">
                  <c:v>36481</c:v>
                </c:pt>
                <c:pt idx="3666">
                  <c:v>36482</c:v>
                </c:pt>
                <c:pt idx="3667">
                  <c:v>36483</c:v>
                </c:pt>
                <c:pt idx="3668">
                  <c:v>36484</c:v>
                </c:pt>
                <c:pt idx="3669">
                  <c:v>36485</c:v>
                </c:pt>
                <c:pt idx="3670">
                  <c:v>36486</c:v>
                </c:pt>
                <c:pt idx="3671">
                  <c:v>36487</c:v>
                </c:pt>
                <c:pt idx="3672">
                  <c:v>36488</c:v>
                </c:pt>
                <c:pt idx="3673">
                  <c:v>36489</c:v>
                </c:pt>
                <c:pt idx="3674">
                  <c:v>36490</c:v>
                </c:pt>
                <c:pt idx="3675">
                  <c:v>36491</c:v>
                </c:pt>
                <c:pt idx="3676">
                  <c:v>36492</c:v>
                </c:pt>
                <c:pt idx="3677">
                  <c:v>36493</c:v>
                </c:pt>
                <c:pt idx="3678">
                  <c:v>36494</c:v>
                </c:pt>
                <c:pt idx="3679">
                  <c:v>36495</c:v>
                </c:pt>
                <c:pt idx="3680">
                  <c:v>36496</c:v>
                </c:pt>
                <c:pt idx="3681">
                  <c:v>36497</c:v>
                </c:pt>
                <c:pt idx="3682">
                  <c:v>36498</c:v>
                </c:pt>
                <c:pt idx="3683">
                  <c:v>36499</c:v>
                </c:pt>
                <c:pt idx="3684">
                  <c:v>36500</c:v>
                </c:pt>
                <c:pt idx="3685">
                  <c:v>36501</c:v>
                </c:pt>
                <c:pt idx="3686">
                  <c:v>36502</c:v>
                </c:pt>
                <c:pt idx="3687">
                  <c:v>36503</c:v>
                </c:pt>
                <c:pt idx="3688">
                  <c:v>36504</c:v>
                </c:pt>
                <c:pt idx="3689">
                  <c:v>36505</c:v>
                </c:pt>
                <c:pt idx="3690">
                  <c:v>36506</c:v>
                </c:pt>
                <c:pt idx="3691">
                  <c:v>36507</c:v>
                </c:pt>
                <c:pt idx="3692">
                  <c:v>36508</c:v>
                </c:pt>
                <c:pt idx="3693">
                  <c:v>36509</c:v>
                </c:pt>
                <c:pt idx="3694">
                  <c:v>36510</c:v>
                </c:pt>
                <c:pt idx="3695">
                  <c:v>36511</c:v>
                </c:pt>
                <c:pt idx="3696">
                  <c:v>36512</c:v>
                </c:pt>
                <c:pt idx="3697">
                  <c:v>36513</c:v>
                </c:pt>
                <c:pt idx="3698">
                  <c:v>36514</c:v>
                </c:pt>
                <c:pt idx="3699">
                  <c:v>36515</c:v>
                </c:pt>
                <c:pt idx="3700">
                  <c:v>36516</c:v>
                </c:pt>
                <c:pt idx="3701">
                  <c:v>36517</c:v>
                </c:pt>
                <c:pt idx="3702">
                  <c:v>36518</c:v>
                </c:pt>
                <c:pt idx="3703">
                  <c:v>36519</c:v>
                </c:pt>
                <c:pt idx="3704">
                  <c:v>36520</c:v>
                </c:pt>
                <c:pt idx="3705">
                  <c:v>36521</c:v>
                </c:pt>
                <c:pt idx="3706">
                  <c:v>36522</c:v>
                </c:pt>
                <c:pt idx="3707">
                  <c:v>36523</c:v>
                </c:pt>
                <c:pt idx="3708">
                  <c:v>36524</c:v>
                </c:pt>
                <c:pt idx="3709">
                  <c:v>36525</c:v>
                </c:pt>
                <c:pt idx="3710">
                  <c:v>36526</c:v>
                </c:pt>
                <c:pt idx="3711">
                  <c:v>36527</c:v>
                </c:pt>
                <c:pt idx="3712">
                  <c:v>36528</c:v>
                </c:pt>
                <c:pt idx="3713">
                  <c:v>36529</c:v>
                </c:pt>
                <c:pt idx="3714">
                  <c:v>36530</c:v>
                </c:pt>
                <c:pt idx="3715">
                  <c:v>36531</c:v>
                </c:pt>
                <c:pt idx="3716">
                  <c:v>36532</c:v>
                </c:pt>
                <c:pt idx="3717">
                  <c:v>36533</c:v>
                </c:pt>
                <c:pt idx="3718">
                  <c:v>36534</c:v>
                </c:pt>
                <c:pt idx="3719">
                  <c:v>36535</c:v>
                </c:pt>
                <c:pt idx="3720">
                  <c:v>36536</c:v>
                </c:pt>
                <c:pt idx="3721">
                  <c:v>36537</c:v>
                </c:pt>
                <c:pt idx="3722">
                  <c:v>36538</c:v>
                </c:pt>
                <c:pt idx="3723">
                  <c:v>36539</c:v>
                </c:pt>
                <c:pt idx="3724">
                  <c:v>36540</c:v>
                </c:pt>
                <c:pt idx="3725">
                  <c:v>36541</c:v>
                </c:pt>
                <c:pt idx="3726">
                  <c:v>36542</c:v>
                </c:pt>
                <c:pt idx="3727">
                  <c:v>36543</c:v>
                </c:pt>
                <c:pt idx="3728">
                  <c:v>36544</c:v>
                </c:pt>
                <c:pt idx="3729">
                  <c:v>36545</c:v>
                </c:pt>
                <c:pt idx="3730">
                  <c:v>36546</c:v>
                </c:pt>
                <c:pt idx="3731">
                  <c:v>36547</c:v>
                </c:pt>
                <c:pt idx="3732">
                  <c:v>36548</c:v>
                </c:pt>
                <c:pt idx="3733">
                  <c:v>36549</c:v>
                </c:pt>
                <c:pt idx="3734">
                  <c:v>36550</c:v>
                </c:pt>
                <c:pt idx="3735">
                  <c:v>36551</c:v>
                </c:pt>
                <c:pt idx="3736">
                  <c:v>36552</c:v>
                </c:pt>
                <c:pt idx="3737">
                  <c:v>36553</c:v>
                </c:pt>
                <c:pt idx="3738">
                  <c:v>36554</c:v>
                </c:pt>
                <c:pt idx="3739">
                  <c:v>36555</c:v>
                </c:pt>
                <c:pt idx="3740">
                  <c:v>36556</c:v>
                </c:pt>
                <c:pt idx="3741">
                  <c:v>36557</c:v>
                </c:pt>
                <c:pt idx="3742">
                  <c:v>36558</c:v>
                </c:pt>
                <c:pt idx="3743">
                  <c:v>36559</c:v>
                </c:pt>
                <c:pt idx="3744">
                  <c:v>36560</c:v>
                </c:pt>
                <c:pt idx="3745">
                  <c:v>36561</c:v>
                </c:pt>
                <c:pt idx="3746">
                  <c:v>36562</c:v>
                </c:pt>
                <c:pt idx="3747">
                  <c:v>36563</c:v>
                </c:pt>
                <c:pt idx="3748">
                  <c:v>36564</c:v>
                </c:pt>
                <c:pt idx="3749">
                  <c:v>36565</c:v>
                </c:pt>
                <c:pt idx="3750">
                  <c:v>36566</c:v>
                </c:pt>
                <c:pt idx="3751">
                  <c:v>36567</c:v>
                </c:pt>
                <c:pt idx="3752">
                  <c:v>36568</c:v>
                </c:pt>
                <c:pt idx="3753">
                  <c:v>36569</c:v>
                </c:pt>
                <c:pt idx="3754">
                  <c:v>36570</c:v>
                </c:pt>
                <c:pt idx="3755">
                  <c:v>36571</c:v>
                </c:pt>
                <c:pt idx="3756">
                  <c:v>36572</c:v>
                </c:pt>
                <c:pt idx="3757">
                  <c:v>36573</c:v>
                </c:pt>
                <c:pt idx="3758">
                  <c:v>36574</c:v>
                </c:pt>
                <c:pt idx="3759">
                  <c:v>36575</c:v>
                </c:pt>
                <c:pt idx="3760">
                  <c:v>36576</c:v>
                </c:pt>
                <c:pt idx="3761">
                  <c:v>36577</c:v>
                </c:pt>
                <c:pt idx="3762">
                  <c:v>36578</c:v>
                </c:pt>
                <c:pt idx="3763">
                  <c:v>36579</c:v>
                </c:pt>
                <c:pt idx="3764">
                  <c:v>36580</c:v>
                </c:pt>
                <c:pt idx="3765">
                  <c:v>36581</c:v>
                </c:pt>
                <c:pt idx="3766">
                  <c:v>36582</c:v>
                </c:pt>
                <c:pt idx="3767">
                  <c:v>36583</c:v>
                </c:pt>
                <c:pt idx="3768">
                  <c:v>36584</c:v>
                </c:pt>
                <c:pt idx="3769">
                  <c:v>36585</c:v>
                </c:pt>
                <c:pt idx="3770">
                  <c:v>36586</c:v>
                </c:pt>
                <c:pt idx="3771">
                  <c:v>36587</c:v>
                </c:pt>
                <c:pt idx="3772">
                  <c:v>36588</c:v>
                </c:pt>
                <c:pt idx="3773">
                  <c:v>36589</c:v>
                </c:pt>
                <c:pt idx="3774">
                  <c:v>36590</c:v>
                </c:pt>
                <c:pt idx="3775">
                  <c:v>36591</c:v>
                </c:pt>
                <c:pt idx="3776">
                  <c:v>36592</c:v>
                </c:pt>
                <c:pt idx="3777">
                  <c:v>36593</c:v>
                </c:pt>
                <c:pt idx="3778">
                  <c:v>36594</c:v>
                </c:pt>
                <c:pt idx="3779">
                  <c:v>36595</c:v>
                </c:pt>
                <c:pt idx="3780">
                  <c:v>36596</c:v>
                </c:pt>
                <c:pt idx="3781">
                  <c:v>36597</c:v>
                </c:pt>
                <c:pt idx="3782">
                  <c:v>36598</c:v>
                </c:pt>
                <c:pt idx="3783">
                  <c:v>36599</c:v>
                </c:pt>
                <c:pt idx="3784">
                  <c:v>36600</c:v>
                </c:pt>
                <c:pt idx="3785">
                  <c:v>36601</c:v>
                </c:pt>
                <c:pt idx="3786">
                  <c:v>36602</c:v>
                </c:pt>
                <c:pt idx="3787">
                  <c:v>36603</c:v>
                </c:pt>
                <c:pt idx="3788">
                  <c:v>36604</c:v>
                </c:pt>
                <c:pt idx="3789">
                  <c:v>36605</c:v>
                </c:pt>
                <c:pt idx="3790">
                  <c:v>36606</c:v>
                </c:pt>
                <c:pt idx="3791">
                  <c:v>36607</c:v>
                </c:pt>
                <c:pt idx="3792">
                  <c:v>36608</c:v>
                </c:pt>
                <c:pt idx="3793">
                  <c:v>36609</c:v>
                </c:pt>
                <c:pt idx="3794">
                  <c:v>36610</c:v>
                </c:pt>
                <c:pt idx="3795">
                  <c:v>36611</c:v>
                </c:pt>
                <c:pt idx="3796">
                  <c:v>36612</c:v>
                </c:pt>
                <c:pt idx="3797">
                  <c:v>36613</c:v>
                </c:pt>
                <c:pt idx="3798">
                  <c:v>36614</c:v>
                </c:pt>
                <c:pt idx="3799">
                  <c:v>36615</c:v>
                </c:pt>
                <c:pt idx="3800">
                  <c:v>36616</c:v>
                </c:pt>
                <c:pt idx="3801">
                  <c:v>36617</c:v>
                </c:pt>
                <c:pt idx="3802">
                  <c:v>36618</c:v>
                </c:pt>
                <c:pt idx="3803">
                  <c:v>36619</c:v>
                </c:pt>
                <c:pt idx="3804">
                  <c:v>36620</c:v>
                </c:pt>
                <c:pt idx="3805">
                  <c:v>36621</c:v>
                </c:pt>
                <c:pt idx="3806">
                  <c:v>36622</c:v>
                </c:pt>
                <c:pt idx="3807">
                  <c:v>36623</c:v>
                </c:pt>
                <c:pt idx="3808">
                  <c:v>36624</c:v>
                </c:pt>
                <c:pt idx="3809">
                  <c:v>36625</c:v>
                </c:pt>
                <c:pt idx="3810">
                  <c:v>36626</c:v>
                </c:pt>
                <c:pt idx="3811">
                  <c:v>36627</c:v>
                </c:pt>
                <c:pt idx="3812">
                  <c:v>36628</c:v>
                </c:pt>
                <c:pt idx="3813">
                  <c:v>36629</c:v>
                </c:pt>
                <c:pt idx="3814">
                  <c:v>36630</c:v>
                </c:pt>
                <c:pt idx="3815">
                  <c:v>36631</c:v>
                </c:pt>
                <c:pt idx="3816">
                  <c:v>36632</c:v>
                </c:pt>
                <c:pt idx="3817">
                  <c:v>36633</c:v>
                </c:pt>
                <c:pt idx="3818">
                  <c:v>36634</c:v>
                </c:pt>
                <c:pt idx="3819">
                  <c:v>36635</c:v>
                </c:pt>
                <c:pt idx="3820">
                  <c:v>36636</c:v>
                </c:pt>
                <c:pt idx="3821">
                  <c:v>36637</c:v>
                </c:pt>
                <c:pt idx="3822">
                  <c:v>36638</c:v>
                </c:pt>
                <c:pt idx="3823">
                  <c:v>36639</c:v>
                </c:pt>
                <c:pt idx="3824">
                  <c:v>36640</c:v>
                </c:pt>
                <c:pt idx="3825">
                  <c:v>36641</c:v>
                </c:pt>
                <c:pt idx="3826">
                  <c:v>36642</c:v>
                </c:pt>
                <c:pt idx="3827">
                  <c:v>36643</c:v>
                </c:pt>
                <c:pt idx="3828">
                  <c:v>36644</c:v>
                </c:pt>
                <c:pt idx="3829">
                  <c:v>36645</c:v>
                </c:pt>
                <c:pt idx="3830">
                  <c:v>36646</c:v>
                </c:pt>
                <c:pt idx="3831">
                  <c:v>36647</c:v>
                </c:pt>
                <c:pt idx="3832">
                  <c:v>36648</c:v>
                </c:pt>
                <c:pt idx="3833">
                  <c:v>36649</c:v>
                </c:pt>
                <c:pt idx="3834">
                  <c:v>36650</c:v>
                </c:pt>
                <c:pt idx="3835">
                  <c:v>36651</c:v>
                </c:pt>
                <c:pt idx="3836">
                  <c:v>36652</c:v>
                </c:pt>
                <c:pt idx="3837">
                  <c:v>36653</c:v>
                </c:pt>
                <c:pt idx="3838">
                  <c:v>36654</c:v>
                </c:pt>
                <c:pt idx="3839">
                  <c:v>36655</c:v>
                </c:pt>
                <c:pt idx="3840">
                  <c:v>36656</c:v>
                </c:pt>
                <c:pt idx="3841">
                  <c:v>36657</c:v>
                </c:pt>
                <c:pt idx="3842">
                  <c:v>36658</c:v>
                </c:pt>
                <c:pt idx="3843">
                  <c:v>36659</c:v>
                </c:pt>
                <c:pt idx="3844">
                  <c:v>36660</c:v>
                </c:pt>
                <c:pt idx="3845">
                  <c:v>36661</c:v>
                </c:pt>
                <c:pt idx="3846">
                  <c:v>36662</c:v>
                </c:pt>
                <c:pt idx="3847">
                  <c:v>36663</c:v>
                </c:pt>
                <c:pt idx="3848">
                  <c:v>36664</c:v>
                </c:pt>
                <c:pt idx="3849">
                  <c:v>36665</c:v>
                </c:pt>
                <c:pt idx="3850">
                  <c:v>36666</c:v>
                </c:pt>
                <c:pt idx="3851">
                  <c:v>36667</c:v>
                </c:pt>
                <c:pt idx="3852">
                  <c:v>36668</c:v>
                </c:pt>
                <c:pt idx="3853">
                  <c:v>36669</c:v>
                </c:pt>
                <c:pt idx="3854">
                  <c:v>36670</c:v>
                </c:pt>
                <c:pt idx="3855">
                  <c:v>36671</c:v>
                </c:pt>
                <c:pt idx="3856">
                  <c:v>36672</c:v>
                </c:pt>
                <c:pt idx="3857">
                  <c:v>36673</c:v>
                </c:pt>
                <c:pt idx="3858">
                  <c:v>36674</c:v>
                </c:pt>
                <c:pt idx="3859">
                  <c:v>36675</c:v>
                </c:pt>
                <c:pt idx="3860">
                  <c:v>36676</c:v>
                </c:pt>
                <c:pt idx="3861">
                  <c:v>36677</c:v>
                </c:pt>
                <c:pt idx="3862">
                  <c:v>36678</c:v>
                </c:pt>
                <c:pt idx="3863">
                  <c:v>36679</c:v>
                </c:pt>
                <c:pt idx="3864">
                  <c:v>36680</c:v>
                </c:pt>
                <c:pt idx="3865">
                  <c:v>36681</c:v>
                </c:pt>
                <c:pt idx="3866">
                  <c:v>36682</c:v>
                </c:pt>
                <c:pt idx="3867">
                  <c:v>36683</c:v>
                </c:pt>
                <c:pt idx="3868">
                  <c:v>36684</c:v>
                </c:pt>
                <c:pt idx="3869">
                  <c:v>36685</c:v>
                </c:pt>
                <c:pt idx="3870">
                  <c:v>36686</c:v>
                </c:pt>
                <c:pt idx="3871">
                  <c:v>36687</c:v>
                </c:pt>
                <c:pt idx="3872">
                  <c:v>36688</c:v>
                </c:pt>
                <c:pt idx="3873">
                  <c:v>36689</c:v>
                </c:pt>
                <c:pt idx="3874">
                  <c:v>36690</c:v>
                </c:pt>
                <c:pt idx="3875">
                  <c:v>36691</c:v>
                </c:pt>
                <c:pt idx="3876">
                  <c:v>36692</c:v>
                </c:pt>
                <c:pt idx="3877">
                  <c:v>36693</c:v>
                </c:pt>
                <c:pt idx="3878">
                  <c:v>36694</c:v>
                </c:pt>
                <c:pt idx="3879">
                  <c:v>36695</c:v>
                </c:pt>
                <c:pt idx="3880">
                  <c:v>36696</c:v>
                </c:pt>
                <c:pt idx="3881">
                  <c:v>36697</c:v>
                </c:pt>
                <c:pt idx="3882">
                  <c:v>36698</c:v>
                </c:pt>
                <c:pt idx="3883">
                  <c:v>36699</c:v>
                </c:pt>
                <c:pt idx="3884">
                  <c:v>36700</c:v>
                </c:pt>
                <c:pt idx="3885">
                  <c:v>36701</c:v>
                </c:pt>
                <c:pt idx="3886">
                  <c:v>36702</c:v>
                </c:pt>
                <c:pt idx="3887">
                  <c:v>36703</c:v>
                </c:pt>
                <c:pt idx="3888">
                  <c:v>36704</c:v>
                </c:pt>
                <c:pt idx="3889">
                  <c:v>36705</c:v>
                </c:pt>
                <c:pt idx="3890">
                  <c:v>36706</c:v>
                </c:pt>
                <c:pt idx="3891">
                  <c:v>36707</c:v>
                </c:pt>
                <c:pt idx="3892">
                  <c:v>36708</c:v>
                </c:pt>
                <c:pt idx="3893">
                  <c:v>36709</c:v>
                </c:pt>
                <c:pt idx="3894">
                  <c:v>36710</c:v>
                </c:pt>
                <c:pt idx="3895">
                  <c:v>36711</c:v>
                </c:pt>
                <c:pt idx="3896">
                  <c:v>36712</c:v>
                </c:pt>
                <c:pt idx="3897">
                  <c:v>36713</c:v>
                </c:pt>
                <c:pt idx="3898">
                  <c:v>36714</c:v>
                </c:pt>
                <c:pt idx="3899">
                  <c:v>36715</c:v>
                </c:pt>
                <c:pt idx="3900">
                  <c:v>36716</c:v>
                </c:pt>
                <c:pt idx="3901">
                  <c:v>36717</c:v>
                </c:pt>
                <c:pt idx="3902">
                  <c:v>36718</c:v>
                </c:pt>
                <c:pt idx="3903">
                  <c:v>36719</c:v>
                </c:pt>
                <c:pt idx="3904">
                  <c:v>36720</c:v>
                </c:pt>
                <c:pt idx="3905">
                  <c:v>36721</c:v>
                </c:pt>
                <c:pt idx="3906">
                  <c:v>36722</c:v>
                </c:pt>
                <c:pt idx="3907">
                  <c:v>36723</c:v>
                </c:pt>
                <c:pt idx="3908">
                  <c:v>36724</c:v>
                </c:pt>
                <c:pt idx="3909">
                  <c:v>36725</c:v>
                </c:pt>
                <c:pt idx="3910">
                  <c:v>36726</c:v>
                </c:pt>
                <c:pt idx="3911">
                  <c:v>36727</c:v>
                </c:pt>
                <c:pt idx="3912">
                  <c:v>36728</c:v>
                </c:pt>
                <c:pt idx="3913">
                  <c:v>36729</c:v>
                </c:pt>
                <c:pt idx="3914">
                  <c:v>36730</c:v>
                </c:pt>
                <c:pt idx="3915">
                  <c:v>36731</c:v>
                </c:pt>
                <c:pt idx="3916">
                  <c:v>36732</c:v>
                </c:pt>
                <c:pt idx="3917">
                  <c:v>36733</c:v>
                </c:pt>
                <c:pt idx="3918">
                  <c:v>36734</c:v>
                </c:pt>
                <c:pt idx="3919">
                  <c:v>36735</c:v>
                </c:pt>
                <c:pt idx="3920">
                  <c:v>36736</c:v>
                </c:pt>
                <c:pt idx="3921">
                  <c:v>36737</c:v>
                </c:pt>
                <c:pt idx="3922">
                  <c:v>36738</c:v>
                </c:pt>
                <c:pt idx="3923">
                  <c:v>36739</c:v>
                </c:pt>
                <c:pt idx="3924">
                  <c:v>36740</c:v>
                </c:pt>
                <c:pt idx="3925">
                  <c:v>36741</c:v>
                </c:pt>
                <c:pt idx="3926">
                  <c:v>36742</c:v>
                </c:pt>
                <c:pt idx="3927">
                  <c:v>36743</c:v>
                </c:pt>
                <c:pt idx="3928">
                  <c:v>36744</c:v>
                </c:pt>
                <c:pt idx="3929">
                  <c:v>36745</c:v>
                </c:pt>
                <c:pt idx="3930">
                  <c:v>36746</c:v>
                </c:pt>
                <c:pt idx="3931">
                  <c:v>36747</c:v>
                </c:pt>
                <c:pt idx="3932">
                  <c:v>36748</c:v>
                </c:pt>
                <c:pt idx="3933">
                  <c:v>36749</c:v>
                </c:pt>
                <c:pt idx="3934">
                  <c:v>36750</c:v>
                </c:pt>
                <c:pt idx="3935">
                  <c:v>36751</c:v>
                </c:pt>
                <c:pt idx="3936">
                  <c:v>36752</c:v>
                </c:pt>
                <c:pt idx="3937">
                  <c:v>36753</c:v>
                </c:pt>
                <c:pt idx="3938">
                  <c:v>36754</c:v>
                </c:pt>
                <c:pt idx="3939">
                  <c:v>36755</c:v>
                </c:pt>
                <c:pt idx="3940">
                  <c:v>36756</c:v>
                </c:pt>
                <c:pt idx="3941">
                  <c:v>36757</c:v>
                </c:pt>
                <c:pt idx="3942">
                  <c:v>36758</c:v>
                </c:pt>
                <c:pt idx="3943">
                  <c:v>36759</c:v>
                </c:pt>
                <c:pt idx="3944">
                  <c:v>36760</c:v>
                </c:pt>
                <c:pt idx="3945">
                  <c:v>36761</c:v>
                </c:pt>
                <c:pt idx="3946">
                  <c:v>36762</c:v>
                </c:pt>
                <c:pt idx="3947">
                  <c:v>36763</c:v>
                </c:pt>
                <c:pt idx="3948">
                  <c:v>36764</c:v>
                </c:pt>
                <c:pt idx="3949">
                  <c:v>36765</c:v>
                </c:pt>
                <c:pt idx="3950">
                  <c:v>36766</c:v>
                </c:pt>
                <c:pt idx="3951">
                  <c:v>36767</c:v>
                </c:pt>
                <c:pt idx="3952">
                  <c:v>36768</c:v>
                </c:pt>
                <c:pt idx="3953">
                  <c:v>36769</c:v>
                </c:pt>
                <c:pt idx="3954">
                  <c:v>36770</c:v>
                </c:pt>
                <c:pt idx="3955">
                  <c:v>36771</c:v>
                </c:pt>
                <c:pt idx="3956">
                  <c:v>36772</c:v>
                </c:pt>
                <c:pt idx="3957">
                  <c:v>36773</c:v>
                </c:pt>
                <c:pt idx="3958">
                  <c:v>36774</c:v>
                </c:pt>
                <c:pt idx="3959">
                  <c:v>36775</c:v>
                </c:pt>
                <c:pt idx="3960">
                  <c:v>36776</c:v>
                </c:pt>
                <c:pt idx="3961">
                  <c:v>36777</c:v>
                </c:pt>
                <c:pt idx="3962">
                  <c:v>36778</c:v>
                </c:pt>
                <c:pt idx="3963">
                  <c:v>36779</c:v>
                </c:pt>
                <c:pt idx="3964">
                  <c:v>36780</c:v>
                </c:pt>
                <c:pt idx="3965">
                  <c:v>36781</c:v>
                </c:pt>
                <c:pt idx="3966">
                  <c:v>36782</c:v>
                </c:pt>
                <c:pt idx="3967">
                  <c:v>36783</c:v>
                </c:pt>
                <c:pt idx="3968">
                  <c:v>36784</c:v>
                </c:pt>
                <c:pt idx="3969">
                  <c:v>36785</c:v>
                </c:pt>
                <c:pt idx="3970">
                  <c:v>36786</c:v>
                </c:pt>
                <c:pt idx="3971">
                  <c:v>36787</c:v>
                </c:pt>
                <c:pt idx="3972">
                  <c:v>36788</c:v>
                </c:pt>
                <c:pt idx="3973">
                  <c:v>36789</c:v>
                </c:pt>
                <c:pt idx="3974">
                  <c:v>36790</c:v>
                </c:pt>
                <c:pt idx="3975">
                  <c:v>36791</c:v>
                </c:pt>
                <c:pt idx="3976">
                  <c:v>36792</c:v>
                </c:pt>
                <c:pt idx="3977">
                  <c:v>36793</c:v>
                </c:pt>
                <c:pt idx="3978">
                  <c:v>36794</c:v>
                </c:pt>
                <c:pt idx="3979">
                  <c:v>36795</c:v>
                </c:pt>
                <c:pt idx="3980">
                  <c:v>36796</c:v>
                </c:pt>
                <c:pt idx="3981">
                  <c:v>36797</c:v>
                </c:pt>
                <c:pt idx="3982">
                  <c:v>36798</c:v>
                </c:pt>
                <c:pt idx="3983">
                  <c:v>36799</c:v>
                </c:pt>
                <c:pt idx="3984">
                  <c:v>36800</c:v>
                </c:pt>
                <c:pt idx="3985">
                  <c:v>36801</c:v>
                </c:pt>
                <c:pt idx="3986">
                  <c:v>36802</c:v>
                </c:pt>
                <c:pt idx="3987">
                  <c:v>36803</c:v>
                </c:pt>
                <c:pt idx="3988">
                  <c:v>36804</c:v>
                </c:pt>
                <c:pt idx="3989">
                  <c:v>36805</c:v>
                </c:pt>
                <c:pt idx="3990">
                  <c:v>36806</c:v>
                </c:pt>
                <c:pt idx="3991">
                  <c:v>36807</c:v>
                </c:pt>
                <c:pt idx="3992">
                  <c:v>36808</c:v>
                </c:pt>
                <c:pt idx="3993">
                  <c:v>36809</c:v>
                </c:pt>
                <c:pt idx="3994">
                  <c:v>36810</c:v>
                </c:pt>
                <c:pt idx="3995">
                  <c:v>36811</c:v>
                </c:pt>
                <c:pt idx="3996">
                  <c:v>36812</c:v>
                </c:pt>
                <c:pt idx="3997">
                  <c:v>36813</c:v>
                </c:pt>
                <c:pt idx="3998">
                  <c:v>36814</c:v>
                </c:pt>
                <c:pt idx="3999">
                  <c:v>36815</c:v>
                </c:pt>
                <c:pt idx="4000">
                  <c:v>36816</c:v>
                </c:pt>
                <c:pt idx="4001">
                  <c:v>36817</c:v>
                </c:pt>
                <c:pt idx="4002">
                  <c:v>36818</c:v>
                </c:pt>
                <c:pt idx="4003">
                  <c:v>36819</c:v>
                </c:pt>
                <c:pt idx="4004">
                  <c:v>36820</c:v>
                </c:pt>
                <c:pt idx="4005">
                  <c:v>36821</c:v>
                </c:pt>
                <c:pt idx="4006">
                  <c:v>36822</c:v>
                </c:pt>
                <c:pt idx="4007">
                  <c:v>36823</c:v>
                </c:pt>
                <c:pt idx="4008">
                  <c:v>36824</c:v>
                </c:pt>
                <c:pt idx="4009">
                  <c:v>36825</c:v>
                </c:pt>
                <c:pt idx="4010">
                  <c:v>36826</c:v>
                </c:pt>
                <c:pt idx="4011">
                  <c:v>36827</c:v>
                </c:pt>
                <c:pt idx="4012">
                  <c:v>36828</c:v>
                </c:pt>
                <c:pt idx="4013">
                  <c:v>36829</c:v>
                </c:pt>
                <c:pt idx="4014">
                  <c:v>36830</c:v>
                </c:pt>
                <c:pt idx="4015">
                  <c:v>36831</c:v>
                </c:pt>
                <c:pt idx="4016">
                  <c:v>36832</c:v>
                </c:pt>
                <c:pt idx="4017">
                  <c:v>36833</c:v>
                </c:pt>
                <c:pt idx="4018">
                  <c:v>36834</c:v>
                </c:pt>
                <c:pt idx="4019">
                  <c:v>36835</c:v>
                </c:pt>
                <c:pt idx="4020">
                  <c:v>36836</c:v>
                </c:pt>
                <c:pt idx="4021">
                  <c:v>36837</c:v>
                </c:pt>
                <c:pt idx="4022">
                  <c:v>36838</c:v>
                </c:pt>
                <c:pt idx="4023">
                  <c:v>36839</c:v>
                </c:pt>
                <c:pt idx="4024">
                  <c:v>36840</c:v>
                </c:pt>
                <c:pt idx="4025">
                  <c:v>36841</c:v>
                </c:pt>
                <c:pt idx="4026">
                  <c:v>36842</c:v>
                </c:pt>
                <c:pt idx="4027">
                  <c:v>36843</c:v>
                </c:pt>
                <c:pt idx="4028">
                  <c:v>36844</c:v>
                </c:pt>
                <c:pt idx="4029">
                  <c:v>36845</c:v>
                </c:pt>
                <c:pt idx="4030">
                  <c:v>36846</c:v>
                </c:pt>
                <c:pt idx="4031">
                  <c:v>36847</c:v>
                </c:pt>
                <c:pt idx="4032">
                  <c:v>36848</c:v>
                </c:pt>
                <c:pt idx="4033">
                  <c:v>36849</c:v>
                </c:pt>
                <c:pt idx="4034">
                  <c:v>36850</c:v>
                </c:pt>
                <c:pt idx="4035">
                  <c:v>36851</c:v>
                </c:pt>
                <c:pt idx="4036">
                  <c:v>36852</c:v>
                </c:pt>
                <c:pt idx="4037">
                  <c:v>36853</c:v>
                </c:pt>
                <c:pt idx="4038">
                  <c:v>36854</c:v>
                </c:pt>
                <c:pt idx="4039">
                  <c:v>36855</c:v>
                </c:pt>
                <c:pt idx="4040">
                  <c:v>36856</c:v>
                </c:pt>
                <c:pt idx="4041">
                  <c:v>36857</c:v>
                </c:pt>
                <c:pt idx="4042">
                  <c:v>36858</c:v>
                </c:pt>
                <c:pt idx="4043">
                  <c:v>36859</c:v>
                </c:pt>
                <c:pt idx="4044">
                  <c:v>36860</c:v>
                </c:pt>
                <c:pt idx="4045">
                  <c:v>36861</c:v>
                </c:pt>
                <c:pt idx="4046">
                  <c:v>36862</c:v>
                </c:pt>
                <c:pt idx="4047">
                  <c:v>36863</c:v>
                </c:pt>
                <c:pt idx="4048">
                  <c:v>36864</c:v>
                </c:pt>
                <c:pt idx="4049">
                  <c:v>36865</c:v>
                </c:pt>
                <c:pt idx="4050">
                  <c:v>36866</c:v>
                </c:pt>
                <c:pt idx="4051">
                  <c:v>36867</c:v>
                </c:pt>
                <c:pt idx="4052">
                  <c:v>36868</c:v>
                </c:pt>
                <c:pt idx="4053">
                  <c:v>36869</c:v>
                </c:pt>
                <c:pt idx="4054">
                  <c:v>36870</c:v>
                </c:pt>
                <c:pt idx="4055">
                  <c:v>36871</c:v>
                </c:pt>
                <c:pt idx="4056">
                  <c:v>36872</c:v>
                </c:pt>
                <c:pt idx="4057">
                  <c:v>36873</c:v>
                </c:pt>
                <c:pt idx="4058">
                  <c:v>36874</c:v>
                </c:pt>
                <c:pt idx="4059">
                  <c:v>36875</c:v>
                </c:pt>
                <c:pt idx="4060">
                  <c:v>36876</c:v>
                </c:pt>
                <c:pt idx="4061">
                  <c:v>36877</c:v>
                </c:pt>
                <c:pt idx="4062">
                  <c:v>36878</c:v>
                </c:pt>
                <c:pt idx="4063">
                  <c:v>36879</c:v>
                </c:pt>
                <c:pt idx="4064">
                  <c:v>36880</c:v>
                </c:pt>
                <c:pt idx="4065">
                  <c:v>36881</c:v>
                </c:pt>
                <c:pt idx="4066">
                  <c:v>36882</c:v>
                </c:pt>
                <c:pt idx="4067">
                  <c:v>36883</c:v>
                </c:pt>
                <c:pt idx="4068">
                  <c:v>36884</c:v>
                </c:pt>
                <c:pt idx="4069">
                  <c:v>36885</c:v>
                </c:pt>
                <c:pt idx="4070">
                  <c:v>36886</c:v>
                </c:pt>
                <c:pt idx="4071">
                  <c:v>36887</c:v>
                </c:pt>
                <c:pt idx="4072">
                  <c:v>36888</c:v>
                </c:pt>
                <c:pt idx="4073">
                  <c:v>36889</c:v>
                </c:pt>
                <c:pt idx="4074">
                  <c:v>36890</c:v>
                </c:pt>
                <c:pt idx="4075">
                  <c:v>36891</c:v>
                </c:pt>
                <c:pt idx="4076">
                  <c:v>36892</c:v>
                </c:pt>
                <c:pt idx="4077">
                  <c:v>36893</c:v>
                </c:pt>
                <c:pt idx="4078">
                  <c:v>36894</c:v>
                </c:pt>
                <c:pt idx="4079">
                  <c:v>36895</c:v>
                </c:pt>
                <c:pt idx="4080">
                  <c:v>36896</c:v>
                </c:pt>
                <c:pt idx="4081">
                  <c:v>36897</c:v>
                </c:pt>
                <c:pt idx="4082">
                  <c:v>36898</c:v>
                </c:pt>
                <c:pt idx="4083">
                  <c:v>36899</c:v>
                </c:pt>
                <c:pt idx="4084">
                  <c:v>36900</c:v>
                </c:pt>
                <c:pt idx="4085">
                  <c:v>36901</c:v>
                </c:pt>
                <c:pt idx="4086">
                  <c:v>36902</c:v>
                </c:pt>
                <c:pt idx="4087">
                  <c:v>36903</c:v>
                </c:pt>
                <c:pt idx="4088">
                  <c:v>36904</c:v>
                </c:pt>
                <c:pt idx="4089">
                  <c:v>36905</c:v>
                </c:pt>
                <c:pt idx="4090">
                  <c:v>36906</c:v>
                </c:pt>
                <c:pt idx="4091">
                  <c:v>36907</c:v>
                </c:pt>
                <c:pt idx="4092">
                  <c:v>36908</c:v>
                </c:pt>
                <c:pt idx="4093">
                  <c:v>36909</c:v>
                </c:pt>
                <c:pt idx="4094">
                  <c:v>36910</c:v>
                </c:pt>
                <c:pt idx="4095">
                  <c:v>36911</c:v>
                </c:pt>
                <c:pt idx="4096">
                  <c:v>36912</c:v>
                </c:pt>
                <c:pt idx="4097">
                  <c:v>36913</c:v>
                </c:pt>
                <c:pt idx="4098">
                  <c:v>36914</c:v>
                </c:pt>
                <c:pt idx="4099">
                  <c:v>36915</c:v>
                </c:pt>
                <c:pt idx="4100">
                  <c:v>36916</c:v>
                </c:pt>
                <c:pt idx="4101">
                  <c:v>36917</c:v>
                </c:pt>
                <c:pt idx="4102">
                  <c:v>36918</c:v>
                </c:pt>
                <c:pt idx="4103">
                  <c:v>36919</c:v>
                </c:pt>
                <c:pt idx="4104">
                  <c:v>36920</c:v>
                </c:pt>
                <c:pt idx="4105">
                  <c:v>36921</c:v>
                </c:pt>
                <c:pt idx="4106">
                  <c:v>36922</c:v>
                </c:pt>
                <c:pt idx="4107">
                  <c:v>36923</c:v>
                </c:pt>
                <c:pt idx="4108">
                  <c:v>36924</c:v>
                </c:pt>
                <c:pt idx="4109">
                  <c:v>36925</c:v>
                </c:pt>
                <c:pt idx="4110">
                  <c:v>36926</c:v>
                </c:pt>
                <c:pt idx="4111">
                  <c:v>36927</c:v>
                </c:pt>
                <c:pt idx="4112">
                  <c:v>36928</c:v>
                </c:pt>
                <c:pt idx="4113">
                  <c:v>36929</c:v>
                </c:pt>
                <c:pt idx="4114">
                  <c:v>36930</c:v>
                </c:pt>
                <c:pt idx="4115">
                  <c:v>36931</c:v>
                </c:pt>
                <c:pt idx="4116">
                  <c:v>36932</c:v>
                </c:pt>
                <c:pt idx="4117">
                  <c:v>36933</c:v>
                </c:pt>
                <c:pt idx="4118">
                  <c:v>36934</c:v>
                </c:pt>
                <c:pt idx="4119">
                  <c:v>36935</c:v>
                </c:pt>
                <c:pt idx="4120">
                  <c:v>36936</c:v>
                </c:pt>
                <c:pt idx="4121">
                  <c:v>36937</c:v>
                </c:pt>
                <c:pt idx="4122">
                  <c:v>36938</c:v>
                </c:pt>
                <c:pt idx="4123">
                  <c:v>36939</c:v>
                </c:pt>
                <c:pt idx="4124">
                  <c:v>36940</c:v>
                </c:pt>
                <c:pt idx="4125">
                  <c:v>36941</c:v>
                </c:pt>
                <c:pt idx="4126">
                  <c:v>36942</c:v>
                </c:pt>
                <c:pt idx="4127">
                  <c:v>36943</c:v>
                </c:pt>
                <c:pt idx="4128">
                  <c:v>36944</c:v>
                </c:pt>
                <c:pt idx="4129">
                  <c:v>36945</c:v>
                </c:pt>
                <c:pt idx="4130">
                  <c:v>36946</c:v>
                </c:pt>
                <c:pt idx="4131">
                  <c:v>36947</c:v>
                </c:pt>
                <c:pt idx="4132">
                  <c:v>36948</c:v>
                </c:pt>
                <c:pt idx="4133">
                  <c:v>36949</c:v>
                </c:pt>
                <c:pt idx="4134">
                  <c:v>36950</c:v>
                </c:pt>
                <c:pt idx="4135">
                  <c:v>36951</c:v>
                </c:pt>
                <c:pt idx="4136">
                  <c:v>36952</c:v>
                </c:pt>
                <c:pt idx="4137">
                  <c:v>36953</c:v>
                </c:pt>
                <c:pt idx="4138">
                  <c:v>36954</c:v>
                </c:pt>
                <c:pt idx="4139">
                  <c:v>36955</c:v>
                </c:pt>
                <c:pt idx="4140">
                  <c:v>36956</c:v>
                </c:pt>
                <c:pt idx="4141">
                  <c:v>36957</c:v>
                </c:pt>
                <c:pt idx="4142">
                  <c:v>36958</c:v>
                </c:pt>
                <c:pt idx="4143">
                  <c:v>36959</c:v>
                </c:pt>
                <c:pt idx="4144">
                  <c:v>36960</c:v>
                </c:pt>
                <c:pt idx="4145">
                  <c:v>36961</c:v>
                </c:pt>
                <c:pt idx="4146">
                  <c:v>36962</c:v>
                </c:pt>
                <c:pt idx="4147">
                  <c:v>36963</c:v>
                </c:pt>
                <c:pt idx="4148">
                  <c:v>36964</c:v>
                </c:pt>
                <c:pt idx="4149">
                  <c:v>36965</c:v>
                </c:pt>
                <c:pt idx="4150">
                  <c:v>36966</c:v>
                </c:pt>
                <c:pt idx="4151">
                  <c:v>36967</c:v>
                </c:pt>
                <c:pt idx="4152">
                  <c:v>36968</c:v>
                </c:pt>
                <c:pt idx="4153">
                  <c:v>36969</c:v>
                </c:pt>
                <c:pt idx="4154">
                  <c:v>36970</c:v>
                </c:pt>
                <c:pt idx="4155">
                  <c:v>36971</c:v>
                </c:pt>
                <c:pt idx="4156">
                  <c:v>36972</c:v>
                </c:pt>
                <c:pt idx="4157">
                  <c:v>36973</c:v>
                </c:pt>
                <c:pt idx="4158">
                  <c:v>36974</c:v>
                </c:pt>
                <c:pt idx="4159">
                  <c:v>36975</c:v>
                </c:pt>
                <c:pt idx="4160">
                  <c:v>36976</c:v>
                </c:pt>
                <c:pt idx="4161">
                  <c:v>36977</c:v>
                </c:pt>
                <c:pt idx="4162">
                  <c:v>36978</c:v>
                </c:pt>
                <c:pt idx="4163">
                  <c:v>36979</c:v>
                </c:pt>
                <c:pt idx="4164">
                  <c:v>36980</c:v>
                </c:pt>
                <c:pt idx="4165">
                  <c:v>36981</c:v>
                </c:pt>
                <c:pt idx="4166">
                  <c:v>36982</c:v>
                </c:pt>
                <c:pt idx="4167">
                  <c:v>36983</c:v>
                </c:pt>
                <c:pt idx="4168">
                  <c:v>36984</c:v>
                </c:pt>
                <c:pt idx="4169">
                  <c:v>36985</c:v>
                </c:pt>
                <c:pt idx="4170">
                  <c:v>36986</c:v>
                </c:pt>
                <c:pt idx="4171">
                  <c:v>36987</c:v>
                </c:pt>
                <c:pt idx="4172">
                  <c:v>36988</c:v>
                </c:pt>
                <c:pt idx="4173">
                  <c:v>36989</c:v>
                </c:pt>
                <c:pt idx="4174">
                  <c:v>36990</c:v>
                </c:pt>
                <c:pt idx="4175">
                  <c:v>36991</c:v>
                </c:pt>
                <c:pt idx="4176">
                  <c:v>36992</c:v>
                </c:pt>
                <c:pt idx="4177">
                  <c:v>36993</c:v>
                </c:pt>
                <c:pt idx="4178">
                  <c:v>36994</c:v>
                </c:pt>
                <c:pt idx="4179">
                  <c:v>36995</c:v>
                </c:pt>
                <c:pt idx="4180">
                  <c:v>36996</c:v>
                </c:pt>
                <c:pt idx="4181">
                  <c:v>36997</c:v>
                </c:pt>
                <c:pt idx="4182">
                  <c:v>36998</c:v>
                </c:pt>
                <c:pt idx="4183">
                  <c:v>36999</c:v>
                </c:pt>
                <c:pt idx="4184">
                  <c:v>37000</c:v>
                </c:pt>
                <c:pt idx="4185">
                  <c:v>37001</c:v>
                </c:pt>
                <c:pt idx="4186">
                  <c:v>37002</c:v>
                </c:pt>
                <c:pt idx="4187">
                  <c:v>37003</c:v>
                </c:pt>
                <c:pt idx="4188">
                  <c:v>37004</c:v>
                </c:pt>
                <c:pt idx="4189">
                  <c:v>37005</c:v>
                </c:pt>
                <c:pt idx="4190">
                  <c:v>37006</c:v>
                </c:pt>
                <c:pt idx="4191">
                  <c:v>37007</c:v>
                </c:pt>
                <c:pt idx="4192">
                  <c:v>37008</c:v>
                </c:pt>
                <c:pt idx="4193">
                  <c:v>37009</c:v>
                </c:pt>
                <c:pt idx="4194">
                  <c:v>37010</c:v>
                </c:pt>
                <c:pt idx="4195">
                  <c:v>37011</c:v>
                </c:pt>
                <c:pt idx="4196">
                  <c:v>37012</c:v>
                </c:pt>
                <c:pt idx="4197">
                  <c:v>37013</c:v>
                </c:pt>
                <c:pt idx="4198">
                  <c:v>37014</c:v>
                </c:pt>
                <c:pt idx="4199">
                  <c:v>37015</c:v>
                </c:pt>
                <c:pt idx="4200">
                  <c:v>37016</c:v>
                </c:pt>
                <c:pt idx="4201">
                  <c:v>37017</c:v>
                </c:pt>
                <c:pt idx="4202">
                  <c:v>37018</c:v>
                </c:pt>
                <c:pt idx="4203">
                  <c:v>37019</c:v>
                </c:pt>
                <c:pt idx="4204">
                  <c:v>37020</c:v>
                </c:pt>
                <c:pt idx="4205">
                  <c:v>37021</c:v>
                </c:pt>
                <c:pt idx="4206">
                  <c:v>37022</c:v>
                </c:pt>
                <c:pt idx="4207">
                  <c:v>37023</c:v>
                </c:pt>
                <c:pt idx="4208">
                  <c:v>37024</c:v>
                </c:pt>
                <c:pt idx="4209">
                  <c:v>37025</c:v>
                </c:pt>
                <c:pt idx="4210">
                  <c:v>37026</c:v>
                </c:pt>
                <c:pt idx="4211">
                  <c:v>37027</c:v>
                </c:pt>
                <c:pt idx="4212">
                  <c:v>37028</c:v>
                </c:pt>
                <c:pt idx="4213">
                  <c:v>37029</c:v>
                </c:pt>
                <c:pt idx="4214">
                  <c:v>37030</c:v>
                </c:pt>
                <c:pt idx="4215">
                  <c:v>37031</c:v>
                </c:pt>
                <c:pt idx="4216">
                  <c:v>37032</c:v>
                </c:pt>
                <c:pt idx="4217">
                  <c:v>37033</c:v>
                </c:pt>
                <c:pt idx="4218">
                  <c:v>37034</c:v>
                </c:pt>
                <c:pt idx="4219">
                  <c:v>37035</c:v>
                </c:pt>
                <c:pt idx="4220">
                  <c:v>37036</c:v>
                </c:pt>
                <c:pt idx="4221">
                  <c:v>37037</c:v>
                </c:pt>
                <c:pt idx="4222">
                  <c:v>37038</c:v>
                </c:pt>
                <c:pt idx="4223">
                  <c:v>37039</c:v>
                </c:pt>
                <c:pt idx="4224">
                  <c:v>37040</c:v>
                </c:pt>
                <c:pt idx="4225">
                  <c:v>37041</c:v>
                </c:pt>
                <c:pt idx="4226">
                  <c:v>37042</c:v>
                </c:pt>
                <c:pt idx="4227">
                  <c:v>37043</c:v>
                </c:pt>
                <c:pt idx="4228">
                  <c:v>37044</c:v>
                </c:pt>
                <c:pt idx="4229">
                  <c:v>37045</c:v>
                </c:pt>
                <c:pt idx="4230">
                  <c:v>37046</c:v>
                </c:pt>
                <c:pt idx="4231">
                  <c:v>37047</c:v>
                </c:pt>
                <c:pt idx="4232">
                  <c:v>37048</c:v>
                </c:pt>
                <c:pt idx="4233">
                  <c:v>37049</c:v>
                </c:pt>
                <c:pt idx="4234">
                  <c:v>37050</c:v>
                </c:pt>
                <c:pt idx="4235">
                  <c:v>37051</c:v>
                </c:pt>
                <c:pt idx="4236">
                  <c:v>37052</c:v>
                </c:pt>
                <c:pt idx="4237">
                  <c:v>37053</c:v>
                </c:pt>
                <c:pt idx="4238">
                  <c:v>37054</c:v>
                </c:pt>
                <c:pt idx="4239">
                  <c:v>37055</c:v>
                </c:pt>
                <c:pt idx="4240">
                  <c:v>37056</c:v>
                </c:pt>
                <c:pt idx="4241">
                  <c:v>37057</c:v>
                </c:pt>
                <c:pt idx="4242">
                  <c:v>37058</c:v>
                </c:pt>
                <c:pt idx="4243">
                  <c:v>37059</c:v>
                </c:pt>
                <c:pt idx="4244">
                  <c:v>37060</c:v>
                </c:pt>
                <c:pt idx="4245">
                  <c:v>37061</c:v>
                </c:pt>
                <c:pt idx="4246">
                  <c:v>37062</c:v>
                </c:pt>
                <c:pt idx="4247">
                  <c:v>37063</c:v>
                </c:pt>
                <c:pt idx="4248">
                  <c:v>37064</c:v>
                </c:pt>
                <c:pt idx="4249">
                  <c:v>37065</c:v>
                </c:pt>
                <c:pt idx="4250">
                  <c:v>37066</c:v>
                </c:pt>
                <c:pt idx="4251">
                  <c:v>37067</c:v>
                </c:pt>
                <c:pt idx="4252">
                  <c:v>37068</c:v>
                </c:pt>
                <c:pt idx="4253">
                  <c:v>37069</c:v>
                </c:pt>
                <c:pt idx="4254">
                  <c:v>37070</c:v>
                </c:pt>
                <c:pt idx="4255">
                  <c:v>37071</c:v>
                </c:pt>
                <c:pt idx="4256">
                  <c:v>37072</c:v>
                </c:pt>
                <c:pt idx="4257">
                  <c:v>37073</c:v>
                </c:pt>
                <c:pt idx="4258">
                  <c:v>37074</c:v>
                </c:pt>
                <c:pt idx="4259">
                  <c:v>37075</c:v>
                </c:pt>
                <c:pt idx="4260">
                  <c:v>37076</c:v>
                </c:pt>
                <c:pt idx="4261">
                  <c:v>37077</c:v>
                </c:pt>
                <c:pt idx="4262">
                  <c:v>37078</c:v>
                </c:pt>
                <c:pt idx="4263">
                  <c:v>37079</c:v>
                </c:pt>
                <c:pt idx="4264">
                  <c:v>37080</c:v>
                </c:pt>
                <c:pt idx="4265">
                  <c:v>37081</c:v>
                </c:pt>
                <c:pt idx="4266">
                  <c:v>37082</c:v>
                </c:pt>
                <c:pt idx="4267">
                  <c:v>37083</c:v>
                </c:pt>
                <c:pt idx="4268">
                  <c:v>37084</c:v>
                </c:pt>
                <c:pt idx="4269">
                  <c:v>37085</c:v>
                </c:pt>
                <c:pt idx="4270">
                  <c:v>37086</c:v>
                </c:pt>
                <c:pt idx="4271">
                  <c:v>37087</c:v>
                </c:pt>
                <c:pt idx="4272">
                  <c:v>37088</c:v>
                </c:pt>
                <c:pt idx="4273">
                  <c:v>37089</c:v>
                </c:pt>
                <c:pt idx="4274">
                  <c:v>37090</c:v>
                </c:pt>
                <c:pt idx="4275">
                  <c:v>37091</c:v>
                </c:pt>
                <c:pt idx="4276">
                  <c:v>37092</c:v>
                </c:pt>
                <c:pt idx="4277">
                  <c:v>37093</c:v>
                </c:pt>
                <c:pt idx="4278">
                  <c:v>37094</c:v>
                </c:pt>
                <c:pt idx="4279">
                  <c:v>37095</c:v>
                </c:pt>
                <c:pt idx="4280">
                  <c:v>37096</c:v>
                </c:pt>
                <c:pt idx="4281">
                  <c:v>37097</c:v>
                </c:pt>
                <c:pt idx="4282">
                  <c:v>37098</c:v>
                </c:pt>
                <c:pt idx="4283">
                  <c:v>37099</c:v>
                </c:pt>
                <c:pt idx="4284">
                  <c:v>37100</c:v>
                </c:pt>
                <c:pt idx="4285">
                  <c:v>37101</c:v>
                </c:pt>
                <c:pt idx="4286">
                  <c:v>37102</c:v>
                </c:pt>
                <c:pt idx="4287">
                  <c:v>37103</c:v>
                </c:pt>
                <c:pt idx="4288">
                  <c:v>37104</c:v>
                </c:pt>
                <c:pt idx="4289">
                  <c:v>37105</c:v>
                </c:pt>
                <c:pt idx="4290">
                  <c:v>37106</c:v>
                </c:pt>
                <c:pt idx="4291">
                  <c:v>37107</c:v>
                </c:pt>
                <c:pt idx="4292">
                  <c:v>37108</c:v>
                </c:pt>
                <c:pt idx="4293">
                  <c:v>37109</c:v>
                </c:pt>
                <c:pt idx="4294">
                  <c:v>37110</c:v>
                </c:pt>
                <c:pt idx="4295">
                  <c:v>37111</c:v>
                </c:pt>
                <c:pt idx="4296">
                  <c:v>37112</c:v>
                </c:pt>
                <c:pt idx="4297">
                  <c:v>37113</c:v>
                </c:pt>
                <c:pt idx="4298">
                  <c:v>37114</c:v>
                </c:pt>
                <c:pt idx="4299">
                  <c:v>37115</c:v>
                </c:pt>
                <c:pt idx="4300">
                  <c:v>37116</c:v>
                </c:pt>
                <c:pt idx="4301">
                  <c:v>37117</c:v>
                </c:pt>
                <c:pt idx="4302">
                  <c:v>37118</c:v>
                </c:pt>
                <c:pt idx="4303">
                  <c:v>37119</c:v>
                </c:pt>
                <c:pt idx="4304">
                  <c:v>37120</c:v>
                </c:pt>
                <c:pt idx="4305">
                  <c:v>37121</c:v>
                </c:pt>
                <c:pt idx="4306">
                  <c:v>37122</c:v>
                </c:pt>
                <c:pt idx="4307">
                  <c:v>37123</c:v>
                </c:pt>
                <c:pt idx="4308">
                  <c:v>37124</c:v>
                </c:pt>
                <c:pt idx="4309">
                  <c:v>37125</c:v>
                </c:pt>
                <c:pt idx="4310">
                  <c:v>37126</c:v>
                </c:pt>
                <c:pt idx="4311">
                  <c:v>37127</c:v>
                </c:pt>
                <c:pt idx="4312">
                  <c:v>37128</c:v>
                </c:pt>
                <c:pt idx="4313">
                  <c:v>37129</c:v>
                </c:pt>
                <c:pt idx="4314">
                  <c:v>37130</c:v>
                </c:pt>
                <c:pt idx="4315">
                  <c:v>37131</c:v>
                </c:pt>
                <c:pt idx="4316">
                  <c:v>37132</c:v>
                </c:pt>
                <c:pt idx="4317">
                  <c:v>37133</c:v>
                </c:pt>
                <c:pt idx="4318">
                  <c:v>37134</c:v>
                </c:pt>
                <c:pt idx="4319">
                  <c:v>37135</c:v>
                </c:pt>
                <c:pt idx="4320">
                  <c:v>37136</c:v>
                </c:pt>
                <c:pt idx="4321">
                  <c:v>37137</c:v>
                </c:pt>
                <c:pt idx="4322">
                  <c:v>37138</c:v>
                </c:pt>
                <c:pt idx="4323">
                  <c:v>37139</c:v>
                </c:pt>
                <c:pt idx="4324">
                  <c:v>37140</c:v>
                </c:pt>
                <c:pt idx="4325">
                  <c:v>37141</c:v>
                </c:pt>
                <c:pt idx="4326">
                  <c:v>37142</c:v>
                </c:pt>
                <c:pt idx="4327">
                  <c:v>37143</c:v>
                </c:pt>
                <c:pt idx="4328">
                  <c:v>37144</c:v>
                </c:pt>
                <c:pt idx="4329">
                  <c:v>37145</c:v>
                </c:pt>
                <c:pt idx="4330">
                  <c:v>37146</c:v>
                </c:pt>
                <c:pt idx="4331">
                  <c:v>37147</c:v>
                </c:pt>
                <c:pt idx="4332">
                  <c:v>37148</c:v>
                </c:pt>
                <c:pt idx="4333">
                  <c:v>37149</c:v>
                </c:pt>
                <c:pt idx="4334">
                  <c:v>37150</c:v>
                </c:pt>
                <c:pt idx="4335">
                  <c:v>37151</c:v>
                </c:pt>
                <c:pt idx="4336">
                  <c:v>37152</c:v>
                </c:pt>
                <c:pt idx="4337">
                  <c:v>37153</c:v>
                </c:pt>
                <c:pt idx="4338">
                  <c:v>37154</c:v>
                </c:pt>
                <c:pt idx="4339">
                  <c:v>37155</c:v>
                </c:pt>
                <c:pt idx="4340">
                  <c:v>37156</c:v>
                </c:pt>
                <c:pt idx="4341">
                  <c:v>37157</c:v>
                </c:pt>
                <c:pt idx="4342">
                  <c:v>37158</c:v>
                </c:pt>
                <c:pt idx="4343">
                  <c:v>37159</c:v>
                </c:pt>
                <c:pt idx="4344">
                  <c:v>37160</c:v>
                </c:pt>
                <c:pt idx="4345">
                  <c:v>37161</c:v>
                </c:pt>
                <c:pt idx="4346">
                  <c:v>37162</c:v>
                </c:pt>
                <c:pt idx="4347">
                  <c:v>37163</c:v>
                </c:pt>
                <c:pt idx="4348">
                  <c:v>37164</c:v>
                </c:pt>
                <c:pt idx="4349">
                  <c:v>37165</c:v>
                </c:pt>
                <c:pt idx="4350">
                  <c:v>37166</c:v>
                </c:pt>
                <c:pt idx="4351">
                  <c:v>37167</c:v>
                </c:pt>
                <c:pt idx="4352">
                  <c:v>37168</c:v>
                </c:pt>
                <c:pt idx="4353">
                  <c:v>37169</c:v>
                </c:pt>
                <c:pt idx="4354">
                  <c:v>37170</c:v>
                </c:pt>
                <c:pt idx="4355">
                  <c:v>37171</c:v>
                </c:pt>
                <c:pt idx="4356">
                  <c:v>37172</c:v>
                </c:pt>
                <c:pt idx="4357">
                  <c:v>37173</c:v>
                </c:pt>
                <c:pt idx="4358">
                  <c:v>37174</c:v>
                </c:pt>
                <c:pt idx="4359">
                  <c:v>37175</c:v>
                </c:pt>
                <c:pt idx="4360">
                  <c:v>37176</c:v>
                </c:pt>
                <c:pt idx="4361">
                  <c:v>37177</c:v>
                </c:pt>
                <c:pt idx="4362">
                  <c:v>37178</c:v>
                </c:pt>
                <c:pt idx="4363">
                  <c:v>37179</c:v>
                </c:pt>
                <c:pt idx="4364">
                  <c:v>37180</c:v>
                </c:pt>
                <c:pt idx="4365">
                  <c:v>37181</c:v>
                </c:pt>
                <c:pt idx="4366">
                  <c:v>37182</c:v>
                </c:pt>
                <c:pt idx="4367">
                  <c:v>37183</c:v>
                </c:pt>
                <c:pt idx="4368">
                  <c:v>37184</c:v>
                </c:pt>
                <c:pt idx="4369">
                  <c:v>37185</c:v>
                </c:pt>
                <c:pt idx="4370">
                  <c:v>37186</c:v>
                </c:pt>
                <c:pt idx="4371">
                  <c:v>37187</c:v>
                </c:pt>
                <c:pt idx="4372">
                  <c:v>37188</c:v>
                </c:pt>
                <c:pt idx="4373">
                  <c:v>37189</c:v>
                </c:pt>
                <c:pt idx="4374">
                  <c:v>37190</c:v>
                </c:pt>
                <c:pt idx="4375">
                  <c:v>37191</c:v>
                </c:pt>
                <c:pt idx="4376">
                  <c:v>37192</c:v>
                </c:pt>
                <c:pt idx="4377">
                  <c:v>37193</c:v>
                </c:pt>
                <c:pt idx="4378">
                  <c:v>37194</c:v>
                </c:pt>
                <c:pt idx="4379">
                  <c:v>37195</c:v>
                </c:pt>
                <c:pt idx="4380">
                  <c:v>37196</c:v>
                </c:pt>
                <c:pt idx="4381">
                  <c:v>37197</c:v>
                </c:pt>
                <c:pt idx="4382">
                  <c:v>37198</c:v>
                </c:pt>
                <c:pt idx="4383">
                  <c:v>37199</c:v>
                </c:pt>
                <c:pt idx="4384">
                  <c:v>37200</c:v>
                </c:pt>
                <c:pt idx="4385">
                  <c:v>37201</c:v>
                </c:pt>
                <c:pt idx="4386">
                  <c:v>37202</c:v>
                </c:pt>
                <c:pt idx="4387">
                  <c:v>37203</c:v>
                </c:pt>
                <c:pt idx="4388">
                  <c:v>37204</c:v>
                </c:pt>
                <c:pt idx="4389">
                  <c:v>37205</c:v>
                </c:pt>
                <c:pt idx="4390">
                  <c:v>37206</c:v>
                </c:pt>
                <c:pt idx="4391">
                  <c:v>37207</c:v>
                </c:pt>
                <c:pt idx="4392">
                  <c:v>37208</c:v>
                </c:pt>
                <c:pt idx="4393">
                  <c:v>37209</c:v>
                </c:pt>
                <c:pt idx="4394">
                  <c:v>37210</c:v>
                </c:pt>
                <c:pt idx="4395">
                  <c:v>37211</c:v>
                </c:pt>
                <c:pt idx="4396">
                  <c:v>37212</c:v>
                </c:pt>
                <c:pt idx="4397">
                  <c:v>37213</c:v>
                </c:pt>
                <c:pt idx="4398">
                  <c:v>37214</c:v>
                </c:pt>
                <c:pt idx="4399">
                  <c:v>37215</c:v>
                </c:pt>
                <c:pt idx="4400">
                  <c:v>37216</c:v>
                </c:pt>
                <c:pt idx="4401">
                  <c:v>37217</c:v>
                </c:pt>
                <c:pt idx="4402">
                  <c:v>37218</c:v>
                </c:pt>
                <c:pt idx="4403">
                  <c:v>37219</c:v>
                </c:pt>
                <c:pt idx="4404">
                  <c:v>37220</c:v>
                </c:pt>
                <c:pt idx="4405">
                  <c:v>37221</c:v>
                </c:pt>
                <c:pt idx="4406">
                  <c:v>37222</c:v>
                </c:pt>
                <c:pt idx="4407">
                  <c:v>37223</c:v>
                </c:pt>
                <c:pt idx="4408">
                  <c:v>37224</c:v>
                </c:pt>
                <c:pt idx="4409">
                  <c:v>37225</c:v>
                </c:pt>
                <c:pt idx="4410">
                  <c:v>37226</c:v>
                </c:pt>
                <c:pt idx="4411">
                  <c:v>37227</c:v>
                </c:pt>
                <c:pt idx="4412">
                  <c:v>37228</c:v>
                </c:pt>
                <c:pt idx="4413">
                  <c:v>37229</c:v>
                </c:pt>
                <c:pt idx="4414">
                  <c:v>37230</c:v>
                </c:pt>
                <c:pt idx="4415">
                  <c:v>37231</c:v>
                </c:pt>
                <c:pt idx="4416">
                  <c:v>37232</c:v>
                </c:pt>
                <c:pt idx="4417">
                  <c:v>37233</c:v>
                </c:pt>
                <c:pt idx="4418">
                  <c:v>37234</c:v>
                </c:pt>
                <c:pt idx="4419">
                  <c:v>37235</c:v>
                </c:pt>
                <c:pt idx="4420">
                  <c:v>37236</c:v>
                </c:pt>
                <c:pt idx="4421">
                  <c:v>37237</c:v>
                </c:pt>
                <c:pt idx="4422">
                  <c:v>37238</c:v>
                </c:pt>
                <c:pt idx="4423">
                  <c:v>37239</c:v>
                </c:pt>
                <c:pt idx="4424">
                  <c:v>37240</c:v>
                </c:pt>
                <c:pt idx="4425">
                  <c:v>37241</c:v>
                </c:pt>
                <c:pt idx="4426">
                  <c:v>37242</c:v>
                </c:pt>
                <c:pt idx="4427">
                  <c:v>37243</c:v>
                </c:pt>
                <c:pt idx="4428">
                  <c:v>37244</c:v>
                </c:pt>
                <c:pt idx="4429">
                  <c:v>37245</c:v>
                </c:pt>
                <c:pt idx="4430">
                  <c:v>37246</c:v>
                </c:pt>
                <c:pt idx="4431">
                  <c:v>37247</c:v>
                </c:pt>
                <c:pt idx="4432">
                  <c:v>37248</c:v>
                </c:pt>
                <c:pt idx="4433">
                  <c:v>37249</c:v>
                </c:pt>
                <c:pt idx="4434">
                  <c:v>37250</c:v>
                </c:pt>
                <c:pt idx="4435">
                  <c:v>37251</c:v>
                </c:pt>
                <c:pt idx="4436">
                  <c:v>37252</c:v>
                </c:pt>
                <c:pt idx="4437">
                  <c:v>37253</c:v>
                </c:pt>
                <c:pt idx="4438">
                  <c:v>37254</c:v>
                </c:pt>
                <c:pt idx="4439">
                  <c:v>37255</c:v>
                </c:pt>
                <c:pt idx="4440">
                  <c:v>37256</c:v>
                </c:pt>
                <c:pt idx="4441">
                  <c:v>37257</c:v>
                </c:pt>
                <c:pt idx="4442">
                  <c:v>37258</c:v>
                </c:pt>
                <c:pt idx="4443">
                  <c:v>37259</c:v>
                </c:pt>
                <c:pt idx="4444">
                  <c:v>37260</c:v>
                </c:pt>
                <c:pt idx="4445">
                  <c:v>37261</c:v>
                </c:pt>
                <c:pt idx="4446">
                  <c:v>37262</c:v>
                </c:pt>
                <c:pt idx="4447">
                  <c:v>37263</c:v>
                </c:pt>
                <c:pt idx="4448">
                  <c:v>37264</c:v>
                </c:pt>
                <c:pt idx="4449">
                  <c:v>37265</c:v>
                </c:pt>
                <c:pt idx="4450">
                  <c:v>37266</c:v>
                </c:pt>
                <c:pt idx="4451">
                  <c:v>37267</c:v>
                </c:pt>
                <c:pt idx="4452">
                  <c:v>37268</c:v>
                </c:pt>
                <c:pt idx="4453">
                  <c:v>37269</c:v>
                </c:pt>
                <c:pt idx="4454">
                  <c:v>37270</c:v>
                </c:pt>
                <c:pt idx="4455">
                  <c:v>37271</c:v>
                </c:pt>
                <c:pt idx="4456">
                  <c:v>37272</c:v>
                </c:pt>
                <c:pt idx="4457">
                  <c:v>37273</c:v>
                </c:pt>
                <c:pt idx="4458">
                  <c:v>37274</c:v>
                </c:pt>
                <c:pt idx="4459">
                  <c:v>37275</c:v>
                </c:pt>
                <c:pt idx="4460">
                  <c:v>37276</c:v>
                </c:pt>
                <c:pt idx="4461">
                  <c:v>37277</c:v>
                </c:pt>
                <c:pt idx="4462">
                  <c:v>37278</c:v>
                </c:pt>
                <c:pt idx="4463">
                  <c:v>37279</c:v>
                </c:pt>
                <c:pt idx="4464">
                  <c:v>37280</c:v>
                </c:pt>
                <c:pt idx="4465">
                  <c:v>37281</c:v>
                </c:pt>
                <c:pt idx="4466">
                  <c:v>37282</c:v>
                </c:pt>
                <c:pt idx="4467">
                  <c:v>37283</c:v>
                </c:pt>
                <c:pt idx="4468">
                  <c:v>37284</c:v>
                </c:pt>
                <c:pt idx="4469">
                  <c:v>37285</c:v>
                </c:pt>
                <c:pt idx="4470">
                  <c:v>37286</c:v>
                </c:pt>
                <c:pt idx="4471">
                  <c:v>37287</c:v>
                </c:pt>
                <c:pt idx="4472">
                  <c:v>37288</c:v>
                </c:pt>
                <c:pt idx="4473">
                  <c:v>37289</c:v>
                </c:pt>
                <c:pt idx="4474">
                  <c:v>37290</c:v>
                </c:pt>
                <c:pt idx="4475">
                  <c:v>37291</c:v>
                </c:pt>
                <c:pt idx="4476">
                  <c:v>37292</c:v>
                </c:pt>
                <c:pt idx="4477">
                  <c:v>37293</c:v>
                </c:pt>
                <c:pt idx="4478">
                  <c:v>37294</c:v>
                </c:pt>
                <c:pt idx="4479">
                  <c:v>37295</c:v>
                </c:pt>
                <c:pt idx="4480">
                  <c:v>37296</c:v>
                </c:pt>
                <c:pt idx="4481">
                  <c:v>37297</c:v>
                </c:pt>
                <c:pt idx="4482">
                  <c:v>37298</c:v>
                </c:pt>
                <c:pt idx="4483">
                  <c:v>37299</c:v>
                </c:pt>
                <c:pt idx="4484">
                  <c:v>37300</c:v>
                </c:pt>
                <c:pt idx="4485">
                  <c:v>37301</c:v>
                </c:pt>
                <c:pt idx="4486">
                  <c:v>37302</c:v>
                </c:pt>
                <c:pt idx="4487">
                  <c:v>37303</c:v>
                </c:pt>
                <c:pt idx="4488">
                  <c:v>37304</c:v>
                </c:pt>
                <c:pt idx="4489">
                  <c:v>37305</c:v>
                </c:pt>
                <c:pt idx="4490">
                  <c:v>37306</c:v>
                </c:pt>
                <c:pt idx="4491">
                  <c:v>37307</c:v>
                </c:pt>
                <c:pt idx="4492">
                  <c:v>37308</c:v>
                </c:pt>
                <c:pt idx="4493">
                  <c:v>37309</c:v>
                </c:pt>
                <c:pt idx="4494">
                  <c:v>37310</c:v>
                </c:pt>
                <c:pt idx="4495">
                  <c:v>37311</c:v>
                </c:pt>
                <c:pt idx="4496">
                  <c:v>37312</c:v>
                </c:pt>
                <c:pt idx="4497">
                  <c:v>37313</c:v>
                </c:pt>
                <c:pt idx="4498">
                  <c:v>37314</c:v>
                </c:pt>
                <c:pt idx="4499">
                  <c:v>37315</c:v>
                </c:pt>
                <c:pt idx="4500">
                  <c:v>37316</c:v>
                </c:pt>
                <c:pt idx="4501">
                  <c:v>37317</c:v>
                </c:pt>
                <c:pt idx="4502">
                  <c:v>37318</c:v>
                </c:pt>
                <c:pt idx="4503">
                  <c:v>37319</c:v>
                </c:pt>
                <c:pt idx="4504">
                  <c:v>37320</c:v>
                </c:pt>
                <c:pt idx="4505">
                  <c:v>37321</c:v>
                </c:pt>
                <c:pt idx="4506">
                  <c:v>37322</c:v>
                </c:pt>
                <c:pt idx="4507">
                  <c:v>37323</c:v>
                </c:pt>
                <c:pt idx="4508">
                  <c:v>37324</c:v>
                </c:pt>
                <c:pt idx="4509">
                  <c:v>37325</c:v>
                </c:pt>
                <c:pt idx="4510">
                  <c:v>37326</c:v>
                </c:pt>
                <c:pt idx="4511">
                  <c:v>37327</c:v>
                </c:pt>
                <c:pt idx="4512">
                  <c:v>37328</c:v>
                </c:pt>
                <c:pt idx="4513">
                  <c:v>37329</c:v>
                </c:pt>
                <c:pt idx="4514">
                  <c:v>37330</c:v>
                </c:pt>
                <c:pt idx="4515">
                  <c:v>37331</c:v>
                </c:pt>
                <c:pt idx="4516">
                  <c:v>37332</c:v>
                </c:pt>
                <c:pt idx="4517">
                  <c:v>37333</c:v>
                </c:pt>
                <c:pt idx="4518">
                  <c:v>37334</c:v>
                </c:pt>
                <c:pt idx="4519">
                  <c:v>37335</c:v>
                </c:pt>
                <c:pt idx="4520">
                  <c:v>37336</c:v>
                </c:pt>
                <c:pt idx="4521">
                  <c:v>37337</c:v>
                </c:pt>
                <c:pt idx="4522">
                  <c:v>37338</c:v>
                </c:pt>
                <c:pt idx="4523">
                  <c:v>37339</c:v>
                </c:pt>
                <c:pt idx="4524">
                  <c:v>37340</c:v>
                </c:pt>
                <c:pt idx="4525">
                  <c:v>37341</c:v>
                </c:pt>
                <c:pt idx="4526">
                  <c:v>37342</c:v>
                </c:pt>
                <c:pt idx="4527">
                  <c:v>37343</c:v>
                </c:pt>
                <c:pt idx="4528">
                  <c:v>37344</c:v>
                </c:pt>
                <c:pt idx="4529">
                  <c:v>37345</c:v>
                </c:pt>
                <c:pt idx="4530">
                  <c:v>37346</c:v>
                </c:pt>
                <c:pt idx="4531">
                  <c:v>37347</c:v>
                </c:pt>
                <c:pt idx="4532">
                  <c:v>37348</c:v>
                </c:pt>
                <c:pt idx="4533">
                  <c:v>37349</c:v>
                </c:pt>
                <c:pt idx="4534">
                  <c:v>37350</c:v>
                </c:pt>
                <c:pt idx="4535">
                  <c:v>37351</c:v>
                </c:pt>
                <c:pt idx="4536">
                  <c:v>37352</c:v>
                </c:pt>
                <c:pt idx="4537">
                  <c:v>37353</c:v>
                </c:pt>
                <c:pt idx="4538">
                  <c:v>37354</c:v>
                </c:pt>
                <c:pt idx="4539">
                  <c:v>37355</c:v>
                </c:pt>
                <c:pt idx="4540">
                  <c:v>37356</c:v>
                </c:pt>
                <c:pt idx="4541">
                  <c:v>37357</c:v>
                </c:pt>
                <c:pt idx="4542">
                  <c:v>37358</c:v>
                </c:pt>
                <c:pt idx="4543">
                  <c:v>37359</c:v>
                </c:pt>
                <c:pt idx="4544">
                  <c:v>37360</c:v>
                </c:pt>
                <c:pt idx="4545">
                  <c:v>37361</c:v>
                </c:pt>
                <c:pt idx="4546">
                  <c:v>37362</c:v>
                </c:pt>
                <c:pt idx="4547">
                  <c:v>37363</c:v>
                </c:pt>
                <c:pt idx="4548">
                  <c:v>37364</c:v>
                </c:pt>
                <c:pt idx="4549">
                  <c:v>37365</c:v>
                </c:pt>
                <c:pt idx="4550">
                  <c:v>37366</c:v>
                </c:pt>
                <c:pt idx="4551">
                  <c:v>37367</c:v>
                </c:pt>
                <c:pt idx="4552">
                  <c:v>37368</c:v>
                </c:pt>
                <c:pt idx="4553">
                  <c:v>37369</c:v>
                </c:pt>
                <c:pt idx="4554">
                  <c:v>37370</c:v>
                </c:pt>
                <c:pt idx="4555">
                  <c:v>37371</c:v>
                </c:pt>
                <c:pt idx="4556">
                  <c:v>37372</c:v>
                </c:pt>
                <c:pt idx="4557">
                  <c:v>37373</c:v>
                </c:pt>
                <c:pt idx="4558">
                  <c:v>37374</c:v>
                </c:pt>
                <c:pt idx="4559">
                  <c:v>37375</c:v>
                </c:pt>
                <c:pt idx="4560">
                  <c:v>37376</c:v>
                </c:pt>
                <c:pt idx="4561">
                  <c:v>37377</c:v>
                </c:pt>
                <c:pt idx="4562">
                  <c:v>37378</c:v>
                </c:pt>
                <c:pt idx="4563">
                  <c:v>37379</c:v>
                </c:pt>
                <c:pt idx="4564">
                  <c:v>37380</c:v>
                </c:pt>
                <c:pt idx="4565">
                  <c:v>37381</c:v>
                </c:pt>
                <c:pt idx="4566">
                  <c:v>37382</c:v>
                </c:pt>
                <c:pt idx="4567">
                  <c:v>37383</c:v>
                </c:pt>
                <c:pt idx="4568">
                  <c:v>37384</c:v>
                </c:pt>
                <c:pt idx="4569">
                  <c:v>37385</c:v>
                </c:pt>
                <c:pt idx="4570">
                  <c:v>37386</c:v>
                </c:pt>
                <c:pt idx="4571">
                  <c:v>37387</c:v>
                </c:pt>
                <c:pt idx="4572">
                  <c:v>37388</c:v>
                </c:pt>
                <c:pt idx="4573">
                  <c:v>37389</c:v>
                </c:pt>
                <c:pt idx="4574">
                  <c:v>37390</c:v>
                </c:pt>
                <c:pt idx="4575">
                  <c:v>37391</c:v>
                </c:pt>
                <c:pt idx="4576">
                  <c:v>37392</c:v>
                </c:pt>
                <c:pt idx="4577">
                  <c:v>37393</c:v>
                </c:pt>
                <c:pt idx="4578">
                  <c:v>37394</c:v>
                </c:pt>
                <c:pt idx="4579">
                  <c:v>37395</c:v>
                </c:pt>
                <c:pt idx="4580">
                  <c:v>37396</c:v>
                </c:pt>
                <c:pt idx="4581">
                  <c:v>37397</c:v>
                </c:pt>
                <c:pt idx="4582">
                  <c:v>37398</c:v>
                </c:pt>
                <c:pt idx="4583">
                  <c:v>37399</c:v>
                </c:pt>
                <c:pt idx="4584">
                  <c:v>37400</c:v>
                </c:pt>
                <c:pt idx="4585">
                  <c:v>37401</c:v>
                </c:pt>
                <c:pt idx="4586">
                  <c:v>37402</c:v>
                </c:pt>
                <c:pt idx="4587">
                  <c:v>37403</c:v>
                </c:pt>
                <c:pt idx="4588">
                  <c:v>37404</c:v>
                </c:pt>
                <c:pt idx="4589">
                  <c:v>37405</c:v>
                </c:pt>
                <c:pt idx="4590">
                  <c:v>37406</c:v>
                </c:pt>
                <c:pt idx="4591">
                  <c:v>37407</c:v>
                </c:pt>
                <c:pt idx="4592">
                  <c:v>37408</c:v>
                </c:pt>
                <c:pt idx="4593">
                  <c:v>37409</c:v>
                </c:pt>
                <c:pt idx="4594">
                  <c:v>37410</c:v>
                </c:pt>
                <c:pt idx="4595">
                  <c:v>37411</c:v>
                </c:pt>
                <c:pt idx="4596">
                  <c:v>37412</c:v>
                </c:pt>
                <c:pt idx="4597">
                  <c:v>37413</c:v>
                </c:pt>
                <c:pt idx="4598">
                  <c:v>37414</c:v>
                </c:pt>
                <c:pt idx="4599">
                  <c:v>37415</c:v>
                </c:pt>
                <c:pt idx="4600">
                  <c:v>37416</c:v>
                </c:pt>
                <c:pt idx="4601">
                  <c:v>37417</c:v>
                </c:pt>
                <c:pt idx="4602">
                  <c:v>37418</c:v>
                </c:pt>
                <c:pt idx="4603">
                  <c:v>37419</c:v>
                </c:pt>
                <c:pt idx="4604">
                  <c:v>37420</c:v>
                </c:pt>
                <c:pt idx="4605">
                  <c:v>37421</c:v>
                </c:pt>
                <c:pt idx="4606">
                  <c:v>37422</c:v>
                </c:pt>
                <c:pt idx="4607">
                  <c:v>37423</c:v>
                </c:pt>
                <c:pt idx="4608">
                  <c:v>37424</c:v>
                </c:pt>
                <c:pt idx="4609">
                  <c:v>37425</c:v>
                </c:pt>
                <c:pt idx="4610">
                  <c:v>37426</c:v>
                </c:pt>
                <c:pt idx="4611">
                  <c:v>37427</c:v>
                </c:pt>
                <c:pt idx="4612">
                  <c:v>37428</c:v>
                </c:pt>
                <c:pt idx="4613">
                  <c:v>37429</c:v>
                </c:pt>
                <c:pt idx="4614">
                  <c:v>37430</c:v>
                </c:pt>
                <c:pt idx="4615">
                  <c:v>37431</c:v>
                </c:pt>
                <c:pt idx="4616">
                  <c:v>37432</c:v>
                </c:pt>
                <c:pt idx="4617">
                  <c:v>37433</c:v>
                </c:pt>
                <c:pt idx="4618">
                  <c:v>37434</c:v>
                </c:pt>
                <c:pt idx="4619">
                  <c:v>37435</c:v>
                </c:pt>
                <c:pt idx="4620">
                  <c:v>37436</c:v>
                </c:pt>
                <c:pt idx="4621">
                  <c:v>37437</c:v>
                </c:pt>
                <c:pt idx="4622">
                  <c:v>37438</c:v>
                </c:pt>
                <c:pt idx="4623">
                  <c:v>37439</c:v>
                </c:pt>
                <c:pt idx="4624">
                  <c:v>37440</c:v>
                </c:pt>
                <c:pt idx="4625">
                  <c:v>37441</c:v>
                </c:pt>
                <c:pt idx="4626">
                  <c:v>37442</c:v>
                </c:pt>
                <c:pt idx="4627">
                  <c:v>37443</c:v>
                </c:pt>
                <c:pt idx="4628">
                  <c:v>37444</c:v>
                </c:pt>
                <c:pt idx="4629">
                  <c:v>37445</c:v>
                </c:pt>
                <c:pt idx="4630">
                  <c:v>37446</c:v>
                </c:pt>
                <c:pt idx="4631">
                  <c:v>37447</c:v>
                </c:pt>
                <c:pt idx="4632">
                  <c:v>37448</c:v>
                </c:pt>
                <c:pt idx="4633">
                  <c:v>37449</c:v>
                </c:pt>
                <c:pt idx="4634">
                  <c:v>37450</c:v>
                </c:pt>
                <c:pt idx="4635">
                  <c:v>37451</c:v>
                </c:pt>
                <c:pt idx="4636">
                  <c:v>37452</c:v>
                </c:pt>
                <c:pt idx="4637">
                  <c:v>37453</c:v>
                </c:pt>
                <c:pt idx="4638">
                  <c:v>37454</c:v>
                </c:pt>
                <c:pt idx="4639">
                  <c:v>37455</c:v>
                </c:pt>
                <c:pt idx="4640">
                  <c:v>37456</c:v>
                </c:pt>
                <c:pt idx="4641">
                  <c:v>37457</c:v>
                </c:pt>
                <c:pt idx="4642">
                  <c:v>37458</c:v>
                </c:pt>
                <c:pt idx="4643">
                  <c:v>37459</c:v>
                </c:pt>
                <c:pt idx="4644">
                  <c:v>37460</c:v>
                </c:pt>
                <c:pt idx="4645">
                  <c:v>37461</c:v>
                </c:pt>
                <c:pt idx="4646">
                  <c:v>37462</c:v>
                </c:pt>
                <c:pt idx="4647">
                  <c:v>37463</c:v>
                </c:pt>
                <c:pt idx="4648">
                  <c:v>37464</c:v>
                </c:pt>
                <c:pt idx="4649">
                  <c:v>37465</c:v>
                </c:pt>
                <c:pt idx="4650">
                  <c:v>37466</c:v>
                </c:pt>
                <c:pt idx="4651">
                  <c:v>37467</c:v>
                </c:pt>
                <c:pt idx="4652">
                  <c:v>37468</c:v>
                </c:pt>
                <c:pt idx="4653">
                  <c:v>37469</c:v>
                </c:pt>
                <c:pt idx="4654">
                  <c:v>37470</c:v>
                </c:pt>
                <c:pt idx="4655">
                  <c:v>37471</c:v>
                </c:pt>
                <c:pt idx="4656">
                  <c:v>37472</c:v>
                </c:pt>
                <c:pt idx="4657">
                  <c:v>37473</c:v>
                </c:pt>
                <c:pt idx="4658">
                  <c:v>37474</c:v>
                </c:pt>
                <c:pt idx="4659">
                  <c:v>37475</c:v>
                </c:pt>
                <c:pt idx="4660">
                  <c:v>37476</c:v>
                </c:pt>
                <c:pt idx="4661">
                  <c:v>37477</c:v>
                </c:pt>
                <c:pt idx="4662">
                  <c:v>37478</c:v>
                </c:pt>
                <c:pt idx="4663">
                  <c:v>37479</c:v>
                </c:pt>
                <c:pt idx="4664">
                  <c:v>37480</c:v>
                </c:pt>
                <c:pt idx="4665">
                  <c:v>37481</c:v>
                </c:pt>
                <c:pt idx="4666">
                  <c:v>37482</c:v>
                </c:pt>
                <c:pt idx="4667">
                  <c:v>37483</c:v>
                </c:pt>
                <c:pt idx="4668">
                  <c:v>37484</c:v>
                </c:pt>
                <c:pt idx="4669">
                  <c:v>37485</c:v>
                </c:pt>
                <c:pt idx="4670">
                  <c:v>37486</c:v>
                </c:pt>
                <c:pt idx="4671">
                  <c:v>37487</c:v>
                </c:pt>
                <c:pt idx="4672">
                  <c:v>37488</c:v>
                </c:pt>
                <c:pt idx="4673">
                  <c:v>37489</c:v>
                </c:pt>
                <c:pt idx="4674">
                  <c:v>37490</c:v>
                </c:pt>
                <c:pt idx="4675">
                  <c:v>37491</c:v>
                </c:pt>
                <c:pt idx="4676">
                  <c:v>37492</c:v>
                </c:pt>
                <c:pt idx="4677">
                  <c:v>37493</c:v>
                </c:pt>
                <c:pt idx="4678">
                  <c:v>37494</c:v>
                </c:pt>
                <c:pt idx="4679">
                  <c:v>37495</c:v>
                </c:pt>
                <c:pt idx="4680">
                  <c:v>37496</c:v>
                </c:pt>
                <c:pt idx="4681">
                  <c:v>37497</c:v>
                </c:pt>
                <c:pt idx="4682">
                  <c:v>37498</c:v>
                </c:pt>
                <c:pt idx="4683">
                  <c:v>37499</c:v>
                </c:pt>
                <c:pt idx="4684">
                  <c:v>37500</c:v>
                </c:pt>
                <c:pt idx="4685">
                  <c:v>37501</c:v>
                </c:pt>
                <c:pt idx="4686">
                  <c:v>37502</c:v>
                </c:pt>
                <c:pt idx="4687">
                  <c:v>37503</c:v>
                </c:pt>
                <c:pt idx="4688">
                  <c:v>37504</c:v>
                </c:pt>
                <c:pt idx="4689">
                  <c:v>37505</c:v>
                </c:pt>
                <c:pt idx="4690">
                  <c:v>37506</c:v>
                </c:pt>
                <c:pt idx="4691">
                  <c:v>37507</c:v>
                </c:pt>
                <c:pt idx="4692">
                  <c:v>37508</c:v>
                </c:pt>
                <c:pt idx="4693">
                  <c:v>37509</c:v>
                </c:pt>
                <c:pt idx="4694">
                  <c:v>37510</c:v>
                </c:pt>
                <c:pt idx="4695">
                  <c:v>37511</c:v>
                </c:pt>
                <c:pt idx="4696">
                  <c:v>37512</c:v>
                </c:pt>
                <c:pt idx="4697">
                  <c:v>37513</c:v>
                </c:pt>
                <c:pt idx="4698">
                  <c:v>37514</c:v>
                </c:pt>
                <c:pt idx="4699">
                  <c:v>37515</c:v>
                </c:pt>
                <c:pt idx="4700">
                  <c:v>37516</c:v>
                </c:pt>
                <c:pt idx="4701">
                  <c:v>37517</c:v>
                </c:pt>
                <c:pt idx="4702">
                  <c:v>37518</c:v>
                </c:pt>
                <c:pt idx="4703">
                  <c:v>37519</c:v>
                </c:pt>
                <c:pt idx="4704">
                  <c:v>37520</c:v>
                </c:pt>
                <c:pt idx="4705">
                  <c:v>37521</c:v>
                </c:pt>
                <c:pt idx="4706">
                  <c:v>37522</c:v>
                </c:pt>
                <c:pt idx="4707">
                  <c:v>37523</c:v>
                </c:pt>
                <c:pt idx="4708">
                  <c:v>37524</c:v>
                </c:pt>
                <c:pt idx="4709">
                  <c:v>37525</c:v>
                </c:pt>
                <c:pt idx="4710">
                  <c:v>37526</c:v>
                </c:pt>
                <c:pt idx="4711">
                  <c:v>37527</c:v>
                </c:pt>
                <c:pt idx="4712">
                  <c:v>37528</c:v>
                </c:pt>
                <c:pt idx="4713">
                  <c:v>37529</c:v>
                </c:pt>
                <c:pt idx="4714">
                  <c:v>37530</c:v>
                </c:pt>
                <c:pt idx="4715">
                  <c:v>37531</c:v>
                </c:pt>
                <c:pt idx="4716">
                  <c:v>37532</c:v>
                </c:pt>
                <c:pt idx="4717">
                  <c:v>37533</c:v>
                </c:pt>
                <c:pt idx="4718">
                  <c:v>37534</c:v>
                </c:pt>
                <c:pt idx="4719">
                  <c:v>37535</c:v>
                </c:pt>
                <c:pt idx="4720">
                  <c:v>37536</c:v>
                </c:pt>
                <c:pt idx="4721">
                  <c:v>37537</c:v>
                </c:pt>
                <c:pt idx="4722">
                  <c:v>37538</c:v>
                </c:pt>
                <c:pt idx="4723">
                  <c:v>37539</c:v>
                </c:pt>
                <c:pt idx="4724">
                  <c:v>37540</c:v>
                </c:pt>
                <c:pt idx="4725">
                  <c:v>37541</c:v>
                </c:pt>
                <c:pt idx="4726">
                  <c:v>37542</c:v>
                </c:pt>
                <c:pt idx="4727">
                  <c:v>37543</c:v>
                </c:pt>
                <c:pt idx="4728">
                  <c:v>37544</c:v>
                </c:pt>
                <c:pt idx="4729">
                  <c:v>37545</c:v>
                </c:pt>
                <c:pt idx="4730">
                  <c:v>37546</c:v>
                </c:pt>
                <c:pt idx="4731">
                  <c:v>37547</c:v>
                </c:pt>
                <c:pt idx="4732">
                  <c:v>37548</c:v>
                </c:pt>
                <c:pt idx="4733">
                  <c:v>37549</c:v>
                </c:pt>
                <c:pt idx="4734">
                  <c:v>37550</c:v>
                </c:pt>
                <c:pt idx="4735">
                  <c:v>37551</c:v>
                </c:pt>
                <c:pt idx="4736">
                  <c:v>37552</c:v>
                </c:pt>
                <c:pt idx="4737">
                  <c:v>37553</c:v>
                </c:pt>
                <c:pt idx="4738">
                  <c:v>37554</c:v>
                </c:pt>
                <c:pt idx="4739">
                  <c:v>37555</c:v>
                </c:pt>
                <c:pt idx="4740">
                  <c:v>37556</c:v>
                </c:pt>
                <c:pt idx="4741">
                  <c:v>37557</c:v>
                </c:pt>
                <c:pt idx="4742">
                  <c:v>37558</c:v>
                </c:pt>
                <c:pt idx="4743">
                  <c:v>37559</c:v>
                </c:pt>
                <c:pt idx="4744">
                  <c:v>37560</c:v>
                </c:pt>
                <c:pt idx="4745">
                  <c:v>37561</c:v>
                </c:pt>
                <c:pt idx="4746">
                  <c:v>37562</c:v>
                </c:pt>
                <c:pt idx="4747">
                  <c:v>37563</c:v>
                </c:pt>
                <c:pt idx="4748">
                  <c:v>37564</c:v>
                </c:pt>
                <c:pt idx="4749">
                  <c:v>37565</c:v>
                </c:pt>
                <c:pt idx="4750">
                  <c:v>37566</c:v>
                </c:pt>
                <c:pt idx="4751">
                  <c:v>37567</c:v>
                </c:pt>
                <c:pt idx="4752">
                  <c:v>37568</c:v>
                </c:pt>
                <c:pt idx="4753">
                  <c:v>37569</c:v>
                </c:pt>
                <c:pt idx="4754">
                  <c:v>37570</c:v>
                </c:pt>
                <c:pt idx="4755">
                  <c:v>37571</c:v>
                </c:pt>
                <c:pt idx="4756">
                  <c:v>37572</c:v>
                </c:pt>
                <c:pt idx="4757">
                  <c:v>37573</c:v>
                </c:pt>
                <c:pt idx="4758">
                  <c:v>37574</c:v>
                </c:pt>
                <c:pt idx="4759">
                  <c:v>37575</c:v>
                </c:pt>
                <c:pt idx="4760">
                  <c:v>37576</c:v>
                </c:pt>
                <c:pt idx="4761">
                  <c:v>37577</c:v>
                </c:pt>
                <c:pt idx="4762">
                  <c:v>37578</c:v>
                </c:pt>
                <c:pt idx="4763">
                  <c:v>37579</c:v>
                </c:pt>
                <c:pt idx="4764">
                  <c:v>37580</c:v>
                </c:pt>
                <c:pt idx="4765">
                  <c:v>37581</c:v>
                </c:pt>
                <c:pt idx="4766">
                  <c:v>37582</c:v>
                </c:pt>
                <c:pt idx="4767">
                  <c:v>37583</c:v>
                </c:pt>
                <c:pt idx="4768">
                  <c:v>37584</c:v>
                </c:pt>
                <c:pt idx="4769">
                  <c:v>37585</c:v>
                </c:pt>
                <c:pt idx="4770">
                  <c:v>37586</c:v>
                </c:pt>
                <c:pt idx="4771">
                  <c:v>37587</c:v>
                </c:pt>
                <c:pt idx="4772">
                  <c:v>37588</c:v>
                </c:pt>
                <c:pt idx="4773">
                  <c:v>37589</c:v>
                </c:pt>
                <c:pt idx="4774">
                  <c:v>37590</c:v>
                </c:pt>
                <c:pt idx="4775">
                  <c:v>37591</c:v>
                </c:pt>
                <c:pt idx="4776">
                  <c:v>37592</c:v>
                </c:pt>
                <c:pt idx="4777">
                  <c:v>37593</c:v>
                </c:pt>
                <c:pt idx="4778">
                  <c:v>37594</c:v>
                </c:pt>
                <c:pt idx="4779">
                  <c:v>37595</c:v>
                </c:pt>
                <c:pt idx="4780">
                  <c:v>37596</c:v>
                </c:pt>
                <c:pt idx="4781">
                  <c:v>37597</c:v>
                </c:pt>
                <c:pt idx="4782">
                  <c:v>37598</c:v>
                </c:pt>
                <c:pt idx="4783">
                  <c:v>37599</c:v>
                </c:pt>
                <c:pt idx="4784">
                  <c:v>37600</c:v>
                </c:pt>
                <c:pt idx="4785">
                  <c:v>37601</c:v>
                </c:pt>
                <c:pt idx="4786">
                  <c:v>37602</c:v>
                </c:pt>
                <c:pt idx="4787">
                  <c:v>37603</c:v>
                </c:pt>
                <c:pt idx="4788">
                  <c:v>37604</c:v>
                </c:pt>
                <c:pt idx="4789">
                  <c:v>37605</c:v>
                </c:pt>
                <c:pt idx="4790">
                  <c:v>37606</c:v>
                </c:pt>
                <c:pt idx="4791">
                  <c:v>37607</c:v>
                </c:pt>
                <c:pt idx="4792">
                  <c:v>37608</c:v>
                </c:pt>
                <c:pt idx="4793">
                  <c:v>37609</c:v>
                </c:pt>
                <c:pt idx="4794">
                  <c:v>37610</c:v>
                </c:pt>
                <c:pt idx="4795">
                  <c:v>37611</c:v>
                </c:pt>
                <c:pt idx="4796">
                  <c:v>37612</c:v>
                </c:pt>
                <c:pt idx="4797">
                  <c:v>37613</c:v>
                </c:pt>
                <c:pt idx="4798">
                  <c:v>37614</c:v>
                </c:pt>
                <c:pt idx="4799">
                  <c:v>37615</c:v>
                </c:pt>
                <c:pt idx="4800">
                  <c:v>37616</c:v>
                </c:pt>
                <c:pt idx="4801">
                  <c:v>37617</c:v>
                </c:pt>
                <c:pt idx="4802">
                  <c:v>37618</c:v>
                </c:pt>
                <c:pt idx="4803">
                  <c:v>37619</c:v>
                </c:pt>
                <c:pt idx="4804">
                  <c:v>37620</c:v>
                </c:pt>
                <c:pt idx="4805">
                  <c:v>37621</c:v>
                </c:pt>
                <c:pt idx="4806">
                  <c:v>37622</c:v>
                </c:pt>
                <c:pt idx="4807">
                  <c:v>37623</c:v>
                </c:pt>
                <c:pt idx="4808">
                  <c:v>37624</c:v>
                </c:pt>
                <c:pt idx="4809">
                  <c:v>37625</c:v>
                </c:pt>
                <c:pt idx="4810">
                  <c:v>37626</c:v>
                </c:pt>
                <c:pt idx="4811">
                  <c:v>37627</c:v>
                </c:pt>
                <c:pt idx="4812">
                  <c:v>37628</c:v>
                </c:pt>
                <c:pt idx="4813">
                  <c:v>37629</c:v>
                </c:pt>
                <c:pt idx="4814">
                  <c:v>37630</c:v>
                </c:pt>
                <c:pt idx="4815">
                  <c:v>37631</c:v>
                </c:pt>
                <c:pt idx="4816">
                  <c:v>37632</c:v>
                </c:pt>
                <c:pt idx="4817">
                  <c:v>37633</c:v>
                </c:pt>
                <c:pt idx="4818">
                  <c:v>37634</c:v>
                </c:pt>
                <c:pt idx="4819">
                  <c:v>37635</c:v>
                </c:pt>
                <c:pt idx="4820">
                  <c:v>37636</c:v>
                </c:pt>
                <c:pt idx="4821">
                  <c:v>37637</c:v>
                </c:pt>
                <c:pt idx="4822">
                  <c:v>37638</c:v>
                </c:pt>
                <c:pt idx="4823">
                  <c:v>37639</c:v>
                </c:pt>
                <c:pt idx="4824">
                  <c:v>37640</c:v>
                </c:pt>
                <c:pt idx="4825">
                  <c:v>37641</c:v>
                </c:pt>
                <c:pt idx="4826">
                  <c:v>37642</c:v>
                </c:pt>
                <c:pt idx="4827">
                  <c:v>37643</c:v>
                </c:pt>
                <c:pt idx="4828">
                  <c:v>37644</c:v>
                </c:pt>
                <c:pt idx="4829">
                  <c:v>37645</c:v>
                </c:pt>
                <c:pt idx="4830">
                  <c:v>37646</c:v>
                </c:pt>
                <c:pt idx="4831">
                  <c:v>37647</c:v>
                </c:pt>
                <c:pt idx="4832">
                  <c:v>37648</c:v>
                </c:pt>
                <c:pt idx="4833">
                  <c:v>37649</c:v>
                </c:pt>
                <c:pt idx="4834">
                  <c:v>37650</c:v>
                </c:pt>
                <c:pt idx="4835">
                  <c:v>37651</c:v>
                </c:pt>
                <c:pt idx="4836">
                  <c:v>37652</c:v>
                </c:pt>
                <c:pt idx="4837">
                  <c:v>37653</c:v>
                </c:pt>
                <c:pt idx="4838">
                  <c:v>37654</c:v>
                </c:pt>
                <c:pt idx="4839">
                  <c:v>37655</c:v>
                </c:pt>
                <c:pt idx="4840">
                  <c:v>37656</c:v>
                </c:pt>
                <c:pt idx="4841">
                  <c:v>37657</c:v>
                </c:pt>
                <c:pt idx="4842">
                  <c:v>37658</c:v>
                </c:pt>
                <c:pt idx="4843">
                  <c:v>37659</c:v>
                </c:pt>
                <c:pt idx="4844">
                  <c:v>37660</c:v>
                </c:pt>
                <c:pt idx="4845">
                  <c:v>37661</c:v>
                </c:pt>
                <c:pt idx="4846">
                  <c:v>37662</c:v>
                </c:pt>
                <c:pt idx="4847">
                  <c:v>37663</c:v>
                </c:pt>
                <c:pt idx="4848">
                  <c:v>37664</c:v>
                </c:pt>
                <c:pt idx="4849">
                  <c:v>37665</c:v>
                </c:pt>
                <c:pt idx="4850">
                  <c:v>37666</c:v>
                </c:pt>
                <c:pt idx="4851">
                  <c:v>37667</c:v>
                </c:pt>
                <c:pt idx="4852">
                  <c:v>37668</c:v>
                </c:pt>
                <c:pt idx="4853">
                  <c:v>37669</c:v>
                </c:pt>
                <c:pt idx="4854">
                  <c:v>37670</c:v>
                </c:pt>
                <c:pt idx="4855">
                  <c:v>37671</c:v>
                </c:pt>
                <c:pt idx="4856">
                  <c:v>37672</c:v>
                </c:pt>
                <c:pt idx="4857">
                  <c:v>37673</c:v>
                </c:pt>
                <c:pt idx="4858">
                  <c:v>37674</c:v>
                </c:pt>
                <c:pt idx="4859">
                  <c:v>37675</c:v>
                </c:pt>
                <c:pt idx="4860">
                  <c:v>37676</c:v>
                </c:pt>
                <c:pt idx="4861">
                  <c:v>37677</c:v>
                </c:pt>
                <c:pt idx="4862">
                  <c:v>37678</c:v>
                </c:pt>
                <c:pt idx="4863">
                  <c:v>37679</c:v>
                </c:pt>
                <c:pt idx="4864">
                  <c:v>37680</c:v>
                </c:pt>
                <c:pt idx="4865">
                  <c:v>37681</c:v>
                </c:pt>
                <c:pt idx="4866">
                  <c:v>37682</c:v>
                </c:pt>
                <c:pt idx="4867">
                  <c:v>37683</c:v>
                </c:pt>
                <c:pt idx="4868">
                  <c:v>37684</c:v>
                </c:pt>
                <c:pt idx="4869">
                  <c:v>37685</c:v>
                </c:pt>
                <c:pt idx="4870">
                  <c:v>37686</c:v>
                </c:pt>
                <c:pt idx="4871">
                  <c:v>37687</c:v>
                </c:pt>
                <c:pt idx="4872">
                  <c:v>37688</c:v>
                </c:pt>
                <c:pt idx="4873">
                  <c:v>37689</c:v>
                </c:pt>
                <c:pt idx="4874">
                  <c:v>37690</c:v>
                </c:pt>
                <c:pt idx="4875">
                  <c:v>37691</c:v>
                </c:pt>
                <c:pt idx="4876">
                  <c:v>37692</c:v>
                </c:pt>
                <c:pt idx="4877">
                  <c:v>37693</c:v>
                </c:pt>
                <c:pt idx="4878">
                  <c:v>37694</c:v>
                </c:pt>
                <c:pt idx="4879">
                  <c:v>37695</c:v>
                </c:pt>
                <c:pt idx="4880">
                  <c:v>37696</c:v>
                </c:pt>
                <c:pt idx="4881">
                  <c:v>37697</c:v>
                </c:pt>
                <c:pt idx="4882">
                  <c:v>37698</c:v>
                </c:pt>
                <c:pt idx="4883">
                  <c:v>37699</c:v>
                </c:pt>
                <c:pt idx="4884">
                  <c:v>37700</c:v>
                </c:pt>
                <c:pt idx="4885">
                  <c:v>37701</c:v>
                </c:pt>
                <c:pt idx="4886">
                  <c:v>37702</c:v>
                </c:pt>
                <c:pt idx="4887">
                  <c:v>37703</c:v>
                </c:pt>
                <c:pt idx="4888">
                  <c:v>37704</c:v>
                </c:pt>
                <c:pt idx="4889">
                  <c:v>37705</c:v>
                </c:pt>
                <c:pt idx="4890">
                  <c:v>37706</c:v>
                </c:pt>
                <c:pt idx="4891">
                  <c:v>37707</c:v>
                </c:pt>
                <c:pt idx="4892">
                  <c:v>37708</c:v>
                </c:pt>
                <c:pt idx="4893">
                  <c:v>37709</c:v>
                </c:pt>
                <c:pt idx="4894">
                  <c:v>37710</c:v>
                </c:pt>
                <c:pt idx="4895">
                  <c:v>37711</c:v>
                </c:pt>
                <c:pt idx="4896">
                  <c:v>37712</c:v>
                </c:pt>
                <c:pt idx="4897">
                  <c:v>37713</c:v>
                </c:pt>
                <c:pt idx="4898">
                  <c:v>37714</c:v>
                </c:pt>
                <c:pt idx="4899">
                  <c:v>37715</c:v>
                </c:pt>
                <c:pt idx="4900">
                  <c:v>37716</c:v>
                </c:pt>
                <c:pt idx="4901">
                  <c:v>37717</c:v>
                </c:pt>
                <c:pt idx="4902">
                  <c:v>37718</c:v>
                </c:pt>
                <c:pt idx="4903">
                  <c:v>37719</c:v>
                </c:pt>
                <c:pt idx="4904">
                  <c:v>37720</c:v>
                </c:pt>
                <c:pt idx="4905">
                  <c:v>37721</c:v>
                </c:pt>
                <c:pt idx="4906">
                  <c:v>37722</c:v>
                </c:pt>
                <c:pt idx="4907">
                  <c:v>37723</c:v>
                </c:pt>
                <c:pt idx="4908">
                  <c:v>37724</c:v>
                </c:pt>
                <c:pt idx="4909">
                  <c:v>37725</c:v>
                </c:pt>
                <c:pt idx="4910">
                  <c:v>37726</c:v>
                </c:pt>
                <c:pt idx="4911">
                  <c:v>37727</c:v>
                </c:pt>
                <c:pt idx="4912">
                  <c:v>37728</c:v>
                </c:pt>
                <c:pt idx="4913">
                  <c:v>37729</c:v>
                </c:pt>
                <c:pt idx="4914">
                  <c:v>37730</c:v>
                </c:pt>
                <c:pt idx="4915">
                  <c:v>37731</c:v>
                </c:pt>
                <c:pt idx="4916">
                  <c:v>37732</c:v>
                </c:pt>
                <c:pt idx="4917">
                  <c:v>37733</c:v>
                </c:pt>
                <c:pt idx="4918">
                  <c:v>37734</c:v>
                </c:pt>
                <c:pt idx="4919">
                  <c:v>37735</c:v>
                </c:pt>
                <c:pt idx="4920">
                  <c:v>37736</c:v>
                </c:pt>
                <c:pt idx="4921">
                  <c:v>37737</c:v>
                </c:pt>
                <c:pt idx="4922">
                  <c:v>37738</c:v>
                </c:pt>
                <c:pt idx="4923">
                  <c:v>37739</c:v>
                </c:pt>
                <c:pt idx="4924">
                  <c:v>37740</c:v>
                </c:pt>
                <c:pt idx="4925">
                  <c:v>37741</c:v>
                </c:pt>
                <c:pt idx="4926">
                  <c:v>37742</c:v>
                </c:pt>
                <c:pt idx="4927">
                  <c:v>37743</c:v>
                </c:pt>
                <c:pt idx="4928">
                  <c:v>37744</c:v>
                </c:pt>
                <c:pt idx="4929">
                  <c:v>37745</c:v>
                </c:pt>
                <c:pt idx="4930">
                  <c:v>37746</c:v>
                </c:pt>
                <c:pt idx="4931">
                  <c:v>37747</c:v>
                </c:pt>
                <c:pt idx="4932">
                  <c:v>37748</c:v>
                </c:pt>
                <c:pt idx="4933">
                  <c:v>37749</c:v>
                </c:pt>
                <c:pt idx="4934">
                  <c:v>37750</c:v>
                </c:pt>
                <c:pt idx="4935">
                  <c:v>37751</c:v>
                </c:pt>
                <c:pt idx="4936">
                  <c:v>37752</c:v>
                </c:pt>
                <c:pt idx="4937">
                  <c:v>37753</c:v>
                </c:pt>
                <c:pt idx="4938">
                  <c:v>37754</c:v>
                </c:pt>
                <c:pt idx="4939">
                  <c:v>37755</c:v>
                </c:pt>
                <c:pt idx="4940">
                  <c:v>37756</c:v>
                </c:pt>
                <c:pt idx="4941">
                  <c:v>37757</c:v>
                </c:pt>
                <c:pt idx="4942">
                  <c:v>37758</c:v>
                </c:pt>
                <c:pt idx="4943">
                  <c:v>37759</c:v>
                </c:pt>
                <c:pt idx="4944">
                  <c:v>37760</c:v>
                </c:pt>
                <c:pt idx="4945">
                  <c:v>37761</c:v>
                </c:pt>
                <c:pt idx="4946">
                  <c:v>37762</c:v>
                </c:pt>
                <c:pt idx="4947">
                  <c:v>37763</c:v>
                </c:pt>
                <c:pt idx="4948">
                  <c:v>37764</c:v>
                </c:pt>
                <c:pt idx="4949">
                  <c:v>37765</c:v>
                </c:pt>
                <c:pt idx="4950">
                  <c:v>37766</c:v>
                </c:pt>
                <c:pt idx="4951">
                  <c:v>37767</c:v>
                </c:pt>
                <c:pt idx="4952">
                  <c:v>37768</c:v>
                </c:pt>
                <c:pt idx="4953">
                  <c:v>37769</c:v>
                </c:pt>
                <c:pt idx="4954">
                  <c:v>37770</c:v>
                </c:pt>
                <c:pt idx="4955">
                  <c:v>37771</c:v>
                </c:pt>
                <c:pt idx="4956">
                  <c:v>37772</c:v>
                </c:pt>
                <c:pt idx="4957">
                  <c:v>37773</c:v>
                </c:pt>
                <c:pt idx="4958">
                  <c:v>37774</c:v>
                </c:pt>
                <c:pt idx="4959">
                  <c:v>37775</c:v>
                </c:pt>
                <c:pt idx="4960">
                  <c:v>37776</c:v>
                </c:pt>
                <c:pt idx="4961">
                  <c:v>37777</c:v>
                </c:pt>
                <c:pt idx="4962">
                  <c:v>37778</c:v>
                </c:pt>
                <c:pt idx="4963">
                  <c:v>37779</c:v>
                </c:pt>
                <c:pt idx="4964">
                  <c:v>37780</c:v>
                </c:pt>
                <c:pt idx="4965">
                  <c:v>37781</c:v>
                </c:pt>
                <c:pt idx="4966">
                  <c:v>37782</c:v>
                </c:pt>
                <c:pt idx="4967">
                  <c:v>37783</c:v>
                </c:pt>
                <c:pt idx="4968">
                  <c:v>37784</c:v>
                </c:pt>
                <c:pt idx="4969">
                  <c:v>37785</c:v>
                </c:pt>
                <c:pt idx="4970">
                  <c:v>37786</c:v>
                </c:pt>
                <c:pt idx="4971">
                  <c:v>37787</c:v>
                </c:pt>
                <c:pt idx="4972">
                  <c:v>37788</c:v>
                </c:pt>
                <c:pt idx="4973">
                  <c:v>37789</c:v>
                </c:pt>
                <c:pt idx="4974">
                  <c:v>37790</c:v>
                </c:pt>
                <c:pt idx="4975">
                  <c:v>37791</c:v>
                </c:pt>
                <c:pt idx="4976">
                  <c:v>37792</c:v>
                </c:pt>
                <c:pt idx="4977">
                  <c:v>37793</c:v>
                </c:pt>
                <c:pt idx="4978">
                  <c:v>37794</c:v>
                </c:pt>
                <c:pt idx="4979">
                  <c:v>37795</c:v>
                </c:pt>
                <c:pt idx="4980">
                  <c:v>37796</c:v>
                </c:pt>
                <c:pt idx="4981">
                  <c:v>37797</c:v>
                </c:pt>
                <c:pt idx="4982">
                  <c:v>37798</c:v>
                </c:pt>
                <c:pt idx="4983">
                  <c:v>37799</c:v>
                </c:pt>
                <c:pt idx="4984">
                  <c:v>37800</c:v>
                </c:pt>
                <c:pt idx="4985">
                  <c:v>37801</c:v>
                </c:pt>
                <c:pt idx="4986">
                  <c:v>37802</c:v>
                </c:pt>
                <c:pt idx="4987">
                  <c:v>37803</c:v>
                </c:pt>
                <c:pt idx="4988">
                  <c:v>37804</c:v>
                </c:pt>
                <c:pt idx="4989">
                  <c:v>37805</c:v>
                </c:pt>
                <c:pt idx="4990">
                  <c:v>37806</c:v>
                </c:pt>
                <c:pt idx="4991">
                  <c:v>37807</c:v>
                </c:pt>
                <c:pt idx="4992">
                  <c:v>37808</c:v>
                </c:pt>
                <c:pt idx="4993">
                  <c:v>37809</c:v>
                </c:pt>
                <c:pt idx="4994">
                  <c:v>37810</c:v>
                </c:pt>
                <c:pt idx="4995">
                  <c:v>37811</c:v>
                </c:pt>
                <c:pt idx="4996">
                  <c:v>37812</c:v>
                </c:pt>
                <c:pt idx="4997">
                  <c:v>37813</c:v>
                </c:pt>
                <c:pt idx="4998">
                  <c:v>37814</c:v>
                </c:pt>
                <c:pt idx="4999">
                  <c:v>37815</c:v>
                </c:pt>
                <c:pt idx="5000">
                  <c:v>37816</c:v>
                </c:pt>
                <c:pt idx="5001">
                  <c:v>37817</c:v>
                </c:pt>
                <c:pt idx="5002">
                  <c:v>37818</c:v>
                </c:pt>
                <c:pt idx="5003">
                  <c:v>37819</c:v>
                </c:pt>
                <c:pt idx="5004">
                  <c:v>37820</c:v>
                </c:pt>
                <c:pt idx="5005">
                  <c:v>37821</c:v>
                </c:pt>
                <c:pt idx="5006">
                  <c:v>37822</c:v>
                </c:pt>
                <c:pt idx="5007">
                  <c:v>37823</c:v>
                </c:pt>
                <c:pt idx="5008">
                  <c:v>37824</c:v>
                </c:pt>
                <c:pt idx="5009">
                  <c:v>37825</c:v>
                </c:pt>
                <c:pt idx="5010">
                  <c:v>37826</c:v>
                </c:pt>
                <c:pt idx="5011">
                  <c:v>37827</c:v>
                </c:pt>
                <c:pt idx="5012">
                  <c:v>37828</c:v>
                </c:pt>
                <c:pt idx="5013">
                  <c:v>37829</c:v>
                </c:pt>
                <c:pt idx="5014">
                  <c:v>37830</c:v>
                </c:pt>
                <c:pt idx="5015">
                  <c:v>37831</c:v>
                </c:pt>
                <c:pt idx="5016">
                  <c:v>37832</c:v>
                </c:pt>
                <c:pt idx="5017">
                  <c:v>37833</c:v>
                </c:pt>
                <c:pt idx="5018">
                  <c:v>37834</c:v>
                </c:pt>
                <c:pt idx="5019">
                  <c:v>37835</c:v>
                </c:pt>
                <c:pt idx="5020">
                  <c:v>37836</c:v>
                </c:pt>
                <c:pt idx="5021">
                  <c:v>37837</c:v>
                </c:pt>
                <c:pt idx="5022">
                  <c:v>37838</c:v>
                </c:pt>
                <c:pt idx="5023">
                  <c:v>37839</c:v>
                </c:pt>
                <c:pt idx="5024">
                  <c:v>37840</c:v>
                </c:pt>
                <c:pt idx="5025">
                  <c:v>37841</c:v>
                </c:pt>
                <c:pt idx="5026">
                  <c:v>37842</c:v>
                </c:pt>
                <c:pt idx="5027">
                  <c:v>37843</c:v>
                </c:pt>
                <c:pt idx="5028">
                  <c:v>37844</c:v>
                </c:pt>
                <c:pt idx="5029">
                  <c:v>37845</c:v>
                </c:pt>
                <c:pt idx="5030">
                  <c:v>37846</c:v>
                </c:pt>
                <c:pt idx="5031">
                  <c:v>37847</c:v>
                </c:pt>
                <c:pt idx="5032">
                  <c:v>37848</c:v>
                </c:pt>
                <c:pt idx="5033">
                  <c:v>37849</c:v>
                </c:pt>
                <c:pt idx="5034">
                  <c:v>37850</c:v>
                </c:pt>
                <c:pt idx="5035">
                  <c:v>37851</c:v>
                </c:pt>
                <c:pt idx="5036">
                  <c:v>37852</c:v>
                </c:pt>
                <c:pt idx="5037">
                  <c:v>37853</c:v>
                </c:pt>
                <c:pt idx="5038">
                  <c:v>37854</c:v>
                </c:pt>
                <c:pt idx="5039">
                  <c:v>37855</c:v>
                </c:pt>
                <c:pt idx="5040">
                  <c:v>37856</c:v>
                </c:pt>
                <c:pt idx="5041">
                  <c:v>37857</c:v>
                </c:pt>
                <c:pt idx="5042">
                  <c:v>37858</c:v>
                </c:pt>
                <c:pt idx="5043">
                  <c:v>37859</c:v>
                </c:pt>
                <c:pt idx="5044">
                  <c:v>37860</c:v>
                </c:pt>
                <c:pt idx="5045">
                  <c:v>37861</c:v>
                </c:pt>
                <c:pt idx="5046">
                  <c:v>37862</c:v>
                </c:pt>
                <c:pt idx="5047">
                  <c:v>37863</c:v>
                </c:pt>
                <c:pt idx="5048">
                  <c:v>37864</c:v>
                </c:pt>
                <c:pt idx="5049">
                  <c:v>37865</c:v>
                </c:pt>
                <c:pt idx="5050">
                  <c:v>37866</c:v>
                </c:pt>
                <c:pt idx="5051">
                  <c:v>37867</c:v>
                </c:pt>
                <c:pt idx="5052">
                  <c:v>37868</c:v>
                </c:pt>
                <c:pt idx="5053">
                  <c:v>37869</c:v>
                </c:pt>
                <c:pt idx="5054">
                  <c:v>37870</c:v>
                </c:pt>
                <c:pt idx="5055">
                  <c:v>37871</c:v>
                </c:pt>
                <c:pt idx="5056">
                  <c:v>37872</c:v>
                </c:pt>
                <c:pt idx="5057">
                  <c:v>37873</c:v>
                </c:pt>
                <c:pt idx="5058">
                  <c:v>37874</c:v>
                </c:pt>
                <c:pt idx="5059">
                  <c:v>37875</c:v>
                </c:pt>
                <c:pt idx="5060">
                  <c:v>37876</c:v>
                </c:pt>
                <c:pt idx="5061">
                  <c:v>37877</c:v>
                </c:pt>
                <c:pt idx="5062">
                  <c:v>37878</c:v>
                </c:pt>
                <c:pt idx="5063">
                  <c:v>37879</c:v>
                </c:pt>
                <c:pt idx="5064">
                  <c:v>37880</c:v>
                </c:pt>
                <c:pt idx="5065">
                  <c:v>37881</c:v>
                </c:pt>
                <c:pt idx="5066">
                  <c:v>37882</c:v>
                </c:pt>
                <c:pt idx="5067">
                  <c:v>37883</c:v>
                </c:pt>
                <c:pt idx="5068">
                  <c:v>37884</c:v>
                </c:pt>
                <c:pt idx="5069">
                  <c:v>37885</c:v>
                </c:pt>
                <c:pt idx="5070">
                  <c:v>37886</c:v>
                </c:pt>
                <c:pt idx="5071">
                  <c:v>37887</c:v>
                </c:pt>
                <c:pt idx="5072">
                  <c:v>37888</c:v>
                </c:pt>
                <c:pt idx="5073">
                  <c:v>37889</c:v>
                </c:pt>
                <c:pt idx="5074">
                  <c:v>37890</c:v>
                </c:pt>
                <c:pt idx="5075">
                  <c:v>37891</c:v>
                </c:pt>
                <c:pt idx="5076">
                  <c:v>37892</c:v>
                </c:pt>
                <c:pt idx="5077">
                  <c:v>37893</c:v>
                </c:pt>
                <c:pt idx="5078">
                  <c:v>37894</c:v>
                </c:pt>
                <c:pt idx="5079">
                  <c:v>37895</c:v>
                </c:pt>
                <c:pt idx="5080">
                  <c:v>37896</c:v>
                </c:pt>
                <c:pt idx="5081">
                  <c:v>37897</c:v>
                </c:pt>
                <c:pt idx="5082">
                  <c:v>37898</c:v>
                </c:pt>
                <c:pt idx="5083">
                  <c:v>37899</c:v>
                </c:pt>
                <c:pt idx="5084">
                  <c:v>37900</c:v>
                </c:pt>
                <c:pt idx="5085">
                  <c:v>37901</c:v>
                </c:pt>
                <c:pt idx="5086">
                  <c:v>37902</c:v>
                </c:pt>
                <c:pt idx="5087">
                  <c:v>37903</c:v>
                </c:pt>
                <c:pt idx="5088">
                  <c:v>37904</c:v>
                </c:pt>
                <c:pt idx="5089">
                  <c:v>37905</c:v>
                </c:pt>
                <c:pt idx="5090">
                  <c:v>37906</c:v>
                </c:pt>
                <c:pt idx="5091">
                  <c:v>37907</c:v>
                </c:pt>
                <c:pt idx="5092">
                  <c:v>37908</c:v>
                </c:pt>
                <c:pt idx="5093">
                  <c:v>37909</c:v>
                </c:pt>
                <c:pt idx="5094">
                  <c:v>37910</c:v>
                </c:pt>
                <c:pt idx="5095">
                  <c:v>37911</c:v>
                </c:pt>
                <c:pt idx="5096">
                  <c:v>37912</c:v>
                </c:pt>
                <c:pt idx="5097">
                  <c:v>37913</c:v>
                </c:pt>
                <c:pt idx="5098">
                  <c:v>37914</c:v>
                </c:pt>
                <c:pt idx="5099">
                  <c:v>37915</c:v>
                </c:pt>
                <c:pt idx="5100">
                  <c:v>37916</c:v>
                </c:pt>
                <c:pt idx="5101">
                  <c:v>37917</c:v>
                </c:pt>
                <c:pt idx="5102">
                  <c:v>37918</c:v>
                </c:pt>
                <c:pt idx="5103">
                  <c:v>37919</c:v>
                </c:pt>
                <c:pt idx="5104">
                  <c:v>37920</c:v>
                </c:pt>
                <c:pt idx="5105">
                  <c:v>37921</c:v>
                </c:pt>
                <c:pt idx="5106">
                  <c:v>37922</c:v>
                </c:pt>
                <c:pt idx="5107">
                  <c:v>37923</c:v>
                </c:pt>
                <c:pt idx="5108">
                  <c:v>37924</c:v>
                </c:pt>
                <c:pt idx="5109">
                  <c:v>37925</c:v>
                </c:pt>
                <c:pt idx="5110">
                  <c:v>37926</c:v>
                </c:pt>
                <c:pt idx="5111">
                  <c:v>37927</c:v>
                </c:pt>
                <c:pt idx="5112">
                  <c:v>37928</c:v>
                </c:pt>
                <c:pt idx="5113">
                  <c:v>37929</c:v>
                </c:pt>
                <c:pt idx="5114">
                  <c:v>37930</c:v>
                </c:pt>
                <c:pt idx="5115">
                  <c:v>37931</c:v>
                </c:pt>
                <c:pt idx="5116">
                  <c:v>37932</c:v>
                </c:pt>
                <c:pt idx="5117">
                  <c:v>37933</c:v>
                </c:pt>
                <c:pt idx="5118">
                  <c:v>37934</c:v>
                </c:pt>
                <c:pt idx="5119">
                  <c:v>37935</c:v>
                </c:pt>
                <c:pt idx="5120">
                  <c:v>37936</c:v>
                </c:pt>
                <c:pt idx="5121">
                  <c:v>37937</c:v>
                </c:pt>
                <c:pt idx="5122">
                  <c:v>37938</c:v>
                </c:pt>
                <c:pt idx="5123">
                  <c:v>37939</c:v>
                </c:pt>
                <c:pt idx="5124">
                  <c:v>37940</c:v>
                </c:pt>
                <c:pt idx="5125">
                  <c:v>37941</c:v>
                </c:pt>
                <c:pt idx="5126">
                  <c:v>37942</c:v>
                </c:pt>
                <c:pt idx="5127">
                  <c:v>37943</c:v>
                </c:pt>
                <c:pt idx="5128">
                  <c:v>37944</c:v>
                </c:pt>
                <c:pt idx="5129">
                  <c:v>37945</c:v>
                </c:pt>
                <c:pt idx="5130">
                  <c:v>37946</c:v>
                </c:pt>
                <c:pt idx="5131">
                  <c:v>37947</c:v>
                </c:pt>
                <c:pt idx="5132">
                  <c:v>37948</c:v>
                </c:pt>
                <c:pt idx="5133">
                  <c:v>37949</c:v>
                </c:pt>
                <c:pt idx="5134">
                  <c:v>37950</c:v>
                </c:pt>
                <c:pt idx="5135">
                  <c:v>37951</c:v>
                </c:pt>
                <c:pt idx="5136">
                  <c:v>37952</c:v>
                </c:pt>
                <c:pt idx="5137">
                  <c:v>37953</c:v>
                </c:pt>
                <c:pt idx="5138">
                  <c:v>37954</c:v>
                </c:pt>
                <c:pt idx="5139">
                  <c:v>37955</c:v>
                </c:pt>
                <c:pt idx="5140">
                  <c:v>37956</c:v>
                </c:pt>
                <c:pt idx="5141">
                  <c:v>37957</c:v>
                </c:pt>
                <c:pt idx="5142">
                  <c:v>37958</c:v>
                </c:pt>
                <c:pt idx="5143">
                  <c:v>37959</c:v>
                </c:pt>
                <c:pt idx="5144">
                  <c:v>37960</c:v>
                </c:pt>
                <c:pt idx="5145">
                  <c:v>37961</c:v>
                </c:pt>
                <c:pt idx="5146">
                  <c:v>37962</c:v>
                </c:pt>
                <c:pt idx="5147">
                  <c:v>37963</c:v>
                </c:pt>
                <c:pt idx="5148">
                  <c:v>37964</c:v>
                </c:pt>
                <c:pt idx="5149">
                  <c:v>37965</c:v>
                </c:pt>
                <c:pt idx="5150">
                  <c:v>37966</c:v>
                </c:pt>
                <c:pt idx="5151">
                  <c:v>37967</c:v>
                </c:pt>
                <c:pt idx="5152">
                  <c:v>37968</c:v>
                </c:pt>
                <c:pt idx="5153">
                  <c:v>37969</c:v>
                </c:pt>
                <c:pt idx="5154">
                  <c:v>37970</c:v>
                </c:pt>
                <c:pt idx="5155">
                  <c:v>37971</c:v>
                </c:pt>
                <c:pt idx="5156">
                  <c:v>37972</c:v>
                </c:pt>
                <c:pt idx="5157">
                  <c:v>37973</c:v>
                </c:pt>
                <c:pt idx="5158">
                  <c:v>37974</c:v>
                </c:pt>
                <c:pt idx="5159">
                  <c:v>37975</c:v>
                </c:pt>
                <c:pt idx="5160">
                  <c:v>37976</c:v>
                </c:pt>
                <c:pt idx="5161">
                  <c:v>37977</c:v>
                </c:pt>
                <c:pt idx="5162">
                  <c:v>37978</c:v>
                </c:pt>
                <c:pt idx="5163">
                  <c:v>37979</c:v>
                </c:pt>
                <c:pt idx="5164">
                  <c:v>37980</c:v>
                </c:pt>
                <c:pt idx="5165">
                  <c:v>37981</c:v>
                </c:pt>
                <c:pt idx="5166">
                  <c:v>37982</c:v>
                </c:pt>
                <c:pt idx="5167">
                  <c:v>37983</c:v>
                </c:pt>
                <c:pt idx="5168">
                  <c:v>37984</c:v>
                </c:pt>
                <c:pt idx="5169">
                  <c:v>37985</c:v>
                </c:pt>
                <c:pt idx="5170">
                  <c:v>37986</c:v>
                </c:pt>
                <c:pt idx="5171">
                  <c:v>37987</c:v>
                </c:pt>
                <c:pt idx="5172">
                  <c:v>37988</c:v>
                </c:pt>
                <c:pt idx="5173">
                  <c:v>37989</c:v>
                </c:pt>
                <c:pt idx="5174">
                  <c:v>37990</c:v>
                </c:pt>
                <c:pt idx="5175">
                  <c:v>37991</c:v>
                </c:pt>
                <c:pt idx="5176">
                  <c:v>37992</c:v>
                </c:pt>
                <c:pt idx="5177">
                  <c:v>37993</c:v>
                </c:pt>
                <c:pt idx="5178">
                  <c:v>37994</c:v>
                </c:pt>
                <c:pt idx="5179">
                  <c:v>37995</c:v>
                </c:pt>
                <c:pt idx="5180">
                  <c:v>37996</c:v>
                </c:pt>
                <c:pt idx="5181">
                  <c:v>37997</c:v>
                </c:pt>
                <c:pt idx="5182">
                  <c:v>37998</c:v>
                </c:pt>
                <c:pt idx="5183">
                  <c:v>37999</c:v>
                </c:pt>
                <c:pt idx="5184">
                  <c:v>38000</c:v>
                </c:pt>
                <c:pt idx="5185">
                  <c:v>38001</c:v>
                </c:pt>
                <c:pt idx="5186">
                  <c:v>38002</c:v>
                </c:pt>
                <c:pt idx="5187">
                  <c:v>38003</c:v>
                </c:pt>
                <c:pt idx="5188">
                  <c:v>38004</c:v>
                </c:pt>
                <c:pt idx="5189">
                  <c:v>38005</c:v>
                </c:pt>
                <c:pt idx="5190">
                  <c:v>38006</c:v>
                </c:pt>
                <c:pt idx="5191">
                  <c:v>38007</c:v>
                </c:pt>
                <c:pt idx="5192">
                  <c:v>38008</c:v>
                </c:pt>
                <c:pt idx="5193">
                  <c:v>38009</c:v>
                </c:pt>
                <c:pt idx="5194">
                  <c:v>38010</c:v>
                </c:pt>
                <c:pt idx="5195">
                  <c:v>38011</c:v>
                </c:pt>
                <c:pt idx="5196">
                  <c:v>38012</c:v>
                </c:pt>
                <c:pt idx="5197">
                  <c:v>38013</c:v>
                </c:pt>
                <c:pt idx="5198">
                  <c:v>38014</c:v>
                </c:pt>
                <c:pt idx="5199">
                  <c:v>38015</c:v>
                </c:pt>
                <c:pt idx="5200">
                  <c:v>38016</c:v>
                </c:pt>
                <c:pt idx="5201">
                  <c:v>38017</c:v>
                </c:pt>
                <c:pt idx="5202">
                  <c:v>38018</c:v>
                </c:pt>
                <c:pt idx="5203">
                  <c:v>38019</c:v>
                </c:pt>
                <c:pt idx="5204">
                  <c:v>38020</c:v>
                </c:pt>
                <c:pt idx="5205">
                  <c:v>38021</c:v>
                </c:pt>
                <c:pt idx="5206">
                  <c:v>38022</c:v>
                </c:pt>
                <c:pt idx="5207">
                  <c:v>38023</c:v>
                </c:pt>
                <c:pt idx="5208">
                  <c:v>38024</c:v>
                </c:pt>
                <c:pt idx="5209">
                  <c:v>38025</c:v>
                </c:pt>
                <c:pt idx="5210">
                  <c:v>38026</c:v>
                </c:pt>
                <c:pt idx="5211">
                  <c:v>38027</c:v>
                </c:pt>
                <c:pt idx="5212">
                  <c:v>38028</c:v>
                </c:pt>
                <c:pt idx="5213">
                  <c:v>38029</c:v>
                </c:pt>
                <c:pt idx="5214">
                  <c:v>38030</c:v>
                </c:pt>
                <c:pt idx="5215">
                  <c:v>38031</c:v>
                </c:pt>
                <c:pt idx="5216">
                  <c:v>38032</c:v>
                </c:pt>
                <c:pt idx="5217">
                  <c:v>38033</c:v>
                </c:pt>
                <c:pt idx="5218">
                  <c:v>38034</c:v>
                </c:pt>
                <c:pt idx="5219">
                  <c:v>38035</c:v>
                </c:pt>
                <c:pt idx="5220">
                  <c:v>38036</c:v>
                </c:pt>
                <c:pt idx="5221">
                  <c:v>38037</c:v>
                </c:pt>
                <c:pt idx="5222">
                  <c:v>38038</c:v>
                </c:pt>
                <c:pt idx="5223">
                  <c:v>38039</c:v>
                </c:pt>
                <c:pt idx="5224">
                  <c:v>38040</c:v>
                </c:pt>
                <c:pt idx="5225">
                  <c:v>38041</c:v>
                </c:pt>
                <c:pt idx="5226">
                  <c:v>38042</c:v>
                </c:pt>
                <c:pt idx="5227">
                  <c:v>38043</c:v>
                </c:pt>
                <c:pt idx="5228">
                  <c:v>38044</c:v>
                </c:pt>
                <c:pt idx="5229">
                  <c:v>38045</c:v>
                </c:pt>
                <c:pt idx="5230">
                  <c:v>38046</c:v>
                </c:pt>
                <c:pt idx="5231">
                  <c:v>38047</c:v>
                </c:pt>
                <c:pt idx="5232">
                  <c:v>38048</c:v>
                </c:pt>
                <c:pt idx="5233">
                  <c:v>38049</c:v>
                </c:pt>
                <c:pt idx="5234">
                  <c:v>38050</c:v>
                </c:pt>
                <c:pt idx="5235">
                  <c:v>38051</c:v>
                </c:pt>
                <c:pt idx="5236">
                  <c:v>38052</c:v>
                </c:pt>
                <c:pt idx="5237">
                  <c:v>38053</c:v>
                </c:pt>
                <c:pt idx="5238">
                  <c:v>38054</c:v>
                </c:pt>
                <c:pt idx="5239">
                  <c:v>38055</c:v>
                </c:pt>
                <c:pt idx="5240">
                  <c:v>38056</c:v>
                </c:pt>
                <c:pt idx="5241">
                  <c:v>38057</c:v>
                </c:pt>
                <c:pt idx="5242">
                  <c:v>38058</c:v>
                </c:pt>
                <c:pt idx="5243">
                  <c:v>38059</c:v>
                </c:pt>
                <c:pt idx="5244">
                  <c:v>38060</c:v>
                </c:pt>
                <c:pt idx="5245">
                  <c:v>38061</c:v>
                </c:pt>
                <c:pt idx="5246">
                  <c:v>38062</c:v>
                </c:pt>
                <c:pt idx="5247">
                  <c:v>38063</c:v>
                </c:pt>
                <c:pt idx="5248">
                  <c:v>38064</c:v>
                </c:pt>
                <c:pt idx="5249">
                  <c:v>38065</c:v>
                </c:pt>
                <c:pt idx="5250">
                  <c:v>38066</c:v>
                </c:pt>
                <c:pt idx="5251">
                  <c:v>38067</c:v>
                </c:pt>
                <c:pt idx="5252">
                  <c:v>38068</c:v>
                </c:pt>
                <c:pt idx="5253">
                  <c:v>38069</c:v>
                </c:pt>
                <c:pt idx="5254">
                  <c:v>38070</c:v>
                </c:pt>
                <c:pt idx="5255">
                  <c:v>38071</c:v>
                </c:pt>
                <c:pt idx="5256">
                  <c:v>38072</c:v>
                </c:pt>
                <c:pt idx="5257">
                  <c:v>38073</c:v>
                </c:pt>
                <c:pt idx="5258">
                  <c:v>38074</c:v>
                </c:pt>
                <c:pt idx="5259">
                  <c:v>38075</c:v>
                </c:pt>
                <c:pt idx="5260">
                  <c:v>38076</c:v>
                </c:pt>
                <c:pt idx="5261">
                  <c:v>38077</c:v>
                </c:pt>
                <c:pt idx="5262">
                  <c:v>38078</c:v>
                </c:pt>
                <c:pt idx="5263">
                  <c:v>38079</c:v>
                </c:pt>
                <c:pt idx="5264">
                  <c:v>38080</c:v>
                </c:pt>
                <c:pt idx="5265">
                  <c:v>38081</c:v>
                </c:pt>
                <c:pt idx="5266">
                  <c:v>38082</c:v>
                </c:pt>
                <c:pt idx="5267">
                  <c:v>38083</c:v>
                </c:pt>
                <c:pt idx="5268">
                  <c:v>38084</c:v>
                </c:pt>
                <c:pt idx="5269">
                  <c:v>38085</c:v>
                </c:pt>
                <c:pt idx="5270">
                  <c:v>38086</c:v>
                </c:pt>
                <c:pt idx="5271">
                  <c:v>38087</c:v>
                </c:pt>
                <c:pt idx="5272">
                  <c:v>38088</c:v>
                </c:pt>
                <c:pt idx="5273">
                  <c:v>38089</c:v>
                </c:pt>
                <c:pt idx="5274">
                  <c:v>38090</c:v>
                </c:pt>
                <c:pt idx="5275">
                  <c:v>38091</c:v>
                </c:pt>
                <c:pt idx="5276">
                  <c:v>38092</c:v>
                </c:pt>
                <c:pt idx="5277">
                  <c:v>38093</c:v>
                </c:pt>
                <c:pt idx="5278">
                  <c:v>38094</c:v>
                </c:pt>
                <c:pt idx="5279">
                  <c:v>38095</c:v>
                </c:pt>
                <c:pt idx="5280">
                  <c:v>38096</c:v>
                </c:pt>
                <c:pt idx="5281">
                  <c:v>38097</c:v>
                </c:pt>
                <c:pt idx="5282">
                  <c:v>38098</c:v>
                </c:pt>
                <c:pt idx="5283">
                  <c:v>38099</c:v>
                </c:pt>
                <c:pt idx="5284">
                  <c:v>38100</c:v>
                </c:pt>
                <c:pt idx="5285">
                  <c:v>38101</c:v>
                </c:pt>
                <c:pt idx="5286">
                  <c:v>38102</c:v>
                </c:pt>
                <c:pt idx="5287">
                  <c:v>38103</c:v>
                </c:pt>
                <c:pt idx="5288">
                  <c:v>38104</c:v>
                </c:pt>
                <c:pt idx="5289">
                  <c:v>38105</c:v>
                </c:pt>
                <c:pt idx="5290">
                  <c:v>38106</c:v>
                </c:pt>
                <c:pt idx="5291">
                  <c:v>38107</c:v>
                </c:pt>
                <c:pt idx="5292">
                  <c:v>38108</c:v>
                </c:pt>
                <c:pt idx="5293">
                  <c:v>38109</c:v>
                </c:pt>
                <c:pt idx="5294">
                  <c:v>38110</c:v>
                </c:pt>
                <c:pt idx="5295">
                  <c:v>38111</c:v>
                </c:pt>
                <c:pt idx="5296">
                  <c:v>38112</c:v>
                </c:pt>
                <c:pt idx="5297">
                  <c:v>38113</c:v>
                </c:pt>
                <c:pt idx="5298">
                  <c:v>38114</c:v>
                </c:pt>
                <c:pt idx="5299">
                  <c:v>38115</c:v>
                </c:pt>
                <c:pt idx="5300">
                  <c:v>38116</c:v>
                </c:pt>
                <c:pt idx="5301">
                  <c:v>38117</c:v>
                </c:pt>
                <c:pt idx="5302">
                  <c:v>38118</c:v>
                </c:pt>
                <c:pt idx="5303">
                  <c:v>38119</c:v>
                </c:pt>
                <c:pt idx="5304">
                  <c:v>38120</c:v>
                </c:pt>
                <c:pt idx="5305">
                  <c:v>38121</c:v>
                </c:pt>
                <c:pt idx="5306">
                  <c:v>38122</c:v>
                </c:pt>
                <c:pt idx="5307">
                  <c:v>38123</c:v>
                </c:pt>
                <c:pt idx="5308">
                  <c:v>38124</c:v>
                </c:pt>
                <c:pt idx="5309">
                  <c:v>38125</c:v>
                </c:pt>
                <c:pt idx="5310">
                  <c:v>38126</c:v>
                </c:pt>
                <c:pt idx="5311">
                  <c:v>38127</c:v>
                </c:pt>
                <c:pt idx="5312">
                  <c:v>38128</c:v>
                </c:pt>
                <c:pt idx="5313">
                  <c:v>38129</c:v>
                </c:pt>
                <c:pt idx="5314">
                  <c:v>38130</c:v>
                </c:pt>
                <c:pt idx="5315">
                  <c:v>38131</c:v>
                </c:pt>
                <c:pt idx="5316">
                  <c:v>38132</c:v>
                </c:pt>
                <c:pt idx="5317">
                  <c:v>38133</c:v>
                </c:pt>
                <c:pt idx="5318">
                  <c:v>38134</c:v>
                </c:pt>
                <c:pt idx="5319">
                  <c:v>38135</c:v>
                </c:pt>
                <c:pt idx="5320">
                  <c:v>38136</c:v>
                </c:pt>
                <c:pt idx="5321">
                  <c:v>38137</c:v>
                </c:pt>
                <c:pt idx="5322">
                  <c:v>38138</c:v>
                </c:pt>
                <c:pt idx="5323">
                  <c:v>38139</c:v>
                </c:pt>
                <c:pt idx="5324">
                  <c:v>38140</c:v>
                </c:pt>
                <c:pt idx="5325">
                  <c:v>38141</c:v>
                </c:pt>
                <c:pt idx="5326">
                  <c:v>38142</c:v>
                </c:pt>
                <c:pt idx="5327">
                  <c:v>38143</c:v>
                </c:pt>
                <c:pt idx="5328">
                  <c:v>38144</c:v>
                </c:pt>
                <c:pt idx="5329">
                  <c:v>38145</c:v>
                </c:pt>
                <c:pt idx="5330">
                  <c:v>38146</c:v>
                </c:pt>
                <c:pt idx="5331">
                  <c:v>38147</c:v>
                </c:pt>
                <c:pt idx="5332">
                  <c:v>38148</c:v>
                </c:pt>
                <c:pt idx="5333">
                  <c:v>38149</c:v>
                </c:pt>
                <c:pt idx="5334">
                  <c:v>38150</c:v>
                </c:pt>
                <c:pt idx="5335">
                  <c:v>38151</c:v>
                </c:pt>
                <c:pt idx="5336">
                  <c:v>38152</c:v>
                </c:pt>
                <c:pt idx="5337">
                  <c:v>38153</c:v>
                </c:pt>
                <c:pt idx="5338">
                  <c:v>38154</c:v>
                </c:pt>
                <c:pt idx="5339">
                  <c:v>38155</c:v>
                </c:pt>
                <c:pt idx="5340">
                  <c:v>38156</c:v>
                </c:pt>
                <c:pt idx="5341">
                  <c:v>38157</c:v>
                </c:pt>
                <c:pt idx="5342">
                  <c:v>38158</c:v>
                </c:pt>
                <c:pt idx="5343">
                  <c:v>38159</c:v>
                </c:pt>
                <c:pt idx="5344">
                  <c:v>38160</c:v>
                </c:pt>
                <c:pt idx="5345">
                  <c:v>38161</c:v>
                </c:pt>
                <c:pt idx="5346">
                  <c:v>38162</c:v>
                </c:pt>
                <c:pt idx="5347">
                  <c:v>38163</c:v>
                </c:pt>
                <c:pt idx="5348">
                  <c:v>38164</c:v>
                </c:pt>
                <c:pt idx="5349">
                  <c:v>38165</c:v>
                </c:pt>
                <c:pt idx="5350">
                  <c:v>38166</c:v>
                </c:pt>
                <c:pt idx="5351">
                  <c:v>38167</c:v>
                </c:pt>
                <c:pt idx="5352">
                  <c:v>38168</c:v>
                </c:pt>
                <c:pt idx="5353">
                  <c:v>38169</c:v>
                </c:pt>
                <c:pt idx="5354">
                  <c:v>38170</c:v>
                </c:pt>
                <c:pt idx="5355">
                  <c:v>38171</c:v>
                </c:pt>
                <c:pt idx="5356">
                  <c:v>38172</c:v>
                </c:pt>
                <c:pt idx="5357">
                  <c:v>38173</c:v>
                </c:pt>
                <c:pt idx="5358">
                  <c:v>38174</c:v>
                </c:pt>
                <c:pt idx="5359">
                  <c:v>38175</c:v>
                </c:pt>
                <c:pt idx="5360">
                  <c:v>38176</c:v>
                </c:pt>
                <c:pt idx="5361">
                  <c:v>38177</c:v>
                </c:pt>
                <c:pt idx="5362">
                  <c:v>38178</c:v>
                </c:pt>
                <c:pt idx="5363">
                  <c:v>38179</c:v>
                </c:pt>
                <c:pt idx="5364">
                  <c:v>38180</c:v>
                </c:pt>
                <c:pt idx="5365">
                  <c:v>38181</c:v>
                </c:pt>
                <c:pt idx="5366">
                  <c:v>38182</c:v>
                </c:pt>
                <c:pt idx="5367">
                  <c:v>38183</c:v>
                </c:pt>
                <c:pt idx="5368">
                  <c:v>38184</c:v>
                </c:pt>
                <c:pt idx="5369">
                  <c:v>38185</c:v>
                </c:pt>
                <c:pt idx="5370">
                  <c:v>38186</c:v>
                </c:pt>
                <c:pt idx="5371">
                  <c:v>38187</c:v>
                </c:pt>
                <c:pt idx="5372">
                  <c:v>38188</c:v>
                </c:pt>
                <c:pt idx="5373">
                  <c:v>38189</c:v>
                </c:pt>
                <c:pt idx="5374">
                  <c:v>38190</c:v>
                </c:pt>
                <c:pt idx="5375">
                  <c:v>38191</c:v>
                </c:pt>
                <c:pt idx="5376">
                  <c:v>38192</c:v>
                </c:pt>
                <c:pt idx="5377">
                  <c:v>38193</c:v>
                </c:pt>
                <c:pt idx="5378">
                  <c:v>38194</c:v>
                </c:pt>
                <c:pt idx="5379">
                  <c:v>38195</c:v>
                </c:pt>
                <c:pt idx="5380">
                  <c:v>38196</c:v>
                </c:pt>
                <c:pt idx="5381">
                  <c:v>38197</c:v>
                </c:pt>
                <c:pt idx="5382">
                  <c:v>38198</c:v>
                </c:pt>
                <c:pt idx="5383">
                  <c:v>38199</c:v>
                </c:pt>
                <c:pt idx="5384">
                  <c:v>38200</c:v>
                </c:pt>
                <c:pt idx="5385">
                  <c:v>38201</c:v>
                </c:pt>
                <c:pt idx="5386">
                  <c:v>38202</c:v>
                </c:pt>
                <c:pt idx="5387">
                  <c:v>38203</c:v>
                </c:pt>
                <c:pt idx="5388">
                  <c:v>38204</c:v>
                </c:pt>
                <c:pt idx="5389">
                  <c:v>38205</c:v>
                </c:pt>
                <c:pt idx="5390">
                  <c:v>38206</c:v>
                </c:pt>
                <c:pt idx="5391">
                  <c:v>38207</c:v>
                </c:pt>
                <c:pt idx="5392">
                  <c:v>38208</c:v>
                </c:pt>
                <c:pt idx="5393">
                  <c:v>38209</c:v>
                </c:pt>
                <c:pt idx="5394">
                  <c:v>38210</c:v>
                </c:pt>
                <c:pt idx="5395">
                  <c:v>38211</c:v>
                </c:pt>
                <c:pt idx="5396">
                  <c:v>38212</c:v>
                </c:pt>
                <c:pt idx="5397">
                  <c:v>38213</c:v>
                </c:pt>
                <c:pt idx="5398">
                  <c:v>38214</c:v>
                </c:pt>
                <c:pt idx="5399">
                  <c:v>38215</c:v>
                </c:pt>
                <c:pt idx="5400">
                  <c:v>38216</c:v>
                </c:pt>
                <c:pt idx="5401">
                  <c:v>38217</c:v>
                </c:pt>
                <c:pt idx="5402">
                  <c:v>38218</c:v>
                </c:pt>
                <c:pt idx="5403">
                  <c:v>38219</c:v>
                </c:pt>
                <c:pt idx="5404">
                  <c:v>38220</c:v>
                </c:pt>
                <c:pt idx="5405">
                  <c:v>38221</c:v>
                </c:pt>
                <c:pt idx="5406">
                  <c:v>38222</c:v>
                </c:pt>
                <c:pt idx="5407">
                  <c:v>38223</c:v>
                </c:pt>
                <c:pt idx="5408">
                  <c:v>38224</c:v>
                </c:pt>
                <c:pt idx="5409">
                  <c:v>38225</c:v>
                </c:pt>
                <c:pt idx="5410">
                  <c:v>38226</c:v>
                </c:pt>
                <c:pt idx="5411">
                  <c:v>38227</c:v>
                </c:pt>
                <c:pt idx="5412">
                  <c:v>38228</c:v>
                </c:pt>
                <c:pt idx="5413">
                  <c:v>38229</c:v>
                </c:pt>
                <c:pt idx="5414">
                  <c:v>38230</c:v>
                </c:pt>
                <c:pt idx="5415">
                  <c:v>38231</c:v>
                </c:pt>
                <c:pt idx="5416">
                  <c:v>38232</c:v>
                </c:pt>
                <c:pt idx="5417">
                  <c:v>38233</c:v>
                </c:pt>
                <c:pt idx="5418">
                  <c:v>38234</c:v>
                </c:pt>
                <c:pt idx="5419">
                  <c:v>38235</c:v>
                </c:pt>
                <c:pt idx="5420">
                  <c:v>38236</c:v>
                </c:pt>
                <c:pt idx="5421">
                  <c:v>38237</c:v>
                </c:pt>
                <c:pt idx="5422">
                  <c:v>38238</c:v>
                </c:pt>
                <c:pt idx="5423">
                  <c:v>38239</c:v>
                </c:pt>
                <c:pt idx="5424">
                  <c:v>38240</c:v>
                </c:pt>
                <c:pt idx="5425">
                  <c:v>38241</c:v>
                </c:pt>
                <c:pt idx="5426">
                  <c:v>38242</c:v>
                </c:pt>
                <c:pt idx="5427">
                  <c:v>38243</c:v>
                </c:pt>
                <c:pt idx="5428">
                  <c:v>38244</c:v>
                </c:pt>
                <c:pt idx="5429">
                  <c:v>38245</c:v>
                </c:pt>
                <c:pt idx="5430">
                  <c:v>38246</c:v>
                </c:pt>
                <c:pt idx="5431">
                  <c:v>38247</c:v>
                </c:pt>
                <c:pt idx="5432">
                  <c:v>38248</c:v>
                </c:pt>
                <c:pt idx="5433">
                  <c:v>38249</c:v>
                </c:pt>
                <c:pt idx="5434">
                  <c:v>38250</c:v>
                </c:pt>
                <c:pt idx="5435">
                  <c:v>38251</c:v>
                </c:pt>
                <c:pt idx="5436">
                  <c:v>38252</c:v>
                </c:pt>
                <c:pt idx="5437">
                  <c:v>38253</c:v>
                </c:pt>
                <c:pt idx="5438">
                  <c:v>38254</c:v>
                </c:pt>
                <c:pt idx="5439">
                  <c:v>38255</c:v>
                </c:pt>
                <c:pt idx="5440">
                  <c:v>38256</c:v>
                </c:pt>
                <c:pt idx="5441">
                  <c:v>38257</c:v>
                </c:pt>
                <c:pt idx="5442">
                  <c:v>38258</c:v>
                </c:pt>
                <c:pt idx="5443">
                  <c:v>38259</c:v>
                </c:pt>
                <c:pt idx="5444">
                  <c:v>38260</c:v>
                </c:pt>
                <c:pt idx="5445">
                  <c:v>38261</c:v>
                </c:pt>
                <c:pt idx="5446">
                  <c:v>38262</c:v>
                </c:pt>
                <c:pt idx="5447">
                  <c:v>38263</c:v>
                </c:pt>
                <c:pt idx="5448">
                  <c:v>38264</c:v>
                </c:pt>
                <c:pt idx="5449">
                  <c:v>38265</c:v>
                </c:pt>
                <c:pt idx="5450">
                  <c:v>38266</c:v>
                </c:pt>
                <c:pt idx="5451">
                  <c:v>38267</c:v>
                </c:pt>
                <c:pt idx="5452">
                  <c:v>38268</c:v>
                </c:pt>
                <c:pt idx="5453">
                  <c:v>38269</c:v>
                </c:pt>
                <c:pt idx="5454">
                  <c:v>38270</c:v>
                </c:pt>
                <c:pt idx="5455">
                  <c:v>38271</c:v>
                </c:pt>
                <c:pt idx="5456">
                  <c:v>38272</c:v>
                </c:pt>
                <c:pt idx="5457">
                  <c:v>38273</c:v>
                </c:pt>
                <c:pt idx="5458">
                  <c:v>38274</c:v>
                </c:pt>
                <c:pt idx="5459">
                  <c:v>38275</c:v>
                </c:pt>
                <c:pt idx="5460">
                  <c:v>38276</c:v>
                </c:pt>
                <c:pt idx="5461">
                  <c:v>38277</c:v>
                </c:pt>
                <c:pt idx="5462">
                  <c:v>38278</c:v>
                </c:pt>
                <c:pt idx="5463">
                  <c:v>38279</c:v>
                </c:pt>
                <c:pt idx="5464">
                  <c:v>38280</c:v>
                </c:pt>
                <c:pt idx="5465">
                  <c:v>38281</c:v>
                </c:pt>
                <c:pt idx="5466">
                  <c:v>38282</c:v>
                </c:pt>
                <c:pt idx="5467">
                  <c:v>38283</c:v>
                </c:pt>
                <c:pt idx="5468">
                  <c:v>38284</c:v>
                </c:pt>
                <c:pt idx="5469">
                  <c:v>38285</c:v>
                </c:pt>
                <c:pt idx="5470">
                  <c:v>38286</c:v>
                </c:pt>
                <c:pt idx="5471">
                  <c:v>38287</c:v>
                </c:pt>
                <c:pt idx="5472">
                  <c:v>38288</c:v>
                </c:pt>
                <c:pt idx="5473">
                  <c:v>38289</c:v>
                </c:pt>
                <c:pt idx="5474">
                  <c:v>38290</c:v>
                </c:pt>
                <c:pt idx="5475">
                  <c:v>38291</c:v>
                </c:pt>
                <c:pt idx="5476">
                  <c:v>38292</c:v>
                </c:pt>
                <c:pt idx="5477">
                  <c:v>38293</c:v>
                </c:pt>
                <c:pt idx="5478">
                  <c:v>38294</c:v>
                </c:pt>
                <c:pt idx="5479">
                  <c:v>38295</c:v>
                </c:pt>
                <c:pt idx="5480">
                  <c:v>38296</c:v>
                </c:pt>
                <c:pt idx="5481">
                  <c:v>38297</c:v>
                </c:pt>
                <c:pt idx="5482">
                  <c:v>38298</c:v>
                </c:pt>
                <c:pt idx="5483">
                  <c:v>38299</c:v>
                </c:pt>
                <c:pt idx="5484">
                  <c:v>38300</c:v>
                </c:pt>
                <c:pt idx="5485">
                  <c:v>38301</c:v>
                </c:pt>
                <c:pt idx="5486">
                  <c:v>38302</c:v>
                </c:pt>
                <c:pt idx="5487">
                  <c:v>38303</c:v>
                </c:pt>
                <c:pt idx="5488">
                  <c:v>38304</c:v>
                </c:pt>
                <c:pt idx="5489">
                  <c:v>38305</c:v>
                </c:pt>
                <c:pt idx="5490">
                  <c:v>38306</c:v>
                </c:pt>
                <c:pt idx="5491">
                  <c:v>38307</c:v>
                </c:pt>
                <c:pt idx="5492">
                  <c:v>38308</c:v>
                </c:pt>
                <c:pt idx="5493">
                  <c:v>38309</c:v>
                </c:pt>
                <c:pt idx="5494">
                  <c:v>38310</c:v>
                </c:pt>
                <c:pt idx="5495">
                  <c:v>38311</c:v>
                </c:pt>
                <c:pt idx="5496">
                  <c:v>38312</c:v>
                </c:pt>
                <c:pt idx="5497">
                  <c:v>38322</c:v>
                </c:pt>
                <c:pt idx="5498">
                  <c:v>38323</c:v>
                </c:pt>
                <c:pt idx="5499">
                  <c:v>38324</c:v>
                </c:pt>
                <c:pt idx="5500">
                  <c:v>38325</c:v>
                </c:pt>
                <c:pt idx="5501">
                  <c:v>38326</c:v>
                </c:pt>
                <c:pt idx="5502">
                  <c:v>38327</c:v>
                </c:pt>
                <c:pt idx="5503">
                  <c:v>38328</c:v>
                </c:pt>
                <c:pt idx="5504">
                  <c:v>38329</c:v>
                </c:pt>
                <c:pt idx="5505">
                  <c:v>38330</c:v>
                </c:pt>
                <c:pt idx="5506">
                  <c:v>38331</c:v>
                </c:pt>
                <c:pt idx="5507">
                  <c:v>38332</c:v>
                </c:pt>
                <c:pt idx="5508">
                  <c:v>38333</c:v>
                </c:pt>
                <c:pt idx="5509">
                  <c:v>38334</c:v>
                </c:pt>
                <c:pt idx="5510">
                  <c:v>38335</c:v>
                </c:pt>
                <c:pt idx="5511">
                  <c:v>38336</c:v>
                </c:pt>
                <c:pt idx="5512">
                  <c:v>38337</c:v>
                </c:pt>
                <c:pt idx="5513">
                  <c:v>38338</c:v>
                </c:pt>
                <c:pt idx="5514">
                  <c:v>38339</c:v>
                </c:pt>
                <c:pt idx="5515">
                  <c:v>38340</c:v>
                </c:pt>
                <c:pt idx="5516">
                  <c:v>38341</c:v>
                </c:pt>
                <c:pt idx="5517">
                  <c:v>38342</c:v>
                </c:pt>
                <c:pt idx="5518">
                  <c:v>38343</c:v>
                </c:pt>
                <c:pt idx="5519">
                  <c:v>38344</c:v>
                </c:pt>
                <c:pt idx="5520">
                  <c:v>38345</c:v>
                </c:pt>
                <c:pt idx="5521">
                  <c:v>38346</c:v>
                </c:pt>
                <c:pt idx="5522">
                  <c:v>38347</c:v>
                </c:pt>
                <c:pt idx="5523">
                  <c:v>38348</c:v>
                </c:pt>
                <c:pt idx="5524">
                  <c:v>38349</c:v>
                </c:pt>
                <c:pt idx="5525">
                  <c:v>38350</c:v>
                </c:pt>
                <c:pt idx="5526">
                  <c:v>38351</c:v>
                </c:pt>
                <c:pt idx="5527">
                  <c:v>38352</c:v>
                </c:pt>
                <c:pt idx="5528">
                  <c:v>38353</c:v>
                </c:pt>
                <c:pt idx="5529">
                  <c:v>38354</c:v>
                </c:pt>
                <c:pt idx="5530">
                  <c:v>38355</c:v>
                </c:pt>
                <c:pt idx="5531">
                  <c:v>38356</c:v>
                </c:pt>
                <c:pt idx="5532">
                  <c:v>38357</c:v>
                </c:pt>
                <c:pt idx="5533">
                  <c:v>38358</c:v>
                </c:pt>
                <c:pt idx="5534">
                  <c:v>38359</c:v>
                </c:pt>
                <c:pt idx="5535">
                  <c:v>38360</c:v>
                </c:pt>
                <c:pt idx="5536">
                  <c:v>38361</c:v>
                </c:pt>
                <c:pt idx="5537">
                  <c:v>38362</c:v>
                </c:pt>
                <c:pt idx="5538">
                  <c:v>38363</c:v>
                </c:pt>
                <c:pt idx="5539">
                  <c:v>38364</c:v>
                </c:pt>
                <c:pt idx="5540">
                  <c:v>38365</c:v>
                </c:pt>
                <c:pt idx="5541">
                  <c:v>38366</c:v>
                </c:pt>
                <c:pt idx="5542">
                  <c:v>38373</c:v>
                </c:pt>
                <c:pt idx="5543">
                  <c:v>38374</c:v>
                </c:pt>
                <c:pt idx="5544">
                  <c:v>38375</c:v>
                </c:pt>
                <c:pt idx="5545">
                  <c:v>38376</c:v>
                </c:pt>
                <c:pt idx="5546">
                  <c:v>38377</c:v>
                </c:pt>
                <c:pt idx="5547">
                  <c:v>38378</c:v>
                </c:pt>
                <c:pt idx="5548">
                  <c:v>38379</c:v>
                </c:pt>
                <c:pt idx="5549">
                  <c:v>38380</c:v>
                </c:pt>
                <c:pt idx="5550">
                  <c:v>38381</c:v>
                </c:pt>
                <c:pt idx="5551">
                  <c:v>38382</c:v>
                </c:pt>
                <c:pt idx="5552">
                  <c:v>38383</c:v>
                </c:pt>
                <c:pt idx="5553">
                  <c:v>38384</c:v>
                </c:pt>
                <c:pt idx="5554">
                  <c:v>38385</c:v>
                </c:pt>
                <c:pt idx="5555">
                  <c:v>38386</c:v>
                </c:pt>
                <c:pt idx="5556">
                  <c:v>38387</c:v>
                </c:pt>
                <c:pt idx="5557">
                  <c:v>38388</c:v>
                </c:pt>
                <c:pt idx="5558">
                  <c:v>38389</c:v>
                </c:pt>
                <c:pt idx="5559">
                  <c:v>38390</c:v>
                </c:pt>
                <c:pt idx="5560">
                  <c:v>38391</c:v>
                </c:pt>
                <c:pt idx="5561">
                  <c:v>38392</c:v>
                </c:pt>
                <c:pt idx="5562">
                  <c:v>38393</c:v>
                </c:pt>
                <c:pt idx="5563">
                  <c:v>38394</c:v>
                </c:pt>
                <c:pt idx="5564">
                  <c:v>38395</c:v>
                </c:pt>
                <c:pt idx="5565">
                  <c:v>38396</c:v>
                </c:pt>
                <c:pt idx="5566">
                  <c:v>38397</c:v>
                </c:pt>
                <c:pt idx="5567">
                  <c:v>38398</c:v>
                </c:pt>
                <c:pt idx="5568">
                  <c:v>38399</c:v>
                </c:pt>
                <c:pt idx="5569">
                  <c:v>38400</c:v>
                </c:pt>
                <c:pt idx="5570">
                  <c:v>38401</c:v>
                </c:pt>
                <c:pt idx="5571">
                  <c:v>38402</c:v>
                </c:pt>
                <c:pt idx="5572">
                  <c:v>38403</c:v>
                </c:pt>
                <c:pt idx="5573">
                  <c:v>38404</c:v>
                </c:pt>
                <c:pt idx="5574">
                  <c:v>38405</c:v>
                </c:pt>
                <c:pt idx="5575">
                  <c:v>38406</c:v>
                </c:pt>
                <c:pt idx="5576">
                  <c:v>38407</c:v>
                </c:pt>
                <c:pt idx="5577">
                  <c:v>38408</c:v>
                </c:pt>
                <c:pt idx="5578">
                  <c:v>38409</c:v>
                </c:pt>
                <c:pt idx="5579">
                  <c:v>38410</c:v>
                </c:pt>
                <c:pt idx="5580">
                  <c:v>38411</c:v>
                </c:pt>
                <c:pt idx="5581">
                  <c:v>38412</c:v>
                </c:pt>
                <c:pt idx="5582">
                  <c:v>38413</c:v>
                </c:pt>
                <c:pt idx="5583">
                  <c:v>38414</c:v>
                </c:pt>
                <c:pt idx="5584">
                  <c:v>38415</c:v>
                </c:pt>
                <c:pt idx="5585">
                  <c:v>38416</c:v>
                </c:pt>
                <c:pt idx="5586">
                  <c:v>38417</c:v>
                </c:pt>
                <c:pt idx="5587">
                  <c:v>38418</c:v>
                </c:pt>
                <c:pt idx="5588">
                  <c:v>38419</c:v>
                </c:pt>
                <c:pt idx="5589">
                  <c:v>38420</c:v>
                </c:pt>
                <c:pt idx="5590">
                  <c:v>38421</c:v>
                </c:pt>
                <c:pt idx="5591">
                  <c:v>38422</c:v>
                </c:pt>
                <c:pt idx="5592">
                  <c:v>38423</c:v>
                </c:pt>
                <c:pt idx="5593">
                  <c:v>38424</c:v>
                </c:pt>
                <c:pt idx="5594">
                  <c:v>38425</c:v>
                </c:pt>
                <c:pt idx="5595">
                  <c:v>38426</c:v>
                </c:pt>
                <c:pt idx="5596">
                  <c:v>38427</c:v>
                </c:pt>
                <c:pt idx="5597">
                  <c:v>38428</c:v>
                </c:pt>
                <c:pt idx="5598">
                  <c:v>38429</c:v>
                </c:pt>
                <c:pt idx="5599">
                  <c:v>38430</c:v>
                </c:pt>
                <c:pt idx="5600">
                  <c:v>38431</c:v>
                </c:pt>
                <c:pt idx="5601">
                  <c:v>38432</c:v>
                </c:pt>
                <c:pt idx="5602">
                  <c:v>38433</c:v>
                </c:pt>
                <c:pt idx="5603">
                  <c:v>38434</c:v>
                </c:pt>
                <c:pt idx="5604">
                  <c:v>38435</c:v>
                </c:pt>
                <c:pt idx="5605">
                  <c:v>38436</c:v>
                </c:pt>
                <c:pt idx="5606">
                  <c:v>38437</c:v>
                </c:pt>
                <c:pt idx="5607">
                  <c:v>38438</c:v>
                </c:pt>
                <c:pt idx="5608">
                  <c:v>38439</c:v>
                </c:pt>
                <c:pt idx="5609">
                  <c:v>38440</c:v>
                </c:pt>
                <c:pt idx="5610">
                  <c:v>38441</c:v>
                </c:pt>
                <c:pt idx="5611">
                  <c:v>38442</c:v>
                </c:pt>
                <c:pt idx="5612">
                  <c:v>38443</c:v>
                </c:pt>
                <c:pt idx="5613">
                  <c:v>38444</c:v>
                </c:pt>
                <c:pt idx="5614">
                  <c:v>38445</c:v>
                </c:pt>
                <c:pt idx="5615">
                  <c:v>38446</c:v>
                </c:pt>
                <c:pt idx="5616">
                  <c:v>38447</c:v>
                </c:pt>
                <c:pt idx="5617">
                  <c:v>38448</c:v>
                </c:pt>
                <c:pt idx="5618">
                  <c:v>38449</c:v>
                </c:pt>
                <c:pt idx="5619">
                  <c:v>38450</c:v>
                </c:pt>
                <c:pt idx="5620">
                  <c:v>38451</c:v>
                </c:pt>
                <c:pt idx="5621">
                  <c:v>38452</c:v>
                </c:pt>
                <c:pt idx="5622">
                  <c:v>38453</c:v>
                </c:pt>
                <c:pt idx="5623">
                  <c:v>38454</c:v>
                </c:pt>
                <c:pt idx="5624">
                  <c:v>38455</c:v>
                </c:pt>
                <c:pt idx="5625">
                  <c:v>38456</c:v>
                </c:pt>
                <c:pt idx="5626">
                  <c:v>38457</c:v>
                </c:pt>
                <c:pt idx="5627">
                  <c:v>38458</c:v>
                </c:pt>
                <c:pt idx="5628">
                  <c:v>38459</c:v>
                </c:pt>
                <c:pt idx="5629">
                  <c:v>38460</c:v>
                </c:pt>
                <c:pt idx="5630">
                  <c:v>38461</c:v>
                </c:pt>
                <c:pt idx="5631">
                  <c:v>38462</c:v>
                </c:pt>
                <c:pt idx="5632">
                  <c:v>38463</c:v>
                </c:pt>
                <c:pt idx="5633">
                  <c:v>38464</c:v>
                </c:pt>
                <c:pt idx="5634">
                  <c:v>38465</c:v>
                </c:pt>
                <c:pt idx="5635">
                  <c:v>38466</c:v>
                </c:pt>
                <c:pt idx="5636">
                  <c:v>38467</c:v>
                </c:pt>
                <c:pt idx="5637">
                  <c:v>38468</c:v>
                </c:pt>
                <c:pt idx="5638">
                  <c:v>38469</c:v>
                </c:pt>
                <c:pt idx="5639">
                  <c:v>38470</c:v>
                </c:pt>
                <c:pt idx="5640">
                  <c:v>38471</c:v>
                </c:pt>
                <c:pt idx="5641">
                  <c:v>38472</c:v>
                </c:pt>
                <c:pt idx="5642">
                  <c:v>38473</c:v>
                </c:pt>
                <c:pt idx="5643">
                  <c:v>38474</c:v>
                </c:pt>
                <c:pt idx="5644">
                  <c:v>38475</c:v>
                </c:pt>
                <c:pt idx="5645">
                  <c:v>38476</c:v>
                </c:pt>
                <c:pt idx="5646">
                  <c:v>38477</c:v>
                </c:pt>
                <c:pt idx="5647">
                  <c:v>38478</c:v>
                </c:pt>
                <c:pt idx="5648">
                  <c:v>38479</c:v>
                </c:pt>
                <c:pt idx="5649">
                  <c:v>38480</c:v>
                </c:pt>
                <c:pt idx="5650">
                  <c:v>38481</c:v>
                </c:pt>
                <c:pt idx="5651">
                  <c:v>38482</c:v>
                </c:pt>
                <c:pt idx="5652">
                  <c:v>38483</c:v>
                </c:pt>
                <c:pt idx="5653">
                  <c:v>38484</c:v>
                </c:pt>
                <c:pt idx="5654">
                  <c:v>38485</c:v>
                </c:pt>
                <c:pt idx="5655">
                  <c:v>38486</c:v>
                </c:pt>
                <c:pt idx="5656">
                  <c:v>38487</c:v>
                </c:pt>
                <c:pt idx="5657">
                  <c:v>38488</c:v>
                </c:pt>
                <c:pt idx="5658">
                  <c:v>38489</c:v>
                </c:pt>
                <c:pt idx="5659">
                  <c:v>38490</c:v>
                </c:pt>
                <c:pt idx="5660">
                  <c:v>38491</c:v>
                </c:pt>
                <c:pt idx="5661">
                  <c:v>38492</c:v>
                </c:pt>
                <c:pt idx="5662">
                  <c:v>38493</c:v>
                </c:pt>
                <c:pt idx="5663">
                  <c:v>38494</c:v>
                </c:pt>
                <c:pt idx="5664">
                  <c:v>38495</c:v>
                </c:pt>
                <c:pt idx="5665">
                  <c:v>38496</c:v>
                </c:pt>
                <c:pt idx="5666">
                  <c:v>38497</c:v>
                </c:pt>
                <c:pt idx="5667">
                  <c:v>38498</c:v>
                </c:pt>
                <c:pt idx="5668">
                  <c:v>38499</c:v>
                </c:pt>
                <c:pt idx="5669">
                  <c:v>38500</c:v>
                </c:pt>
                <c:pt idx="5670">
                  <c:v>38501</c:v>
                </c:pt>
                <c:pt idx="5671">
                  <c:v>38502</c:v>
                </c:pt>
                <c:pt idx="5672">
                  <c:v>38503</c:v>
                </c:pt>
                <c:pt idx="5673">
                  <c:v>38504</c:v>
                </c:pt>
                <c:pt idx="5674">
                  <c:v>38505</c:v>
                </c:pt>
                <c:pt idx="5675">
                  <c:v>38506</c:v>
                </c:pt>
                <c:pt idx="5676">
                  <c:v>38507</c:v>
                </c:pt>
                <c:pt idx="5677">
                  <c:v>38508</c:v>
                </c:pt>
                <c:pt idx="5678">
                  <c:v>38509</c:v>
                </c:pt>
                <c:pt idx="5679">
                  <c:v>38510</c:v>
                </c:pt>
                <c:pt idx="5680">
                  <c:v>38511</c:v>
                </c:pt>
                <c:pt idx="5681">
                  <c:v>38512</c:v>
                </c:pt>
                <c:pt idx="5682">
                  <c:v>38513</c:v>
                </c:pt>
                <c:pt idx="5683">
                  <c:v>38514</c:v>
                </c:pt>
                <c:pt idx="5684">
                  <c:v>38515</c:v>
                </c:pt>
                <c:pt idx="5685">
                  <c:v>38516</c:v>
                </c:pt>
                <c:pt idx="5686">
                  <c:v>38517</c:v>
                </c:pt>
                <c:pt idx="5687">
                  <c:v>38518</c:v>
                </c:pt>
                <c:pt idx="5688">
                  <c:v>38519</c:v>
                </c:pt>
                <c:pt idx="5689">
                  <c:v>38520</c:v>
                </c:pt>
                <c:pt idx="5690">
                  <c:v>38521</c:v>
                </c:pt>
                <c:pt idx="5691">
                  <c:v>38522</c:v>
                </c:pt>
                <c:pt idx="5692">
                  <c:v>38523</c:v>
                </c:pt>
                <c:pt idx="5693">
                  <c:v>38524</c:v>
                </c:pt>
                <c:pt idx="5694">
                  <c:v>38525</c:v>
                </c:pt>
                <c:pt idx="5695">
                  <c:v>38526</c:v>
                </c:pt>
                <c:pt idx="5696">
                  <c:v>38527</c:v>
                </c:pt>
                <c:pt idx="5697">
                  <c:v>38528</c:v>
                </c:pt>
                <c:pt idx="5698">
                  <c:v>38529</c:v>
                </c:pt>
                <c:pt idx="5699">
                  <c:v>38530</c:v>
                </c:pt>
                <c:pt idx="5700">
                  <c:v>38531</c:v>
                </c:pt>
                <c:pt idx="5701">
                  <c:v>38532</c:v>
                </c:pt>
                <c:pt idx="5702">
                  <c:v>38533</c:v>
                </c:pt>
                <c:pt idx="5703">
                  <c:v>38534</c:v>
                </c:pt>
                <c:pt idx="5704">
                  <c:v>38535</c:v>
                </c:pt>
                <c:pt idx="5705">
                  <c:v>38536</c:v>
                </c:pt>
                <c:pt idx="5706">
                  <c:v>38537</c:v>
                </c:pt>
                <c:pt idx="5707">
                  <c:v>38538</c:v>
                </c:pt>
                <c:pt idx="5708">
                  <c:v>38539</c:v>
                </c:pt>
                <c:pt idx="5709">
                  <c:v>38540</c:v>
                </c:pt>
                <c:pt idx="5710">
                  <c:v>38541</c:v>
                </c:pt>
                <c:pt idx="5711">
                  <c:v>38542</c:v>
                </c:pt>
                <c:pt idx="5712">
                  <c:v>38543</c:v>
                </c:pt>
                <c:pt idx="5713">
                  <c:v>38544</c:v>
                </c:pt>
                <c:pt idx="5714">
                  <c:v>38545</c:v>
                </c:pt>
                <c:pt idx="5715">
                  <c:v>38546</c:v>
                </c:pt>
                <c:pt idx="5716">
                  <c:v>38547</c:v>
                </c:pt>
                <c:pt idx="5717">
                  <c:v>38548</c:v>
                </c:pt>
                <c:pt idx="5718">
                  <c:v>38549</c:v>
                </c:pt>
                <c:pt idx="5719">
                  <c:v>38550</c:v>
                </c:pt>
                <c:pt idx="5720">
                  <c:v>38551</c:v>
                </c:pt>
                <c:pt idx="5721">
                  <c:v>38552</c:v>
                </c:pt>
                <c:pt idx="5722">
                  <c:v>38553</c:v>
                </c:pt>
                <c:pt idx="5723">
                  <c:v>38554</c:v>
                </c:pt>
                <c:pt idx="5724">
                  <c:v>38555</c:v>
                </c:pt>
                <c:pt idx="5725">
                  <c:v>38556</c:v>
                </c:pt>
                <c:pt idx="5726">
                  <c:v>38557</c:v>
                </c:pt>
                <c:pt idx="5727">
                  <c:v>38558</c:v>
                </c:pt>
                <c:pt idx="5728">
                  <c:v>38559</c:v>
                </c:pt>
                <c:pt idx="5729">
                  <c:v>38560</c:v>
                </c:pt>
                <c:pt idx="5730">
                  <c:v>38561</c:v>
                </c:pt>
                <c:pt idx="5731">
                  <c:v>38562</c:v>
                </c:pt>
                <c:pt idx="5732">
                  <c:v>38563</c:v>
                </c:pt>
                <c:pt idx="5733">
                  <c:v>38564</c:v>
                </c:pt>
                <c:pt idx="5734">
                  <c:v>38565</c:v>
                </c:pt>
                <c:pt idx="5735">
                  <c:v>38566</c:v>
                </c:pt>
                <c:pt idx="5736">
                  <c:v>38567</c:v>
                </c:pt>
                <c:pt idx="5737">
                  <c:v>38568</c:v>
                </c:pt>
                <c:pt idx="5738">
                  <c:v>38569</c:v>
                </c:pt>
                <c:pt idx="5739">
                  <c:v>38570</c:v>
                </c:pt>
                <c:pt idx="5740">
                  <c:v>38571</c:v>
                </c:pt>
                <c:pt idx="5741">
                  <c:v>38572</c:v>
                </c:pt>
                <c:pt idx="5742">
                  <c:v>38573</c:v>
                </c:pt>
                <c:pt idx="5743">
                  <c:v>38574</c:v>
                </c:pt>
                <c:pt idx="5744">
                  <c:v>38575</c:v>
                </c:pt>
                <c:pt idx="5745">
                  <c:v>38576</c:v>
                </c:pt>
                <c:pt idx="5746">
                  <c:v>38577</c:v>
                </c:pt>
                <c:pt idx="5747">
                  <c:v>38578</c:v>
                </c:pt>
                <c:pt idx="5748">
                  <c:v>38579</c:v>
                </c:pt>
                <c:pt idx="5749">
                  <c:v>38580</c:v>
                </c:pt>
                <c:pt idx="5750">
                  <c:v>38581</c:v>
                </c:pt>
                <c:pt idx="5751">
                  <c:v>38582</c:v>
                </c:pt>
                <c:pt idx="5752">
                  <c:v>38583</c:v>
                </c:pt>
                <c:pt idx="5753">
                  <c:v>38584</c:v>
                </c:pt>
                <c:pt idx="5754">
                  <c:v>38585</c:v>
                </c:pt>
                <c:pt idx="5755">
                  <c:v>38586</c:v>
                </c:pt>
                <c:pt idx="5756">
                  <c:v>38587</c:v>
                </c:pt>
                <c:pt idx="5757">
                  <c:v>38588</c:v>
                </c:pt>
                <c:pt idx="5758">
                  <c:v>38589</c:v>
                </c:pt>
                <c:pt idx="5759">
                  <c:v>38590</c:v>
                </c:pt>
                <c:pt idx="5760">
                  <c:v>38591</c:v>
                </c:pt>
                <c:pt idx="5761">
                  <c:v>38592</c:v>
                </c:pt>
                <c:pt idx="5762">
                  <c:v>38593</c:v>
                </c:pt>
                <c:pt idx="5763">
                  <c:v>38594</c:v>
                </c:pt>
                <c:pt idx="5764">
                  <c:v>38595</c:v>
                </c:pt>
                <c:pt idx="5765">
                  <c:v>38596</c:v>
                </c:pt>
                <c:pt idx="5766">
                  <c:v>38597</c:v>
                </c:pt>
                <c:pt idx="5767">
                  <c:v>38598</c:v>
                </c:pt>
                <c:pt idx="5768">
                  <c:v>38599</c:v>
                </c:pt>
                <c:pt idx="5769">
                  <c:v>38600</c:v>
                </c:pt>
                <c:pt idx="5770">
                  <c:v>38601</c:v>
                </c:pt>
                <c:pt idx="5771">
                  <c:v>38602</c:v>
                </c:pt>
                <c:pt idx="5772">
                  <c:v>38603</c:v>
                </c:pt>
                <c:pt idx="5773">
                  <c:v>38604</c:v>
                </c:pt>
                <c:pt idx="5774">
                  <c:v>38605</c:v>
                </c:pt>
                <c:pt idx="5775">
                  <c:v>38606</c:v>
                </c:pt>
                <c:pt idx="5776">
                  <c:v>38607</c:v>
                </c:pt>
                <c:pt idx="5777">
                  <c:v>38608</c:v>
                </c:pt>
                <c:pt idx="5778">
                  <c:v>38609</c:v>
                </c:pt>
                <c:pt idx="5779">
                  <c:v>38610</c:v>
                </c:pt>
                <c:pt idx="5780">
                  <c:v>38611</c:v>
                </c:pt>
                <c:pt idx="5781">
                  <c:v>38612</c:v>
                </c:pt>
                <c:pt idx="5782">
                  <c:v>38613</c:v>
                </c:pt>
                <c:pt idx="5783">
                  <c:v>38614</c:v>
                </c:pt>
                <c:pt idx="5784">
                  <c:v>38615</c:v>
                </c:pt>
                <c:pt idx="5785">
                  <c:v>38616</c:v>
                </c:pt>
                <c:pt idx="5786">
                  <c:v>38617</c:v>
                </c:pt>
                <c:pt idx="5787">
                  <c:v>38618</c:v>
                </c:pt>
                <c:pt idx="5788">
                  <c:v>38619</c:v>
                </c:pt>
                <c:pt idx="5789">
                  <c:v>38620</c:v>
                </c:pt>
                <c:pt idx="5790">
                  <c:v>38621</c:v>
                </c:pt>
                <c:pt idx="5791">
                  <c:v>38622</c:v>
                </c:pt>
                <c:pt idx="5792">
                  <c:v>38623</c:v>
                </c:pt>
                <c:pt idx="5793">
                  <c:v>38624</c:v>
                </c:pt>
                <c:pt idx="5794">
                  <c:v>38625</c:v>
                </c:pt>
                <c:pt idx="5795">
                  <c:v>38626</c:v>
                </c:pt>
                <c:pt idx="5796">
                  <c:v>38627</c:v>
                </c:pt>
                <c:pt idx="5797">
                  <c:v>38628</c:v>
                </c:pt>
                <c:pt idx="5798">
                  <c:v>38629</c:v>
                </c:pt>
                <c:pt idx="5799">
                  <c:v>38630</c:v>
                </c:pt>
                <c:pt idx="5800">
                  <c:v>38631</c:v>
                </c:pt>
                <c:pt idx="5801">
                  <c:v>38632</c:v>
                </c:pt>
                <c:pt idx="5802">
                  <c:v>38633</c:v>
                </c:pt>
                <c:pt idx="5803">
                  <c:v>38634</c:v>
                </c:pt>
                <c:pt idx="5804">
                  <c:v>38635</c:v>
                </c:pt>
                <c:pt idx="5805">
                  <c:v>38636</c:v>
                </c:pt>
                <c:pt idx="5806">
                  <c:v>38637</c:v>
                </c:pt>
                <c:pt idx="5807">
                  <c:v>38638</c:v>
                </c:pt>
                <c:pt idx="5808">
                  <c:v>38639</c:v>
                </c:pt>
                <c:pt idx="5809">
                  <c:v>38640</c:v>
                </c:pt>
                <c:pt idx="5810">
                  <c:v>38641</c:v>
                </c:pt>
                <c:pt idx="5811">
                  <c:v>38642</c:v>
                </c:pt>
                <c:pt idx="5812">
                  <c:v>38643</c:v>
                </c:pt>
                <c:pt idx="5813">
                  <c:v>38644</c:v>
                </c:pt>
                <c:pt idx="5814">
                  <c:v>38645</c:v>
                </c:pt>
                <c:pt idx="5815">
                  <c:v>38646</c:v>
                </c:pt>
                <c:pt idx="5816">
                  <c:v>38647</c:v>
                </c:pt>
                <c:pt idx="5817">
                  <c:v>38648</c:v>
                </c:pt>
                <c:pt idx="5818">
                  <c:v>38649</c:v>
                </c:pt>
                <c:pt idx="5819">
                  <c:v>38650</c:v>
                </c:pt>
                <c:pt idx="5820">
                  <c:v>38651</c:v>
                </c:pt>
                <c:pt idx="5821">
                  <c:v>38652</c:v>
                </c:pt>
                <c:pt idx="5822">
                  <c:v>38653</c:v>
                </c:pt>
                <c:pt idx="5823">
                  <c:v>38654</c:v>
                </c:pt>
                <c:pt idx="5824">
                  <c:v>38655</c:v>
                </c:pt>
                <c:pt idx="5825">
                  <c:v>38656</c:v>
                </c:pt>
                <c:pt idx="5826">
                  <c:v>38657</c:v>
                </c:pt>
                <c:pt idx="5827">
                  <c:v>38658</c:v>
                </c:pt>
                <c:pt idx="5828">
                  <c:v>38659</c:v>
                </c:pt>
                <c:pt idx="5829">
                  <c:v>38660</c:v>
                </c:pt>
                <c:pt idx="5830">
                  <c:v>38661</c:v>
                </c:pt>
                <c:pt idx="5831">
                  <c:v>38662</c:v>
                </c:pt>
                <c:pt idx="5832">
                  <c:v>38663</c:v>
                </c:pt>
                <c:pt idx="5833">
                  <c:v>38664</c:v>
                </c:pt>
                <c:pt idx="5834">
                  <c:v>38665</c:v>
                </c:pt>
                <c:pt idx="5835">
                  <c:v>38666</c:v>
                </c:pt>
                <c:pt idx="5836">
                  <c:v>38667</c:v>
                </c:pt>
                <c:pt idx="5837">
                  <c:v>38668</c:v>
                </c:pt>
                <c:pt idx="5838">
                  <c:v>38669</c:v>
                </c:pt>
                <c:pt idx="5839">
                  <c:v>38670</c:v>
                </c:pt>
                <c:pt idx="5840">
                  <c:v>38671</c:v>
                </c:pt>
                <c:pt idx="5841">
                  <c:v>38672</c:v>
                </c:pt>
                <c:pt idx="5842">
                  <c:v>38673</c:v>
                </c:pt>
                <c:pt idx="5843">
                  <c:v>38674</c:v>
                </c:pt>
                <c:pt idx="5844">
                  <c:v>38675</c:v>
                </c:pt>
                <c:pt idx="5845">
                  <c:v>38676</c:v>
                </c:pt>
                <c:pt idx="5846">
                  <c:v>38677</c:v>
                </c:pt>
                <c:pt idx="5847">
                  <c:v>38678</c:v>
                </c:pt>
                <c:pt idx="5848">
                  <c:v>38679</c:v>
                </c:pt>
                <c:pt idx="5849">
                  <c:v>38680</c:v>
                </c:pt>
                <c:pt idx="5850">
                  <c:v>38681</c:v>
                </c:pt>
                <c:pt idx="5851">
                  <c:v>38682</c:v>
                </c:pt>
                <c:pt idx="5852">
                  <c:v>38683</c:v>
                </c:pt>
                <c:pt idx="5853">
                  <c:v>38684</c:v>
                </c:pt>
                <c:pt idx="5854">
                  <c:v>38685</c:v>
                </c:pt>
                <c:pt idx="5855">
                  <c:v>38686</c:v>
                </c:pt>
                <c:pt idx="5856">
                  <c:v>38687</c:v>
                </c:pt>
                <c:pt idx="5857">
                  <c:v>38688</c:v>
                </c:pt>
                <c:pt idx="5858">
                  <c:v>38689</c:v>
                </c:pt>
                <c:pt idx="5859">
                  <c:v>38690</c:v>
                </c:pt>
                <c:pt idx="5860">
                  <c:v>38691</c:v>
                </c:pt>
                <c:pt idx="5861">
                  <c:v>38692</c:v>
                </c:pt>
                <c:pt idx="5862">
                  <c:v>38693</c:v>
                </c:pt>
                <c:pt idx="5863">
                  <c:v>38694</c:v>
                </c:pt>
                <c:pt idx="5864">
                  <c:v>38695</c:v>
                </c:pt>
                <c:pt idx="5865">
                  <c:v>38696</c:v>
                </c:pt>
                <c:pt idx="5866">
                  <c:v>38697</c:v>
                </c:pt>
                <c:pt idx="5867">
                  <c:v>38698</c:v>
                </c:pt>
                <c:pt idx="5868">
                  <c:v>38699</c:v>
                </c:pt>
                <c:pt idx="5869">
                  <c:v>38700</c:v>
                </c:pt>
                <c:pt idx="5870">
                  <c:v>38701</c:v>
                </c:pt>
                <c:pt idx="5871">
                  <c:v>38702</c:v>
                </c:pt>
                <c:pt idx="5872">
                  <c:v>38703</c:v>
                </c:pt>
                <c:pt idx="5873">
                  <c:v>38704</c:v>
                </c:pt>
                <c:pt idx="5874">
                  <c:v>38705</c:v>
                </c:pt>
                <c:pt idx="5875">
                  <c:v>38706</c:v>
                </c:pt>
                <c:pt idx="5876">
                  <c:v>38707</c:v>
                </c:pt>
                <c:pt idx="5877">
                  <c:v>38708</c:v>
                </c:pt>
                <c:pt idx="5878">
                  <c:v>38709</c:v>
                </c:pt>
                <c:pt idx="5879">
                  <c:v>38710</c:v>
                </c:pt>
                <c:pt idx="5880">
                  <c:v>38711</c:v>
                </c:pt>
                <c:pt idx="5881">
                  <c:v>38712</c:v>
                </c:pt>
                <c:pt idx="5882">
                  <c:v>38713</c:v>
                </c:pt>
                <c:pt idx="5883">
                  <c:v>38714</c:v>
                </c:pt>
                <c:pt idx="5884">
                  <c:v>38715</c:v>
                </c:pt>
                <c:pt idx="5885">
                  <c:v>38716</c:v>
                </c:pt>
                <c:pt idx="5886">
                  <c:v>38717</c:v>
                </c:pt>
                <c:pt idx="5887">
                  <c:v>38718</c:v>
                </c:pt>
                <c:pt idx="5888">
                  <c:v>38719</c:v>
                </c:pt>
                <c:pt idx="5889">
                  <c:v>38720</c:v>
                </c:pt>
                <c:pt idx="5890">
                  <c:v>38721</c:v>
                </c:pt>
                <c:pt idx="5891">
                  <c:v>38722</c:v>
                </c:pt>
                <c:pt idx="5892">
                  <c:v>38723</c:v>
                </c:pt>
                <c:pt idx="5893">
                  <c:v>38724</c:v>
                </c:pt>
                <c:pt idx="5894">
                  <c:v>38725</c:v>
                </c:pt>
                <c:pt idx="5895">
                  <c:v>38726</c:v>
                </c:pt>
                <c:pt idx="5896">
                  <c:v>38727</c:v>
                </c:pt>
                <c:pt idx="5897">
                  <c:v>38728</c:v>
                </c:pt>
                <c:pt idx="5898">
                  <c:v>38729</c:v>
                </c:pt>
                <c:pt idx="5899">
                  <c:v>38730</c:v>
                </c:pt>
                <c:pt idx="5900">
                  <c:v>38731</c:v>
                </c:pt>
                <c:pt idx="5901">
                  <c:v>38732</c:v>
                </c:pt>
                <c:pt idx="5902">
                  <c:v>38733</c:v>
                </c:pt>
                <c:pt idx="5903">
                  <c:v>38734</c:v>
                </c:pt>
                <c:pt idx="5904">
                  <c:v>38735</c:v>
                </c:pt>
                <c:pt idx="5905">
                  <c:v>38736</c:v>
                </c:pt>
                <c:pt idx="5906">
                  <c:v>38737</c:v>
                </c:pt>
                <c:pt idx="5907">
                  <c:v>38738</c:v>
                </c:pt>
                <c:pt idx="5908">
                  <c:v>38739</c:v>
                </c:pt>
                <c:pt idx="5909">
                  <c:v>38740</c:v>
                </c:pt>
                <c:pt idx="5910">
                  <c:v>38741</c:v>
                </c:pt>
                <c:pt idx="5911">
                  <c:v>38742</c:v>
                </c:pt>
                <c:pt idx="5912">
                  <c:v>38743</c:v>
                </c:pt>
                <c:pt idx="5913">
                  <c:v>38744</c:v>
                </c:pt>
                <c:pt idx="5914">
                  <c:v>38745</c:v>
                </c:pt>
                <c:pt idx="5915">
                  <c:v>38746</c:v>
                </c:pt>
                <c:pt idx="5916">
                  <c:v>38747</c:v>
                </c:pt>
                <c:pt idx="5917">
                  <c:v>38748</c:v>
                </c:pt>
                <c:pt idx="5918">
                  <c:v>38749</c:v>
                </c:pt>
                <c:pt idx="5919">
                  <c:v>38750</c:v>
                </c:pt>
                <c:pt idx="5920">
                  <c:v>38751</c:v>
                </c:pt>
                <c:pt idx="5921">
                  <c:v>38752</c:v>
                </c:pt>
                <c:pt idx="5922">
                  <c:v>38753</c:v>
                </c:pt>
                <c:pt idx="5923">
                  <c:v>38754</c:v>
                </c:pt>
                <c:pt idx="5924">
                  <c:v>38755</c:v>
                </c:pt>
                <c:pt idx="5925">
                  <c:v>38756</c:v>
                </c:pt>
                <c:pt idx="5926">
                  <c:v>38757</c:v>
                </c:pt>
                <c:pt idx="5927">
                  <c:v>38758</c:v>
                </c:pt>
                <c:pt idx="5928">
                  <c:v>38759</c:v>
                </c:pt>
                <c:pt idx="5929">
                  <c:v>38760</c:v>
                </c:pt>
                <c:pt idx="5930">
                  <c:v>38761</c:v>
                </c:pt>
                <c:pt idx="5931">
                  <c:v>38762</c:v>
                </c:pt>
                <c:pt idx="5932">
                  <c:v>38763</c:v>
                </c:pt>
                <c:pt idx="5933">
                  <c:v>38764</c:v>
                </c:pt>
                <c:pt idx="5934">
                  <c:v>38765</c:v>
                </c:pt>
                <c:pt idx="5935">
                  <c:v>38766</c:v>
                </c:pt>
                <c:pt idx="5936">
                  <c:v>38767</c:v>
                </c:pt>
                <c:pt idx="5937">
                  <c:v>38768</c:v>
                </c:pt>
                <c:pt idx="5938">
                  <c:v>38769</c:v>
                </c:pt>
                <c:pt idx="5939">
                  <c:v>38770</c:v>
                </c:pt>
                <c:pt idx="5940">
                  <c:v>38771</c:v>
                </c:pt>
                <c:pt idx="5941">
                  <c:v>38772</c:v>
                </c:pt>
                <c:pt idx="5942">
                  <c:v>38773</c:v>
                </c:pt>
                <c:pt idx="5943">
                  <c:v>38774</c:v>
                </c:pt>
                <c:pt idx="5944">
                  <c:v>38775</c:v>
                </c:pt>
                <c:pt idx="5945">
                  <c:v>38776</c:v>
                </c:pt>
                <c:pt idx="5946">
                  <c:v>38777</c:v>
                </c:pt>
                <c:pt idx="5947">
                  <c:v>38778</c:v>
                </c:pt>
                <c:pt idx="5948">
                  <c:v>38779</c:v>
                </c:pt>
                <c:pt idx="5949">
                  <c:v>38780</c:v>
                </c:pt>
                <c:pt idx="5950">
                  <c:v>38781</c:v>
                </c:pt>
                <c:pt idx="5951">
                  <c:v>38782</c:v>
                </c:pt>
                <c:pt idx="5952">
                  <c:v>38783</c:v>
                </c:pt>
                <c:pt idx="5953">
                  <c:v>38784</c:v>
                </c:pt>
                <c:pt idx="5954">
                  <c:v>38785</c:v>
                </c:pt>
                <c:pt idx="5955">
                  <c:v>38786</c:v>
                </c:pt>
                <c:pt idx="5956">
                  <c:v>38787</c:v>
                </c:pt>
                <c:pt idx="5957">
                  <c:v>38788</c:v>
                </c:pt>
                <c:pt idx="5958">
                  <c:v>38789</c:v>
                </c:pt>
                <c:pt idx="5959">
                  <c:v>38790</c:v>
                </c:pt>
                <c:pt idx="5960">
                  <c:v>38791</c:v>
                </c:pt>
                <c:pt idx="5961">
                  <c:v>38792</c:v>
                </c:pt>
                <c:pt idx="5962">
                  <c:v>38793</c:v>
                </c:pt>
                <c:pt idx="5963">
                  <c:v>38794</c:v>
                </c:pt>
                <c:pt idx="5964">
                  <c:v>38795</c:v>
                </c:pt>
                <c:pt idx="5965">
                  <c:v>38796</c:v>
                </c:pt>
                <c:pt idx="5966">
                  <c:v>38797</c:v>
                </c:pt>
                <c:pt idx="5967">
                  <c:v>38798</c:v>
                </c:pt>
                <c:pt idx="5968">
                  <c:v>38799</c:v>
                </c:pt>
                <c:pt idx="5969">
                  <c:v>38800</c:v>
                </c:pt>
                <c:pt idx="5970">
                  <c:v>38801</c:v>
                </c:pt>
                <c:pt idx="5971">
                  <c:v>38802</c:v>
                </c:pt>
                <c:pt idx="5972">
                  <c:v>38803</c:v>
                </c:pt>
                <c:pt idx="5973">
                  <c:v>38804</c:v>
                </c:pt>
                <c:pt idx="5974">
                  <c:v>38805</c:v>
                </c:pt>
                <c:pt idx="5975">
                  <c:v>38806</c:v>
                </c:pt>
                <c:pt idx="5976">
                  <c:v>38807</c:v>
                </c:pt>
                <c:pt idx="5977">
                  <c:v>38808</c:v>
                </c:pt>
                <c:pt idx="5978">
                  <c:v>38809</c:v>
                </c:pt>
                <c:pt idx="5979">
                  <c:v>38810</c:v>
                </c:pt>
                <c:pt idx="5980">
                  <c:v>38811</c:v>
                </c:pt>
                <c:pt idx="5981">
                  <c:v>38812</c:v>
                </c:pt>
                <c:pt idx="5982">
                  <c:v>38813</c:v>
                </c:pt>
                <c:pt idx="5983">
                  <c:v>38814</c:v>
                </c:pt>
                <c:pt idx="5984">
                  <c:v>38815</c:v>
                </c:pt>
                <c:pt idx="5985">
                  <c:v>38816</c:v>
                </c:pt>
                <c:pt idx="5986">
                  <c:v>38817</c:v>
                </c:pt>
                <c:pt idx="5987">
                  <c:v>38818</c:v>
                </c:pt>
                <c:pt idx="5988">
                  <c:v>38819</c:v>
                </c:pt>
                <c:pt idx="5989">
                  <c:v>38820</c:v>
                </c:pt>
                <c:pt idx="5990">
                  <c:v>38821</c:v>
                </c:pt>
                <c:pt idx="5991">
                  <c:v>38822</c:v>
                </c:pt>
                <c:pt idx="5992">
                  <c:v>38823</c:v>
                </c:pt>
                <c:pt idx="5993">
                  <c:v>38824</c:v>
                </c:pt>
                <c:pt idx="5994">
                  <c:v>38825</c:v>
                </c:pt>
                <c:pt idx="5995">
                  <c:v>38826</c:v>
                </c:pt>
                <c:pt idx="5996">
                  <c:v>38827</c:v>
                </c:pt>
                <c:pt idx="5997">
                  <c:v>38828</c:v>
                </c:pt>
                <c:pt idx="5998">
                  <c:v>38829</c:v>
                </c:pt>
                <c:pt idx="5999">
                  <c:v>38830</c:v>
                </c:pt>
                <c:pt idx="6000">
                  <c:v>38831</c:v>
                </c:pt>
                <c:pt idx="6001">
                  <c:v>38832</c:v>
                </c:pt>
                <c:pt idx="6002">
                  <c:v>38833</c:v>
                </c:pt>
                <c:pt idx="6003">
                  <c:v>38834</c:v>
                </c:pt>
                <c:pt idx="6004">
                  <c:v>38835</c:v>
                </c:pt>
                <c:pt idx="6005">
                  <c:v>38836</c:v>
                </c:pt>
                <c:pt idx="6006">
                  <c:v>38837</c:v>
                </c:pt>
                <c:pt idx="6007">
                  <c:v>38838</c:v>
                </c:pt>
                <c:pt idx="6008">
                  <c:v>38839</c:v>
                </c:pt>
                <c:pt idx="6009">
                  <c:v>38840</c:v>
                </c:pt>
                <c:pt idx="6010">
                  <c:v>38841</c:v>
                </c:pt>
                <c:pt idx="6011">
                  <c:v>38842</c:v>
                </c:pt>
                <c:pt idx="6012">
                  <c:v>38843</c:v>
                </c:pt>
                <c:pt idx="6013">
                  <c:v>38844</c:v>
                </c:pt>
                <c:pt idx="6014">
                  <c:v>38845</c:v>
                </c:pt>
                <c:pt idx="6015">
                  <c:v>38846</c:v>
                </c:pt>
                <c:pt idx="6016">
                  <c:v>38847</c:v>
                </c:pt>
                <c:pt idx="6017">
                  <c:v>38848</c:v>
                </c:pt>
                <c:pt idx="6018">
                  <c:v>38849</c:v>
                </c:pt>
                <c:pt idx="6019">
                  <c:v>38850</c:v>
                </c:pt>
                <c:pt idx="6020">
                  <c:v>38851</c:v>
                </c:pt>
                <c:pt idx="6021">
                  <c:v>38852</c:v>
                </c:pt>
                <c:pt idx="6022">
                  <c:v>38853</c:v>
                </c:pt>
                <c:pt idx="6023">
                  <c:v>38854</c:v>
                </c:pt>
                <c:pt idx="6024">
                  <c:v>38855</c:v>
                </c:pt>
                <c:pt idx="6025">
                  <c:v>38856</c:v>
                </c:pt>
                <c:pt idx="6026">
                  <c:v>38857</c:v>
                </c:pt>
                <c:pt idx="6027">
                  <c:v>38858</c:v>
                </c:pt>
                <c:pt idx="6028">
                  <c:v>38859</c:v>
                </c:pt>
                <c:pt idx="6029">
                  <c:v>38860</c:v>
                </c:pt>
                <c:pt idx="6030">
                  <c:v>38861</c:v>
                </c:pt>
                <c:pt idx="6031">
                  <c:v>38862</c:v>
                </c:pt>
                <c:pt idx="6032">
                  <c:v>38863</c:v>
                </c:pt>
                <c:pt idx="6033">
                  <c:v>38864</c:v>
                </c:pt>
                <c:pt idx="6034">
                  <c:v>38865</c:v>
                </c:pt>
                <c:pt idx="6035">
                  <c:v>38866</c:v>
                </c:pt>
                <c:pt idx="6036">
                  <c:v>38867</c:v>
                </c:pt>
                <c:pt idx="6037">
                  <c:v>38868</c:v>
                </c:pt>
                <c:pt idx="6038">
                  <c:v>38869</c:v>
                </c:pt>
                <c:pt idx="6039">
                  <c:v>38870</c:v>
                </c:pt>
                <c:pt idx="6040">
                  <c:v>38871</c:v>
                </c:pt>
                <c:pt idx="6041">
                  <c:v>38872</c:v>
                </c:pt>
                <c:pt idx="6042">
                  <c:v>38873</c:v>
                </c:pt>
                <c:pt idx="6043">
                  <c:v>38874</c:v>
                </c:pt>
                <c:pt idx="6044">
                  <c:v>38875</c:v>
                </c:pt>
                <c:pt idx="6045">
                  <c:v>38876</c:v>
                </c:pt>
                <c:pt idx="6046">
                  <c:v>38877</c:v>
                </c:pt>
                <c:pt idx="6047">
                  <c:v>38878</c:v>
                </c:pt>
                <c:pt idx="6048">
                  <c:v>38879</c:v>
                </c:pt>
                <c:pt idx="6049">
                  <c:v>38880</c:v>
                </c:pt>
                <c:pt idx="6050">
                  <c:v>38881</c:v>
                </c:pt>
                <c:pt idx="6051">
                  <c:v>38882</c:v>
                </c:pt>
                <c:pt idx="6052">
                  <c:v>38883</c:v>
                </c:pt>
                <c:pt idx="6053">
                  <c:v>38884</c:v>
                </c:pt>
                <c:pt idx="6054">
                  <c:v>38885</c:v>
                </c:pt>
                <c:pt idx="6055">
                  <c:v>38886</c:v>
                </c:pt>
                <c:pt idx="6056">
                  <c:v>38887</c:v>
                </c:pt>
                <c:pt idx="6057">
                  <c:v>38888</c:v>
                </c:pt>
                <c:pt idx="6058">
                  <c:v>38889</c:v>
                </c:pt>
                <c:pt idx="6059">
                  <c:v>38890</c:v>
                </c:pt>
                <c:pt idx="6060">
                  <c:v>38891</c:v>
                </c:pt>
                <c:pt idx="6061">
                  <c:v>38892</c:v>
                </c:pt>
                <c:pt idx="6062">
                  <c:v>38893</c:v>
                </c:pt>
                <c:pt idx="6063">
                  <c:v>38894</c:v>
                </c:pt>
                <c:pt idx="6064">
                  <c:v>38895</c:v>
                </c:pt>
                <c:pt idx="6065">
                  <c:v>38896</c:v>
                </c:pt>
                <c:pt idx="6066">
                  <c:v>38897</c:v>
                </c:pt>
                <c:pt idx="6067">
                  <c:v>38898</c:v>
                </c:pt>
                <c:pt idx="6068">
                  <c:v>38899</c:v>
                </c:pt>
                <c:pt idx="6069">
                  <c:v>38900</c:v>
                </c:pt>
                <c:pt idx="6070">
                  <c:v>38901</c:v>
                </c:pt>
                <c:pt idx="6071">
                  <c:v>38902</c:v>
                </c:pt>
                <c:pt idx="6072">
                  <c:v>38903</c:v>
                </c:pt>
                <c:pt idx="6073">
                  <c:v>38904</c:v>
                </c:pt>
                <c:pt idx="6074">
                  <c:v>38905</c:v>
                </c:pt>
                <c:pt idx="6075">
                  <c:v>38906</c:v>
                </c:pt>
                <c:pt idx="6076">
                  <c:v>38907</c:v>
                </c:pt>
                <c:pt idx="6077">
                  <c:v>38908</c:v>
                </c:pt>
                <c:pt idx="6078">
                  <c:v>38909</c:v>
                </c:pt>
                <c:pt idx="6079">
                  <c:v>38910</c:v>
                </c:pt>
                <c:pt idx="6080">
                  <c:v>38911</c:v>
                </c:pt>
                <c:pt idx="6081">
                  <c:v>38912</c:v>
                </c:pt>
                <c:pt idx="6082">
                  <c:v>38913</c:v>
                </c:pt>
                <c:pt idx="6083">
                  <c:v>38914</c:v>
                </c:pt>
                <c:pt idx="6084">
                  <c:v>38915</c:v>
                </c:pt>
                <c:pt idx="6085">
                  <c:v>38916</c:v>
                </c:pt>
                <c:pt idx="6086">
                  <c:v>38917</c:v>
                </c:pt>
                <c:pt idx="6087">
                  <c:v>38918</c:v>
                </c:pt>
                <c:pt idx="6088">
                  <c:v>38919</c:v>
                </c:pt>
                <c:pt idx="6089">
                  <c:v>38920</c:v>
                </c:pt>
                <c:pt idx="6090">
                  <c:v>38921</c:v>
                </c:pt>
                <c:pt idx="6091">
                  <c:v>38922</c:v>
                </c:pt>
                <c:pt idx="6092">
                  <c:v>38923</c:v>
                </c:pt>
                <c:pt idx="6093">
                  <c:v>38924</c:v>
                </c:pt>
                <c:pt idx="6094">
                  <c:v>38925</c:v>
                </c:pt>
                <c:pt idx="6095">
                  <c:v>38926</c:v>
                </c:pt>
                <c:pt idx="6096">
                  <c:v>38927</c:v>
                </c:pt>
                <c:pt idx="6097">
                  <c:v>38928</c:v>
                </c:pt>
                <c:pt idx="6098">
                  <c:v>38929</c:v>
                </c:pt>
                <c:pt idx="6099">
                  <c:v>38930</c:v>
                </c:pt>
                <c:pt idx="6100">
                  <c:v>38931</c:v>
                </c:pt>
                <c:pt idx="6101">
                  <c:v>38932</c:v>
                </c:pt>
                <c:pt idx="6102">
                  <c:v>38933</c:v>
                </c:pt>
                <c:pt idx="6103">
                  <c:v>38934</c:v>
                </c:pt>
                <c:pt idx="6104">
                  <c:v>38935</c:v>
                </c:pt>
                <c:pt idx="6105">
                  <c:v>38936</c:v>
                </c:pt>
                <c:pt idx="6106">
                  <c:v>38937</c:v>
                </c:pt>
                <c:pt idx="6107">
                  <c:v>38938</c:v>
                </c:pt>
                <c:pt idx="6108">
                  <c:v>38939</c:v>
                </c:pt>
                <c:pt idx="6109">
                  <c:v>38940</c:v>
                </c:pt>
                <c:pt idx="6110">
                  <c:v>38941</c:v>
                </c:pt>
                <c:pt idx="6111">
                  <c:v>38942</c:v>
                </c:pt>
                <c:pt idx="6112">
                  <c:v>38943</c:v>
                </c:pt>
                <c:pt idx="6113">
                  <c:v>38944</c:v>
                </c:pt>
                <c:pt idx="6114">
                  <c:v>38945</c:v>
                </c:pt>
                <c:pt idx="6115">
                  <c:v>38946</c:v>
                </c:pt>
                <c:pt idx="6116">
                  <c:v>38947</c:v>
                </c:pt>
                <c:pt idx="6117">
                  <c:v>38948</c:v>
                </c:pt>
                <c:pt idx="6118">
                  <c:v>38949</c:v>
                </c:pt>
                <c:pt idx="6119">
                  <c:v>38950</c:v>
                </c:pt>
                <c:pt idx="6120">
                  <c:v>38951</c:v>
                </c:pt>
                <c:pt idx="6121">
                  <c:v>38952</c:v>
                </c:pt>
                <c:pt idx="6122">
                  <c:v>38953</c:v>
                </c:pt>
                <c:pt idx="6123">
                  <c:v>38954</c:v>
                </c:pt>
                <c:pt idx="6124">
                  <c:v>38955</c:v>
                </c:pt>
                <c:pt idx="6125">
                  <c:v>38956</c:v>
                </c:pt>
                <c:pt idx="6126">
                  <c:v>38957</c:v>
                </c:pt>
                <c:pt idx="6127">
                  <c:v>38958</c:v>
                </c:pt>
                <c:pt idx="6128">
                  <c:v>38959</c:v>
                </c:pt>
                <c:pt idx="6129">
                  <c:v>38960</c:v>
                </c:pt>
                <c:pt idx="6130">
                  <c:v>38961</c:v>
                </c:pt>
                <c:pt idx="6131">
                  <c:v>38962</c:v>
                </c:pt>
                <c:pt idx="6132">
                  <c:v>38963</c:v>
                </c:pt>
                <c:pt idx="6133">
                  <c:v>38964</c:v>
                </c:pt>
                <c:pt idx="6134">
                  <c:v>38965</c:v>
                </c:pt>
                <c:pt idx="6135">
                  <c:v>38966</c:v>
                </c:pt>
                <c:pt idx="6136">
                  <c:v>38967</c:v>
                </c:pt>
                <c:pt idx="6137">
                  <c:v>38968</c:v>
                </c:pt>
                <c:pt idx="6138">
                  <c:v>38969</c:v>
                </c:pt>
                <c:pt idx="6139">
                  <c:v>38970</c:v>
                </c:pt>
                <c:pt idx="6140">
                  <c:v>38971</c:v>
                </c:pt>
                <c:pt idx="6141">
                  <c:v>38972</c:v>
                </c:pt>
                <c:pt idx="6142">
                  <c:v>38973</c:v>
                </c:pt>
                <c:pt idx="6143">
                  <c:v>38974</c:v>
                </c:pt>
                <c:pt idx="6144">
                  <c:v>38975</c:v>
                </c:pt>
                <c:pt idx="6145">
                  <c:v>38976</c:v>
                </c:pt>
                <c:pt idx="6146">
                  <c:v>38977</c:v>
                </c:pt>
                <c:pt idx="6147">
                  <c:v>38978</c:v>
                </c:pt>
                <c:pt idx="6148">
                  <c:v>38979</c:v>
                </c:pt>
                <c:pt idx="6149">
                  <c:v>38980</c:v>
                </c:pt>
                <c:pt idx="6150">
                  <c:v>38981</c:v>
                </c:pt>
                <c:pt idx="6151">
                  <c:v>38982</c:v>
                </c:pt>
                <c:pt idx="6152">
                  <c:v>38983</c:v>
                </c:pt>
                <c:pt idx="6153">
                  <c:v>38984</c:v>
                </c:pt>
                <c:pt idx="6154">
                  <c:v>38985</c:v>
                </c:pt>
                <c:pt idx="6155">
                  <c:v>38986</c:v>
                </c:pt>
                <c:pt idx="6156">
                  <c:v>38987</c:v>
                </c:pt>
                <c:pt idx="6157">
                  <c:v>38988</c:v>
                </c:pt>
                <c:pt idx="6158">
                  <c:v>38989</c:v>
                </c:pt>
                <c:pt idx="6159">
                  <c:v>38990</c:v>
                </c:pt>
                <c:pt idx="6160">
                  <c:v>38991</c:v>
                </c:pt>
                <c:pt idx="6161">
                  <c:v>38992</c:v>
                </c:pt>
                <c:pt idx="6162">
                  <c:v>38993</c:v>
                </c:pt>
                <c:pt idx="6163">
                  <c:v>38994</c:v>
                </c:pt>
                <c:pt idx="6164">
                  <c:v>38995</c:v>
                </c:pt>
                <c:pt idx="6165">
                  <c:v>38996</c:v>
                </c:pt>
                <c:pt idx="6166">
                  <c:v>38997</c:v>
                </c:pt>
                <c:pt idx="6167">
                  <c:v>38998</c:v>
                </c:pt>
                <c:pt idx="6168">
                  <c:v>38999</c:v>
                </c:pt>
                <c:pt idx="6169">
                  <c:v>39000</c:v>
                </c:pt>
                <c:pt idx="6170">
                  <c:v>39001</c:v>
                </c:pt>
                <c:pt idx="6171">
                  <c:v>39002</c:v>
                </c:pt>
                <c:pt idx="6172">
                  <c:v>39003</c:v>
                </c:pt>
                <c:pt idx="6173">
                  <c:v>39004</c:v>
                </c:pt>
                <c:pt idx="6174">
                  <c:v>39005</c:v>
                </c:pt>
                <c:pt idx="6175">
                  <c:v>39006</c:v>
                </c:pt>
                <c:pt idx="6176">
                  <c:v>39007</c:v>
                </c:pt>
                <c:pt idx="6177">
                  <c:v>39008</c:v>
                </c:pt>
                <c:pt idx="6178">
                  <c:v>39009</c:v>
                </c:pt>
                <c:pt idx="6179">
                  <c:v>39010</c:v>
                </c:pt>
                <c:pt idx="6180">
                  <c:v>39011</c:v>
                </c:pt>
                <c:pt idx="6181">
                  <c:v>39012</c:v>
                </c:pt>
                <c:pt idx="6182">
                  <c:v>39013</c:v>
                </c:pt>
                <c:pt idx="6183">
                  <c:v>39014</c:v>
                </c:pt>
                <c:pt idx="6184">
                  <c:v>39015</c:v>
                </c:pt>
                <c:pt idx="6185">
                  <c:v>39016</c:v>
                </c:pt>
                <c:pt idx="6186">
                  <c:v>39017</c:v>
                </c:pt>
                <c:pt idx="6187">
                  <c:v>39018</c:v>
                </c:pt>
                <c:pt idx="6188">
                  <c:v>39019</c:v>
                </c:pt>
                <c:pt idx="6189">
                  <c:v>39020</c:v>
                </c:pt>
                <c:pt idx="6190">
                  <c:v>39021</c:v>
                </c:pt>
                <c:pt idx="6191">
                  <c:v>39022</c:v>
                </c:pt>
                <c:pt idx="6192">
                  <c:v>39023</c:v>
                </c:pt>
                <c:pt idx="6193">
                  <c:v>39024</c:v>
                </c:pt>
                <c:pt idx="6194">
                  <c:v>39025</c:v>
                </c:pt>
                <c:pt idx="6195">
                  <c:v>39026</c:v>
                </c:pt>
                <c:pt idx="6196">
                  <c:v>39027</c:v>
                </c:pt>
                <c:pt idx="6197">
                  <c:v>39028</c:v>
                </c:pt>
                <c:pt idx="6198">
                  <c:v>39029</c:v>
                </c:pt>
                <c:pt idx="6199">
                  <c:v>39030</c:v>
                </c:pt>
                <c:pt idx="6200">
                  <c:v>39031</c:v>
                </c:pt>
                <c:pt idx="6201">
                  <c:v>39032</c:v>
                </c:pt>
                <c:pt idx="6202">
                  <c:v>39033</c:v>
                </c:pt>
                <c:pt idx="6203">
                  <c:v>39034</c:v>
                </c:pt>
                <c:pt idx="6204">
                  <c:v>39035</c:v>
                </c:pt>
                <c:pt idx="6205">
                  <c:v>39036</c:v>
                </c:pt>
                <c:pt idx="6206">
                  <c:v>39037</c:v>
                </c:pt>
                <c:pt idx="6207">
                  <c:v>39038</c:v>
                </c:pt>
                <c:pt idx="6208">
                  <c:v>39039</c:v>
                </c:pt>
                <c:pt idx="6209">
                  <c:v>39040</c:v>
                </c:pt>
                <c:pt idx="6210">
                  <c:v>39041</c:v>
                </c:pt>
                <c:pt idx="6211">
                  <c:v>39042</c:v>
                </c:pt>
                <c:pt idx="6212">
                  <c:v>39043</c:v>
                </c:pt>
                <c:pt idx="6213">
                  <c:v>39044</c:v>
                </c:pt>
                <c:pt idx="6214">
                  <c:v>39045</c:v>
                </c:pt>
                <c:pt idx="6215">
                  <c:v>39046</c:v>
                </c:pt>
                <c:pt idx="6216">
                  <c:v>39047</c:v>
                </c:pt>
                <c:pt idx="6217">
                  <c:v>39048</c:v>
                </c:pt>
                <c:pt idx="6218">
                  <c:v>39049</c:v>
                </c:pt>
                <c:pt idx="6219">
                  <c:v>39050</c:v>
                </c:pt>
                <c:pt idx="6220">
                  <c:v>39051</c:v>
                </c:pt>
                <c:pt idx="6221">
                  <c:v>39052</c:v>
                </c:pt>
                <c:pt idx="6222">
                  <c:v>39053</c:v>
                </c:pt>
                <c:pt idx="6223">
                  <c:v>39054</c:v>
                </c:pt>
                <c:pt idx="6224">
                  <c:v>39055</c:v>
                </c:pt>
                <c:pt idx="6225">
                  <c:v>39056</c:v>
                </c:pt>
                <c:pt idx="6226">
                  <c:v>39057</c:v>
                </c:pt>
                <c:pt idx="6227">
                  <c:v>39058</c:v>
                </c:pt>
                <c:pt idx="6228">
                  <c:v>39059</c:v>
                </c:pt>
                <c:pt idx="6229">
                  <c:v>39060</c:v>
                </c:pt>
                <c:pt idx="6230">
                  <c:v>39061</c:v>
                </c:pt>
                <c:pt idx="6231">
                  <c:v>39062</c:v>
                </c:pt>
                <c:pt idx="6232">
                  <c:v>39063</c:v>
                </c:pt>
                <c:pt idx="6233">
                  <c:v>39064</c:v>
                </c:pt>
                <c:pt idx="6234">
                  <c:v>39065</c:v>
                </c:pt>
                <c:pt idx="6235">
                  <c:v>39066</c:v>
                </c:pt>
                <c:pt idx="6236">
                  <c:v>39067</c:v>
                </c:pt>
                <c:pt idx="6237">
                  <c:v>39068</c:v>
                </c:pt>
                <c:pt idx="6238">
                  <c:v>39069</c:v>
                </c:pt>
                <c:pt idx="6239">
                  <c:v>39070</c:v>
                </c:pt>
                <c:pt idx="6240">
                  <c:v>39071</c:v>
                </c:pt>
                <c:pt idx="6241">
                  <c:v>39072</c:v>
                </c:pt>
                <c:pt idx="6242">
                  <c:v>39073</c:v>
                </c:pt>
                <c:pt idx="6243">
                  <c:v>39074</c:v>
                </c:pt>
                <c:pt idx="6244">
                  <c:v>39075</c:v>
                </c:pt>
                <c:pt idx="6245">
                  <c:v>39076</c:v>
                </c:pt>
                <c:pt idx="6246">
                  <c:v>39077</c:v>
                </c:pt>
                <c:pt idx="6247">
                  <c:v>39078</c:v>
                </c:pt>
                <c:pt idx="6248">
                  <c:v>39079</c:v>
                </c:pt>
                <c:pt idx="6249">
                  <c:v>39080</c:v>
                </c:pt>
                <c:pt idx="6250">
                  <c:v>39081</c:v>
                </c:pt>
                <c:pt idx="6251">
                  <c:v>39082</c:v>
                </c:pt>
                <c:pt idx="6252">
                  <c:v>39083</c:v>
                </c:pt>
                <c:pt idx="6253">
                  <c:v>39084</c:v>
                </c:pt>
                <c:pt idx="6254">
                  <c:v>39085</c:v>
                </c:pt>
                <c:pt idx="6255">
                  <c:v>39086</c:v>
                </c:pt>
                <c:pt idx="6256">
                  <c:v>39087</c:v>
                </c:pt>
                <c:pt idx="6257">
                  <c:v>39088</c:v>
                </c:pt>
                <c:pt idx="6258">
                  <c:v>39089</c:v>
                </c:pt>
                <c:pt idx="6259">
                  <c:v>39090</c:v>
                </c:pt>
                <c:pt idx="6260">
                  <c:v>39091</c:v>
                </c:pt>
                <c:pt idx="6261">
                  <c:v>39092</c:v>
                </c:pt>
                <c:pt idx="6262">
                  <c:v>39093</c:v>
                </c:pt>
                <c:pt idx="6263">
                  <c:v>39094</c:v>
                </c:pt>
                <c:pt idx="6264">
                  <c:v>39095</c:v>
                </c:pt>
                <c:pt idx="6265">
                  <c:v>39096</c:v>
                </c:pt>
                <c:pt idx="6266">
                  <c:v>39097</c:v>
                </c:pt>
                <c:pt idx="6267">
                  <c:v>39098</c:v>
                </c:pt>
                <c:pt idx="6268">
                  <c:v>39099</c:v>
                </c:pt>
                <c:pt idx="6269">
                  <c:v>39100</c:v>
                </c:pt>
                <c:pt idx="6270">
                  <c:v>39101</c:v>
                </c:pt>
                <c:pt idx="6271">
                  <c:v>39102</c:v>
                </c:pt>
                <c:pt idx="6272">
                  <c:v>39103</c:v>
                </c:pt>
                <c:pt idx="6273">
                  <c:v>39104</c:v>
                </c:pt>
                <c:pt idx="6274">
                  <c:v>39105</c:v>
                </c:pt>
                <c:pt idx="6275">
                  <c:v>39106</c:v>
                </c:pt>
                <c:pt idx="6276">
                  <c:v>39107</c:v>
                </c:pt>
                <c:pt idx="6277">
                  <c:v>39108</c:v>
                </c:pt>
                <c:pt idx="6278">
                  <c:v>39109</c:v>
                </c:pt>
                <c:pt idx="6279">
                  <c:v>39110</c:v>
                </c:pt>
                <c:pt idx="6280">
                  <c:v>39111</c:v>
                </c:pt>
                <c:pt idx="6281">
                  <c:v>39112</c:v>
                </c:pt>
                <c:pt idx="6282">
                  <c:v>39113</c:v>
                </c:pt>
                <c:pt idx="6283">
                  <c:v>39114</c:v>
                </c:pt>
                <c:pt idx="6284">
                  <c:v>39115</c:v>
                </c:pt>
                <c:pt idx="6285">
                  <c:v>39116</c:v>
                </c:pt>
                <c:pt idx="6286">
                  <c:v>39117</c:v>
                </c:pt>
                <c:pt idx="6287">
                  <c:v>39118</c:v>
                </c:pt>
                <c:pt idx="6288">
                  <c:v>39119</c:v>
                </c:pt>
                <c:pt idx="6289">
                  <c:v>39120</c:v>
                </c:pt>
                <c:pt idx="6290">
                  <c:v>39121</c:v>
                </c:pt>
                <c:pt idx="6291">
                  <c:v>39122</c:v>
                </c:pt>
                <c:pt idx="6292">
                  <c:v>39123</c:v>
                </c:pt>
                <c:pt idx="6293">
                  <c:v>39124</c:v>
                </c:pt>
                <c:pt idx="6294">
                  <c:v>39125</c:v>
                </c:pt>
                <c:pt idx="6295">
                  <c:v>39126</c:v>
                </c:pt>
                <c:pt idx="6296">
                  <c:v>39127</c:v>
                </c:pt>
                <c:pt idx="6297">
                  <c:v>39128</c:v>
                </c:pt>
                <c:pt idx="6298">
                  <c:v>39129</c:v>
                </c:pt>
                <c:pt idx="6299">
                  <c:v>39130</c:v>
                </c:pt>
                <c:pt idx="6300">
                  <c:v>39131</c:v>
                </c:pt>
                <c:pt idx="6301">
                  <c:v>39132</c:v>
                </c:pt>
                <c:pt idx="6302">
                  <c:v>39133</c:v>
                </c:pt>
                <c:pt idx="6303">
                  <c:v>39134</c:v>
                </c:pt>
                <c:pt idx="6304">
                  <c:v>39135</c:v>
                </c:pt>
                <c:pt idx="6305">
                  <c:v>39136</c:v>
                </c:pt>
                <c:pt idx="6306">
                  <c:v>39137</c:v>
                </c:pt>
                <c:pt idx="6307">
                  <c:v>39138</c:v>
                </c:pt>
                <c:pt idx="6308">
                  <c:v>39139</c:v>
                </c:pt>
                <c:pt idx="6309">
                  <c:v>39140</c:v>
                </c:pt>
                <c:pt idx="6310">
                  <c:v>39141</c:v>
                </c:pt>
                <c:pt idx="6311">
                  <c:v>39142</c:v>
                </c:pt>
                <c:pt idx="6312">
                  <c:v>39143</c:v>
                </c:pt>
                <c:pt idx="6313">
                  <c:v>39144</c:v>
                </c:pt>
                <c:pt idx="6314">
                  <c:v>39145</c:v>
                </c:pt>
                <c:pt idx="6315">
                  <c:v>39146</c:v>
                </c:pt>
                <c:pt idx="6316">
                  <c:v>39147</c:v>
                </c:pt>
                <c:pt idx="6317">
                  <c:v>39148</c:v>
                </c:pt>
                <c:pt idx="6318">
                  <c:v>39149</c:v>
                </c:pt>
                <c:pt idx="6319">
                  <c:v>39150</c:v>
                </c:pt>
                <c:pt idx="6320">
                  <c:v>39151</c:v>
                </c:pt>
                <c:pt idx="6321">
                  <c:v>39152</c:v>
                </c:pt>
                <c:pt idx="6322">
                  <c:v>39153</c:v>
                </c:pt>
                <c:pt idx="6323">
                  <c:v>39154</c:v>
                </c:pt>
                <c:pt idx="6324">
                  <c:v>39155</c:v>
                </c:pt>
                <c:pt idx="6325">
                  <c:v>39156</c:v>
                </c:pt>
                <c:pt idx="6326">
                  <c:v>39157</c:v>
                </c:pt>
                <c:pt idx="6327">
                  <c:v>39158</c:v>
                </c:pt>
                <c:pt idx="6328">
                  <c:v>39159</c:v>
                </c:pt>
                <c:pt idx="6329">
                  <c:v>39160</c:v>
                </c:pt>
                <c:pt idx="6330">
                  <c:v>39161</c:v>
                </c:pt>
                <c:pt idx="6331">
                  <c:v>39162</c:v>
                </c:pt>
                <c:pt idx="6332">
                  <c:v>39163</c:v>
                </c:pt>
                <c:pt idx="6333">
                  <c:v>39164</c:v>
                </c:pt>
                <c:pt idx="6334">
                  <c:v>39165</c:v>
                </c:pt>
                <c:pt idx="6335">
                  <c:v>39166</c:v>
                </c:pt>
                <c:pt idx="6336">
                  <c:v>39167</c:v>
                </c:pt>
                <c:pt idx="6337">
                  <c:v>39168</c:v>
                </c:pt>
                <c:pt idx="6338">
                  <c:v>39169</c:v>
                </c:pt>
                <c:pt idx="6339">
                  <c:v>39170</c:v>
                </c:pt>
                <c:pt idx="6340">
                  <c:v>39171</c:v>
                </c:pt>
                <c:pt idx="6341">
                  <c:v>39172</c:v>
                </c:pt>
                <c:pt idx="6342">
                  <c:v>39173</c:v>
                </c:pt>
                <c:pt idx="6343">
                  <c:v>39174</c:v>
                </c:pt>
                <c:pt idx="6344">
                  <c:v>39175</c:v>
                </c:pt>
                <c:pt idx="6345">
                  <c:v>39176</c:v>
                </c:pt>
                <c:pt idx="6346">
                  <c:v>39177</c:v>
                </c:pt>
                <c:pt idx="6347">
                  <c:v>39178</c:v>
                </c:pt>
                <c:pt idx="6348">
                  <c:v>39179</c:v>
                </c:pt>
                <c:pt idx="6349">
                  <c:v>39180</c:v>
                </c:pt>
                <c:pt idx="6350">
                  <c:v>39181</c:v>
                </c:pt>
                <c:pt idx="6351">
                  <c:v>39182</c:v>
                </c:pt>
                <c:pt idx="6352">
                  <c:v>39183</c:v>
                </c:pt>
                <c:pt idx="6353">
                  <c:v>39184</c:v>
                </c:pt>
                <c:pt idx="6354">
                  <c:v>39185</c:v>
                </c:pt>
                <c:pt idx="6355">
                  <c:v>39186</c:v>
                </c:pt>
                <c:pt idx="6356">
                  <c:v>39187</c:v>
                </c:pt>
                <c:pt idx="6357">
                  <c:v>39188</c:v>
                </c:pt>
                <c:pt idx="6358">
                  <c:v>39189</c:v>
                </c:pt>
                <c:pt idx="6359">
                  <c:v>39190</c:v>
                </c:pt>
                <c:pt idx="6360">
                  <c:v>39191</c:v>
                </c:pt>
                <c:pt idx="6361">
                  <c:v>39192</c:v>
                </c:pt>
                <c:pt idx="6362">
                  <c:v>39193</c:v>
                </c:pt>
                <c:pt idx="6363">
                  <c:v>39194</c:v>
                </c:pt>
                <c:pt idx="6364">
                  <c:v>39195</c:v>
                </c:pt>
                <c:pt idx="6365">
                  <c:v>39196</c:v>
                </c:pt>
                <c:pt idx="6366">
                  <c:v>39197</c:v>
                </c:pt>
                <c:pt idx="6367">
                  <c:v>39198</c:v>
                </c:pt>
                <c:pt idx="6368">
                  <c:v>39199</c:v>
                </c:pt>
                <c:pt idx="6369">
                  <c:v>39200</c:v>
                </c:pt>
                <c:pt idx="6370">
                  <c:v>39201</c:v>
                </c:pt>
                <c:pt idx="6371">
                  <c:v>39202</c:v>
                </c:pt>
                <c:pt idx="6372">
                  <c:v>39203</c:v>
                </c:pt>
                <c:pt idx="6373">
                  <c:v>39204</c:v>
                </c:pt>
                <c:pt idx="6374">
                  <c:v>39205</c:v>
                </c:pt>
                <c:pt idx="6375">
                  <c:v>39206</c:v>
                </c:pt>
                <c:pt idx="6376">
                  <c:v>39207</c:v>
                </c:pt>
                <c:pt idx="6377">
                  <c:v>39208</c:v>
                </c:pt>
                <c:pt idx="6378">
                  <c:v>39209</c:v>
                </c:pt>
                <c:pt idx="6379">
                  <c:v>39210</c:v>
                </c:pt>
                <c:pt idx="6380">
                  <c:v>39211</c:v>
                </c:pt>
                <c:pt idx="6381">
                  <c:v>39212</c:v>
                </c:pt>
                <c:pt idx="6382">
                  <c:v>39213</c:v>
                </c:pt>
                <c:pt idx="6383">
                  <c:v>39214</c:v>
                </c:pt>
                <c:pt idx="6384">
                  <c:v>39215</c:v>
                </c:pt>
                <c:pt idx="6385">
                  <c:v>39216</c:v>
                </c:pt>
                <c:pt idx="6386">
                  <c:v>39217</c:v>
                </c:pt>
                <c:pt idx="6387">
                  <c:v>39218</c:v>
                </c:pt>
                <c:pt idx="6388">
                  <c:v>39219</c:v>
                </c:pt>
                <c:pt idx="6389">
                  <c:v>39220</c:v>
                </c:pt>
                <c:pt idx="6390">
                  <c:v>39221</c:v>
                </c:pt>
                <c:pt idx="6391">
                  <c:v>39222</c:v>
                </c:pt>
                <c:pt idx="6392">
                  <c:v>39223</c:v>
                </c:pt>
                <c:pt idx="6393">
                  <c:v>39224</c:v>
                </c:pt>
                <c:pt idx="6394">
                  <c:v>39225</c:v>
                </c:pt>
                <c:pt idx="6395">
                  <c:v>39226</c:v>
                </c:pt>
                <c:pt idx="6396">
                  <c:v>39227</c:v>
                </c:pt>
                <c:pt idx="6397">
                  <c:v>39228</c:v>
                </c:pt>
                <c:pt idx="6398">
                  <c:v>39229</c:v>
                </c:pt>
                <c:pt idx="6399">
                  <c:v>39230</c:v>
                </c:pt>
                <c:pt idx="6400">
                  <c:v>39231</c:v>
                </c:pt>
                <c:pt idx="6401">
                  <c:v>39232</c:v>
                </c:pt>
                <c:pt idx="6402">
                  <c:v>39233</c:v>
                </c:pt>
                <c:pt idx="6403">
                  <c:v>39234</c:v>
                </c:pt>
                <c:pt idx="6404">
                  <c:v>39235</c:v>
                </c:pt>
                <c:pt idx="6405">
                  <c:v>39236</c:v>
                </c:pt>
                <c:pt idx="6406">
                  <c:v>39237</c:v>
                </c:pt>
                <c:pt idx="6407">
                  <c:v>39238</c:v>
                </c:pt>
                <c:pt idx="6408">
                  <c:v>39239</c:v>
                </c:pt>
                <c:pt idx="6409">
                  <c:v>39240</c:v>
                </c:pt>
                <c:pt idx="6410">
                  <c:v>39241</c:v>
                </c:pt>
                <c:pt idx="6411">
                  <c:v>39242</c:v>
                </c:pt>
                <c:pt idx="6412">
                  <c:v>39243</c:v>
                </c:pt>
                <c:pt idx="6413">
                  <c:v>39244</c:v>
                </c:pt>
                <c:pt idx="6414">
                  <c:v>39245</c:v>
                </c:pt>
                <c:pt idx="6415">
                  <c:v>39246</c:v>
                </c:pt>
                <c:pt idx="6416">
                  <c:v>39247</c:v>
                </c:pt>
                <c:pt idx="6417">
                  <c:v>39248</c:v>
                </c:pt>
                <c:pt idx="6418">
                  <c:v>39249</c:v>
                </c:pt>
                <c:pt idx="6419">
                  <c:v>39250</c:v>
                </c:pt>
                <c:pt idx="6420">
                  <c:v>39251</c:v>
                </c:pt>
                <c:pt idx="6421">
                  <c:v>39252</c:v>
                </c:pt>
                <c:pt idx="6422">
                  <c:v>39253</c:v>
                </c:pt>
                <c:pt idx="6423">
                  <c:v>39254</c:v>
                </c:pt>
                <c:pt idx="6424">
                  <c:v>39255</c:v>
                </c:pt>
                <c:pt idx="6425">
                  <c:v>39256</c:v>
                </c:pt>
                <c:pt idx="6426">
                  <c:v>39257</c:v>
                </c:pt>
                <c:pt idx="6427">
                  <c:v>39258</c:v>
                </c:pt>
                <c:pt idx="6428">
                  <c:v>39259</c:v>
                </c:pt>
                <c:pt idx="6429">
                  <c:v>39260</c:v>
                </c:pt>
                <c:pt idx="6430">
                  <c:v>39261</c:v>
                </c:pt>
                <c:pt idx="6431">
                  <c:v>39262</c:v>
                </c:pt>
                <c:pt idx="6432">
                  <c:v>39263</c:v>
                </c:pt>
                <c:pt idx="6433">
                  <c:v>39264</c:v>
                </c:pt>
                <c:pt idx="6434">
                  <c:v>39265</c:v>
                </c:pt>
                <c:pt idx="6435">
                  <c:v>39266</c:v>
                </c:pt>
                <c:pt idx="6436">
                  <c:v>39267</c:v>
                </c:pt>
                <c:pt idx="6437">
                  <c:v>39268</c:v>
                </c:pt>
                <c:pt idx="6438">
                  <c:v>39269</c:v>
                </c:pt>
                <c:pt idx="6439">
                  <c:v>39270</c:v>
                </c:pt>
                <c:pt idx="6440">
                  <c:v>39271</c:v>
                </c:pt>
                <c:pt idx="6441">
                  <c:v>39272</c:v>
                </c:pt>
                <c:pt idx="6442">
                  <c:v>39273</c:v>
                </c:pt>
                <c:pt idx="6443">
                  <c:v>39274</c:v>
                </c:pt>
                <c:pt idx="6444">
                  <c:v>39275</c:v>
                </c:pt>
                <c:pt idx="6445">
                  <c:v>39276</c:v>
                </c:pt>
                <c:pt idx="6446">
                  <c:v>39277</c:v>
                </c:pt>
                <c:pt idx="6447">
                  <c:v>39278</c:v>
                </c:pt>
                <c:pt idx="6448">
                  <c:v>39279</c:v>
                </c:pt>
                <c:pt idx="6449">
                  <c:v>39280</c:v>
                </c:pt>
                <c:pt idx="6450">
                  <c:v>39281</c:v>
                </c:pt>
                <c:pt idx="6451">
                  <c:v>39282</c:v>
                </c:pt>
                <c:pt idx="6452">
                  <c:v>39283</c:v>
                </c:pt>
                <c:pt idx="6453">
                  <c:v>39284</c:v>
                </c:pt>
                <c:pt idx="6454">
                  <c:v>39285</c:v>
                </c:pt>
                <c:pt idx="6455">
                  <c:v>39286</c:v>
                </c:pt>
                <c:pt idx="6456">
                  <c:v>39287</c:v>
                </c:pt>
                <c:pt idx="6457">
                  <c:v>39288</c:v>
                </c:pt>
                <c:pt idx="6458">
                  <c:v>39289</c:v>
                </c:pt>
                <c:pt idx="6459">
                  <c:v>39290</c:v>
                </c:pt>
                <c:pt idx="6460">
                  <c:v>39291</c:v>
                </c:pt>
                <c:pt idx="6461">
                  <c:v>39292</c:v>
                </c:pt>
                <c:pt idx="6462">
                  <c:v>39293</c:v>
                </c:pt>
                <c:pt idx="6463">
                  <c:v>39294</c:v>
                </c:pt>
                <c:pt idx="6464">
                  <c:v>39295</c:v>
                </c:pt>
                <c:pt idx="6465">
                  <c:v>39296</c:v>
                </c:pt>
                <c:pt idx="6466">
                  <c:v>39297</c:v>
                </c:pt>
                <c:pt idx="6467">
                  <c:v>39298</c:v>
                </c:pt>
                <c:pt idx="6468">
                  <c:v>39299</c:v>
                </c:pt>
                <c:pt idx="6469">
                  <c:v>39300</c:v>
                </c:pt>
                <c:pt idx="6470">
                  <c:v>39301</c:v>
                </c:pt>
                <c:pt idx="6471">
                  <c:v>39302</c:v>
                </c:pt>
                <c:pt idx="6472">
                  <c:v>39303</c:v>
                </c:pt>
                <c:pt idx="6473">
                  <c:v>39304</c:v>
                </c:pt>
                <c:pt idx="6474">
                  <c:v>39305</c:v>
                </c:pt>
                <c:pt idx="6475">
                  <c:v>39306</c:v>
                </c:pt>
                <c:pt idx="6476">
                  <c:v>39307</c:v>
                </c:pt>
                <c:pt idx="6477">
                  <c:v>39308</c:v>
                </c:pt>
                <c:pt idx="6478">
                  <c:v>39309</c:v>
                </c:pt>
                <c:pt idx="6479">
                  <c:v>39310</c:v>
                </c:pt>
                <c:pt idx="6480">
                  <c:v>39311</c:v>
                </c:pt>
                <c:pt idx="6481">
                  <c:v>39312</c:v>
                </c:pt>
                <c:pt idx="6482">
                  <c:v>39313</c:v>
                </c:pt>
                <c:pt idx="6483">
                  <c:v>39314</c:v>
                </c:pt>
                <c:pt idx="6484">
                  <c:v>39315</c:v>
                </c:pt>
                <c:pt idx="6485">
                  <c:v>39316</c:v>
                </c:pt>
                <c:pt idx="6486">
                  <c:v>39317</c:v>
                </c:pt>
                <c:pt idx="6487">
                  <c:v>39318</c:v>
                </c:pt>
                <c:pt idx="6488">
                  <c:v>39319</c:v>
                </c:pt>
                <c:pt idx="6489">
                  <c:v>39320</c:v>
                </c:pt>
                <c:pt idx="6490">
                  <c:v>39321</c:v>
                </c:pt>
                <c:pt idx="6491">
                  <c:v>39322</c:v>
                </c:pt>
                <c:pt idx="6492">
                  <c:v>39323</c:v>
                </c:pt>
                <c:pt idx="6493">
                  <c:v>39324</c:v>
                </c:pt>
                <c:pt idx="6494">
                  <c:v>39325</c:v>
                </c:pt>
                <c:pt idx="6495">
                  <c:v>39326</c:v>
                </c:pt>
                <c:pt idx="6496">
                  <c:v>39327</c:v>
                </c:pt>
                <c:pt idx="6497">
                  <c:v>39328</c:v>
                </c:pt>
                <c:pt idx="6498">
                  <c:v>39329</c:v>
                </c:pt>
                <c:pt idx="6499">
                  <c:v>39330</c:v>
                </c:pt>
                <c:pt idx="6500">
                  <c:v>39331</c:v>
                </c:pt>
                <c:pt idx="6501">
                  <c:v>39332</c:v>
                </c:pt>
                <c:pt idx="6502">
                  <c:v>39333</c:v>
                </c:pt>
                <c:pt idx="6503">
                  <c:v>39334</c:v>
                </c:pt>
                <c:pt idx="6504">
                  <c:v>39335</c:v>
                </c:pt>
                <c:pt idx="6505">
                  <c:v>39336</c:v>
                </c:pt>
                <c:pt idx="6506">
                  <c:v>39337</c:v>
                </c:pt>
                <c:pt idx="6507">
                  <c:v>39338</c:v>
                </c:pt>
                <c:pt idx="6508">
                  <c:v>39339</c:v>
                </c:pt>
                <c:pt idx="6509">
                  <c:v>39340</c:v>
                </c:pt>
                <c:pt idx="6510">
                  <c:v>39341</c:v>
                </c:pt>
                <c:pt idx="6511">
                  <c:v>39342</c:v>
                </c:pt>
                <c:pt idx="6512">
                  <c:v>39343</c:v>
                </c:pt>
                <c:pt idx="6513">
                  <c:v>39344</c:v>
                </c:pt>
                <c:pt idx="6514">
                  <c:v>39345</c:v>
                </c:pt>
                <c:pt idx="6515">
                  <c:v>39346</c:v>
                </c:pt>
                <c:pt idx="6516">
                  <c:v>39347</c:v>
                </c:pt>
                <c:pt idx="6517">
                  <c:v>39348</c:v>
                </c:pt>
                <c:pt idx="6518">
                  <c:v>39349</c:v>
                </c:pt>
                <c:pt idx="6519">
                  <c:v>39350</c:v>
                </c:pt>
                <c:pt idx="6520">
                  <c:v>39351</c:v>
                </c:pt>
                <c:pt idx="6521">
                  <c:v>39352</c:v>
                </c:pt>
                <c:pt idx="6522">
                  <c:v>39353</c:v>
                </c:pt>
                <c:pt idx="6523">
                  <c:v>39354</c:v>
                </c:pt>
                <c:pt idx="6524">
                  <c:v>39355</c:v>
                </c:pt>
                <c:pt idx="6525">
                  <c:v>39356</c:v>
                </c:pt>
                <c:pt idx="6526">
                  <c:v>39357</c:v>
                </c:pt>
                <c:pt idx="6527">
                  <c:v>39358</c:v>
                </c:pt>
                <c:pt idx="6528">
                  <c:v>39359</c:v>
                </c:pt>
                <c:pt idx="6529">
                  <c:v>39360</c:v>
                </c:pt>
                <c:pt idx="6530">
                  <c:v>39361</c:v>
                </c:pt>
                <c:pt idx="6531">
                  <c:v>39362</c:v>
                </c:pt>
                <c:pt idx="6532">
                  <c:v>39363</c:v>
                </c:pt>
                <c:pt idx="6533">
                  <c:v>39364</c:v>
                </c:pt>
                <c:pt idx="6534">
                  <c:v>39365</c:v>
                </c:pt>
                <c:pt idx="6535">
                  <c:v>39366</c:v>
                </c:pt>
                <c:pt idx="6536">
                  <c:v>39367</c:v>
                </c:pt>
                <c:pt idx="6537">
                  <c:v>39368</c:v>
                </c:pt>
                <c:pt idx="6538">
                  <c:v>39369</c:v>
                </c:pt>
                <c:pt idx="6539">
                  <c:v>39370</c:v>
                </c:pt>
                <c:pt idx="6540">
                  <c:v>39371</c:v>
                </c:pt>
                <c:pt idx="6541">
                  <c:v>39372</c:v>
                </c:pt>
                <c:pt idx="6542">
                  <c:v>39373</c:v>
                </c:pt>
                <c:pt idx="6543">
                  <c:v>39374</c:v>
                </c:pt>
                <c:pt idx="6544">
                  <c:v>39375</c:v>
                </c:pt>
                <c:pt idx="6545">
                  <c:v>39376</c:v>
                </c:pt>
                <c:pt idx="6546">
                  <c:v>39377</c:v>
                </c:pt>
                <c:pt idx="6547">
                  <c:v>39378</c:v>
                </c:pt>
                <c:pt idx="6548">
                  <c:v>39379</c:v>
                </c:pt>
                <c:pt idx="6549">
                  <c:v>39380</c:v>
                </c:pt>
                <c:pt idx="6550">
                  <c:v>39381</c:v>
                </c:pt>
                <c:pt idx="6551">
                  <c:v>39382</c:v>
                </c:pt>
                <c:pt idx="6552">
                  <c:v>39383</c:v>
                </c:pt>
                <c:pt idx="6553">
                  <c:v>39384</c:v>
                </c:pt>
                <c:pt idx="6554">
                  <c:v>39385</c:v>
                </c:pt>
                <c:pt idx="6555">
                  <c:v>39386</c:v>
                </c:pt>
                <c:pt idx="6556">
                  <c:v>39387</c:v>
                </c:pt>
                <c:pt idx="6557">
                  <c:v>39388</c:v>
                </c:pt>
                <c:pt idx="6558">
                  <c:v>39389</c:v>
                </c:pt>
                <c:pt idx="6559">
                  <c:v>39390</c:v>
                </c:pt>
                <c:pt idx="6560">
                  <c:v>39391</c:v>
                </c:pt>
                <c:pt idx="6561">
                  <c:v>39392</c:v>
                </c:pt>
                <c:pt idx="6562">
                  <c:v>39393</c:v>
                </c:pt>
                <c:pt idx="6563">
                  <c:v>39394</c:v>
                </c:pt>
                <c:pt idx="6564">
                  <c:v>39395</c:v>
                </c:pt>
                <c:pt idx="6565">
                  <c:v>39396</c:v>
                </c:pt>
                <c:pt idx="6566">
                  <c:v>39397</c:v>
                </c:pt>
                <c:pt idx="6567">
                  <c:v>39398</c:v>
                </c:pt>
                <c:pt idx="6568">
                  <c:v>39399</c:v>
                </c:pt>
                <c:pt idx="6569">
                  <c:v>39400</c:v>
                </c:pt>
                <c:pt idx="6570">
                  <c:v>39401</c:v>
                </c:pt>
                <c:pt idx="6571">
                  <c:v>39402</c:v>
                </c:pt>
                <c:pt idx="6572">
                  <c:v>39403</c:v>
                </c:pt>
                <c:pt idx="6573">
                  <c:v>39404</c:v>
                </c:pt>
                <c:pt idx="6574">
                  <c:v>39405</c:v>
                </c:pt>
                <c:pt idx="6575">
                  <c:v>39406</c:v>
                </c:pt>
                <c:pt idx="6576">
                  <c:v>39407</c:v>
                </c:pt>
                <c:pt idx="6577">
                  <c:v>39408</c:v>
                </c:pt>
                <c:pt idx="6578">
                  <c:v>39409</c:v>
                </c:pt>
                <c:pt idx="6579">
                  <c:v>39410</c:v>
                </c:pt>
                <c:pt idx="6580">
                  <c:v>39411</c:v>
                </c:pt>
                <c:pt idx="6581">
                  <c:v>39412</c:v>
                </c:pt>
                <c:pt idx="6582">
                  <c:v>39413</c:v>
                </c:pt>
                <c:pt idx="6583">
                  <c:v>39414</c:v>
                </c:pt>
                <c:pt idx="6584">
                  <c:v>39415</c:v>
                </c:pt>
                <c:pt idx="6585">
                  <c:v>39416</c:v>
                </c:pt>
                <c:pt idx="6586">
                  <c:v>39417</c:v>
                </c:pt>
                <c:pt idx="6587">
                  <c:v>39418</c:v>
                </c:pt>
                <c:pt idx="6588">
                  <c:v>39419</c:v>
                </c:pt>
                <c:pt idx="6589">
                  <c:v>39420</c:v>
                </c:pt>
                <c:pt idx="6590">
                  <c:v>39421</c:v>
                </c:pt>
                <c:pt idx="6591">
                  <c:v>39422</c:v>
                </c:pt>
                <c:pt idx="6592">
                  <c:v>39423</c:v>
                </c:pt>
                <c:pt idx="6593">
                  <c:v>39424</c:v>
                </c:pt>
                <c:pt idx="6594">
                  <c:v>39425</c:v>
                </c:pt>
                <c:pt idx="6595">
                  <c:v>39426</c:v>
                </c:pt>
                <c:pt idx="6596">
                  <c:v>39427</c:v>
                </c:pt>
                <c:pt idx="6597">
                  <c:v>39428</c:v>
                </c:pt>
                <c:pt idx="6598">
                  <c:v>39429</c:v>
                </c:pt>
                <c:pt idx="6599">
                  <c:v>39430</c:v>
                </c:pt>
                <c:pt idx="6600">
                  <c:v>39431</c:v>
                </c:pt>
                <c:pt idx="6601">
                  <c:v>39432</c:v>
                </c:pt>
                <c:pt idx="6602">
                  <c:v>39433</c:v>
                </c:pt>
                <c:pt idx="6603">
                  <c:v>39434</c:v>
                </c:pt>
                <c:pt idx="6604">
                  <c:v>39435</c:v>
                </c:pt>
                <c:pt idx="6605">
                  <c:v>39436</c:v>
                </c:pt>
                <c:pt idx="6606">
                  <c:v>39437</c:v>
                </c:pt>
                <c:pt idx="6607">
                  <c:v>39438</c:v>
                </c:pt>
                <c:pt idx="6608">
                  <c:v>39439</c:v>
                </c:pt>
                <c:pt idx="6609">
                  <c:v>39440</c:v>
                </c:pt>
                <c:pt idx="6610">
                  <c:v>39441</c:v>
                </c:pt>
                <c:pt idx="6611">
                  <c:v>39442</c:v>
                </c:pt>
                <c:pt idx="6612">
                  <c:v>39443</c:v>
                </c:pt>
                <c:pt idx="6613">
                  <c:v>39444</c:v>
                </c:pt>
                <c:pt idx="6614">
                  <c:v>39445</c:v>
                </c:pt>
                <c:pt idx="6615">
                  <c:v>39446</c:v>
                </c:pt>
                <c:pt idx="6616">
                  <c:v>39447</c:v>
                </c:pt>
                <c:pt idx="6617">
                  <c:v>39448</c:v>
                </c:pt>
                <c:pt idx="6618">
                  <c:v>39449</c:v>
                </c:pt>
                <c:pt idx="6619">
                  <c:v>39450</c:v>
                </c:pt>
                <c:pt idx="6620">
                  <c:v>39451</c:v>
                </c:pt>
                <c:pt idx="6621">
                  <c:v>39452</c:v>
                </c:pt>
                <c:pt idx="6622">
                  <c:v>39453</c:v>
                </c:pt>
                <c:pt idx="6623">
                  <c:v>39454</c:v>
                </c:pt>
                <c:pt idx="6624">
                  <c:v>39455</c:v>
                </c:pt>
                <c:pt idx="6625">
                  <c:v>39456</c:v>
                </c:pt>
                <c:pt idx="6626">
                  <c:v>39457</c:v>
                </c:pt>
                <c:pt idx="6627">
                  <c:v>39458</c:v>
                </c:pt>
                <c:pt idx="6628">
                  <c:v>39459</c:v>
                </c:pt>
                <c:pt idx="6629">
                  <c:v>39460</c:v>
                </c:pt>
                <c:pt idx="6630">
                  <c:v>39461</c:v>
                </c:pt>
                <c:pt idx="6631">
                  <c:v>39462</c:v>
                </c:pt>
                <c:pt idx="6632">
                  <c:v>39463</c:v>
                </c:pt>
                <c:pt idx="6633">
                  <c:v>39464</c:v>
                </c:pt>
                <c:pt idx="6634">
                  <c:v>39465</c:v>
                </c:pt>
                <c:pt idx="6635">
                  <c:v>39466</c:v>
                </c:pt>
                <c:pt idx="6636">
                  <c:v>39467</c:v>
                </c:pt>
                <c:pt idx="6637">
                  <c:v>39468</c:v>
                </c:pt>
                <c:pt idx="6638">
                  <c:v>39469</c:v>
                </c:pt>
                <c:pt idx="6639">
                  <c:v>39470</c:v>
                </c:pt>
                <c:pt idx="6640">
                  <c:v>39471</c:v>
                </c:pt>
                <c:pt idx="6641">
                  <c:v>39472</c:v>
                </c:pt>
                <c:pt idx="6642">
                  <c:v>39473</c:v>
                </c:pt>
                <c:pt idx="6643">
                  <c:v>39474</c:v>
                </c:pt>
                <c:pt idx="6644">
                  <c:v>39475</c:v>
                </c:pt>
                <c:pt idx="6645">
                  <c:v>39476</c:v>
                </c:pt>
                <c:pt idx="6646">
                  <c:v>39477</c:v>
                </c:pt>
                <c:pt idx="6647">
                  <c:v>39478</c:v>
                </c:pt>
                <c:pt idx="6648">
                  <c:v>39479</c:v>
                </c:pt>
                <c:pt idx="6649">
                  <c:v>39480</c:v>
                </c:pt>
                <c:pt idx="6650">
                  <c:v>39481</c:v>
                </c:pt>
                <c:pt idx="6651">
                  <c:v>39482</c:v>
                </c:pt>
                <c:pt idx="6652">
                  <c:v>39483</c:v>
                </c:pt>
                <c:pt idx="6653">
                  <c:v>39484</c:v>
                </c:pt>
                <c:pt idx="6654">
                  <c:v>39485</c:v>
                </c:pt>
                <c:pt idx="6655">
                  <c:v>39486</c:v>
                </c:pt>
                <c:pt idx="6656">
                  <c:v>39487</c:v>
                </c:pt>
                <c:pt idx="6657">
                  <c:v>39488</c:v>
                </c:pt>
                <c:pt idx="6658">
                  <c:v>39489</c:v>
                </c:pt>
                <c:pt idx="6659">
                  <c:v>39490</c:v>
                </c:pt>
                <c:pt idx="6660">
                  <c:v>39491</c:v>
                </c:pt>
                <c:pt idx="6661">
                  <c:v>39492</c:v>
                </c:pt>
                <c:pt idx="6662">
                  <c:v>39493</c:v>
                </c:pt>
                <c:pt idx="6663">
                  <c:v>39494</c:v>
                </c:pt>
                <c:pt idx="6664">
                  <c:v>39495</c:v>
                </c:pt>
                <c:pt idx="6665">
                  <c:v>39496</c:v>
                </c:pt>
                <c:pt idx="6666">
                  <c:v>39497</c:v>
                </c:pt>
                <c:pt idx="6667">
                  <c:v>39498</c:v>
                </c:pt>
                <c:pt idx="6668">
                  <c:v>39499</c:v>
                </c:pt>
                <c:pt idx="6669">
                  <c:v>39500</c:v>
                </c:pt>
                <c:pt idx="6670">
                  <c:v>39501</c:v>
                </c:pt>
                <c:pt idx="6671">
                  <c:v>39502</c:v>
                </c:pt>
                <c:pt idx="6672">
                  <c:v>39503</c:v>
                </c:pt>
                <c:pt idx="6673">
                  <c:v>39504</c:v>
                </c:pt>
                <c:pt idx="6674">
                  <c:v>39505</c:v>
                </c:pt>
                <c:pt idx="6675">
                  <c:v>39506</c:v>
                </c:pt>
                <c:pt idx="6676">
                  <c:v>39507</c:v>
                </c:pt>
                <c:pt idx="6677">
                  <c:v>39508</c:v>
                </c:pt>
                <c:pt idx="6678">
                  <c:v>39509</c:v>
                </c:pt>
                <c:pt idx="6679">
                  <c:v>39510</c:v>
                </c:pt>
                <c:pt idx="6680">
                  <c:v>39511</c:v>
                </c:pt>
                <c:pt idx="6681">
                  <c:v>39512</c:v>
                </c:pt>
                <c:pt idx="6682">
                  <c:v>39513</c:v>
                </c:pt>
                <c:pt idx="6683">
                  <c:v>39514</c:v>
                </c:pt>
                <c:pt idx="6684">
                  <c:v>39515</c:v>
                </c:pt>
                <c:pt idx="6685">
                  <c:v>39516</c:v>
                </c:pt>
                <c:pt idx="6686">
                  <c:v>39517</c:v>
                </c:pt>
                <c:pt idx="6687">
                  <c:v>39518</c:v>
                </c:pt>
                <c:pt idx="6688">
                  <c:v>39519</c:v>
                </c:pt>
                <c:pt idx="6689">
                  <c:v>39520</c:v>
                </c:pt>
                <c:pt idx="6690">
                  <c:v>39521</c:v>
                </c:pt>
                <c:pt idx="6691">
                  <c:v>39522</c:v>
                </c:pt>
                <c:pt idx="6692">
                  <c:v>39523</c:v>
                </c:pt>
                <c:pt idx="6693">
                  <c:v>39524</c:v>
                </c:pt>
                <c:pt idx="6694">
                  <c:v>39525</c:v>
                </c:pt>
                <c:pt idx="6695">
                  <c:v>39526</c:v>
                </c:pt>
                <c:pt idx="6696">
                  <c:v>39527</c:v>
                </c:pt>
                <c:pt idx="6697">
                  <c:v>39528</c:v>
                </c:pt>
                <c:pt idx="6698">
                  <c:v>39529</c:v>
                </c:pt>
                <c:pt idx="6699">
                  <c:v>39530</c:v>
                </c:pt>
                <c:pt idx="6700">
                  <c:v>39531</c:v>
                </c:pt>
                <c:pt idx="6701">
                  <c:v>39532</c:v>
                </c:pt>
                <c:pt idx="6702">
                  <c:v>39533</c:v>
                </c:pt>
                <c:pt idx="6703">
                  <c:v>39534</c:v>
                </c:pt>
                <c:pt idx="6704">
                  <c:v>39535</c:v>
                </c:pt>
                <c:pt idx="6705">
                  <c:v>39536</c:v>
                </c:pt>
                <c:pt idx="6706">
                  <c:v>39537</c:v>
                </c:pt>
                <c:pt idx="6707">
                  <c:v>39538</c:v>
                </c:pt>
                <c:pt idx="6708">
                  <c:v>39539</c:v>
                </c:pt>
                <c:pt idx="6709">
                  <c:v>39540</c:v>
                </c:pt>
                <c:pt idx="6710">
                  <c:v>39541</c:v>
                </c:pt>
                <c:pt idx="6711">
                  <c:v>39542</c:v>
                </c:pt>
                <c:pt idx="6712">
                  <c:v>39543</c:v>
                </c:pt>
                <c:pt idx="6713">
                  <c:v>39544</c:v>
                </c:pt>
                <c:pt idx="6714">
                  <c:v>39545</c:v>
                </c:pt>
                <c:pt idx="6715">
                  <c:v>39546</c:v>
                </c:pt>
                <c:pt idx="6716">
                  <c:v>39547</c:v>
                </c:pt>
                <c:pt idx="6717">
                  <c:v>39548</c:v>
                </c:pt>
                <c:pt idx="6718">
                  <c:v>39549</c:v>
                </c:pt>
                <c:pt idx="6719">
                  <c:v>39550</c:v>
                </c:pt>
                <c:pt idx="6720">
                  <c:v>39551</c:v>
                </c:pt>
                <c:pt idx="6721">
                  <c:v>39552</c:v>
                </c:pt>
                <c:pt idx="6722">
                  <c:v>39553</c:v>
                </c:pt>
                <c:pt idx="6723">
                  <c:v>39554</c:v>
                </c:pt>
                <c:pt idx="6724">
                  <c:v>39555</c:v>
                </c:pt>
                <c:pt idx="6725">
                  <c:v>39556</c:v>
                </c:pt>
                <c:pt idx="6726">
                  <c:v>39557</c:v>
                </c:pt>
                <c:pt idx="6727">
                  <c:v>39558</c:v>
                </c:pt>
                <c:pt idx="6728">
                  <c:v>39559</c:v>
                </c:pt>
                <c:pt idx="6729">
                  <c:v>39560</c:v>
                </c:pt>
                <c:pt idx="6730">
                  <c:v>39561</c:v>
                </c:pt>
                <c:pt idx="6731">
                  <c:v>39562</c:v>
                </c:pt>
                <c:pt idx="6732">
                  <c:v>39563</c:v>
                </c:pt>
                <c:pt idx="6733">
                  <c:v>39564</c:v>
                </c:pt>
                <c:pt idx="6734">
                  <c:v>39565</c:v>
                </c:pt>
                <c:pt idx="6735">
                  <c:v>39566</c:v>
                </c:pt>
                <c:pt idx="6736">
                  <c:v>39567</c:v>
                </c:pt>
                <c:pt idx="6737">
                  <c:v>39568</c:v>
                </c:pt>
                <c:pt idx="6738">
                  <c:v>39569</c:v>
                </c:pt>
                <c:pt idx="6739">
                  <c:v>39570</c:v>
                </c:pt>
                <c:pt idx="6740">
                  <c:v>39571</c:v>
                </c:pt>
                <c:pt idx="6741">
                  <c:v>39572</c:v>
                </c:pt>
                <c:pt idx="6742">
                  <c:v>39573</c:v>
                </c:pt>
                <c:pt idx="6743">
                  <c:v>39574</c:v>
                </c:pt>
                <c:pt idx="6744">
                  <c:v>39575</c:v>
                </c:pt>
                <c:pt idx="6745">
                  <c:v>39576</c:v>
                </c:pt>
                <c:pt idx="6746">
                  <c:v>39577</c:v>
                </c:pt>
                <c:pt idx="6747">
                  <c:v>39578</c:v>
                </c:pt>
                <c:pt idx="6748">
                  <c:v>39579</c:v>
                </c:pt>
                <c:pt idx="6749">
                  <c:v>39580</c:v>
                </c:pt>
                <c:pt idx="6750">
                  <c:v>39581</c:v>
                </c:pt>
                <c:pt idx="6751">
                  <c:v>39582</c:v>
                </c:pt>
                <c:pt idx="6752">
                  <c:v>39583</c:v>
                </c:pt>
                <c:pt idx="6753">
                  <c:v>39584</c:v>
                </c:pt>
                <c:pt idx="6754">
                  <c:v>39585</c:v>
                </c:pt>
                <c:pt idx="6755">
                  <c:v>39586</c:v>
                </c:pt>
                <c:pt idx="6756">
                  <c:v>39587</c:v>
                </c:pt>
                <c:pt idx="6757">
                  <c:v>39588</c:v>
                </c:pt>
                <c:pt idx="6758">
                  <c:v>39589</c:v>
                </c:pt>
                <c:pt idx="6759">
                  <c:v>39590</c:v>
                </c:pt>
                <c:pt idx="6760">
                  <c:v>39591</c:v>
                </c:pt>
                <c:pt idx="6761">
                  <c:v>39592</c:v>
                </c:pt>
                <c:pt idx="6762">
                  <c:v>39593</c:v>
                </c:pt>
                <c:pt idx="6763">
                  <c:v>39594</c:v>
                </c:pt>
                <c:pt idx="6764">
                  <c:v>39595</c:v>
                </c:pt>
                <c:pt idx="6765">
                  <c:v>39596</c:v>
                </c:pt>
                <c:pt idx="6766">
                  <c:v>39597</c:v>
                </c:pt>
                <c:pt idx="6767">
                  <c:v>39598</c:v>
                </c:pt>
                <c:pt idx="6768">
                  <c:v>39599</c:v>
                </c:pt>
                <c:pt idx="6769">
                  <c:v>39600</c:v>
                </c:pt>
                <c:pt idx="6770">
                  <c:v>39601</c:v>
                </c:pt>
                <c:pt idx="6771">
                  <c:v>39602</c:v>
                </c:pt>
                <c:pt idx="6772">
                  <c:v>39603</c:v>
                </c:pt>
                <c:pt idx="6773">
                  <c:v>39604</c:v>
                </c:pt>
                <c:pt idx="6774">
                  <c:v>39605</c:v>
                </c:pt>
                <c:pt idx="6775">
                  <c:v>39606</c:v>
                </c:pt>
                <c:pt idx="6776">
                  <c:v>39607</c:v>
                </c:pt>
                <c:pt idx="6777">
                  <c:v>39608</c:v>
                </c:pt>
                <c:pt idx="6778">
                  <c:v>39609</c:v>
                </c:pt>
                <c:pt idx="6779">
                  <c:v>39610</c:v>
                </c:pt>
                <c:pt idx="6780">
                  <c:v>39611</c:v>
                </c:pt>
                <c:pt idx="6781">
                  <c:v>39612</c:v>
                </c:pt>
                <c:pt idx="6782">
                  <c:v>39613</c:v>
                </c:pt>
                <c:pt idx="6783">
                  <c:v>39614</c:v>
                </c:pt>
                <c:pt idx="6784">
                  <c:v>39615</c:v>
                </c:pt>
                <c:pt idx="6785">
                  <c:v>39616</c:v>
                </c:pt>
                <c:pt idx="6786">
                  <c:v>39617</c:v>
                </c:pt>
                <c:pt idx="6787">
                  <c:v>39618</c:v>
                </c:pt>
                <c:pt idx="6788">
                  <c:v>39619</c:v>
                </c:pt>
                <c:pt idx="6789">
                  <c:v>39620</c:v>
                </c:pt>
                <c:pt idx="6790">
                  <c:v>39621</c:v>
                </c:pt>
                <c:pt idx="6791">
                  <c:v>39622</c:v>
                </c:pt>
                <c:pt idx="6792">
                  <c:v>39623</c:v>
                </c:pt>
                <c:pt idx="6793">
                  <c:v>39624</c:v>
                </c:pt>
                <c:pt idx="6794">
                  <c:v>39625</c:v>
                </c:pt>
                <c:pt idx="6795">
                  <c:v>39626</c:v>
                </c:pt>
                <c:pt idx="6796">
                  <c:v>39627</c:v>
                </c:pt>
                <c:pt idx="6797">
                  <c:v>39628</c:v>
                </c:pt>
                <c:pt idx="6798">
                  <c:v>39629</c:v>
                </c:pt>
                <c:pt idx="6799">
                  <c:v>39630</c:v>
                </c:pt>
                <c:pt idx="6800">
                  <c:v>39631</c:v>
                </c:pt>
                <c:pt idx="6801">
                  <c:v>39632</c:v>
                </c:pt>
                <c:pt idx="6802">
                  <c:v>39633</c:v>
                </c:pt>
                <c:pt idx="6803">
                  <c:v>39634</c:v>
                </c:pt>
                <c:pt idx="6804">
                  <c:v>39635</c:v>
                </c:pt>
                <c:pt idx="6805">
                  <c:v>39636</c:v>
                </c:pt>
                <c:pt idx="6806">
                  <c:v>39637</c:v>
                </c:pt>
                <c:pt idx="6807">
                  <c:v>39638</c:v>
                </c:pt>
                <c:pt idx="6808">
                  <c:v>39639</c:v>
                </c:pt>
                <c:pt idx="6809">
                  <c:v>39640</c:v>
                </c:pt>
                <c:pt idx="6810">
                  <c:v>39641</c:v>
                </c:pt>
                <c:pt idx="6811">
                  <c:v>39642</c:v>
                </c:pt>
                <c:pt idx="6812">
                  <c:v>39643</c:v>
                </c:pt>
                <c:pt idx="6813">
                  <c:v>39644</c:v>
                </c:pt>
                <c:pt idx="6814">
                  <c:v>39645</c:v>
                </c:pt>
                <c:pt idx="6815">
                  <c:v>39646</c:v>
                </c:pt>
                <c:pt idx="6816">
                  <c:v>39647</c:v>
                </c:pt>
                <c:pt idx="6817">
                  <c:v>39648</c:v>
                </c:pt>
                <c:pt idx="6818">
                  <c:v>39649</c:v>
                </c:pt>
                <c:pt idx="6819">
                  <c:v>39650</c:v>
                </c:pt>
                <c:pt idx="6820">
                  <c:v>39651</c:v>
                </c:pt>
                <c:pt idx="6821">
                  <c:v>39652</c:v>
                </c:pt>
                <c:pt idx="6822">
                  <c:v>39653</c:v>
                </c:pt>
                <c:pt idx="6823">
                  <c:v>39654</c:v>
                </c:pt>
                <c:pt idx="6824">
                  <c:v>39655</c:v>
                </c:pt>
                <c:pt idx="6825">
                  <c:v>39656</c:v>
                </c:pt>
                <c:pt idx="6826">
                  <c:v>39657</c:v>
                </c:pt>
                <c:pt idx="6827">
                  <c:v>39658</c:v>
                </c:pt>
                <c:pt idx="6828">
                  <c:v>39659</c:v>
                </c:pt>
                <c:pt idx="6829">
                  <c:v>39660</c:v>
                </c:pt>
                <c:pt idx="6830">
                  <c:v>39661</c:v>
                </c:pt>
                <c:pt idx="6831">
                  <c:v>39662</c:v>
                </c:pt>
                <c:pt idx="6832">
                  <c:v>39663</c:v>
                </c:pt>
                <c:pt idx="6833">
                  <c:v>39664</c:v>
                </c:pt>
                <c:pt idx="6834">
                  <c:v>39665</c:v>
                </c:pt>
                <c:pt idx="6835">
                  <c:v>39666</c:v>
                </c:pt>
                <c:pt idx="6836">
                  <c:v>39667</c:v>
                </c:pt>
                <c:pt idx="6837">
                  <c:v>39668</c:v>
                </c:pt>
                <c:pt idx="6838">
                  <c:v>39669</c:v>
                </c:pt>
                <c:pt idx="6839">
                  <c:v>39670</c:v>
                </c:pt>
                <c:pt idx="6840">
                  <c:v>39671</c:v>
                </c:pt>
                <c:pt idx="6841">
                  <c:v>39672</c:v>
                </c:pt>
                <c:pt idx="6842">
                  <c:v>39673</c:v>
                </c:pt>
                <c:pt idx="6843">
                  <c:v>39674</c:v>
                </c:pt>
                <c:pt idx="6844">
                  <c:v>39675</c:v>
                </c:pt>
                <c:pt idx="6845">
                  <c:v>39676</c:v>
                </c:pt>
                <c:pt idx="6846">
                  <c:v>39677</c:v>
                </c:pt>
                <c:pt idx="6847">
                  <c:v>39678</c:v>
                </c:pt>
                <c:pt idx="6848">
                  <c:v>39679</c:v>
                </c:pt>
                <c:pt idx="6849">
                  <c:v>39680</c:v>
                </c:pt>
                <c:pt idx="6850">
                  <c:v>39681</c:v>
                </c:pt>
                <c:pt idx="6851">
                  <c:v>39682</c:v>
                </c:pt>
                <c:pt idx="6852">
                  <c:v>39683</c:v>
                </c:pt>
                <c:pt idx="6853">
                  <c:v>39684</c:v>
                </c:pt>
                <c:pt idx="6854">
                  <c:v>39685</c:v>
                </c:pt>
                <c:pt idx="6855">
                  <c:v>39686</c:v>
                </c:pt>
                <c:pt idx="6856">
                  <c:v>39687</c:v>
                </c:pt>
                <c:pt idx="6857">
                  <c:v>39688</c:v>
                </c:pt>
                <c:pt idx="6858">
                  <c:v>39689</c:v>
                </c:pt>
                <c:pt idx="6859">
                  <c:v>39690</c:v>
                </c:pt>
                <c:pt idx="6860">
                  <c:v>39691</c:v>
                </c:pt>
                <c:pt idx="6861">
                  <c:v>39692</c:v>
                </c:pt>
                <c:pt idx="6862">
                  <c:v>39693</c:v>
                </c:pt>
                <c:pt idx="6863">
                  <c:v>39694</c:v>
                </c:pt>
                <c:pt idx="6864">
                  <c:v>39695</c:v>
                </c:pt>
                <c:pt idx="6865">
                  <c:v>39696</c:v>
                </c:pt>
                <c:pt idx="6866">
                  <c:v>39697</c:v>
                </c:pt>
                <c:pt idx="6867">
                  <c:v>39698</c:v>
                </c:pt>
                <c:pt idx="6868">
                  <c:v>39699</c:v>
                </c:pt>
                <c:pt idx="6869">
                  <c:v>39700</c:v>
                </c:pt>
                <c:pt idx="6870">
                  <c:v>39701</c:v>
                </c:pt>
                <c:pt idx="6871">
                  <c:v>39702</c:v>
                </c:pt>
                <c:pt idx="6872">
                  <c:v>39703</c:v>
                </c:pt>
                <c:pt idx="6873">
                  <c:v>39704</c:v>
                </c:pt>
                <c:pt idx="6874">
                  <c:v>39705</c:v>
                </c:pt>
                <c:pt idx="6875">
                  <c:v>39706</c:v>
                </c:pt>
                <c:pt idx="6876">
                  <c:v>39707</c:v>
                </c:pt>
                <c:pt idx="6877">
                  <c:v>39708</c:v>
                </c:pt>
                <c:pt idx="6878">
                  <c:v>39709</c:v>
                </c:pt>
                <c:pt idx="6879">
                  <c:v>39710</c:v>
                </c:pt>
                <c:pt idx="6880">
                  <c:v>39711</c:v>
                </c:pt>
                <c:pt idx="6881">
                  <c:v>39712</c:v>
                </c:pt>
                <c:pt idx="6882">
                  <c:v>39713</c:v>
                </c:pt>
                <c:pt idx="6883">
                  <c:v>39714</c:v>
                </c:pt>
                <c:pt idx="6884">
                  <c:v>39715</c:v>
                </c:pt>
                <c:pt idx="6885">
                  <c:v>39716</c:v>
                </c:pt>
                <c:pt idx="6886">
                  <c:v>39717</c:v>
                </c:pt>
                <c:pt idx="6887">
                  <c:v>39718</c:v>
                </c:pt>
                <c:pt idx="6888">
                  <c:v>39719</c:v>
                </c:pt>
                <c:pt idx="6889">
                  <c:v>39720</c:v>
                </c:pt>
                <c:pt idx="6890">
                  <c:v>39721</c:v>
                </c:pt>
                <c:pt idx="6891">
                  <c:v>39722</c:v>
                </c:pt>
                <c:pt idx="6892">
                  <c:v>39723</c:v>
                </c:pt>
                <c:pt idx="6893">
                  <c:v>39724</c:v>
                </c:pt>
                <c:pt idx="6894">
                  <c:v>39725</c:v>
                </c:pt>
                <c:pt idx="6895">
                  <c:v>39726</c:v>
                </c:pt>
                <c:pt idx="6896">
                  <c:v>39727</c:v>
                </c:pt>
                <c:pt idx="6897">
                  <c:v>39728</c:v>
                </c:pt>
                <c:pt idx="6898">
                  <c:v>39729</c:v>
                </c:pt>
                <c:pt idx="6899">
                  <c:v>39730</c:v>
                </c:pt>
                <c:pt idx="6900">
                  <c:v>39731</c:v>
                </c:pt>
                <c:pt idx="6901">
                  <c:v>39732</c:v>
                </c:pt>
                <c:pt idx="6902">
                  <c:v>39733</c:v>
                </c:pt>
                <c:pt idx="6903">
                  <c:v>39734</c:v>
                </c:pt>
                <c:pt idx="6904">
                  <c:v>39735</c:v>
                </c:pt>
                <c:pt idx="6905">
                  <c:v>39736</c:v>
                </c:pt>
                <c:pt idx="6906">
                  <c:v>39737</c:v>
                </c:pt>
                <c:pt idx="6907">
                  <c:v>39738</c:v>
                </c:pt>
                <c:pt idx="6908">
                  <c:v>39739</c:v>
                </c:pt>
                <c:pt idx="6909">
                  <c:v>39740</c:v>
                </c:pt>
                <c:pt idx="6910">
                  <c:v>39741</c:v>
                </c:pt>
                <c:pt idx="6911">
                  <c:v>39742</c:v>
                </c:pt>
                <c:pt idx="6912">
                  <c:v>39743</c:v>
                </c:pt>
                <c:pt idx="6913">
                  <c:v>39744</c:v>
                </c:pt>
                <c:pt idx="6914">
                  <c:v>39745</c:v>
                </c:pt>
                <c:pt idx="6915">
                  <c:v>39746</c:v>
                </c:pt>
                <c:pt idx="6916">
                  <c:v>39747</c:v>
                </c:pt>
                <c:pt idx="6917">
                  <c:v>39748</c:v>
                </c:pt>
                <c:pt idx="6918">
                  <c:v>39749</c:v>
                </c:pt>
                <c:pt idx="6919">
                  <c:v>39750</c:v>
                </c:pt>
                <c:pt idx="6920">
                  <c:v>39751</c:v>
                </c:pt>
                <c:pt idx="6921">
                  <c:v>39752</c:v>
                </c:pt>
                <c:pt idx="6922">
                  <c:v>39753</c:v>
                </c:pt>
                <c:pt idx="6923">
                  <c:v>39754</c:v>
                </c:pt>
                <c:pt idx="6924">
                  <c:v>39755</c:v>
                </c:pt>
                <c:pt idx="6925">
                  <c:v>39756</c:v>
                </c:pt>
                <c:pt idx="6926">
                  <c:v>39757</c:v>
                </c:pt>
                <c:pt idx="6927">
                  <c:v>39758</c:v>
                </c:pt>
                <c:pt idx="6928">
                  <c:v>39759</c:v>
                </c:pt>
                <c:pt idx="6929">
                  <c:v>39760</c:v>
                </c:pt>
                <c:pt idx="6930">
                  <c:v>39761</c:v>
                </c:pt>
                <c:pt idx="6931">
                  <c:v>39762</c:v>
                </c:pt>
                <c:pt idx="6932">
                  <c:v>39763</c:v>
                </c:pt>
                <c:pt idx="6933">
                  <c:v>39764</c:v>
                </c:pt>
                <c:pt idx="6934">
                  <c:v>39765</c:v>
                </c:pt>
                <c:pt idx="6935">
                  <c:v>39766</c:v>
                </c:pt>
                <c:pt idx="6936">
                  <c:v>39767</c:v>
                </c:pt>
                <c:pt idx="6937">
                  <c:v>39768</c:v>
                </c:pt>
                <c:pt idx="6938">
                  <c:v>39769</c:v>
                </c:pt>
                <c:pt idx="6939">
                  <c:v>39770</c:v>
                </c:pt>
                <c:pt idx="6940">
                  <c:v>39771</c:v>
                </c:pt>
                <c:pt idx="6941">
                  <c:v>39772</c:v>
                </c:pt>
                <c:pt idx="6942">
                  <c:v>39773</c:v>
                </c:pt>
                <c:pt idx="6943">
                  <c:v>39774</c:v>
                </c:pt>
                <c:pt idx="6944">
                  <c:v>39775</c:v>
                </c:pt>
                <c:pt idx="6945">
                  <c:v>39776</c:v>
                </c:pt>
                <c:pt idx="6946">
                  <c:v>39777</c:v>
                </c:pt>
                <c:pt idx="6947">
                  <c:v>39778</c:v>
                </c:pt>
                <c:pt idx="6948">
                  <c:v>39779</c:v>
                </c:pt>
                <c:pt idx="6949">
                  <c:v>39780</c:v>
                </c:pt>
                <c:pt idx="6950">
                  <c:v>39781</c:v>
                </c:pt>
                <c:pt idx="6951">
                  <c:v>39782</c:v>
                </c:pt>
                <c:pt idx="6952">
                  <c:v>39783</c:v>
                </c:pt>
                <c:pt idx="6953">
                  <c:v>39784</c:v>
                </c:pt>
                <c:pt idx="6954">
                  <c:v>39785</c:v>
                </c:pt>
                <c:pt idx="6955">
                  <c:v>39786</c:v>
                </c:pt>
                <c:pt idx="6956">
                  <c:v>39787</c:v>
                </c:pt>
                <c:pt idx="6957">
                  <c:v>39788</c:v>
                </c:pt>
                <c:pt idx="6958">
                  <c:v>39789</c:v>
                </c:pt>
                <c:pt idx="6959">
                  <c:v>39790</c:v>
                </c:pt>
                <c:pt idx="6960">
                  <c:v>39791</c:v>
                </c:pt>
                <c:pt idx="6961">
                  <c:v>39792</c:v>
                </c:pt>
                <c:pt idx="6962">
                  <c:v>39793</c:v>
                </c:pt>
                <c:pt idx="6963">
                  <c:v>39794</c:v>
                </c:pt>
                <c:pt idx="6964">
                  <c:v>39795</c:v>
                </c:pt>
                <c:pt idx="6965">
                  <c:v>39796</c:v>
                </c:pt>
                <c:pt idx="6966">
                  <c:v>39797</c:v>
                </c:pt>
                <c:pt idx="6967">
                  <c:v>39798</c:v>
                </c:pt>
                <c:pt idx="6968">
                  <c:v>39799</c:v>
                </c:pt>
                <c:pt idx="6969">
                  <c:v>39800</c:v>
                </c:pt>
                <c:pt idx="6970">
                  <c:v>39801</c:v>
                </c:pt>
                <c:pt idx="6971">
                  <c:v>39802</c:v>
                </c:pt>
                <c:pt idx="6972">
                  <c:v>39803</c:v>
                </c:pt>
                <c:pt idx="6973">
                  <c:v>39804</c:v>
                </c:pt>
                <c:pt idx="6974">
                  <c:v>39805</c:v>
                </c:pt>
                <c:pt idx="6975">
                  <c:v>39806</c:v>
                </c:pt>
                <c:pt idx="6976">
                  <c:v>39807</c:v>
                </c:pt>
                <c:pt idx="6977">
                  <c:v>39808</c:v>
                </c:pt>
                <c:pt idx="6978">
                  <c:v>39809</c:v>
                </c:pt>
                <c:pt idx="6979">
                  <c:v>39810</c:v>
                </c:pt>
                <c:pt idx="6980">
                  <c:v>39811</c:v>
                </c:pt>
                <c:pt idx="6981">
                  <c:v>39812</c:v>
                </c:pt>
                <c:pt idx="6982">
                  <c:v>39813</c:v>
                </c:pt>
                <c:pt idx="6983">
                  <c:v>39814</c:v>
                </c:pt>
                <c:pt idx="6984">
                  <c:v>39815</c:v>
                </c:pt>
                <c:pt idx="6985">
                  <c:v>39816</c:v>
                </c:pt>
                <c:pt idx="6986">
                  <c:v>39817</c:v>
                </c:pt>
                <c:pt idx="6987">
                  <c:v>39818</c:v>
                </c:pt>
                <c:pt idx="6988">
                  <c:v>39819</c:v>
                </c:pt>
                <c:pt idx="6989">
                  <c:v>39820</c:v>
                </c:pt>
                <c:pt idx="6990">
                  <c:v>39821</c:v>
                </c:pt>
                <c:pt idx="6991">
                  <c:v>39822</c:v>
                </c:pt>
                <c:pt idx="6992">
                  <c:v>39823</c:v>
                </c:pt>
                <c:pt idx="6993">
                  <c:v>39824</c:v>
                </c:pt>
                <c:pt idx="6994">
                  <c:v>39825</c:v>
                </c:pt>
                <c:pt idx="6995">
                  <c:v>39826</c:v>
                </c:pt>
                <c:pt idx="6996">
                  <c:v>39827</c:v>
                </c:pt>
                <c:pt idx="6997">
                  <c:v>39828</c:v>
                </c:pt>
                <c:pt idx="6998">
                  <c:v>39829</c:v>
                </c:pt>
                <c:pt idx="6999">
                  <c:v>39830</c:v>
                </c:pt>
                <c:pt idx="7000">
                  <c:v>39831</c:v>
                </c:pt>
                <c:pt idx="7001">
                  <c:v>39832</c:v>
                </c:pt>
                <c:pt idx="7002">
                  <c:v>39833</c:v>
                </c:pt>
                <c:pt idx="7003">
                  <c:v>39834</c:v>
                </c:pt>
                <c:pt idx="7004">
                  <c:v>39835</c:v>
                </c:pt>
                <c:pt idx="7005">
                  <c:v>39836</c:v>
                </c:pt>
                <c:pt idx="7006">
                  <c:v>39837</c:v>
                </c:pt>
                <c:pt idx="7007">
                  <c:v>39838</c:v>
                </c:pt>
                <c:pt idx="7008">
                  <c:v>39839</c:v>
                </c:pt>
                <c:pt idx="7009">
                  <c:v>39840</c:v>
                </c:pt>
                <c:pt idx="7010">
                  <c:v>39841</c:v>
                </c:pt>
                <c:pt idx="7011">
                  <c:v>39842</c:v>
                </c:pt>
                <c:pt idx="7012">
                  <c:v>39843</c:v>
                </c:pt>
                <c:pt idx="7013">
                  <c:v>39844</c:v>
                </c:pt>
                <c:pt idx="7014">
                  <c:v>39845</c:v>
                </c:pt>
                <c:pt idx="7015">
                  <c:v>39846</c:v>
                </c:pt>
                <c:pt idx="7016">
                  <c:v>39847</c:v>
                </c:pt>
                <c:pt idx="7017">
                  <c:v>39848</c:v>
                </c:pt>
                <c:pt idx="7018">
                  <c:v>39849</c:v>
                </c:pt>
                <c:pt idx="7019">
                  <c:v>39850</c:v>
                </c:pt>
                <c:pt idx="7020">
                  <c:v>39851</c:v>
                </c:pt>
                <c:pt idx="7021">
                  <c:v>39852</c:v>
                </c:pt>
                <c:pt idx="7022">
                  <c:v>39853</c:v>
                </c:pt>
                <c:pt idx="7023">
                  <c:v>39854</c:v>
                </c:pt>
                <c:pt idx="7024">
                  <c:v>39855</c:v>
                </c:pt>
                <c:pt idx="7025">
                  <c:v>39856</c:v>
                </c:pt>
                <c:pt idx="7026">
                  <c:v>39857</c:v>
                </c:pt>
                <c:pt idx="7027">
                  <c:v>39858</c:v>
                </c:pt>
                <c:pt idx="7028">
                  <c:v>39859</c:v>
                </c:pt>
                <c:pt idx="7029">
                  <c:v>39860</c:v>
                </c:pt>
                <c:pt idx="7030">
                  <c:v>39861</c:v>
                </c:pt>
                <c:pt idx="7031">
                  <c:v>39862</c:v>
                </c:pt>
                <c:pt idx="7032">
                  <c:v>39863</c:v>
                </c:pt>
                <c:pt idx="7033">
                  <c:v>39864</c:v>
                </c:pt>
                <c:pt idx="7034">
                  <c:v>39865</c:v>
                </c:pt>
                <c:pt idx="7035">
                  <c:v>39866</c:v>
                </c:pt>
                <c:pt idx="7036">
                  <c:v>39867</c:v>
                </c:pt>
                <c:pt idx="7037">
                  <c:v>39868</c:v>
                </c:pt>
                <c:pt idx="7038">
                  <c:v>39869</c:v>
                </c:pt>
                <c:pt idx="7039">
                  <c:v>39870</c:v>
                </c:pt>
                <c:pt idx="7040">
                  <c:v>39871</c:v>
                </c:pt>
                <c:pt idx="7041">
                  <c:v>39872</c:v>
                </c:pt>
                <c:pt idx="7042">
                  <c:v>39873</c:v>
                </c:pt>
                <c:pt idx="7043">
                  <c:v>39874</c:v>
                </c:pt>
                <c:pt idx="7044">
                  <c:v>39875</c:v>
                </c:pt>
                <c:pt idx="7045">
                  <c:v>39876</c:v>
                </c:pt>
                <c:pt idx="7046">
                  <c:v>39877</c:v>
                </c:pt>
                <c:pt idx="7047">
                  <c:v>39878</c:v>
                </c:pt>
                <c:pt idx="7048">
                  <c:v>39879</c:v>
                </c:pt>
                <c:pt idx="7049">
                  <c:v>39880</c:v>
                </c:pt>
                <c:pt idx="7050">
                  <c:v>39881</c:v>
                </c:pt>
                <c:pt idx="7051">
                  <c:v>39882</c:v>
                </c:pt>
                <c:pt idx="7052">
                  <c:v>39883</c:v>
                </c:pt>
                <c:pt idx="7053">
                  <c:v>39884</c:v>
                </c:pt>
                <c:pt idx="7054">
                  <c:v>39885</c:v>
                </c:pt>
                <c:pt idx="7055">
                  <c:v>39886</c:v>
                </c:pt>
                <c:pt idx="7056">
                  <c:v>39887</c:v>
                </c:pt>
                <c:pt idx="7057">
                  <c:v>39888</c:v>
                </c:pt>
                <c:pt idx="7058">
                  <c:v>39889</c:v>
                </c:pt>
                <c:pt idx="7059">
                  <c:v>39890</c:v>
                </c:pt>
                <c:pt idx="7060">
                  <c:v>39891</c:v>
                </c:pt>
                <c:pt idx="7061">
                  <c:v>39892</c:v>
                </c:pt>
                <c:pt idx="7062">
                  <c:v>39893</c:v>
                </c:pt>
                <c:pt idx="7063">
                  <c:v>39894</c:v>
                </c:pt>
                <c:pt idx="7064">
                  <c:v>39895</c:v>
                </c:pt>
                <c:pt idx="7065">
                  <c:v>39896</c:v>
                </c:pt>
                <c:pt idx="7066">
                  <c:v>39897</c:v>
                </c:pt>
                <c:pt idx="7067">
                  <c:v>39898</c:v>
                </c:pt>
                <c:pt idx="7068">
                  <c:v>39899</c:v>
                </c:pt>
                <c:pt idx="7069">
                  <c:v>39900</c:v>
                </c:pt>
                <c:pt idx="7070">
                  <c:v>39901</c:v>
                </c:pt>
                <c:pt idx="7071">
                  <c:v>39902</c:v>
                </c:pt>
                <c:pt idx="7072">
                  <c:v>39903</c:v>
                </c:pt>
                <c:pt idx="7073">
                  <c:v>39904</c:v>
                </c:pt>
                <c:pt idx="7074">
                  <c:v>39905</c:v>
                </c:pt>
                <c:pt idx="7075">
                  <c:v>39906</c:v>
                </c:pt>
                <c:pt idx="7076">
                  <c:v>39907</c:v>
                </c:pt>
                <c:pt idx="7077">
                  <c:v>39908</c:v>
                </c:pt>
                <c:pt idx="7078">
                  <c:v>39909</c:v>
                </c:pt>
                <c:pt idx="7079">
                  <c:v>39910</c:v>
                </c:pt>
                <c:pt idx="7080">
                  <c:v>39911</c:v>
                </c:pt>
                <c:pt idx="7081">
                  <c:v>39912</c:v>
                </c:pt>
                <c:pt idx="7082">
                  <c:v>39913</c:v>
                </c:pt>
                <c:pt idx="7083">
                  <c:v>39914</c:v>
                </c:pt>
                <c:pt idx="7084">
                  <c:v>39915</c:v>
                </c:pt>
                <c:pt idx="7085">
                  <c:v>39916</c:v>
                </c:pt>
                <c:pt idx="7086">
                  <c:v>39917</c:v>
                </c:pt>
                <c:pt idx="7087">
                  <c:v>39918</c:v>
                </c:pt>
                <c:pt idx="7088">
                  <c:v>39919</c:v>
                </c:pt>
                <c:pt idx="7089">
                  <c:v>39920</c:v>
                </c:pt>
                <c:pt idx="7090">
                  <c:v>39921</c:v>
                </c:pt>
                <c:pt idx="7091">
                  <c:v>39922</c:v>
                </c:pt>
                <c:pt idx="7092">
                  <c:v>39923</c:v>
                </c:pt>
                <c:pt idx="7093">
                  <c:v>39924</c:v>
                </c:pt>
                <c:pt idx="7094">
                  <c:v>39925</c:v>
                </c:pt>
                <c:pt idx="7095">
                  <c:v>39926</c:v>
                </c:pt>
                <c:pt idx="7096">
                  <c:v>39927</c:v>
                </c:pt>
                <c:pt idx="7097">
                  <c:v>39928</c:v>
                </c:pt>
                <c:pt idx="7098">
                  <c:v>39929</c:v>
                </c:pt>
                <c:pt idx="7099">
                  <c:v>39930</c:v>
                </c:pt>
                <c:pt idx="7100">
                  <c:v>39931</c:v>
                </c:pt>
                <c:pt idx="7101">
                  <c:v>39932</c:v>
                </c:pt>
                <c:pt idx="7102">
                  <c:v>39933</c:v>
                </c:pt>
                <c:pt idx="7103">
                  <c:v>39934</c:v>
                </c:pt>
                <c:pt idx="7104">
                  <c:v>39935</c:v>
                </c:pt>
                <c:pt idx="7105">
                  <c:v>39936</c:v>
                </c:pt>
                <c:pt idx="7106">
                  <c:v>39937</c:v>
                </c:pt>
                <c:pt idx="7107">
                  <c:v>39938</c:v>
                </c:pt>
                <c:pt idx="7108">
                  <c:v>39939</c:v>
                </c:pt>
                <c:pt idx="7109">
                  <c:v>39940</c:v>
                </c:pt>
                <c:pt idx="7110">
                  <c:v>39941</c:v>
                </c:pt>
                <c:pt idx="7111">
                  <c:v>39942</c:v>
                </c:pt>
                <c:pt idx="7112">
                  <c:v>39943</c:v>
                </c:pt>
                <c:pt idx="7113">
                  <c:v>39944</c:v>
                </c:pt>
                <c:pt idx="7114">
                  <c:v>39945</c:v>
                </c:pt>
                <c:pt idx="7115">
                  <c:v>39946</c:v>
                </c:pt>
                <c:pt idx="7116">
                  <c:v>39947</c:v>
                </c:pt>
                <c:pt idx="7117">
                  <c:v>39948</c:v>
                </c:pt>
                <c:pt idx="7118">
                  <c:v>39949</c:v>
                </c:pt>
                <c:pt idx="7119">
                  <c:v>39950</c:v>
                </c:pt>
                <c:pt idx="7120">
                  <c:v>39951</c:v>
                </c:pt>
                <c:pt idx="7121">
                  <c:v>39952</c:v>
                </c:pt>
                <c:pt idx="7122">
                  <c:v>39953</c:v>
                </c:pt>
                <c:pt idx="7123">
                  <c:v>39954</c:v>
                </c:pt>
                <c:pt idx="7124">
                  <c:v>39955</c:v>
                </c:pt>
                <c:pt idx="7125">
                  <c:v>39956</c:v>
                </c:pt>
                <c:pt idx="7126">
                  <c:v>39957</c:v>
                </c:pt>
                <c:pt idx="7127">
                  <c:v>39958</c:v>
                </c:pt>
                <c:pt idx="7128">
                  <c:v>39959</c:v>
                </c:pt>
                <c:pt idx="7129">
                  <c:v>39960</c:v>
                </c:pt>
                <c:pt idx="7130">
                  <c:v>39961</c:v>
                </c:pt>
                <c:pt idx="7131">
                  <c:v>39962</c:v>
                </c:pt>
                <c:pt idx="7132">
                  <c:v>39963</c:v>
                </c:pt>
                <c:pt idx="7133">
                  <c:v>39964</c:v>
                </c:pt>
                <c:pt idx="7134">
                  <c:v>39965</c:v>
                </c:pt>
                <c:pt idx="7135">
                  <c:v>39966</c:v>
                </c:pt>
                <c:pt idx="7136">
                  <c:v>39967</c:v>
                </c:pt>
                <c:pt idx="7137">
                  <c:v>39968</c:v>
                </c:pt>
                <c:pt idx="7138">
                  <c:v>39969</c:v>
                </c:pt>
                <c:pt idx="7139">
                  <c:v>39970</c:v>
                </c:pt>
                <c:pt idx="7140">
                  <c:v>39971</c:v>
                </c:pt>
                <c:pt idx="7141">
                  <c:v>39972</c:v>
                </c:pt>
                <c:pt idx="7142">
                  <c:v>39973</c:v>
                </c:pt>
                <c:pt idx="7143">
                  <c:v>39974</c:v>
                </c:pt>
                <c:pt idx="7144">
                  <c:v>39975</c:v>
                </c:pt>
                <c:pt idx="7145">
                  <c:v>39976</c:v>
                </c:pt>
                <c:pt idx="7146">
                  <c:v>39977</c:v>
                </c:pt>
                <c:pt idx="7147">
                  <c:v>39978</c:v>
                </c:pt>
                <c:pt idx="7148">
                  <c:v>39979</c:v>
                </c:pt>
                <c:pt idx="7149">
                  <c:v>39980</c:v>
                </c:pt>
                <c:pt idx="7150">
                  <c:v>39981</c:v>
                </c:pt>
                <c:pt idx="7151">
                  <c:v>39982</c:v>
                </c:pt>
                <c:pt idx="7152">
                  <c:v>39983</c:v>
                </c:pt>
                <c:pt idx="7153">
                  <c:v>39984</c:v>
                </c:pt>
                <c:pt idx="7154">
                  <c:v>39985</c:v>
                </c:pt>
                <c:pt idx="7155">
                  <c:v>39986</c:v>
                </c:pt>
                <c:pt idx="7156">
                  <c:v>39987</c:v>
                </c:pt>
                <c:pt idx="7157">
                  <c:v>39988</c:v>
                </c:pt>
                <c:pt idx="7158">
                  <c:v>39989</c:v>
                </c:pt>
                <c:pt idx="7159">
                  <c:v>39990</c:v>
                </c:pt>
                <c:pt idx="7160">
                  <c:v>39991</c:v>
                </c:pt>
                <c:pt idx="7161">
                  <c:v>39992</c:v>
                </c:pt>
                <c:pt idx="7162">
                  <c:v>39993</c:v>
                </c:pt>
                <c:pt idx="7163">
                  <c:v>39994</c:v>
                </c:pt>
                <c:pt idx="7164">
                  <c:v>39995</c:v>
                </c:pt>
                <c:pt idx="7165">
                  <c:v>39996</c:v>
                </c:pt>
                <c:pt idx="7166">
                  <c:v>39997</c:v>
                </c:pt>
                <c:pt idx="7167">
                  <c:v>39998</c:v>
                </c:pt>
                <c:pt idx="7168">
                  <c:v>39999</c:v>
                </c:pt>
                <c:pt idx="7169">
                  <c:v>40000</c:v>
                </c:pt>
                <c:pt idx="7170">
                  <c:v>40001</c:v>
                </c:pt>
                <c:pt idx="7171">
                  <c:v>40002</c:v>
                </c:pt>
                <c:pt idx="7172">
                  <c:v>40003</c:v>
                </c:pt>
                <c:pt idx="7173">
                  <c:v>40004</c:v>
                </c:pt>
                <c:pt idx="7174">
                  <c:v>40005</c:v>
                </c:pt>
                <c:pt idx="7175">
                  <c:v>40006</c:v>
                </c:pt>
                <c:pt idx="7176">
                  <c:v>40007</c:v>
                </c:pt>
                <c:pt idx="7177">
                  <c:v>40008</c:v>
                </c:pt>
                <c:pt idx="7178">
                  <c:v>40009</c:v>
                </c:pt>
                <c:pt idx="7179">
                  <c:v>40010</c:v>
                </c:pt>
                <c:pt idx="7180">
                  <c:v>40011</c:v>
                </c:pt>
                <c:pt idx="7181">
                  <c:v>40012</c:v>
                </c:pt>
                <c:pt idx="7182">
                  <c:v>40013</c:v>
                </c:pt>
                <c:pt idx="7183">
                  <c:v>40014</c:v>
                </c:pt>
                <c:pt idx="7184">
                  <c:v>40015</c:v>
                </c:pt>
                <c:pt idx="7185">
                  <c:v>40016</c:v>
                </c:pt>
                <c:pt idx="7186">
                  <c:v>40017</c:v>
                </c:pt>
                <c:pt idx="7187">
                  <c:v>40018</c:v>
                </c:pt>
                <c:pt idx="7188">
                  <c:v>40019</c:v>
                </c:pt>
                <c:pt idx="7189">
                  <c:v>40020</c:v>
                </c:pt>
                <c:pt idx="7190">
                  <c:v>40021</c:v>
                </c:pt>
                <c:pt idx="7191">
                  <c:v>40022</c:v>
                </c:pt>
                <c:pt idx="7192">
                  <c:v>40023</c:v>
                </c:pt>
                <c:pt idx="7193">
                  <c:v>40024</c:v>
                </c:pt>
                <c:pt idx="7194">
                  <c:v>40025</c:v>
                </c:pt>
                <c:pt idx="7195">
                  <c:v>40026</c:v>
                </c:pt>
                <c:pt idx="7196">
                  <c:v>40027</c:v>
                </c:pt>
                <c:pt idx="7197">
                  <c:v>40028</c:v>
                </c:pt>
                <c:pt idx="7198">
                  <c:v>40029</c:v>
                </c:pt>
                <c:pt idx="7199">
                  <c:v>40030</c:v>
                </c:pt>
                <c:pt idx="7200">
                  <c:v>40031</c:v>
                </c:pt>
                <c:pt idx="7201">
                  <c:v>40032</c:v>
                </c:pt>
                <c:pt idx="7202">
                  <c:v>40033</c:v>
                </c:pt>
                <c:pt idx="7203">
                  <c:v>40034</c:v>
                </c:pt>
                <c:pt idx="7204">
                  <c:v>40035</c:v>
                </c:pt>
                <c:pt idx="7205">
                  <c:v>40036</c:v>
                </c:pt>
                <c:pt idx="7206">
                  <c:v>40037</c:v>
                </c:pt>
                <c:pt idx="7207">
                  <c:v>40038</c:v>
                </c:pt>
                <c:pt idx="7208">
                  <c:v>40039</c:v>
                </c:pt>
                <c:pt idx="7209">
                  <c:v>40040</c:v>
                </c:pt>
                <c:pt idx="7210">
                  <c:v>40041</c:v>
                </c:pt>
                <c:pt idx="7211">
                  <c:v>40042</c:v>
                </c:pt>
                <c:pt idx="7212">
                  <c:v>40043</c:v>
                </c:pt>
                <c:pt idx="7213">
                  <c:v>40044</c:v>
                </c:pt>
                <c:pt idx="7214">
                  <c:v>40045</c:v>
                </c:pt>
                <c:pt idx="7215">
                  <c:v>40046</c:v>
                </c:pt>
                <c:pt idx="7216">
                  <c:v>40047</c:v>
                </c:pt>
                <c:pt idx="7217">
                  <c:v>40048</c:v>
                </c:pt>
                <c:pt idx="7218">
                  <c:v>40049</c:v>
                </c:pt>
                <c:pt idx="7219">
                  <c:v>40050</c:v>
                </c:pt>
                <c:pt idx="7220">
                  <c:v>40051</c:v>
                </c:pt>
                <c:pt idx="7221">
                  <c:v>40052</c:v>
                </c:pt>
                <c:pt idx="7222">
                  <c:v>40053</c:v>
                </c:pt>
                <c:pt idx="7223">
                  <c:v>40054</c:v>
                </c:pt>
                <c:pt idx="7224">
                  <c:v>40055</c:v>
                </c:pt>
                <c:pt idx="7225">
                  <c:v>40056</c:v>
                </c:pt>
                <c:pt idx="7226">
                  <c:v>40057</c:v>
                </c:pt>
                <c:pt idx="7227">
                  <c:v>40058</c:v>
                </c:pt>
                <c:pt idx="7228">
                  <c:v>40059</c:v>
                </c:pt>
                <c:pt idx="7229">
                  <c:v>40060</c:v>
                </c:pt>
                <c:pt idx="7230">
                  <c:v>40061</c:v>
                </c:pt>
                <c:pt idx="7231">
                  <c:v>40062</c:v>
                </c:pt>
                <c:pt idx="7232">
                  <c:v>40063</c:v>
                </c:pt>
                <c:pt idx="7233">
                  <c:v>40064</c:v>
                </c:pt>
                <c:pt idx="7234">
                  <c:v>40065</c:v>
                </c:pt>
                <c:pt idx="7235">
                  <c:v>40066</c:v>
                </c:pt>
                <c:pt idx="7236">
                  <c:v>40067</c:v>
                </c:pt>
                <c:pt idx="7237">
                  <c:v>40068</c:v>
                </c:pt>
                <c:pt idx="7238">
                  <c:v>40069</c:v>
                </c:pt>
                <c:pt idx="7239">
                  <c:v>40070</c:v>
                </c:pt>
                <c:pt idx="7240">
                  <c:v>40071</c:v>
                </c:pt>
                <c:pt idx="7241">
                  <c:v>40072</c:v>
                </c:pt>
                <c:pt idx="7242">
                  <c:v>40073</c:v>
                </c:pt>
                <c:pt idx="7243">
                  <c:v>40074</c:v>
                </c:pt>
                <c:pt idx="7244">
                  <c:v>40075</c:v>
                </c:pt>
                <c:pt idx="7245">
                  <c:v>40076</c:v>
                </c:pt>
                <c:pt idx="7246">
                  <c:v>40077</c:v>
                </c:pt>
                <c:pt idx="7247">
                  <c:v>40078</c:v>
                </c:pt>
                <c:pt idx="7248">
                  <c:v>40079</c:v>
                </c:pt>
                <c:pt idx="7249">
                  <c:v>40080</c:v>
                </c:pt>
                <c:pt idx="7250">
                  <c:v>40081</c:v>
                </c:pt>
                <c:pt idx="7251">
                  <c:v>40082</c:v>
                </c:pt>
                <c:pt idx="7252">
                  <c:v>40083</c:v>
                </c:pt>
                <c:pt idx="7253">
                  <c:v>40084</c:v>
                </c:pt>
                <c:pt idx="7254">
                  <c:v>40085</c:v>
                </c:pt>
                <c:pt idx="7255">
                  <c:v>40086</c:v>
                </c:pt>
                <c:pt idx="7256">
                  <c:v>40087</c:v>
                </c:pt>
                <c:pt idx="7257">
                  <c:v>40088</c:v>
                </c:pt>
                <c:pt idx="7258">
                  <c:v>40089</c:v>
                </c:pt>
                <c:pt idx="7259">
                  <c:v>40090</c:v>
                </c:pt>
                <c:pt idx="7260">
                  <c:v>40091</c:v>
                </c:pt>
                <c:pt idx="7261">
                  <c:v>40092</c:v>
                </c:pt>
                <c:pt idx="7262">
                  <c:v>40093</c:v>
                </c:pt>
                <c:pt idx="7263">
                  <c:v>40094</c:v>
                </c:pt>
                <c:pt idx="7264">
                  <c:v>40095</c:v>
                </c:pt>
                <c:pt idx="7265">
                  <c:v>40096</c:v>
                </c:pt>
                <c:pt idx="7266">
                  <c:v>40097</c:v>
                </c:pt>
                <c:pt idx="7267">
                  <c:v>40098</c:v>
                </c:pt>
                <c:pt idx="7268">
                  <c:v>40099</c:v>
                </c:pt>
                <c:pt idx="7269">
                  <c:v>40100</c:v>
                </c:pt>
                <c:pt idx="7270">
                  <c:v>40101</c:v>
                </c:pt>
                <c:pt idx="7271">
                  <c:v>40102</c:v>
                </c:pt>
                <c:pt idx="7272">
                  <c:v>40103</c:v>
                </c:pt>
                <c:pt idx="7273">
                  <c:v>40104</c:v>
                </c:pt>
                <c:pt idx="7274">
                  <c:v>40105</c:v>
                </c:pt>
                <c:pt idx="7275">
                  <c:v>40106</c:v>
                </c:pt>
                <c:pt idx="7276">
                  <c:v>40107</c:v>
                </c:pt>
                <c:pt idx="7277">
                  <c:v>40108</c:v>
                </c:pt>
                <c:pt idx="7278">
                  <c:v>40109</c:v>
                </c:pt>
                <c:pt idx="7279">
                  <c:v>40110</c:v>
                </c:pt>
                <c:pt idx="7280">
                  <c:v>40111</c:v>
                </c:pt>
                <c:pt idx="7281">
                  <c:v>40112</c:v>
                </c:pt>
                <c:pt idx="7282">
                  <c:v>40113</c:v>
                </c:pt>
                <c:pt idx="7283">
                  <c:v>40114</c:v>
                </c:pt>
                <c:pt idx="7284">
                  <c:v>40115</c:v>
                </c:pt>
                <c:pt idx="7285">
                  <c:v>40116</c:v>
                </c:pt>
                <c:pt idx="7286">
                  <c:v>40117</c:v>
                </c:pt>
                <c:pt idx="7287">
                  <c:v>40118</c:v>
                </c:pt>
                <c:pt idx="7288">
                  <c:v>40119</c:v>
                </c:pt>
                <c:pt idx="7289">
                  <c:v>40120</c:v>
                </c:pt>
                <c:pt idx="7290">
                  <c:v>40121</c:v>
                </c:pt>
                <c:pt idx="7291">
                  <c:v>40122</c:v>
                </c:pt>
                <c:pt idx="7292">
                  <c:v>40123</c:v>
                </c:pt>
                <c:pt idx="7293">
                  <c:v>40124</c:v>
                </c:pt>
                <c:pt idx="7294">
                  <c:v>40125</c:v>
                </c:pt>
                <c:pt idx="7295">
                  <c:v>40126</c:v>
                </c:pt>
                <c:pt idx="7296">
                  <c:v>40127</c:v>
                </c:pt>
                <c:pt idx="7297">
                  <c:v>40128</c:v>
                </c:pt>
                <c:pt idx="7298">
                  <c:v>40129</c:v>
                </c:pt>
                <c:pt idx="7299">
                  <c:v>40130</c:v>
                </c:pt>
                <c:pt idx="7300">
                  <c:v>40131</c:v>
                </c:pt>
                <c:pt idx="7301">
                  <c:v>40132</c:v>
                </c:pt>
                <c:pt idx="7302">
                  <c:v>40133</c:v>
                </c:pt>
                <c:pt idx="7303">
                  <c:v>40134</c:v>
                </c:pt>
                <c:pt idx="7304">
                  <c:v>40135</c:v>
                </c:pt>
                <c:pt idx="7305">
                  <c:v>40136</c:v>
                </c:pt>
                <c:pt idx="7306">
                  <c:v>40137</c:v>
                </c:pt>
                <c:pt idx="7307">
                  <c:v>40138</c:v>
                </c:pt>
                <c:pt idx="7308">
                  <c:v>40139</c:v>
                </c:pt>
                <c:pt idx="7309">
                  <c:v>40140</c:v>
                </c:pt>
                <c:pt idx="7310">
                  <c:v>40141</c:v>
                </c:pt>
                <c:pt idx="7311">
                  <c:v>40142</c:v>
                </c:pt>
                <c:pt idx="7312">
                  <c:v>40143</c:v>
                </c:pt>
                <c:pt idx="7313">
                  <c:v>40144</c:v>
                </c:pt>
                <c:pt idx="7314">
                  <c:v>40145</c:v>
                </c:pt>
                <c:pt idx="7315">
                  <c:v>40146</c:v>
                </c:pt>
                <c:pt idx="7316">
                  <c:v>40147</c:v>
                </c:pt>
                <c:pt idx="7317">
                  <c:v>40148</c:v>
                </c:pt>
                <c:pt idx="7318">
                  <c:v>40149</c:v>
                </c:pt>
                <c:pt idx="7319">
                  <c:v>40150</c:v>
                </c:pt>
                <c:pt idx="7320">
                  <c:v>40151</c:v>
                </c:pt>
                <c:pt idx="7321">
                  <c:v>40152</c:v>
                </c:pt>
                <c:pt idx="7322">
                  <c:v>40153</c:v>
                </c:pt>
                <c:pt idx="7323">
                  <c:v>40154</c:v>
                </c:pt>
                <c:pt idx="7324">
                  <c:v>40155</c:v>
                </c:pt>
                <c:pt idx="7325">
                  <c:v>40156</c:v>
                </c:pt>
                <c:pt idx="7326">
                  <c:v>40157</c:v>
                </c:pt>
                <c:pt idx="7327">
                  <c:v>40158</c:v>
                </c:pt>
                <c:pt idx="7328">
                  <c:v>40159</c:v>
                </c:pt>
                <c:pt idx="7329">
                  <c:v>40160</c:v>
                </c:pt>
                <c:pt idx="7330">
                  <c:v>40161</c:v>
                </c:pt>
                <c:pt idx="7331">
                  <c:v>40162</c:v>
                </c:pt>
                <c:pt idx="7332">
                  <c:v>40163</c:v>
                </c:pt>
                <c:pt idx="7333">
                  <c:v>40164</c:v>
                </c:pt>
                <c:pt idx="7334">
                  <c:v>40165</c:v>
                </c:pt>
                <c:pt idx="7335">
                  <c:v>40166</c:v>
                </c:pt>
                <c:pt idx="7336">
                  <c:v>40167</c:v>
                </c:pt>
                <c:pt idx="7337">
                  <c:v>40168</c:v>
                </c:pt>
                <c:pt idx="7338">
                  <c:v>40169</c:v>
                </c:pt>
                <c:pt idx="7339">
                  <c:v>40170</c:v>
                </c:pt>
                <c:pt idx="7340">
                  <c:v>40171</c:v>
                </c:pt>
                <c:pt idx="7341">
                  <c:v>40172</c:v>
                </c:pt>
                <c:pt idx="7342">
                  <c:v>40173</c:v>
                </c:pt>
                <c:pt idx="7343">
                  <c:v>40174</c:v>
                </c:pt>
                <c:pt idx="7344">
                  <c:v>40175</c:v>
                </c:pt>
                <c:pt idx="7345">
                  <c:v>40176</c:v>
                </c:pt>
                <c:pt idx="7346">
                  <c:v>40177</c:v>
                </c:pt>
                <c:pt idx="7347">
                  <c:v>40178</c:v>
                </c:pt>
                <c:pt idx="7348">
                  <c:v>40179</c:v>
                </c:pt>
                <c:pt idx="7349">
                  <c:v>40180</c:v>
                </c:pt>
                <c:pt idx="7350">
                  <c:v>40181</c:v>
                </c:pt>
                <c:pt idx="7351">
                  <c:v>40182</c:v>
                </c:pt>
                <c:pt idx="7352">
                  <c:v>40183</c:v>
                </c:pt>
                <c:pt idx="7353">
                  <c:v>40184</c:v>
                </c:pt>
                <c:pt idx="7354">
                  <c:v>40185</c:v>
                </c:pt>
                <c:pt idx="7355">
                  <c:v>40186</c:v>
                </c:pt>
                <c:pt idx="7356">
                  <c:v>40187</c:v>
                </c:pt>
                <c:pt idx="7357">
                  <c:v>40188</c:v>
                </c:pt>
                <c:pt idx="7358">
                  <c:v>40189</c:v>
                </c:pt>
                <c:pt idx="7359">
                  <c:v>40190</c:v>
                </c:pt>
                <c:pt idx="7360">
                  <c:v>40191</c:v>
                </c:pt>
                <c:pt idx="7361">
                  <c:v>40192</c:v>
                </c:pt>
                <c:pt idx="7362">
                  <c:v>40193</c:v>
                </c:pt>
                <c:pt idx="7363">
                  <c:v>40194</c:v>
                </c:pt>
                <c:pt idx="7364">
                  <c:v>40195</c:v>
                </c:pt>
                <c:pt idx="7365">
                  <c:v>40196</c:v>
                </c:pt>
                <c:pt idx="7366">
                  <c:v>40197</c:v>
                </c:pt>
                <c:pt idx="7367">
                  <c:v>40198</c:v>
                </c:pt>
                <c:pt idx="7368">
                  <c:v>40199</c:v>
                </c:pt>
                <c:pt idx="7369">
                  <c:v>40200</c:v>
                </c:pt>
                <c:pt idx="7370">
                  <c:v>40201</c:v>
                </c:pt>
                <c:pt idx="7371">
                  <c:v>40202</c:v>
                </c:pt>
                <c:pt idx="7372">
                  <c:v>40203</c:v>
                </c:pt>
                <c:pt idx="7373">
                  <c:v>40204</c:v>
                </c:pt>
                <c:pt idx="7374">
                  <c:v>40205</c:v>
                </c:pt>
                <c:pt idx="7375">
                  <c:v>40206</c:v>
                </c:pt>
                <c:pt idx="7376">
                  <c:v>40207</c:v>
                </c:pt>
                <c:pt idx="7377">
                  <c:v>40208</c:v>
                </c:pt>
                <c:pt idx="7378">
                  <c:v>40209</c:v>
                </c:pt>
                <c:pt idx="7379">
                  <c:v>40210</c:v>
                </c:pt>
                <c:pt idx="7380">
                  <c:v>40211</c:v>
                </c:pt>
                <c:pt idx="7381">
                  <c:v>40212</c:v>
                </c:pt>
                <c:pt idx="7382">
                  <c:v>40213</c:v>
                </c:pt>
                <c:pt idx="7383">
                  <c:v>40214</c:v>
                </c:pt>
                <c:pt idx="7384">
                  <c:v>40215</c:v>
                </c:pt>
                <c:pt idx="7385">
                  <c:v>40216</c:v>
                </c:pt>
                <c:pt idx="7386">
                  <c:v>40217</c:v>
                </c:pt>
                <c:pt idx="7387">
                  <c:v>40218</c:v>
                </c:pt>
                <c:pt idx="7388">
                  <c:v>40219</c:v>
                </c:pt>
                <c:pt idx="7389">
                  <c:v>40220</c:v>
                </c:pt>
                <c:pt idx="7390">
                  <c:v>40221</c:v>
                </c:pt>
                <c:pt idx="7391">
                  <c:v>40222</c:v>
                </c:pt>
                <c:pt idx="7392">
                  <c:v>40223</c:v>
                </c:pt>
                <c:pt idx="7393">
                  <c:v>40224</c:v>
                </c:pt>
                <c:pt idx="7394">
                  <c:v>40225</c:v>
                </c:pt>
                <c:pt idx="7395">
                  <c:v>40226</c:v>
                </c:pt>
                <c:pt idx="7396">
                  <c:v>40227</c:v>
                </c:pt>
                <c:pt idx="7397">
                  <c:v>40228</c:v>
                </c:pt>
                <c:pt idx="7398">
                  <c:v>40229</c:v>
                </c:pt>
                <c:pt idx="7399">
                  <c:v>40230</c:v>
                </c:pt>
                <c:pt idx="7400">
                  <c:v>40231</c:v>
                </c:pt>
                <c:pt idx="7401">
                  <c:v>40232</c:v>
                </c:pt>
                <c:pt idx="7402">
                  <c:v>40233</c:v>
                </c:pt>
                <c:pt idx="7403">
                  <c:v>40234</c:v>
                </c:pt>
                <c:pt idx="7404">
                  <c:v>40235</c:v>
                </c:pt>
                <c:pt idx="7405">
                  <c:v>40236</c:v>
                </c:pt>
                <c:pt idx="7406">
                  <c:v>40237</c:v>
                </c:pt>
                <c:pt idx="7407">
                  <c:v>40238</c:v>
                </c:pt>
                <c:pt idx="7408">
                  <c:v>40239</c:v>
                </c:pt>
                <c:pt idx="7409">
                  <c:v>40240</c:v>
                </c:pt>
                <c:pt idx="7410">
                  <c:v>40241</c:v>
                </c:pt>
                <c:pt idx="7411">
                  <c:v>40242</c:v>
                </c:pt>
                <c:pt idx="7412">
                  <c:v>40243</c:v>
                </c:pt>
                <c:pt idx="7413">
                  <c:v>40244</c:v>
                </c:pt>
                <c:pt idx="7414">
                  <c:v>40245</c:v>
                </c:pt>
                <c:pt idx="7415">
                  <c:v>40246</c:v>
                </c:pt>
                <c:pt idx="7416">
                  <c:v>40247</c:v>
                </c:pt>
                <c:pt idx="7417">
                  <c:v>40248</c:v>
                </c:pt>
                <c:pt idx="7418">
                  <c:v>40249</c:v>
                </c:pt>
                <c:pt idx="7419">
                  <c:v>40250</c:v>
                </c:pt>
                <c:pt idx="7420">
                  <c:v>40251</c:v>
                </c:pt>
                <c:pt idx="7421">
                  <c:v>40252</c:v>
                </c:pt>
                <c:pt idx="7422">
                  <c:v>40253</c:v>
                </c:pt>
                <c:pt idx="7423">
                  <c:v>40254</c:v>
                </c:pt>
                <c:pt idx="7424">
                  <c:v>40255</c:v>
                </c:pt>
                <c:pt idx="7425">
                  <c:v>40256</c:v>
                </c:pt>
                <c:pt idx="7426">
                  <c:v>40257</c:v>
                </c:pt>
                <c:pt idx="7427">
                  <c:v>40258</c:v>
                </c:pt>
                <c:pt idx="7428">
                  <c:v>40259</c:v>
                </c:pt>
                <c:pt idx="7429">
                  <c:v>40260</c:v>
                </c:pt>
                <c:pt idx="7430">
                  <c:v>40261</c:v>
                </c:pt>
                <c:pt idx="7431">
                  <c:v>40262</c:v>
                </c:pt>
                <c:pt idx="7432">
                  <c:v>40263</c:v>
                </c:pt>
                <c:pt idx="7433">
                  <c:v>40264</c:v>
                </c:pt>
                <c:pt idx="7434">
                  <c:v>40265</c:v>
                </c:pt>
                <c:pt idx="7435">
                  <c:v>40266</c:v>
                </c:pt>
                <c:pt idx="7436">
                  <c:v>40267</c:v>
                </c:pt>
                <c:pt idx="7437">
                  <c:v>40268</c:v>
                </c:pt>
                <c:pt idx="7438">
                  <c:v>40269</c:v>
                </c:pt>
                <c:pt idx="7439">
                  <c:v>40270</c:v>
                </c:pt>
                <c:pt idx="7440">
                  <c:v>40271</c:v>
                </c:pt>
                <c:pt idx="7441">
                  <c:v>40272</c:v>
                </c:pt>
                <c:pt idx="7442">
                  <c:v>40273</c:v>
                </c:pt>
                <c:pt idx="7443">
                  <c:v>40274</c:v>
                </c:pt>
                <c:pt idx="7444">
                  <c:v>40275</c:v>
                </c:pt>
                <c:pt idx="7445">
                  <c:v>40276</c:v>
                </c:pt>
                <c:pt idx="7446">
                  <c:v>40277</c:v>
                </c:pt>
                <c:pt idx="7447">
                  <c:v>40278</c:v>
                </c:pt>
                <c:pt idx="7448">
                  <c:v>40279</c:v>
                </c:pt>
                <c:pt idx="7449">
                  <c:v>40280</c:v>
                </c:pt>
                <c:pt idx="7450">
                  <c:v>40281</c:v>
                </c:pt>
                <c:pt idx="7451">
                  <c:v>40282</c:v>
                </c:pt>
                <c:pt idx="7452">
                  <c:v>40283</c:v>
                </c:pt>
                <c:pt idx="7453">
                  <c:v>40284</c:v>
                </c:pt>
                <c:pt idx="7454">
                  <c:v>40285</c:v>
                </c:pt>
                <c:pt idx="7455">
                  <c:v>40286</c:v>
                </c:pt>
                <c:pt idx="7456">
                  <c:v>40287</c:v>
                </c:pt>
                <c:pt idx="7457">
                  <c:v>40288</c:v>
                </c:pt>
                <c:pt idx="7458">
                  <c:v>40289</c:v>
                </c:pt>
                <c:pt idx="7459">
                  <c:v>40290</c:v>
                </c:pt>
                <c:pt idx="7460">
                  <c:v>40291</c:v>
                </c:pt>
                <c:pt idx="7461">
                  <c:v>40292</c:v>
                </c:pt>
                <c:pt idx="7462">
                  <c:v>40293</c:v>
                </c:pt>
                <c:pt idx="7463">
                  <c:v>40294</c:v>
                </c:pt>
                <c:pt idx="7464">
                  <c:v>40295</c:v>
                </c:pt>
                <c:pt idx="7465">
                  <c:v>40296</c:v>
                </c:pt>
                <c:pt idx="7466">
                  <c:v>40297</c:v>
                </c:pt>
                <c:pt idx="7467">
                  <c:v>40298</c:v>
                </c:pt>
                <c:pt idx="7468">
                  <c:v>40299</c:v>
                </c:pt>
                <c:pt idx="7469">
                  <c:v>40300</c:v>
                </c:pt>
                <c:pt idx="7470">
                  <c:v>40301</c:v>
                </c:pt>
                <c:pt idx="7471">
                  <c:v>40302</c:v>
                </c:pt>
                <c:pt idx="7472">
                  <c:v>40303</c:v>
                </c:pt>
                <c:pt idx="7473">
                  <c:v>40304</c:v>
                </c:pt>
                <c:pt idx="7474">
                  <c:v>40305</c:v>
                </c:pt>
                <c:pt idx="7475">
                  <c:v>40306</c:v>
                </c:pt>
                <c:pt idx="7476">
                  <c:v>40307</c:v>
                </c:pt>
                <c:pt idx="7477">
                  <c:v>40308</c:v>
                </c:pt>
                <c:pt idx="7478">
                  <c:v>40309</c:v>
                </c:pt>
                <c:pt idx="7479">
                  <c:v>40310</c:v>
                </c:pt>
                <c:pt idx="7480">
                  <c:v>40311</c:v>
                </c:pt>
                <c:pt idx="7481">
                  <c:v>40312</c:v>
                </c:pt>
                <c:pt idx="7482">
                  <c:v>40313</c:v>
                </c:pt>
                <c:pt idx="7483">
                  <c:v>40314</c:v>
                </c:pt>
                <c:pt idx="7484">
                  <c:v>40315</c:v>
                </c:pt>
                <c:pt idx="7485">
                  <c:v>40316</c:v>
                </c:pt>
                <c:pt idx="7486">
                  <c:v>40317</c:v>
                </c:pt>
                <c:pt idx="7487">
                  <c:v>40318</c:v>
                </c:pt>
                <c:pt idx="7488">
                  <c:v>40319</c:v>
                </c:pt>
                <c:pt idx="7489">
                  <c:v>40320</c:v>
                </c:pt>
                <c:pt idx="7490">
                  <c:v>40321</c:v>
                </c:pt>
                <c:pt idx="7491">
                  <c:v>40322</c:v>
                </c:pt>
                <c:pt idx="7492">
                  <c:v>40323</c:v>
                </c:pt>
                <c:pt idx="7493">
                  <c:v>40324</c:v>
                </c:pt>
                <c:pt idx="7494">
                  <c:v>40325</c:v>
                </c:pt>
                <c:pt idx="7495">
                  <c:v>40326</c:v>
                </c:pt>
                <c:pt idx="7496">
                  <c:v>40327</c:v>
                </c:pt>
                <c:pt idx="7497">
                  <c:v>40328</c:v>
                </c:pt>
                <c:pt idx="7498">
                  <c:v>40329</c:v>
                </c:pt>
                <c:pt idx="7499">
                  <c:v>40330</c:v>
                </c:pt>
                <c:pt idx="7500">
                  <c:v>40331</c:v>
                </c:pt>
                <c:pt idx="7501">
                  <c:v>40332</c:v>
                </c:pt>
                <c:pt idx="7502">
                  <c:v>40333</c:v>
                </c:pt>
                <c:pt idx="7503">
                  <c:v>40334</c:v>
                </c:pt>
                <c:pt idx="7504">
                  <c:v>40335</c:v>
                </c:pt>
                <c:pt idx="7505">
                  <c:v>40336</c:v>
                </c:pt>
                <c:pt idx="7506">
                  <c:v>40337</c:v>
                </c:pt>
                <c:pt idx="7507">
                  <c:v>40338</c:v>
                </c:pt>
                <c:pt idx="7508">
                  <c:v>40339</c:v>
                </c:pt>
                <c:pt idx="7509">
                  <c:v>40340</c:v>
                </c:pt>
                <c:pt idx="7510">
                  <c:v>40341</c:v>
                </c:pt>
                <c:pt idx="7511">
                  <c:v>40342</c:v>
                </c:pt>
                <c:pt idx="7512">
                  <c:v>40343</c:v>
                </c:pt>
                <c:pt idx="7513">
                  <c:v>40344</c:v>
                </c:pt>
                <c:pt idx="7514">
                  <c:v>40345</c:v>
                </c:pt>
                <c:pt idx="7515">
                  <c:v>40346</c:v>
                </c:pt>
                <c:pt idx="7516">
                  <c:v>40347</c:v>
                </c:pt>
                <c:pt idx="7517">
                  <c:v>40348</c:v>
                </c:pt>
                <c:pt idx="7518">
                  <c:v>40349</c:v>
                </c:pt>
                <c:pt idx="7519">
                  <c:v>40350</c:v>
                </c:pt>
                <c:pt idx="7520">
                  <c:v>40351</c:v>
                </c:pt>
                <c:pt idx="7521">
                  <c:v>40352</c:v>
                </c:pt>
                <c:pt idx="7522">
                  <c:v>40353</c:v>
                </c:pt>
                <c:pt idx="7523">
                  <c:v>40354</c:v>
                </c:pt>
                <c:pt idx="7524">
                  <c:v>40355</c:v>
                </c:pt>
                <c:pt idx="7525">
                  <c:v>40356</c:v>
                </c:pt>
                <c:pt idx="7526">
                  <c:v>40357</c:v>
                </c:pt>
                <c:pt idx="7527">
                  <c:v>40358</c:v>
                </c:pt>
                <c:pt idx="7528">
                  <c:v>40359</c:v>
                </c:pt>
                <c:pt idx="7529">
                  <c:v>40360</c:v>
                </c:pt>
                <c:pt idx="7530">
                  <c:v>40361</c:v>
                </c:pt>
                <c:pt idx="7531">
                  <c:v>40362</c:v>
                </c:pt>
                <c:pt idx="7532">
                  <c:v>40363</c:v>
                </c:pt>
                <c:pt idx="7533">
                  <c:v>40364</c:v>
                </c:pt>
                <c:pt idx="7534">
                  <c:v>40365</c:v>
                </c:pt>
                <c:pt idx="7535">
                  <c:v>40366</c:v>
                </c:pt>
                <c:pt idx="7536">
                  <c:v>40367</c:v>
                </c:pt>
                <c:pt idx="7537">
                  <c:v>40368</c:v>
                </c:pt>
                <c:pt idx="7538">
                  <c:v>40369</c:v>
                </c:pt>
                <c:pt idx="7539">
                  <c:v>40370</c:v>
                </c:pt>
                <c:pt idx="7540">
                  <c:v>40371</c:v>
                </c:pt>
                <c:pt idx="7541">
                  <c:v>40372</c:v>
                </c:pt>
                <c:pt idx="7542">
                  <c:v>40373</c:v>
                </c:pt>
                <c:pt idx="7543">
                  <c:v>40374</c:v>
                </c:pt>
                <c:pt idx="7544">
                  <c:v>40375</c:v>
                </c:pt>
                <c:pt idx="7545">
                  <c:v>40376</c:v>
                </c:pt>
                <c:pt idx="7546">
                  <c:v>40377</c:v>
                </c:pt>
                <c:pt idx="7547">
                  <c:v>40378</c:v>
                </c:pt>
                <c:pt idx="7548">
                  <c:v>40379</c:v>
                </c:pt>
                <c:pt idx="7549">
                  <c:v>40380</c:v>
                </c:pt>
                <c:pt idx="7550">
                  <c:v>40381</c:v>
                </c:pt>
                <c:pt idx="7551">
                  <c:v>40382</c:v>
                </c:pt>
                <c:pt idx="7552">
                  <c:v>40383</c:v>
                </c:pt>
                <c:pt idx="7553">
                  <c:v>40384</c:v>
                </c:pt>
                <c:pt idx="7554">
                  <c:v>40385</c:v>
                </c:pt>
                <c:pt idx="7555">
                  <c:v>40386</c:v>
                </c:pt>
                <c:pt idx="7556">
                  <c:v>40387</c:v>
                </c:pt>
                <c:pt idx="7557">
                  <c:v>40388</c:v>
                </c:pt>
                <c:pt idx="7558">
                  <c:v>40389</c:v>
                </c:pt>
                <c:pt idx="7559">
                  <c:v>40390</c:v>
                </c:pt>
                <c:pt idx="7560">
                  <c:v>40391</c:v>
                </c:pt>
                <c:pt idx="7561">
                  <c:v>40392</c:v>
                </c:pt>
                <c:pt idx="7562">
                  <c:v>40393</c:v>
                </c:pt>
                <c:pt idx="7563">
                  <c:v>40394</c:v>
                </c:pt>
                <c:pt idx="7564">
                  <c:v>40395</c:v>
                </c:pt>
                <c:pt idx="7565">
                  <c:v>40396</c:v>
                </c:pt>
                <c:pt idx="7566">
                  <c:v>40397</c:v>
                </c:pt>
                <c:pt idx="7567">
                  <c:v>40398</c:v>
                </c:pt>
                <c:pt idx="7568">
                  <c:v>40399</c:v>
                </c:pt>
                <c:pt idx="7569">
                  <c:v>40400</c:v>
                </c:pt>
                <c:pt idx="7570">
                  <c:v>40401</c:v>
                </c:pt>
                <c:pt idx="7571">
                  <c:v>40402</c:v>
                </c:pt>
                <c:pt idx="7572">
                  <c:v>40403</c:v>
                </c:pt>
                <c:pt idx="7573">
                  <c:v>40404</c:v>
                </c:pt>
                <c:pt idx="7574">
                  <c:v>40405</c:v>
                </c:pt>
                <c:pt idx="7575">
                  <c:v>40406</c:v>
                </c:pt>
                <c:pt idx="7576">
                  <c:v>40407</c:v>
                </c:pt>
                <c:pt idx="7577">
                  <c:v>40408</c:v>
                </c:pt>
                <c:pt idx="7578">
                  <c:v>40409</c:v>
                </c:pt>
                <c:pt idx="7579">
                  <c:v>40410</c:v>
                </c:pt>
                <c:pt idx="7580">
                  <c:v>40411</c:v>
                </c:pt>
                <c:pt idx="7581">
                  <c:v>40412</c:v>
                </c:pt>
                <c:pt idx="7582">
                  <c:v>40413</c:v>
                </c:pt>
                <c:pt idx="7583">
                  <c:v>40414</c:v>
                </c:pt>
                <c:pt idx="7584">
                  <c:v>40415</c:v>
                </c:pt>
                <c:pt idx="7585">
                  <c:v>40416</c:v>
                </c:pt>
                <c:pt idx="7586">
                  <c:v>40417</c:v>
                </c:pt>
                <c:pt idx="7587">
                  <c:v>40418</c:v>
                </c:pt>
                <c:pt idx="7588">
                  <c:v>40419</c:v>
                </c:pt>
                <c:pt idx="7589">
                  <c:v>40420</c:v>
                </c:pt>
                <c:pt idx="7590">
                  <c:v>40421</c:v>
                </c:pt>
                <c:pt idx="7591">
                  <c:v>40422</c:v>
                </c:pt>
                <c:pt idx="7592">
                  <c:v>40423</c:v>
                </c:pt>
                <c:pt idx="7593">
                  <c:v>40424</c:v>
                </c:pt>
                <c:pt idx="7594">
                  <c:v>40425</c:v>
                </c:pt>
                <c:pt idx="7595">
                  <c:v>40426</c:v>
                </c:pt>
                <c:pt idx="7596">
                  <c:v>40427</c:v>
                </c:pt>
                <c:pt idx="7597">
                  <c:v>40428</c:v>
                </c:pt>
                <c:pt idx="7598">
                  <c:v>40429</c:v>
                </c:pt>
                <c:pt idx="7599">
                  <c:v>40430</c:v>
                </c:pt>
                <c:pt idx="7600">
                  <c:v>40431</c:v>
                </c:pt>
                <c:pt idx="7601">
                  <c:v>40432</c:v>
                </c:pt>
                <c:pt idx="7602">
                  <c:v>40433</c:v>
                </c:pt>
                <c:pt idx="7603">
                  <c:v>40434</c:v>
                </c:pt>
                <c:pt idx="7604">
                  <c:v>40435</c:v>
                </c:pt>
                <c:pt idx="7605">
                  <c:v>40436</c:v>
                </c:pt>
                <c:pt idx="7606">
                  <c:v>40437</c:v>
                </c:pt>
                <c:pt idx="7607">
                  <c:v>40438</c:v>
                </c:pt>
                <c:pt idx="7608">
                  <c:v>40439</c:v>
                </c:pt>
                <c:pt idx="7609">
                  <c:v>40440</c:v>
                </c:pt>
                <c:pt idx="7610">
                  <c:v>40441</c:v>
                </c:pt>
                <c:pt idx="7611">
                  <c:v>40442</c:v>
                </c:pt>
                <c:pt idx="7612">
                  <c:v>40443</c:v>
                </c:pt>
                <c:pt idx="7613">
                  <c:v>40444</c:v>
                </c:pt>
                <c:pt idx="7614">
                  <c:v>40445</c:v>
                </c:pt>
                <c:pt idx="7615">
                  <c:v>40446</c:v>
                </c:pt>
                <c:pt idx="7616">
                  <c:v>40447</c:v>
                </c:pt>
                <c:pt idx="7617">
                  <c:v>40448</c:v>
                </c:pt>
                <c:pt idx="7618">
                  <c:v>40449</c:v>
                </c:pt>
                <c:pt idx="7619">
                  <c:v>40450</c:v>
                </c:pt>
                <c:pt idx="7620">
                  <c:v>40451</c:v>
                </c:pt>
                <c:pt idx="7621">
                  <c:v>40452</c:v>
                </c:pt>
                <c:pt idx="7622">
                  <c:v>40453</c:v>
                </c:pt>
                <c:pt idx="7623">
                  <c:v>40454</c:v>
                </c:pt>
                <c:pt idx="7624">
                  <c:v>40455</c:v>
                </c:pt>
                <c:pt idx="7625">
                  <c:v>40456</c:v>
                </c:pt>
                <c:pt idx="7626">
                  <c:v>40457</c:v>
                </c:pt>
                <c:pt idx="7627">
                  <c:v>40458</c:v>
                </c:pt>
                <c:pt idx="7628">
                  <c:v>40459</c:v>
                </c:pt>
                <c:pt idx="7629">
                  <c:v>40460</c:v>
                </c:pt>
                <c:pt idx="7630">
                  <c:v>40461</c:v>
                </c:pt>
                <c:pt idx="7631">
                  <c:v>40462</c:v>
                </c:pt>
                <c:pt idx="7632">
                  <c:v>40463</c:v>
                </c:pt>
                <c:pt idx="7633">
                  <c:v>40464</c:v>
                </c:pt>
                <c:pt idx="7634">
                  <c:v>40465</c:v>
                </c:pt>
                <c:pt idx="7635">
                  <c:v>40466</c:v>
                </c:pt>
                <c:pt idx="7636">
                  <c:v>40467</c:v>
                </c:pt>
                <c:pt idx="7637">
                  <c:v>40468</c:v>
                </c:pt>
                <c:pt idx="7638">
                  <c:v>40469</c:v>
                </c:pt>
                <c:pt idx="7639">
                  <c:v>40470</c:v>
                </c:pt>
                <c:pt idx="7640">
                  <c:v>40471</c:v>
                </c:pt>
                <c:pt idx="7641">
                  <c:v>40472</c:v>
                </c:pt>
                <c:pt idx="7642">
                  <c:v>40473</c:v>
                </c:pt>
                <c:pt idx="7643">
                  <c:v>40474</c:v>
                </c:pt>
                <c:pt idx="7644">
                  <c:v>40475</c:v>
                </c:pt>
                <c:pt idx="7645">
                  <c:v>40476</c:v>
                </c:pt>
                <c:pt idx="7646">
                  <c:v>40477</c:v>
                </c:pt>
                <c:pt idx="7647">
                  <c:v>40478</c:v>
                </c:pt>
                <c:pt idx="7648">
                  <c:v>40479</c:v>
                </c:pt>
                <c:pt idx="7649">
                  <c:v>40480</c:v>
                </c:pt>
                <c:pt idx="7650">
                  <c:v>40481</c:v>
                </c:pt>
                <c:pt idx="7651">
                  <c:v>40482</c:v>
                </c:pt>
                <c:pt idx="7652">
                  <c:v>40483</c:v>
                </c:pt>
                <c:pt idx="7653">
                  <c:v>40484</c:v>
                </c:pt>
                <c:pt idx="7654">
                  <c:v>40485</c:v>
                </c:pt>
                <c:pt idx="7655">
                  <c:v>40486</c:v>
                </c:pt>
                <c:pt idx="7656">
                  <c:v>40487</c:v>
                </c:pt>
                <c:pt idx="7657">
                  <c:v>40488</c:v>
                </c:pt>
                <c:pt idx="7658">
                  <c:v>40489</c:v>
                </c:pt>
                <c:pt idx="7659">
                  <c:v>40490</c:v>
                </c:pt>
                <c:pt idx="7660">
                  <c:v>40491</c:v>
                </c:pt>
                <c:pt idx="7661">
                  <c:v>40492</c:v>
                </c:pt>
                <c:pt idx="7662">
                  <c:v>40493</c:v>
                </c:pt>
                <c:pt idx="7663">
                  <c:v>40494</c:v>
                </c:pt>
                <c:pt idx="7664">
                  <c:v>40495</c:v>
                </c:pt>
                <c:pt idx="7665">
                  <c:v>40496</c:v>
                </c:pt>
                <c:pt idx="7666">
                  <c:v>40497</c:v>
                </c:pt>
                <c:pt idx="7667">
                  <c:v>40498</c:v>
                </c:pt>
                <c:pt idx="7668">
                  <c:v>40499</c:v>
                </c:pt>
                <c:pt idx="7669">
                  <c:v>40500</c:v>
                </c:pt>
                <c:pt idx="7670">
                  <c:v>40501</c:v>
                </c:pt>
                <c:pt idx="7671">
                  <c:v>40502</c:v>
                </c:pt>
                <c:pt idx="7672">
                  <c:v>40503</c:v>
                </c:pt>
                <c:pt idx="7673">
                  <c:v>40504</c:v>
                </c:pt>
                <c:pt idx="7674">
                  <c:v>40505</c:v>
                </c:pt>
                <c:pt idx="7675">
                  <c:v>40506</c:v>
                </c:pt>
                <c:pt idx="7676">
                  <c:v>40507</c:v>
                </c:pt>
                <c:pt idx="7677">
                  <c:v>40508</c:v>
                </c:pt>
                <c:pt idx="7678">
                  <c:v>40509</c:v>
                </c:pt>
                <c:pt idx="7679">
                  <c:v>40510</c:v>
                </c:pt>
                <c:pt idx="7680">
                  <c:v>40511</c:v>
                </c:pt>
                <c:pt idx="7681">
                  <c:v>40512</c:v>
                </c:pt>
                <c:pt idx="7682">
                  <c:v>40513</c:v>
                </c:pt>
                <c:pt idx="7683">
                  <c:v>40514</c:v>
                </c:pt>
                <c:pt idx="7684">
                  <c:v>40515</c:v>
                </c:pt>
                <c:pt idx="7685">
                  <c:v>40516</c:v>
                </c:pt>
                <c:pt idx="7686">
                  <c:v>40517</c:v>
                </c:pt>
                <c:pt idx="7687">
                  <c:v>40518</c:v>
                </c:pt>
                <c:pt idx="7688">
                  <c:v>40519</c:v>
                </c:pt>
                <c:pt idx="7689">
                  <c:v>40520</c:v>
                </c:pt>
                <c:pt idx="7690">
                  <c:v>40521</c:v>
                </c:pt>
                <c:pt idx="7691">
                  <c:v>40522</c:v>
                </c:pt>
                <c:pt idx="7692">
                  <c:v>40523</c:v>
                </c:pt>
                <c:pt idx="7693">
                  <c:v>40524</c:v>
                </c:pt>
                <c:pt idx="7694">
                  <c:v>40525</c:v>
                </c:pt>
                <c:pt idx="7695">
                  <c:v>40526</c:v>
                </c:pt>
                <c:pt idx="7696">
                  <c:v>40527</c:v>
                </c:pt>
                <c:pt idx="7697">
                  <c:v>40528</c:v>
                </c:pt>
                <c:pt idx="7698">
                  <c:v>40529</c:v>
                </c:pt>
                <c:pt idx="7699">
                  <c:v>40530</c:v>
                </c:pt>
                <c:pt idx="7700">
                  <c:v>40531</c:v>
                </c:pt>
                <c:pt idx="7701">
                  <c:v>40532</c:v>
                </c:pt>
                <c:pt idx="7702">
                  <c:v>40533</c:v>
                </c:pt>
                <c:pt idx="7703">
                  <c:v>40534</c:v>
                </c:pt>
                <c:pt idx="7704">
                  <c:v>40535</c:v>
                </c:pt>
                <c:pt idx="7705">
                  <c:v>40536</c:v>
                </c:pt>
                <c:pt idx="7706">
                  <c:v>40537</c:v>
                </c:pt>
                <c:pt idx="7707">
                  <c:v>40538</c:v>
                </c:pt>
                <c:pt idx="7708">
                  <c:v>40539</c:v>
                </c:pt>
                <c:pt idx="7709">
                  <c:v>40540</c:v>
                </c:pt>
                <c:pt idx="7710">
                  <c:v>40541</c:v>
                </c:pt>
                <c:pt idx="7711">
                  <c:v>40542</c:v>
                </c:pt>
                <c:pt idx="7712">
                  <c:v>40543</c:v>
                </c:pt>
                <c:pt idx="7713">
                  <c:v>40544</c:v>
                </c:pt>
                <c:pt idx="7714">
                  <c:v>40545</c:v>
                </c:pt>
                <c:pt idx="7715">
                  <c:v>40546</c:v>
                </c:pt>
                <c:pt idx="7716">
                  <c:v>40547</c:v>
                </c:pt>
                <c:pt idx="7717">
                  <c:v>40548</c:v>
                </c:pt>
                <c:pt idx="7718">
                  <c:v>40549</c:v>
                </c:pt>
                <c:pt idx="7719">
                  <c:v>40550</c:v>
                </c:pt>
                <c:pt idx="7720">
                  <c:v>40551</c:v>
                </c:pt>
                <c:pt idx="7721">
                  <c:v>40552</c:v>
                </c:pt>
                <c:pt idx="7722">
                  <c:v>40553</c:v>
                </c:pt>
                <c:pt idx="7723">
                  <c:v>40554</c:v>
                </c:pt>
                <c:pt idx="7724">
                  <c:v>40555</c:v>
                </c:pt>
                <c:pt idx="7725">
                  <c:v>40556</c:v>
                </c:pt>
                <c:pt idx="7726">
                  <c:v>40557</c:v>
                </c:pt>
                <c:pt idx="7727">
                  <c:v>40558</c:v>
                </c:pt>
                <c:pt idx="7728">
                  <c:v>40559</c:v>
                </c:pt>
                <c:pt idx="7729">
                  <c:v>40560</c:v>
                </c:pt>
                <c:pt idx="7730">
                  <c:v>40561</c:v>
                </c:pt>
                <c:pt idx="7731">
                  <c:v>40562</c:v>
                </c:pt>
                <c:pt idx="7732">
                  <c:v>40563</c:v>
                </c:pt>
                <c:pt idx="7733">
                  <c:v>40564</c:v>
                </c:pt>
                <c:pt idx="7734">
                  <c:v>40565</c:v>
                </c:pt>
                <c:pt idx="7735">
                  <c:v>40566</c:v>
                </c:pt>
                <c:pt idx="7736">
                  <c:v>40571</c:v>
                </c:pt>
                <c:pt idx="7737">
                  <c:v>40572</c:v>
                </c:pt>
                <c:pt idx="7738">
                  <c:v>40573</c:v>
                </c:pt>
                <c:pt idx="7739">
                  <c:v>40574</c:v>
                </c:pt>
                <c:pt idx="7740">
                  <c:v>40575</c:v>
                </c:pt>
                <c:pt idx="7741">
                  <c:v>40576</c:v>
                </c:pt>
                <c:pt idx="7742">
                  <c:v>40577</c:v>
                </c:pt>
                <c:pt idx="7743">
                  <c:v>40578</c:v>
                </c:pt>
                <c:pt idx="7744">
                  <c:v>40579</c:v>
                </c:pt>
                <c:pt idx="7745">
                  <c:v>40580</c:v>
                </c:pt>
                <c:pt idx="7746">
                  <c:v>40581</c:v>
                </c:pt>
                <c:pt idx="7747">
                  <c:v>40582</c:v>
                </c:pt>
                <c:pt idx="7748">
                  <c:v>40583</c:v>
                </c:pt>
                <c:pt idx="7749">
                  <c:v>40584</c:v>
                </c:pt>
                <c:pt idx="7750">
                  <c:v>40585</c:v>
                </c:pt>
                <c:pt idx="7751">
                  <c:v>40586</c:v>
                </c:pt>
                <c:pt idx="7752">
                  <c:v>40587</c:v>
                </c:pt>
                <c:pt idx="7753">
                  <c:v>40588</c:v>
                </c:pt>
                <c:pt idx="7754">
                  <c:v>40589</c:v>
                </c:pt>
                <c:pt idx="7755">
                  <c:v>40590</c:v>
                </c:pt>
                <c:pt idx="7756">
                  <c:v>40591</c:v>
                </c:pt>
                <c:pt idx="7757">
                  <c:v>40592</c:v>
                </c:pt>
                <c:pt idx="7758">
                  <c:v>40593</c:v>
                </c:pt>
                <c:pt idx="7759">
                  <c:v>40594</c:v>
                </c:pt>
                <c:pt idx="7760">
                  <c:v>40595</c:v>
                </c:pt>
                <c:pt idx="7761">
                  <c:v>40596</c:v>
                </c:pt>
                <c:pt idx="7762">
                  <c:v>40597</c:v>
                </c:pt>
                <c:pt idx="7763">
                  <c:v>40598</c:v>
                </c:pt>
                <c:pt idx="7764">
                  <c:v>40599</c:v>
                </c:pt>
                <c:pt idx="7765">
                  <c:v>40600</c:v>
                </c:pt>
                <c:pt idx="7766">
                  <c:v>40601</c:v>
                </c:pt>
                <c:pt idx="7767">
                  <c:v>40602</c:v>
                </c:pt>
                <c:pt idx="7768">
                  <c:v>40603</c:v>
                </c:pt>
                <c:pt idx="7769">
                  <c:v>40604</c:v>
                </c:pt>
                <c:pt idx="7770">
                  <c:v>40605</c:v>
                </c:pt>
                <c:pt idx="7771">
                  <c:v>40606</c:v>
                </c:pt>
                <c:pt idx="7772">
                  <c:v>40607</c:v>
                </c:pt>
                <c:pt idx="7773">
                  <c:v>40608</c:v>
                </c:pt>
                <c:pt idx="7774">
                  <c:v>40609</c:v>
                </c:pt>
                <c:pt idx="7775">
                  <c:v>40610</c:v>
                </c:pt>
                <c:pt idx="7776">
                  <c:v>40611</c:v>
                </c:pt>
                <c:pt idx="7777">
                  <c:v>40612</c:v>
                </c:pt>
                <c:pt idx="7778">
                  <c:v>40613</c:v>
                </c:pt>
                <c:pt idx="7779">
                  <c:v>40614</c:v>
                </c:pt>
                <c:pt idx="7780">
                  <c:v>40615</c:v>
                </c:pt>
                <c:pt idx="7781">
                  <c:v>40616</c:v>
                </c:pt>
                <c:pt idx="7782">
                  <c:v>40617</c:v>
                </c:pt>
                <c:pt idx="7783">
                  <c:v>40618</c:v>
                </c:pt>
                <c:pt idx="7784">
                  <c:v>40619</c:v>
                </c:pt>
                <c:pt idx="7785">
                  <c:v>40620</c:v>
                </c:pt>
                <c:pt idx="7786">
                  <c:v>40621</c:v>
                </c:pt>
                <c:pt idx="7787">
                  <c:v>40622</c:v>
                </c:pt>
                <c:pt idx="7788">
                  <c:v>40623</c:v>
                </c:pt>
                <c:pt idx="7789">
                  <c:v>40624</c:v>
                </c:pt>
                <c:pt idx="7790">
                  <c:v>40625</c:v>
                </c:pt>
                <c:pt idx="7791">
                  <c:v>40626</c:v>
                </c:pt>
                <c:pt idx="7792">
                  <c:v>40627</c:v>
                </c:pt>
                <c:pt idx="7793">
                  <c:v>40628</c:v>
                </c:pt>
                <c:pt idx="7794">
                  <c:v>40629</c:v>
                </c:pt>
                <c:pt idx="7795">
                  <c:v>40630</c:v>
                </c:pt>
                <c:pt idx="7796">
                  <c:v>40631</c:v>
                </c:pt>
                <c:pt idx="7797">
                  <c:v>40632</c:v>
                </c:pt>
                <c:pt idx="7798">
                  <c:v>40633</c:v>
                </c:pt>
                <c:pt idx="7799">
                  <c:v>40634</c:v>
                </c:pt>
                <c:pt idx="7800">
                  <c:v>40635</c:v>
                </c:pt>
                <c:pt idx="7801">
                  <c:v>40636</c:v>
                </c:pt>
                <c:pt idx="7802">
                  <c:v>40637</c:v>
                </c:pt>
                <c:pt idx="7803">
                  <c:v>40638</c:v>
                </c:pt>
                <c:pt idx="7804">
                  <c:v>40639</c:v>
                </c:pt>
                <c:pt idx="7805">
                  <c:v>40640</c:v>
                </c:pt>
                <c:pt idx="7806">
                  <c:v>40641</c:v>
                </c:pt>
                <c:pt idx="7807">
                  <c:v>40642</c:v>
                </c:pt>
                <c:pt idx="7808">
                  <c:v>40643</c:v>
                </c:pt>
                <c:pt idx="7809">
                  <c:v>40644</c:v>
                </c:pt>
                <c:pt idx="7810">
                  <c:v>40645</c:v>
                </c:pt>
                <c:pt idx="7811">
                  <c:v>40646</c:v>
                </c:pt>
                <c:pt idx="7812">
                  <c:v>40647</c:v>
                </c:pt>
                <c:pt idx="7813">
                  <c:v>40648</c:v>
                </c:pt>
                <c:pt idx="7814">
                  <c:v>40649</c:v>
                </c:pt>
                <c:pt idx="7815">
                  <c:v>40650</c:v>
                </c:pt>
                <c:pt idx="7816">
                  <c:v>40651</c:v>
                </c:pt>
                <c:pt idx="7817">
                  <c:v>40652</c:v>
                </c:pt>
                <c:pt idx="7818">
                  <c:v>40653</c:v>
                </c:pt>
                <c:pt idx="7819">
                  <c:v>40654</c:v>
                </c:pt>
                <c:pt idx="7820">
                  <c:v>40655</c:v>
                </c:pt>
                <c:pt idx="7821">
                  <c:v>40656</c:v>
                </c:pt>
                <c:pt idx="7822">
                  <c:v>40657</c:v>
                </c:pt>
                <c:pt idx="7823">
                  <c:v>40658</c:v>
                </c:pt>
                <c:pt idx="7824">
                  <c:v>40659</c:v>
                </c:pt>
                <c:pt idx="7825">
                  <c:v>40660</c:v>
                </c:pt>
                <c:pt idx="7826">
                  <c:v>40661</c:v>
                </c:pt>
                <c:pt idx="7827">
                  <c:v>40662</c:v>
                </c:pt>
                <c:pt idx="7828">
                  <c:v>40663</c:v>
                </c:pt>
                <c:pt idx="7829">
                  <c:v>40664</c:v>
                </c:pt>
                <c:pt idx="7830">
                  <c:v>40665</c:v>
                </c:pt>
                <c:pt idx="7831">
                  <c:v>40666</c:v>
                </c:pt>
                <c:pt idx="7832">
                  <c:v>40667</c:v>
                </c:pt>
                <c:pt idx="7833">
                  <c:v>40668</c:v>
                </c:pt>
                <c:pt idx="7834">
                  <c:v>40669</c:v>
                </c:pt>
                <c:pt idx="7835">
                  <c:v>40670</c:v>
                </c:pt>
                <c:pt idx="7836">
                  <c:v>40671</c:v>
                </c:pt>
                <c:pt idx="7837">
                  <c:v>40672</c:v>
                </c:pt>
                <c:pt idx="7838">
                  <c:v>40673</c:v>
                </c:pt>
                <c:pt idx="7839">
                  <c:v>40674</c:v>
                </c:pt>
                <c:pt idx="7840">
                  <c:v>40675</c:v>
                </c:pt>
                <c:pt idx="7841">
                  <c:v>40676</c:v>
                </c:pt>
                <c:pt idx="7842">
                  <c:v>40677</c:v>
                </c:pt>
                <c:pt idx="7843">
                  <c:v>40678</c:v>
                </c:pt>
                <c:pt idx="7844">
                  <c:v>40679</c:v>
                </c:pt>
                <c:pt idx="7845">
                  <c:v>40680</c:v>
                </c:pt>
                <c:pt idx="7846">
                  <c:v>40681</c:v>
                </c:pt>
                <c:pt idx="7847">
                  <c:v>40682</c:v>
                </c:pt>
                <c:pt idx="7848">
                  <c:v>40683</c:v>
                </c:pt>
                <c:pt idx="7849">
                  <c:v>40684</c:v>
                </c:pt>
                <c:pt idx="7850">
                  <c:v>40685</c:v>
                </c:pt>
                <c:pt idx="7851">
                  <c:v>40686</c:v>
                </c:pt>
                <c:pt idx="7852">
                  <c:v>40687</c:v>
                </c:pt>
                <c:pt idx="7853">
                  <c:v>40688</c:v>
                </c:pt>
                <c:pt idx="7854">
                  <c:v>40689</c:v>
                </c:pt>
                <c:pt idx="7855">
                  <c:v>40690</c:v>
                </c:pt>
                <c:pt idx="7856">
                  <c:v>40691</c:v>
                </c:pt>
                <c:pt idx="7857">
                  <c:v>40692</c:v>
                </c:pt>
                <c:pt idx="7858">
                  <c:v>40693</c:v>
                </c:pt>
                <c:pt idx="7859">
                  <c:v>40694</c:v>
                </c:pt>
                <c:pt idx="7860">
                  <c:v>40695</c:v>
                </c:pt>
                <c:pt idx="7861">
                  <c:v>40696</c:v>
                </c:pt>
                <c:pt idx="7862">
                  <c:v>40697</c:v>
                </c:pt>
                <c:pt idx="7863">
                  <c:v>40698</c:v>
                </c:pt>
                <c:pt idx="7864">
                  <c:v>40699</c:v>
                </c:pt>
                <c:pt idx="7865">
                  <c:v>40700</c:v>
                </c:pt>
                <c:pt idx="7866">
                  <c:v>40701</c:v>
                </c:pt>
                <c:pt idx="7867">
                  <c:v>40702</c:v>
                </c:pt>
                <c:pt idx="7868">
                  <c:v>40703</c:v>
                </c:pt>
                <c:pt idx="7869">
                  <c:v>40704</c:v>
                </c:pt>
                <c:pt idx="7870">
                  <c:v>40705</c:v>
                </c:pt>
                <c:pt idx="7871">
                  <c:v>40706</c:v>
                </c:pt>
                <c:pt idx="7872">
                  <c:v>40707</c:v>
                </c:pt>
                <c:pt idx="7873">
                  <c:v>40708</c:v>
                </c:pt>
                <c:pt idx="7874">
                  <c:v>40709</c:v>
                </c:pt>
                <c:pt idx="7875">
                  <c:v>40710</c:v>
                </c:pt>
                <c:pt idx="7876">
                  <c:v>40711</c:v>
                </c:pt>
                <c:pt idx="7877">
                  <c:v>40712</c:v>
                </c:pt>
                <c:pt idx="7878">
                  <c:v>40713</c:v>
                </c:pt>
                <c:pt idx="7879">
                  <c:v>40714</c:v>
                </c:pt>
                <c:pt idx="7880">
                  <c:v>40715</c:v>
                </c:pt>
                <c:pt idx="7881">
                  <c:v>40716</c:v>
                </c:pt>
                <c:pt idx="7882">
                  <c:v>40717</c:v>
                </c:pt>
                <c:pt idx="7883">
                  <c:v>40718</c:v>
                </c:pt>
                <c:pt idx="7884">
                  <c:v>40719</c:v>
                </c:pt>
                <c:pt idx="7885">
                  <c:v>40720</c:v>
                </c:pt>
                <c:pt idx="7886">
                  <c:v>40721</c:v>
                </c:pt>
                <c:pt idx="7887">
                  <c:v>40722</c:v>
                </c:pt>
                <c:pt idx="7888">
                  <c:v>40723</c:v>
                </c:pt>
                <c:pt idx="7889">
                  <c:v>40724</c:v>
                </c:pt>
                <c:pt idx="7890">
                  <c:v>40725</c:v>
                </c:pt>
                <c:pt idx="7891">
                  <c:v>40726</c:v>
                </c:pt>
                <c:pt idx="7892">
                  <c:v>40727</c:v>
                </c:pt>
                <c:pt idx="7893">
                  <c:v>40728</c:v>
                </c:pt>
                <c:pt idx="7894">
                  <c:v>40729</c:v>
                </c:pt>
                <c:pt idx="7895">
                  <c:v>40730</c:v>
                </c:pt>
                <c:pt idx="7896">
                  <c:v>40731</c:v>
                </c:pt>
                <c:pt idx="7897">
                  <c:v>40732</c:v>
                </c:pt>
                <c:pt idx="7898">
                  <c:v>40733</c:v>
                </c:pt>
                <c:pt idx="7899">
                  <c:v>40734</c:v>
                </c:pt>
                <c:pt idx="7900">
                  <c:v>40735</c:v>
                </c:pt>
                <c:pt idx="7901">
                  <c:v>40736</c:v>
                </c:pt>
                <c:pt idx="7902">
                  <c:v>40737</c:v>
                </c:pt>
                <c:pt idx="7903">
                  <c:v>40738</c:v>
                </c:pt>
                <c:pt idx="7904">
                  <c:v>40739</c:v>
                </c:pt>
                <c:pt idx="7905">
                  <c:v>40740</c:v>
                </c:pt>
                <c:pt idx="7906">
                  <c:v>40741</c:v>
                </c:pt>
                <c:pt idx="7907">
                  <c:v>40742</c:v>
                </c:pt>
                <c:pt idx="7908">
                  <c:v>40743</c:v>
                </c:pt>
                <c:pt idx="7909">
                  <c:v>40744</c:v>
                </c:pt>
                <c:pt idx="7910">
                  <c:v>40745</c:v>
                </c:pt>
                <c:pt idx="7911">
                  <c:v>40746</c:v>
                </c:pt>
                <c:pt idx="7912">
                  <c:v>40747</c:v>
                </c:pt>
                <c:pt idx="7913">
                  <c:v>40748</c:v>
                </c:pt>
                <c:pt idx="7914">
                  <c:v>40749</c:v>
                </c:pt>
                <c:pt idx="7915">
                  <c:v>40750</c:v>
                </c:pt>
                <c:pt idx="7916">
                  <c:v>40751</c:v>
                </c:pt>
                <c:pt idx="7917">
                  <c:v>40752</c:v>
                </c:pt>
                <c:pt idx="7918">
                  <c:v>40753</c:v>
                </c:pt>
                <c:pt idx="7919">
                  <c:v>40754</c:v>
                </c:pt>
                <c:pt idx="7920">
                  <c:v>40755</c:v>
                </c:pt>
                <c:pt idx="7921">
                  <c:v>40756</c:v>
                </c:pt>
                <c:pt idx="7922">
                  <c:v>40757</c:v>
                </c:pt>
                <c:pt idx="7923">
                  <c:v>40758</c:v>
                </c:pt>
                <c:pt idx="7924">
                  <c:v>40759</c:v>
                </c:pt>
                <c:pt idx="7925">
                  <c:v>40760</c:v>
                </c:pt>
                <c:pt idx="7926">
                  <c:v>40761</c:v>
                </c:pt>
                <c:pt idx="7927">
                  <c:v>40762</c:v>
                </c:pt>
                <c:pt idx="7928">
                  <c:v>40763</c:v>
                </c:pt>
                <c:pt idx="7929">
                  <c:v>40764</c:v>
                </c:pt>
                <c:pt idx="7930">
                  <c:v>40765</c:v>
                </c:pt>
                <c:pt idx="7931">
                  <c:v>40766</c:v>
                </c:pt>
                <c:pt idx="7932">
                  <c:v>40767</c:v>
                </c:pt>
                <c:pt idx="7933">
                  <c:v>40768</c:v>
                </c:pt>
                <c:pt idx="7934">
                  <c:v>40769</c:v>
                </c:pt>
                <c:pt idx="7935">
                  <c:v>40770</c:v>
                </c:pt>
                <c:pt idx="7936">
                  <c:v>40771</c:v>
                </c:pt>
                <c:pt idx="7937">
                  <c:v>40772</c:v>
                </c:pt>
                <c:pt idx="7938">
                  <c:v>40773</c:v>
                </c:pt>
                <c:pt idx="7939">
                  <c:v>40774</c:v>
                </c:pt>
                <c:pt idx="7940">
                  <c:v>40775</c:v>
                </c:pt>
                <c:pt idx="7941">
                  <c:v>40776</c:v>
                </c:pt>
                <c:pt idx="7942">
                  <c:v>40777</c:v>
                </c:pt>
                <c:pt idx="7943">
                  <c:v>40778</c:v>
                </c:pt>
                <c:pt idx="7944">
                  <c:v>40779</c:v>
                </c:pt>
                <c:pt idx="7945">
                  <c:v>40780</c:v>
                </c:pt>
                <c:pt idx="7946">
                  <c:v>40781</c:v>
                </c:pt>
                <c:pt idx="7947">
                  <c:v>40782</c:v>
                </c:pt>
                <c:pt idx="7948">
                  <c:v>40783</c:v>
                </c:pt>
                <c:pt idx="7949">
                  <c:v>40784</c:v>
                </c:pt>
                <c:pt idx="7950">
                  <c:v>40785</c:v>
                </c:pt>
                <c:pt idx="7951">
                  <c:v>40786</c:v>
                </c:pt>
                <c:pt idx="7952">
                  <c:v>40787</c:v>
                </c:pt>
                <c:pt idx="7953">
                  <c:v>40788</c:v>
                </c:pt>
                <c:pt idx="7954">
                  <c:v>40789</c:v>
                </c:pt>
                <c:pt idx="7955">
                  <c:v>40790</c:v>
                </c:pt>
                <c:pt idx="7956">
                  <c:v>40791</c:v>
                </c:pt>
                <c:pt idx="7957">
                  <c:v>40792</c:v>
                </c:pt>
                <c:pt idx="7958">
                  <c:v>40793</c:v>
                </c:pt>
                <c:pt idx="7959">
                  <c:v>40794</c:v>
                </c:pt>
                <c:pt idx="7960">
                  <c:v>40795</c:v>
                </c:pt>
                <c:pt idx="7961">
                  <c:v>40796</c:v>
                </c:pt>
                <c:pt idx="7962">
                  <c:v>40797</c:v>
                </c:pt>
                <c:pt idx="7963">
                  <c:v>40798</c:v>
                </c:pt>
                <c:pt idx="7964">
                  <c:v>40799</c:v>
                </c:pt>
                <c:pt idx="7965">
                  <c:v>40800</c:v>
                </c:pt>
                <c:pt idx="7966">
                  <c:v>40801</c:v>
                </c:pt>
                <c:pt idx="7967">
                  <c:v>40802</c:v>
                </c:pt>
                <c:pt idx="7968">
                  <c:v>40803</c:v>
                </c:pt>
                <c:pt idx="7969">
                  <c:v>40804</c:v>
                </c:pt>
                <c:pt idx="7970">
                  <c:v>40805</c:v>
                </c:pt>
                <c:pt idx="7971">
                  <c:v>40806</c:v>
                </c:pt>
                <c:pt idx="7972">
                  <c:v>40807</c:v>
                </c:pt>
                <c:pt idx="7973">
                  <c:v>40808</c:v>
                </c:pt>
                <c:pt idx="7974">
                  <c:v>40809</c:v>
                </c:pt>
                <c:pt idx="7975">
                  <c:v>40810</c:v>
                </c:pt>
                <c:pt idx="7976">
                  <c:v>40811</c:v>
                </c:pt>
                <c:pt idx="7977">
                  <c:v>40812</c:v>
                </c:pt>
                <c:pt idx="7978">
                  <c:v>40813</c:v>
                </c:pt>
                <c:pt idx="7979">
                  <c:v>40814</c:v>
                </c:pt>
                <c:pt idx="7980">
                  <c:v>40815</c:v>
                </c:pt>
                <c:pt idx="7981">
                  <c:v>40816</c:v>
                </c:pt>
                <c:pt idx="7982">
                  <c:v>40817</c:v>
                </c:pt>
                <c:pt idx="7983">
                  <c:v>40818</c:v>
                </c:pt>
                <c:pt idx="7984">
                  <c:v>40819</c:v>
                </c:pt>
                <c:pt idx="7985">
                  <c:v>40820</c:v>
                </c:pt>
                <c:pt idx="7986">
                  <c:v>40821</c:v>
                </c:pt>
                <c:pt idx="7987">
                  <c:v>40822</c:v>
                </c:pt>
                <c:pt idx="7988">
                  <c:v>40823</c:v>
                </c:pt>
                <c:pt idx="7989">
                  <c:v>40824</c:v>
                </c:pt>
                <c:pt idx="7990">
                  <c:v>40825</c:v>
                </c:pt>
                <c:pt idx="7991">
                  <c:v>40826</c:v>
                </c:pt>
                <c:pt idx="7992">
                  <c:v>40827</c:v>
                </c:pt>
                <c:pt idx="7993">
                  <c:v>40828</c:v>
                </c:pt>
                <c:pt idx="7994">
                  <c:v>40829</c:v>
                </c:pt>
                <c:pt idx="7995">
                  <c:v>40830</c:v>
                </c:pt>
                <c:pt idx="7996">
                  <c:v>40831</c:v>
                </c:pt>
                <c:pt idx="7997">
                  <c:v>40832</c:v>
                </c:pt>
                <c:pt idx="7998">
                  <c:v>40833</c:v>
                </c:pt>
                <c:pt idx="7999">
                  <c:v>40834</c:v>
                </c:pt>
                <c:pt idx="8000">
                  <c:v>40835</c:v>
                </c:pt>
                <c:pt idx="8001">
                  <c:v>40836</c:v>
                </c:pt>
                <c:pt idx="8002">
                  <c:v>40837</c:v>
                </c:pt>
                <c:pt idx="8003">
                  <c:v>40838</c:v>
                </c:pt>
                <c:pt idx="8004">
                  <c:v>40839</c:v>
                </c:pt>
                <c:pt idx="8005">
                  <c:v>40840</c:v>
                </c:pt>
                <c:pt idx="8006">
                  <c:v>40841</c:v>
                </c:pt>
                <c:pt idx="8007">
                  <c:v>40842</c:v>
                </c:pt>
                <c:pt idx="8008">
                  <c:v>40843</c:v>
                </c:pt>
                <c:pt idx="8009">
                  <c:v>40844</c:v>
                </c:pt>
                <c:pt idx="8010">
                  <c:v>40845</c:v>
                </c:pt>
                <c:pt idx="8011">
                  <c:v>40846</c:v>
                </c:pt>
                <c:pt idx="8012">
                  <c:v>40847</c:v>
                </c:pt>
                <c:pt idx="8013">
                  <c:v>40848</c:v>
                </c:pt>
                <c:pt idx="8014">
                  <c:v>40849</c:v>
                </c:pt>
                <c:pt idx="8015">
                  <c:v>40850</c:v>
                </c:pt>
                <c:pt idx="8016">
                  <c:v>40851</c:v>
                </c:pt>
                <c:pt idx="8017">
                  <c:v>40852</c:v>
                </c:pt>
                <c:pt idx="8018">
                  <c:v>40853</c:v>
                </c:pt>
                <c:pt idx="8019">
                  <c:v>40854</c:v>
                </c:pt>
                <c:pt idx="8020">
                  <c:v>40855</c:v>
                </c:pt>
                <c:pt idx="8021">
                  <c:v>40856</c:v>
                </c:pt>
                <c:pt idx="8022">
                  <c:v>40857</c:v>
                </c:pt>
                <c:pt idx="8023">
                  <c:v>40858</c:v>
                </c:pt>
                <c:pt idx="8024">
                  <c:v>40859</c:v>
                </c:pt>
                <c:pt idx="8025">
                  <c:v>40860</c:v>
                </c:pt>
                <c:pt idx="8026">
                  <c:v>40861</c:v>
                </c:pt>
                <c:pt idx="8027">
                  <c:v>40862</c:v>
                </c:pt>
                <c:pt idx="8028">
                  <c:v>40863</c:v>
                </c:pt>
                <c:pt idx="8029">
                  <c:v>40864</c:v>
                </c:pt>
                <c:pt idx="8030">
                  <c:v>40865</c:v>
                </c:pt>
                <c:pt idx="8031">
                  <c:v>40866</c:v>
                </c:pt>
                <c:pt idx="8032">
                  <c:v>40867</c:v>
                </c:pt>
                <c:pt idx="8033">
                  <c:v>40868</c:v>
                </c:pt>
                <c:pt idx="8034">
                  <c:v>40869</c:v>
                </c:pt>
                <c:pt idx="8035">
                  <c:v>40870</c:v>
                </c:pt>
                <c:pt idx="8036">
                  <c:v>40871</c:v>
                </c:pt>
                <c:pt idx="8037">
                  <c:v>40872</c:v>
                </c:pt>
                <c:pt idx="8038">
                  <c:v>40873</c:v>
                </c:pt>
                <c:pt idx="8039">
                  <c:v>40874</c:v>
                </c:pt>
                <c:pt idx="8040">
                  <c:v>40875</c:v>
                </c:pt>
                <c:pt idx="8041">
                  <c:v>40876</c:v>
                </c:pt>
                <c:pt idx="8042">
                  <c:v>40877</c:v>
                </c:pt>
                <c:pt idx="8043">
                  <c:v>40878</c:v>
                </c:pt>
                <c:pt idx="8044">
                  <c:v>40879</c:v>
                </c:pt>
                <c:pt idx="8045">
                  <c:v>40880</c:v>
                </c:pt>
                <c:pt idx="8046">
                  <c:v>40881</c:v>
                </c:pt>
                <c:pt idx="8047">
                  <c:v>40882</c:v>
                </c:pt>
                <c:pt idx="8048">
                  <c:v>40883</c:v>
                </c:pt>
                <c:pt idx="8049">
                  <c:v>40884</c:v>
                </c:pt>
                <c:pt idx="8050">
                  <c:v>40885</c:v>
                </c:pt>
                <c:pt idx="8051">
                  <c:v>40886</c:v>
                </c:pt>
                <c:pt idx="8052">
                  <c:v>40887</c:v>
                </c:pt>
                <c:pt idx="8053">
                  <c:v>40888</c:v>
                </c:pt>
                <c:pt idx="8054">
                  <c:v>40889</c:v>
                </c:pt>
                <c:pt idx="8055">
                  <c:v>40890</c:v>
                </c:pt>
                <c:pt idx="8056">
                  <c:v>40891</c:v>
                </c:pt>
                <c:pt idx="8057">
                  <c:v>40892</c:v>
                </c:pt>
                <c:pt idx="8058">
                  <c:v>40893</c:v>
                </c:pt>
                <c:pt idx="8059">
                  <c:v>40894</c:v>
                </c:pt>
                <c:pt idx="8060">
                  <c:v>40895</c:v>
                </c:pt>
                <c:pt idx="8061">
                  <c:v>40896</c:v>
                </c:pt>
                <c:pt idx="8062">
                  <c:v>40897</c:v>
                </c:pt>
                <c:pt idx="8063">
                  <c:v>40898</c:v>
                </c:pt>
                <c:pt idx="8064">
                  <c:v>40899</c:v>
                </c:pt>
                <c:pt idx="8065">
                  <c:v>40900</c:v>
                </c:pt>
                <c:pt idx="8066">
                  <c:v>40901</c:v>
                </c:pt>
                <c:pt idx="8067">
                  <c:v>40902</c:v>
                </c:pt>
                <c:pt idx="8068">
                  <c:v>40903</c:v>
                </c:pt>
                <c:pt idx="8069">
                  <c:v>40904</c:v>
                </c:pt>
                <c:pt idx="8070">
                  <c:v>40905</c:v>
                </c:pt>
                <c:pt idx="8071">
                  <c:v>40906</c:v>
                </c:pt>
                <c:pt idx="8072">
                  <c:v>40907</c:v>
                </c:pt>
                <c:pt idx="8073">
                  <c:v>40908</c:v>
                </c:pt>
                <c:pt idx="8074">
                  <c:v>40909</c:v>
                </c:pt>
                <c:pt idx="8075">
                  <c:v>40910</c:v>
                </c:pt>
                <c:pt idx="8076">
                  <c:v>40911</c:v>
                </c:pt>
                <c:pt idx="8077">
                  <c:v>40912</c:v>
                </c:pt>
                <c:pt idx="8078">
                  <c:v>40913</c:v>
                </c:pt>
                <c:pt idx="8079">
                  <c:v>40914</c:v>
                </c:pt>
                <c:pt idx="8080">
                  <c:v>40915</c:v>
                </c:pt>
                <c:pt idx="8081">
                  <c:v>40916</c:v>
                </c:pt>
                <c:pt idx="8082">
                  <c:v>40917</c:v>
                </c:pt>
                <c:pt idx="8083">
                  <c:v>40918</c:v>
                </c:pt>
                <c:pt idx="8084">
                  <c:v>40919</c:v>
                </c:pt>
                <c:pt idx="8085">
                  <c:v>40920</c:v>
                </c:pt>
                <c:pt idx="8086">
                  <c:v>40921</c:v>
                </c:pt>
                <c:pt idx="8087">
                  <c:v>40922</c:v>
                </c:pt>
                <c:pt idx="8088">
                  <c:v>40923</c:v>
                </c:pt>
                <c:pt idx="8089">
                  <c:v>40924</c:v>
                </c:pt>
                <c:pt idx="8090">
                  <c:v>40925</c:v>
                </c:pt>
                <c:pt idx="8091">
                  <c:v>40926</c:v>
                </c:pt>
                <c:pt idx="8092">
                  <c:v>40927</c:v>
                </c:pt>
                <c:pt idx="8093">
                  <c:v>40928</c:v>
                </c:pt>
                <c:pt idx="8094">
                  <c:v>40929</c:v>
                </c:pt>
                <c:pt idx="8095">
                  <c:v>40930</c:v>
                </c:pt>
                <c:pt idx="8096">
                  <c:v>40931</c:v>
                </c:pt>
                <c:pt idx="8097">
                  <c:v>40932</c:v>
                </c:pt>
                <c:pt idx="8098">
                  <c:v>40933</c:v>
                </c:pt>
                <c:pt idx="8099">
                  <c:v>40934</c:v>
                </c:pt>
                <c:pt idx="8100">
                  <c:v>40935</c:v>
                </c:pt>
                <c:pt idx="8101">
                  <c:v>40936</c:v>
                </c:pt>
                <c:pt idx="8102">
                  <c:v>40937</c:v>
                </c:pt>
                <c:pt idx="8103">
                  <c:v>40938</c:v>
                </c:pt>
                <c:pt idx="8104">
                  <c:v>40939</c:v>
                </c:pt>
                <c:pt idx="8105">
                  <c:v>40940</c:v>
                </c:pt>
                <c:pt idx="8106">
                  <c:v>40941</c:v>
                </c:pt>
                <c:pt idx="8107">
                  <c:v>40942</c:v>
                </c:pt>
                <c:pt idx="8108">
                  <c:v>40943</c:v>
                </c:pt>
                <c:pt idx="8109">
                  <c:v>40944</c:v>
                </c:pt>
                <c:pt idx="8110">
                  <c:v>40945</c:v>
                </c:pt>
                <c:pt idx="8111">
                  <c:v>40946</c:v>
                </c:pt>
                <c:pt idx="8112">
                  <c:v>40947</c:v>
                </c:pt>
                <c:pt idx="8113">
                  <c:v>40948</c:v>
                </c:pt>
                <c:pt idx="8114">
                  <c:v>40949</c:v>
                </c:pt>
                <c:pt idx="8115">
                  <c:v>40950</c:v>
                </c:pt>
                <c:pt idx="8116">
                  <c:v>40951</c:v>
                </c:pt>
                <c:pt idx="8117">
                  <c:v>40952</c:v>
                </c:pt>
                <c:pt idx="8118">
                  <c:v>40953</c:v>
                </c:pt>
                <c:pt idx="8119">
                  <c:v>40954</c:v>
                </c:pt>
                <c:pt idx="8120">
                  <c:v>40955</c:v>
                </c:pt>
                <c:pt idx="8121">
                  <c:v>40956</c:v>
                </c:pt>
                <c:pt idx="8122">
                  <c:v>40957</c:v>
                </c:pt>
                <c:pt idx="8123">
                  <c:v>40958</c:v>
                </c:pt>
                <c:pt idx="8124">
                  <c:v>40959</c:v>
                </c:pt>
                <c:pt idx="8125">
                  <c:v>40960</c:v>
                </c:pt>
                <c:pt idx="8126">
                  <c:v>40961</c:v>
                </c:pt>
                <c:pt idx="8127">
                  <c:v>40962</c:v>
                </c:pt>
                <c:pt idx="8128">
                  <c:v>40963</c:v>
                </c:pt>
                <c:pt idx="8129">
                  <c:v>40964</c:v>
                </c:pt>
                <c:pt idx="8130">
                  <c:v>40965</c:v>
                </c:pt>
                <c:pt idx="8131">
                  <c:v>40966</c:v>
                </c:pt>
                <c:pt idx="8132">
                  <c:v>40967</c:v>
                </c:pt>
                <c:pt idx="8133">
                  <c:v>40968</c:v>
                </c:pt>
                <c:pt idx="8134">
                  <c:v>40969</c:v>
                </c:pt>
                <c:pt idx="8135">
                  <c:v>40970</c:v>
                </c:pt>
                <c:pt idx="8136">
                  <c:v>40971</c:v>
                </c:pt>
                <c:pt idx="8137">
                  <c:v>40972</c:v>
                </c:pt>
                <c:pt idx="8138">
                  <c:v>40973</c:v>
                </c:pt>
                <c:pt idx="8139">
                  <c:v>40974</c:v>
                </c:pt>
                <c:pt idx="8140">
                  <c:v>40975</c:v>
                </c:pt>
                <c:pt idx="8141">
                  <c:v>40976</c:v>
                </c:pt>
                <c:pt idx="8142">
                  <c:v>40977</c:v>
                </c:pt>
                <c:pt idx="8143">
                  <c:v>40978</c:v>
                </c:pt>
                <c:pt idx="8144">
                  <c:v>40979</c:v>
                </c:pt>
                <c:pt idx="8145">
                  <c:v>40980</c:v>
                </c:pt>
                <c:pt idx="8146">
                  <c:v>40981</c:v>
                </c:pt>
                <c:pt idx="8147">
                  <c:v>40982</c:v>
                </c:pt>
                <c:pt idx="8148">
                  <c:v>40983</c:v>
                </c:pt>
                <c:pt idx="8149">
                  <c:v>40984</c:v>
                </c:pt>
                <c:pt idx="8150">
                  <c:v>40985</c:v>
                </c:pt>
                <c:pt idx="8151">
                  <c:v>40986</c:v>
                </c:pt>
                <c:pt idx="8152">
                  <c:v>40987</c:v>
                </c:pt>
                <c:pt idx="8153">
                  <c:v>40988</c:v>
                </c:pt>
                <c:pt idx="8154">
                  <c:v>40989</c:v>
                </c:pt>
                <c:pt idx="8155">
                  <c:v>40990</c:v>
                </c:pt>
                <c:pt idx="8156">
                  <c:v>40991</c:v>
                </c:pt>
                <c:pt idx="8157">
                  <c:v>40992</c:v>
                </c:pt>
                <c:pt idx="8158">
                  <c:v>40993</c:v>
                </c:pt>
                <c:pt idx="8159">
                  <c:v>40994</c:v>
                </c:pt>
                <c:pt idx="8160">
                  <c:v>40995</c:v>
                </c:pt>
                <c:pt idx="8161">
                  <c:v>40996</c:v>
                </c:pt>
                <c:pt idx="8162">
                  <c:v>40997</c:v>
                </c:pt>
                <c:pt idx="8163">
                  <c:v>40998</c:v>
                </c:pt>
                <c:pt idx="8164">
                  <c:v>40999</c:v>
                </c:pt>
                <c:pt idx="8165">
                  <c:v>41000</c:v>
                </c:pt>
                <c:pt idx="8166">
                  <c:v>41001</c:v>
                </c:pt>
                <c:pt idx="8167">
                  <c:v>41002</c:v>
                </c:pt>
                <c:pt idx="8168">
                  <c:v>41003</c:v>
                </c:pt>
                <c:pt idx="8169">
                  <c:v>41004</c:v>
                </c:pt>
                <c:pt idx="8170">
                  <c:v>41005</c:v>
                </c:pt>
                <c:pt idx="8171">
                  <c:v>41006</c:v>
                </c:pt>
                <c:pt idx="8172">
                  <c:v>41007</c:v>
                </c:pt>
                <c:pt idx="8173">
                  <c:v>41008</c:v>
                </c:pt>
                <c:pt idx="8174">
                  <c:v>41009</c:v>
                </c:pt>
                <c:pt idx="8175">
                  <c:v>41010</c:v>
                </c:pt>
                <c:pt idx="8176">
                  <c:v>41011</c:v>
                </c:pt>
                <c:pt idx="8177">
                  <c:v>41012</c:v>
                </c:pt>
                <c:pt idx="8178">
                  <c:v>41013</c:v>
                </c:pt>
                <c:pt idx="8179">
                  <c:v>41014</c:v>
                </c:pt>
                <c:pt idx="8180">
                  <c:v>41015</c:v>
                </c:pt>
                <c:pt idx="8181">
                  <c:v>41016</c:v>
                </c:pt>
                <c:pt idx="8182">
                  <c:v>41017</c:v>
                </c:pt>
                <c:pt idx="8183">
                  <c:v>41018</c:v>
                </c:pt>
                <c:pt idx="8184">
                  <c:v>41019</c:v>
                </c:pt>
                <c:pt idx="8185">
                  <c:v>41020</c:v>
                </c:pt>
                <c:pt idx="8186">
                  <c:v>41021</c:v>
                </c:pt>
                <c:pt idx="8187">
                  <c:v>41022</c:v>
                </c:pt>
                <c:pt idx="8188">
                  <c:v>41023</c:v>
                </c:pt>
                <c:pt idx="8189">
                  <c:v>41024</c:v>
                </c:pt>
                <c:pt idx="8190">
                  <c:v>41025</c:v>
                </c:pt>
                <c:pt idx="8191">
                  <c:v>41026</c:v>
                </c:pt>
                <c:pt idx="8192">
                  <c:v>41027</c:v>
                </c:pt>
                <c:pt idx="8193">
                  <c:v>41028</c:v>
                </c:pt>
                <c:pt idx="8194">
                  <c:v>41029</c:v>
                </c:pt>
                <c:pt idx="8195">
                  <c:v>41030</c:v>
                </c:pt>
                <c:pt idx="8196">
                  <c:v>41031</c:v>
                </c:pt>
                <c:pt idx="8197">
                  <c:v>41032</c:v>
                </c:pt>
                <c:pt idx="8198">
                  <c:v>41033</c:v>
                </c:pt>
                <c:pt idx="8199">
                  <c:v>41034</c:v>
                </c:pt>
                <c:pt idx="8200">
                  <c:v>41035</c:v>
                </c:pt>
                <c:pt idx="8201">
                  <c:v>41036</c:v>
                </c:pt>
                <c:pt idx="8202">
                  <c:v>41037</c:v>
                </c:pt>
                <c:pt idx="8203">
                  <c:v>41038</c:v>
                </c:pt>
                <c:pt idx="8204">
                  <c:v>41039</c:v>
                </c:pt>
                <c:pt idx="8205">
                  <c:v>41040</c:v>
                </c:pt>
                <c:pt idx="8206">
                  <c:v>41041</c:v>
                </c:pt>
                <c:pt idx="8207">
                  <c:v>41042</c:v>
                </c:pt>
                <c:pt idx="8208">
                  <c:v>41043</c:v>
                </c:pt>
                <c:pt idx="8209">
                  <c:v>41044</c:v>
                </c:pt>
                <c:pt idx="8210">
                  <c:v>41045</c:v>
                </c:pt>
                <c:pt idx="8211">
                  <c:v>41046</c:v>
                </c:pt>
                <c:pt idx="8212">
                  <c:v>41047</c:v>
                </c:pt>
                <c:pt idx="8213">
                  <c:v>41048</c:v>
                </c:pt>
                <c:pt idx="8214">
                  <c:v>41049</c:v>
                </c:pt>
                <c:pt idx="8215">
                  <c:v>41050</c:v>
                </c:pt>
                <c:pt idx="8216">
                  <c:v>41051</c:v>
                </c:pt>
                <c:pt idx="8217">
                  <c:v>41052</c:v>
                </c:pt>
                <c:pt idx="8218">
                  <c:v>41053</c:v>
                </c:pt>
                <c:pt idx="8219">
                  <c:v>41054</c:v>
                </c:pt>
                <c:pt idx="8220">
                  <c:v>41055</c:v>
                </c:pt>
                <c:pt idx="8221">
                  <c:v>41056</c:v>
                </c:pt>
                <c:pt idx="8222">
                  <c:v>41057</c:v>
                </c:pt>
                <c:pt idx="8223">
                  <c:v>41058</c:v>
                </c:pt>
                <c:pt idx="8224">
                  <c:v>41059</c:v>
                </c:pt>
                <c:pt idx="8225">
                  <c:v>41060</c:v>
                </c:pt>
                <c:pt idx="8226">
                  <c:v>41061</c:v>
                </c:pt>
                <c:pt idx="8227">
                  <c:v>41062</c:v>
                </c:pt>
                <c:pt idx="8228">
                  <c:v>41063</c:v>
                </c:pt>
                <c:pt idx="8229">
                  <c:v>41064</c:v>
                </c:pt>
                <c:pt idx="8230">
                  <c:v>41065</c:v>
                </c:pt>
                <c:pt idx="8231">
                  <c:v>41066</c:v>
                </c:pt>
                <c:pt idx="8232">
                  <c:v>41067</c:v>
                </c:pt>
                <c:pt idx="8233">
                  <c:v>41068</c:v>
                </c:pt>
                <c:pt idx="8234">
                  <c:v>41069</c:v>
                </c:pt>
                <c:pt idx="8235">
                  <c:v>41070</c:v>
                </c:pt>
                <c:pt idx="8236">
                  <c:v>41071</c:v>
                </c:pt>
                <c:pt idx="8237">
                  <c:v>41072</c:v>
                </c:pt>
                <c:pt idx="8238">
                  <c:v>41073</c:v>
                </c:pt>
                <c:pt idx="8239">
                  <c:v>41074</c:v>
                </c:pt>
                <c:pt idx="8240">
                  <c:v>41075</c:v>
                </c:pt>
                <c:pt idx="8241">
                  <c:v>41076</c:v>
                </c:pt>
                <c:pt idx="8242">
                  <c:v>41077</c:v>
                </c:pt>
                <c:pt idx="8243">
                  <c:v>41078</c:v>
                </c:pt>
                <c:pt idx="8244">
                  <c:v>41079</c:v>
                </c:pt>
                <c:pt idx="8245">
                  <c:v>41080</c:v>
                </c:pt>
                <c:pt idx="8246">
                  <c:v>41081</c:v>
                </c:pt>
                <c:pt idx="8247">
                  <c:v>41082</c:v>
                </c:pt>
                <c:pt idx="8248">
                  <c:v>41083</c:v>
                </c:pt>
                <c:pt idx="8249">
                  <c:v>41084</c:v>
                </c:pt>
                <c:pt idx="8250">
                  <c:v>41085</c:v>
                </c:pt>
                <c:pt idx="8251">
                  <c:v>41086</c:v>
                </c:pt>
                <c:pt idx="8252">
                  <c:v>41087</c:v>
                </c:pt>
                <c:pt idx="8253">
                  <c:v>41088</c:v>
                </c:pt>
                <c:pt idx="8254">
                  <c:v>41089</c:v>
                </c:pt>
                <c:pt idx="8255">
                  <c:v>41090</c:v>
                </c:pt>
                <c:pt idx="8256">
                  <c:v>41091</c:v>
                </c:pt>
                <c:pt idx="8257">
                  <c:v>41092</c:v>
                </c:pt>
                <c:pt idx="8258">
                  <c:v>41093</c:v>
                </c:pt>
                <c:pt idx="8259">
                  <c:v>41094</c:v>
                </c:pt>
                <c:pt idx="8260">
                  <c:v>41095</c:v>
                </c:pt>
                <c:pt idx="8261">
                  <c:v>41096</c:v>
                </c:pt>
                <c:pt idx="8262">
                  <c:v>41097</c:v>
                </c:pt>
                <c:pt idx="8263">
                  <c:v>41098</c:v>
                </c:pt>
                <c:pt idx="8264">
                  <c:v>41099</c:v>
                </c:pt>
                <c:pt idx="8265">
                  <c:v>41100</c:v>
                </c:pt>
                <c:pt idx="8266">
                  <c:v>41101</c:v>
                </c:pt>
                <c:pt idx="8267">
                  <c:v>41102</c:v>
                </c:pt>
                <c:pt idx="8268">
                  <c:v>41103</c:v>
                </c:pt>
                <c:pt idx="8269">
                  <c:v>41104</c:v>
                </c:pt>
                <c:pt idx="8270">
                  <c:v>41105</c:v>
                </c:pt>
                <c:pt idx="8271">
                  <c:v>41106</c:v>
                </c:pt>
                <c:pt idx="8272">
                  <c:v>41107</c:v>
                </c:pt>
                <c:pt idx="8273">
                  <c:v>41108</c:v>
                </c:pt>
                <c:pt idx="8274">
                  <c:v>41109</c:v>
                </c:pt>
                <c:pt idx="8275">
                  <c:v>41110</c:v>
                </c:pt>
                <c:pt idx="8276">
                  <c:v>41111</c:v>
                </c:pt>
                <c:pt idx="8277">
                  <c:v>41112</c:v>
                </c:pt>
                <c:pt idx="8278">
                  <c:v>41113</c:v>
                </c:pt>
                <c:pt idx="8279">
                  <c:v>41114</c:v>
                </c:pt>
                <c:pt idx="8280">
                  <c:v>41115</c:v>
                </c:pt>
                <c:pt idx="8281">
                  <c:v>41116</c:v>
                </c:pt>
                <c:pt idx="8282">
                  <c:v>41117</c:v>
                </c:pt>
                <c:pt idx="8283">
                  <c:v>41118</c:v>
                </c:pt>
                <c:pt idx="8284">
                  <c:v>41119</c:v>
                </c:pt>
                <c:pt idx="8285">
                  <c:v>41120</c:v>
                </c:pt>
                <c:pt idx="8286">
                  <c:v>41121</c:v>
                </c:pt>
                <c:pt idx="8287">
                  <c:v>41122</c:v>
                </c:pt>
                <c:pt idx="8288">
                  <c:v>41123</c:v>
                </c:pt>
                <c:pt idx="8289">
                  <c:v>41124</c:v>
                </c:pt>
                <c:pt idx="8290">
                  <c:v>41125</c:v>
                </c:pt>
                <c:pt idx="8291">
                  <c:v>41126</c:v>
                </c:pt>
                <c:pt idx="8292">
                  <c:v>41127</c:v>
                </c:pt>
                <c:pt idx="8293">
                  <c:v>41128</c:v>
                </c:pt>
                <c:pt idx="8294">
                  <c:v>41129</c:v>
                </c:pt>
                <c:pt idx="8295">
                  <c:v>41130</c:v>
                </c:pt>
                <c:pt idx="8296">
                  <c:v>41131</c:v>
                </c:pt>
                <c:pt idx="8297">
                  <c:v>41132</c:v>
                </c:pt>
                <c:pt idx="8298">
                  <c:v>41133</c:v>
                </c:pt>
                <c:pt idx="8299">
                  <c:v>41134</c:v>
                </c:pt>
                <c:pt idx="8300">
                  <c:v>41135</c:v>
                </c:pt>
                <c:pt idx="8301">
                  <c:v>41136</c:v>
                </c:pt>
                <c:pt idx="8302">
                  <c:v>41137</c:v>
                </c:pt>
                <c:pt idx="8303">
                  <c:v>41138</c:v>
                </c:pt>
                <c:pt idx="8304">
                  <c:v>41139</c:v>
                </c:pt>
                <c:pt idx="8305">
                  <c:v>41140</c:v>
                </c:pt>
                <c:pt idx="8306">
                  <c:v>41141</c:v>
                </c:pt>
                <c:pt idx="8307">
                  <c:v>41142</c:v>
                </c:pt>
                <c:pt idx="8308">
                  <c:v>41143</c:v>
                </c:pt>
                <c:pt idx="8309">
                  <c:v>41144</c:v>
                </c:pt>
                <c:pt idx="8310">
                  <c:v>41145</c:v>
                </c:pt>
                <c:pt idx="8311">
                  <c:v>41146</c:v>
                </c:pt>
                <c:pt idx="8312">
                  <c:v>41147</c:v>
                </c:pt>
                <c:pt idx="8313">
                  <c:v>41148</c:v>
                </c:pt>
                <c:pt idx="8314">
                  <c:v>41149</c:v>
                </c:pt>
                <c:pt idx="8315">
                  <c:v>41150</c:v>
                </c:pt>
                <c:pt idx="8316">
                  <c:v>41151</c:v>
                </c:pt>
                <c:pt idx="8317">
                  <c:v>41152</c:v>
                </c:pt>
                <c:pt idx="8318">
                  <c:v>41153</c:v>
                </c:pt>
                <c:pt idx="8319">
                  <c:v>41154</c:v>
                </c:pt>
                <c:pt idx="8320">
                  <c:v>41155</c:v>
                </c:pt>
                <c:pt idx="8321">
                  <c:v>41156</c:v>
                </c:pt>
                <c:pt idx="8322">
                  <c:v>41157</c:v>
                </c:pt>
                <c:pt idx="8323">
                  <c:v>41158</c:v>
                </c:pt>
                <c:pt idx="8324">
                  <c:v>41159</c:v>
                </c:pt>
                <c:pt idx="8325">
                  <c:v>41160</c:v>
                </c:pt>
                <c:pt idx="8326">
                  <c:v>41161</c:v>
                </c:pt>
                <c:pt idx="8327">
                  <c:v>41162</c:v>
                </c:pt>
                <c:pt idx="8328">
                  <c:v>41163</c:v>
                </c:pt>
                <c:pt idx="8329">
                  <c:v>41164</c:v>
                </c:pt>
                <c:pt idx="8330">
                  <c:v>41165</c:v>
                </c:pt>
                <c:pt idx="8331">
                  <c:v>41166</c:v>
                </c:pt>
                <c:pt idx="8332">
                  <c:v>41167</c:v>
                </c:pt>
                <c:pt idx="8333">
                  <c:v>41168</c:v>
                </c:pt>
                <c:pt idx="8334">
                  <c:v>41169</c:v>
                </c:pt>
                <c:pt idx="8335">
                  <c:v>41170</c:v>
                </c:pt>
                <c:pt idx="8336">
                  <c:v>41171</c:v>
                </c:pt>
                <c:pt idx="8337">
                  <c:v>41172</c:v>
                </c:pt>
                <c:pt idx="8338">
                  <c:v>41173</c:v>
                </c:pt>
                <c:pt idx="8339">
                  <c:v>41174</c:v>
                </c:pt>
                <c:pt idx="8340">
                  <c:v>41175</c:v>
                </c:pt>
                <c:pt idx="8341">
                  <c:v>41176</c:v>
                </c:pt>
                <c:pt idx="8342">
                  <c:v>41177</c:v>
                </c:pt>
                <c:pt idx="8343">
                  <c:v>41178</c:v>
                </c:pt>
                <c:pt idx="8344">
                  <c:v>41179</c:v>
                </c:pt>
                <c:pt idx="8345">
                  <c:v>41180</c:v>
                </c:pt>
                <c:pt idx="8346">
                  <c:v>41181</c:v>
                </c:pt>
                <c:pt idx="8347">
                  <c:v>41182</c:v>
                </c:pt>
                <c:pt idx="8348">
                  <c:v>41183</c:v>
                </c:pt>
                <c:pt idx="8349">
                  <c:v>41184</c:v>
                </c:pt>
                <c:pt idx="8350">
                  <c:v>41185</c:v>
                </c:pt>
                <c:pt idx="8351">
                  <c:v>41186</c:v>
                </c:pt>
                <c:pt idx="8352">
                  <c:v>41187</c:v>
                </c:pt>
                <c:pt idx="8353">
                  <c:v>41188</c:v>
                </c:pt>
                <c:pt idx="8354">
                  <c:v>41189</c:v>
                </c:pt>
                <c:pt idx="8355">
                  <c:v>41190</c:v>
                </c:pt>
                <c:pt idx="8356">
                  <c:v>41191</c:v>
                </c:pt>
                <c:pt idx="8357">
                  <c:v>41192</c:v>
                </c:pt>
                <c:pt idx="8358">
                  <c:v>41193</c:v>
                </c:pt>
                <c:pt idx="8359">
                  <c:v>41194</c:v>
                </c:pt>
                <c:pt idx="8360">
                  <c:v>41195</c:v>
                </c:pt>
                <c:pt idx="8361">
                  <c:v>41196</c:v>
                </c:pt>
                <c:pt idx="8362">
                  <c:v>41197</c:v>
                </c:pt>
                <c:pt idx="8363">
                  <c:v>41198</c:v>
                </c:pt>
                <c:pt idx="8364">
                  <c:v>41199</c:v>
                </c:pt>
                <c:pt idx="8365">
                  <c:v>41200</c:v>
                </c:pt>
                <c:pt idx="8366">
                  <c:v>41201</c:v>
                </c:pt>
                <c:pt idx="8367">
                  <c:v>41202</c:v>
                </c:pt>
                <c:pt idx="8368">
                  <c:v>41203</c:v>
                </c:pt>
                <c:pt idx="8369">
                  <c:v>41204</c:v>
                </c:pt>
                <c:pt idx="8370">
                  <c:v>41205</c:v>
                </c:pt>
                <c:pt idx="8371">
                  <c:v>41206</c:v>
                </c:pt>
                <c:pt idx="8372">
                  <c:v>41207</c:v>
                </c:pt>
                <c:pt idx="8373">
                  <c:v>41208</c:v>
                </c:pt>
                <c:pt idx="8374">
                  <c:v>41209</c:v>
                </c:pt>
                <c:pt idx="8375">
                  <c:v>41210</c:v>
                </c:pt>
                <c:pt idx="8376">
                  <c:v>41211</c:v>
                </c:pt>
                <c:pt idx="8377">
                  <c:v>41212</c:v>
                </c:pt>
                <c:pt idx="8378">
                  <c:v>41213</c:v>
                </c:pt>
                <c:pt idx="8379">
                  <c:v>41214</c:v>
                </c:pt>
                <c:pt idx="8380">
                  <c:v>41215</c:v>
                </c:pt>
                <c:pt idx="8381">
                  <c:v>41216</c:v>
                </c:pt>
                <c:pt idx="8382">
                  <c:v>41217</c:v>
                </c:pt>
                <c:pt idx="8383">
                  <c:v>41218</c:v>
                </c:pt>
                <c:pt idx="8384">
                  <c:v>41219</c:v>
                </c:pt>
                <c:pt idx="8385">
                  <c:v>41220</c:v>
                </c:pt>
                <c:pt idx="8386">
                  <c:v>41221</c:v>
                </c:pt>
                <c:pt idx="8387">
                  <c:v>41222</c:v>
                </c:pt>
                <c:pt idx="8388">
                  <c:v>41223</c:v>
                </c:pt>
                <c:pt idx="8389">
                  <c:v>41224</c:v>
                </c:pt>
                <c:pt idx="8390">
                  <c:v>41225</c:v>
                </c:pt>
                <c:pt idx="8391">
                  <c:v>41226</c:v>
                </c:pt>
                <c:pt idx="8392">
                  <c:v>41227</c:v>
                </c:pt>
                <c:pt idx="8393">
                  <c:v>41228</c:v>
                </c:pt>
                <c:pt idx="8394">
                  <c:v>41229</c:v>
                </c:pt>
                <c:pt idx="8395">
                  <c:v>41230</c:v>
                </c:pt>
                <c:pt idx="8396">
                  <c:v>41231</c:v>
                </c:pt>
                <c:pt idx="8397">
                  <c:v>41232</c:v>
                </c:pt>
                <c:pt idx="8398">
                  <c:v>41233</c:v>
                </c:pt>
                <c:pt idx="8399">
                  <c:v>41234</c:v>
                </c:pt>
                <c:pt idx="8400">
                  <c:v>41235</c:v>
                </c:pt>
                <c:pt idx="8401">
                  <c:v>41236</c:v>
                </c:pt>
                <c:pt idx="8402">
                  <c:v>41237</c:v>
                </c:pt>
                <c:pt idx="8403">
                  <c:v>41238</c:v>
                </c:pt>
                <c:pt idx="8404">
                  <c:v>41239</c:v>
                </c:pt>
                <c:pt idx="8405">
                  <c:v>41240</c:v>
                </c:pt>
                <c:pt idx="8406">
                  <c:v>41241</c:v>
                </c:pt>
                <c:pt idx="8407">
                  <c:v>41242</c:v>
                </c:pt>
                <c:pt idx="8408">
                  <c:v>41243</c:v>
                </c:pt>
                <c:pt idx="8409">
                  <c:v>41244</c:v>
                </c:pt>
                <c:pt idx="8410">
                  <c:v>41245</c:v>
                </c:pt>
                <c:pt idx="8411">
                  <c:v>41246</c:v>
                </c:pt>
                <c:pt idx="8412">
                  <c:v>41247</c:v>
                </c:pt>
                <c:pt idx="8413">
                  <c:v>41248</c:v>
                </c:pt>
                <c:pt idx="8414">
                  <c:v>41249</c:v>
                </c:pt>
                <c:pt idx="8415">
                  <c:v>41250</c:v>
                </c:pt>
                <c:pt idx="8416">
                  <c:v>41251</c:v>
                </c:pt>
                <c:pt idx="8417">
                  <c:v>41252</c:v>
                </c:pt>
                <c:pt idx="8418">
                  <c:v>41253</c:v>
                </c:pt>
                <c:pt idx="8419">
                  <c:v>41254</c:v>
                </c:pt>
                <c:pt idx="8420">
                  <c:v>41255</c:v>
                </c:pt>
                <c:pt idx="8421">
                  <c:v>41256</c:v>
                </c:pt>
                <c:pt idx="8422">
                  <c:v>41257</c:v>
                </c:pt>
                <c:pt idx="8423">
                  <c:v>41258</c:v>
                </c:pt>
                <c:pt idx="8424">
                  <c:v>41259</c:v>
                </c:pt>
                <c:pt idx="8425">
                  <c:v>41260</c:v>
                </c:pt>
                <c:pt idx="8426">
                  <c:v>41261</c:v>
                </c:pt>
                <c:pt idx="8427">
                  <c:v>41262</c:v>
                </c:pt>
                <c:pt idx="8428">
                  <c:v>41263</c:v>
                </c:pt>
                <c:pt idx="8429">
                  <c:v>41264</c:v>
                </c:pt>
                <c:pt idx="8430">
                  <c:v>41265</c:v>
                </c:pt>
                <c:pt idx="8431">
                  <c:v>41266</c:v>
                </c:pt>
                <c:pt idx="8432">
                  <c:v>41267</c:v>
                </c:pt>
                <c:pt idx="8433">
                  <c:v>41268</c:v>
                </c:pt>
                <c:pt idx="8434">
                  <c:v>41269</c:v>
                </c:pt>
                <c:pt idx="8435">
                  <c:v>41270</c:v>
                </c:pt>
                <c:pt idx="8436">
                  <c:v>41271</c:v>
                </c:pt>
                <c:pt idx="8437">
                  <c:v>41272</c:v>
                </c:pt>
                <c:pt idx="8438">
                  <c:v>41273</c:v>
                </c:pt>
                <c:pt idx="8439">
                  <c:v>41274</c:v>
                </c:pt>
                <c:pt idx="8440">
                  <c:v>41275</c:v>
                </c:pt>
                <c:pt idx="8441">
                  <c:v>41276</c:v>
                </c:pt>
                <c:pt idx="8442">
                  <c:v>41277</c:v>
                </c:pt>
                <c:pt idx="8443">
                  <c:v>41278</c:v>
                </c:pt>
                <c:pt idx="8444">
                  <c:v>41279</c:v>
                </c:pt>
                <c:pt idx="8445">
                  <c:v>41280</c:v>
                </c:pt>
                <c:pt idx="8446">
                  <c:v>41281</c:v>
                </c:pt>
                <c:pt idx="8447">
                  <c:v>41282</c:v>
                </c:pt>
                <c:pt idx="8448">
                  <c:v>41283</c:v>
                </c:pt>
                <c:pt idx="8449">
                  <c:v>41284</c:v>
                </c:pt>
                <c:pt idx="8450">
                  <c:v>41285</c:v>
                </c:pt>
                <c:pt idx="8451">
                  <c:v>41286</c:v>
                </c:pt>
                <c:pt idx="8452">
                  <c:v>41287</c:v>
                </c:pt>
                <c:pt idx="8453">
                  <c:v>41288</c:v>
                </c:pt>
                <c:pt idx="8454">
                  <c:v>41289</c:v>
                </c:pt>
                <c:pt idx="8455">
                  <c:v>41290</c:v>
                </c:pt>
                <c:pt idx="8456">
                  <c:v>41291</c:v>
                </c:pt>
                <c:pt idx="8457">
                  <c:v>41292</c:v>
                </c:pt>
                <c:pt idx="8458">
                  <c:v>41293</c:v>
                </c:pt>
                <c:pt idx="8459">
                  <c:v>41294</c:v>
                </c:pt>
                <c:pt idx="8460">
                  <c:v>41295</c:v>
                </c:pt>
                <c:pt idx="8461">
                  <c:v>41296</c:v>
                </c:pt>
                <c:pt idx="8462">
                  <c:v>41297</c:v>
                </c:pt>
                <c:pt idx="8463">
                  <c:v>41298</c:v>
                </c:pt>
                <c:pt idx="8464">
                  <c:v>41299</c:v>
                </c:pt>
                <c:pt idx="8465">
                  <c:v>41300</c:v>
                </c:pt>
                <c:pt idx="8466">
                  <c:v>41301</c:v>
                </c:pt>
                <c:pt idx="8467">
                  <c:v>41302</c:v>
                </c:pt>
                <c:pt idx="8468">
                  <c:v>41303</c:v>
                </c:pt>
                <c:pt idx="8469">
                  <c:v>41304</c:v>
                </c:pt>
                <c:pt idx="8470">
                  <c:v>41305</c:v>
                </c:pt>
                <c:pt idx="8471">
                  <c:v>41306</c:v>
                </c:pt>
                <c:pt idx="8472">
                  <c:v>41307</c:v>
                </c:pt>
                <c:pt idx="8473">
                  <c:v>41308</c:v>
                </c:pt>
                <c:pt idx="8474">
                  <c:v>41309</c:v>
                </c:pt>
                <c:pt idx="8475">
                  <c:v>41310</c:v>
                </c:pt>
                <c:pt idx="8476">
                  <c:v>41311</c:v>
                </c:pt>
                <c:pt idx="8477">
                  <c:v>41312</c:v>
                </c:pt>
                <c:pt idx="8478">
                  <c:v>41313</c:v>
                </c:pt>
                <c:pt idx="8479">
                  <c:v>41314</c:v>
                </c:pt>
                <c:pt idx="8480">
                  <c:v>41315</c:v>
                </c:pt>
                <c:pt idx="8481">
                  <c:v>41316</c:v>
                </c:pt>
                <c:pt idx="8482">
                  <c:v>41317</c:v>
                </c:pt>
                <c:pt idx="8483">
                  <c:v>41318</c:v>
                </c:pt>
                <c:pt idx="8484">
                  <c:v>41319</c:v>
                </c:pt>
                <c:pt idx="8485">
                  <c:v>41320</c:v>
                </c:pt>
                <c:pt idx="8486">
                  <c:v>41321</c:v>
                </c:pt>
                <c:pt idx="8487">
                  <c:v>41322</c:v>
                </c:pt>
                <c:pt idx="8488">
                  <c:v>41323</c:v>
                </c:pt>
                <c:pt idx="8489">
                  <c:v>41324</c:v>
                </c:pt>
                <c:pt idx="8490">
                  <c:v>41325</c:v>
                </c:pt>
                <c:pt idx="8491">
                  <c:v>41326</c:v>
                </c:pt>
                <c:pt idx="8492">
                  <c:v>41327</c:v>
                </c:pt>
                <c:pt idx="8493">
                  <c:v>41328</c:v>
                </c:pt>
                <c:pt idx="8494">
                  <c:v>41329</c:v>
                </c:pt>
                <c:pt idx="8495">
                  <c:v>41330</c:v>
                </c:pt>
                <c:pt idx="8496">
                  <c:v>41331</c:v>
                </c:pt>
                <c:pt idx="8497">
                  <c:v>41332</c:v>
                </c:pt>
                <c:pt idx="8498">
                  <c:v>41333</c:v>
                </c:pt>
                <c:pt idx="8499">
                  <c:v>41334</c:v>
                </c:pt>
                <c:pt idx="8500">
                  <c:v>41335</c:v>
                </c:pt>
                <c:pt idx="8501">
                  <c:v>41336</c:v>
                </c:pt>
                <c:pt idx="8502">
                  <c:v>41337</c:v>
                </c:pt>
                <c:pt idx="8503">
                  <c:v>41338</c:v>
                </c:pt>
                <c:pt idx="8504">
                  <c:v>41339</c:v>
                </c:pt>
                <c:pt idx="8505">
                  <c:v>41340</c:v>
                </c:pt>
                <c:pt idx="8506">
                  <c:v>41341</c:v>
                </c:pt>
                <c:pt idx="8507">
                  <c:v>41342</c:v>
                </c:pt>
                <c:pt idx="8508">
                  <c:v>41343</c:v>
                </c:pt>
                <c:pt idx="8509">
                  <c:v>41344</c:v>
                </c:pt>
                <c:pt idx="8510">
                  <c:v>41345</c:v>
                </c:pt>
                <c:pt idx="8511">
                  <c:v>41346</c:v>
                </c:pt>
                <c:pt idx="8512">
                  <c:v>41347</c:v>
                </c:pt>
                <c:pt idx="8513">
                  <c:v>41348</c:v>
                </c:pt>
                <c:pt idx="8514">
                  <c:v>41349</c:v>
                </c:pt>
                <c:pt idx="8515">
                  <c:v>41350</c:v>
                </c:pt>
                <c:pt idx="8516">
                  <c:v>41351</c:v>
                </c:pt>
                <c:pt idx="8517">
                  <c:v>41352</c:v>
                </c:pt>
                <c:pt idx="8518">
                  <c:v>41353</c:v>
                </c:pt>
                <c:pt idx="8519">
                  <c:v>41354</c:v>
                </c:pt>
                <c:pt idx="8520">
                  <c:v>41355</c:v>
                </c:pt>
                <c:pt idx="8521">
                  <c:v>41356</c:v>
                </c:pt>
                <c:pt idx="8522">
                  <c:v>41357</c:v>
                </c:pt>
                <c:pt idx="8523">
                  <c:v>41358</c:v>
                </c:pt>
                <c:pt idx="8524">
                  <c:v>41359</c:v>
                </c:pt>
                <c:pt idx="8525">
                  <c:v>41360</c:v>
                </c:pt>
                <c:pt idx="8526">
                  <c:v>41361</c:v>
                </c:pt>
                <c:pt idx="8527">
                  <c:v>41362</c:v>
                </c:pt>
                <c:pt idx="8528">
                  <c:v>41363</c:v>
                </c:pt>
                <c:pt idx="8529">
                  <c:v>41364</c:v>
                </c:pt>
                <c:pt idx="8530">
                  <c:v>41365</c:v>
                </c:pt>
                <c:pt idx="8531">
                  <c:v>41366</c:v>
                </c:pt>
                <c:pt idx="8532">
                  <c:v>41367</c:v>
                </c:pt>
                <c:pt idx="8533">
                  <c:v>41368</c:v>
                </c:pt>
                <c:pt idx="8534">
                  <c:v>41369</c:v>
                </c:pt>
                <c:pt idx="8535">
                  <c:v>41370</c:v>
                </c:pt>
                <c:pt idx="8536">
                  <c:v>41371</c:v>
                </c:pt>
                <c:pt idx="8537">
                  <c:v>41372</c:v>
                </c:pt>
                <c:pt idx="8538">
                  <c:v>41373</c:v>
                </c:pt>
                <c:pt idx="8539">
                  <c:v>41374</c:v>
                </c:pt>
                <c:pt idx="8540">
                  <c:v>41375</c:v>
                </c:pt>
                <c:pt idx="8541">
                  <c:v>41376</c:v>
                </c:pt>
                <c:pt idx="8542">
                  <c:v>41377</c:v>
                </c:pt>
                <c:pt idx="8543">
                  <c:v>41378</c:v>
                </c:pt>
                <c:pt idx="8544">
                  <c:v>41379</c:v>
                </c:pt>
                <c:pt idx="8545">
                  <c:v>41380</c:v>
                </c:pt>
                <c:pt idx="8546">
                  <c:v>41381</c:v>
                </c:pt>
                <c:pt idx="8547">
                  <c:v>41382</c:v>
                </c:pt>
                <c:pt idx="8548">
                  <c:v>41383</c:v>
                </c:pt>
                <c:pt idx="8549">
                  <c:v>41384</c:v>
                </c:pt>
                <c:pt idx="8550">
                  <c:v>41385</c:v>
                </c:pt>
                <c:pt idx="8551">
                  <c:v>41386</c:v>
                </c:pt>
                <c:pt idx="8552">
                  <c:v>41387</c:v>
                </c:pt>
                <c:pt idx="8553">
                  <c:v>41388</c:v>
                </c:pt>
                <c:pt idx="8554">
                  <c:v>41389</c:v>
                </c:pt>
                <c:pt idx="8555">
                  <c:v>41390</c:v>
                </c:pt>
                <c:pt idx="8556">
                  <c:v>41391</c:v>
                </c:pt>
                <c:pt idx="8557">
                  <c:v>41392</c:v>
                </c:pt>
                <c:pt idx="8558">
                  <c:v>41393</c:v>
                </c:pt>
                <c:pt idx="8559">
                  <c:v>41394</c:v>
                </c:pt>
                <c:pt idx="8560">
                  <c:v>41395</c:v>
                </c:pt>
                <c:pt idx="8561">
                  <c:v>41396</c:v>
                </c:pt>
                <c:pt idx="8562">
                  <c:v>41397</c:v>
                </c:pt>
                <c:pt idx="8563">
                  <c:v>41398</c:v>
                </c:pt>
                <c:pt idx="8564">
                  <c:v>41399</c:v>
                </c:pt>
                <c:pt idx="8565">
                  <c:v>41400</c:v>
                </c:pt>
                <c:pt idx="8566">
                  <c:v>41401</c:v>
                </c:pt>
                <c:pt idx="8567">
                  <c:v>41402</c:v>
                </c:pt>
                <c:pt idx="8568">
                  <c:v>41403</c:v>
                </c:pt>
                <c:pt idx="8569">
                  <c:v>41404</c:v>
                </c:pt>
                <c:pt idx="8570">
                  <c:v>41405</c:v>
                </c:pt>
                <c:pt idx="8571">
                  <c:v>41406</c:v>
                </c:pt>
                <c:pt idx="8572">
                  <c:v>41407</c:v>
                </c:pt>
                <c:pt idx="8573">
                  <c:v>41408</c:v>
                </c:pt>
                <c:pt idx="8574">
                  <c:v>41409</c:v>
                </c:pt>
                <c:pt idx="8575">
                  <c:v>41410</c:v>
                </c:pt>
                <c:pt idx="8576">
                  <c:v>41411</c:v>
                </c:pt>
                <c:pt idx="8577">
                  <c:v>41412</c:v>
                </c:pt>
                <c:pt idx="8578">
                  <c:v>41413</c:v>
                </c:pt>
                <c:pt idx="8579">
                  <c:v>41414</c:v>
                </c:pt>
                <c:pt idx="8580">
                  <c:v>41415</c:v>
                </c:pt>
                <c:pt idx="8581">
                  <c:v>41416</c:v>
                </c:pt>
                <c:pt idx="8582">
                  <c:v>41417</c:v>
                </c:pt>
                <c:pt idx="8583">
                  <c:v>41418</c:v>
                </c:pt>
                <c:pt idx="8584">
                  <c:v>41419</c:v>
                </c:pt>
                <c:pt idx="8585">
                  <c:v>41420</c:v>
                </c:pt>
                <c:pt idx="8586">
                  <c:v>41421</c:v>
                </c:pt>
                <c:pt idx="8587">
                  <c:v>41422</c:v>
                </c:pt>
                <c:pt idx="8588">
                  <c:v>41423</c:v>
                </c:pt>
                <c:pt idx="8589">
                  <c:v>41424</c:v>
                </c:pt>
                <c:pt idx="8590">
                  <c:v>41425</c:v>
                </c:pt>
                <c:pt idx="8591">
                  <c:v>41426</c:v>
                </c:pt>
                <c:pt idx="8592">
                  <c:v>41427</c:v>
                </c:pt>
                <c:pt idx="8593">
                  <c:v>41428</c:v>
                </c:pt>
                <c:pt idx="8594">
                  <c:v>41429</c:v>
                </c:pt>
                <c:pt idx="8595">
                  <c:v>41430</c:v>
                </c:pt>
                <c:pt idx="8596">
                  <c:v>41431</c:v>
                </c:pt>
                <c:pt idx="8597">
                  <c:v>41432</c:v>
                </c:pt>
                <c:pt idx="8598">
                  <c:v>41433</c:v>
                </c:pt>
                <c:pt idx="8599">
                  <c:v>41434</c:v>
                </c:pt>
                <c:pt idx="8600">
                  <c:v>41435</c:v>
                </c:pt>
                <c:pt idx="8601">
                  <c:v>41436</c:v>
                </c:pt>
                <c:pt idx="8602">
                  <c:v>41437</c:v>
                </c:pt>
                <c:pt idx="8603">
                  <c:v>41438</c:v>
                </c:pt>
                <c:pt idx="8604">
                  <c:v>41439</c:v>
                </c:pt>
                <c:pt idx="8605">
                  <c:v>41440</c:v>
                </c:pt>
                <c:pt idx="8606">
                  <c:v>41441</c:v>
                </c:pt>
                <c:pt idx="8607">
                  <c:v>41442</c:v>
                </c:pt>
                <c:pt idx="8608">
                  <c:v>41443</c:v>
                </c:pt>
                <c:pt idx="8609">
                  <c:v>41444</c:v>
                </c:pt>
                <c:pt idx="8610">
                  <c:v>41445</c:v>
                </c:pt>
                <c:pt idx="8611">
                  <c:v>41446</c:v>
                </c:pt>
                <c:pt idx="8612">
                  <c:v>41447</c:v>
                </c:pt>
                <c:pt idx="8613">
                  <c:v>41448</c:v>
                </c:pt>
                <c:pt idx="8614">
                  <c:v>41449</c:v>
                </c:pt>
                <c:pt idx="8615">
                  <c:v>41450</c:v>
                </c:pt>
                <c:pt idx="8616">
                  <c:v>41451</c:v>
                </c:pt>
                <c:pt idx="8617">
                  <c:v>41452</c:v>
                </c:pt>
                <c:pt idx="8618">
                  <c:v>41453</c:v>
                </c:pt>
                <c:pt idx="8619">
                  <c:v>41454</c:v>
                </c:pt>
                <c:pt idx="8620">
                  <c:v>41455</c:v>
                </c:pt>
                <c:pt idx="8621">
                  <c:v>41456</c:v>
                </c:pt>
                <c:pt idx="8622">
                  <c:v>41457</c:v>
                </c:pt>
                <c:pt idx="8623">
                  <c:v>41458</c:v>
                </c:pt>
                <c:pt idx="8624">
                  <c:v>41459</c:v>
                </c:pt>
                <c:pt idx="8625">
                  <c:v>41460</c:v>
                </c:pt>
                <c:pt idx="8626">
                  <c:v>41461</c:v>
                </c:pt>
                <c:pt idx="8627">
                  <c:v>41462</c:v>
                </c:pt>
                <c:pt idx="8628">
                  <c:v>41463</c:v>
                </c:pt>
                <c:pt idx="8629">
                  <c:v>41464</c:v>
                </c:pt>
                <c:pt idx="8630">
                  <c:v>41465</c:v>
                </c:pt>
                <c:pt idx="8631">
                  <c:v>41466</c:v>
                </c:pt>
                <c:pt idx="8632">
                  <c:v>41467</c:v>
                </c:pt>
                <c:pt idx="8633">
                  <c:v>41468</c:v>
                </c:pt>
                <c:pt idx="8634">
                  <c:v>41469</c:v>
                </c:pt>
                <c:pt idx="8635">
                  <c:v>41470</c:v>
                </c:pt>
                <c:pt idx="8636">
                  <c:v>41471</c:v>
                </c:pt>
                <c:pt idx="8637">
                  <c:v>41472</c:v>
                </c:pt>
                <c:pt idx="8638">
                  <c:v>41473</c:v>
                </c:pt>
                <c:pt idx="8639">
                  <c:v>41474</c:v>
                </c:pt>
                <c:pt idx="8640">
                  <c:v>41475</c:v>
                </c:pt>
                <c:pt idx="8641">
                  <c:v>41476</c:v>
                </c:pt>
                <c:pt idx="8642">
                  <c:v>41477</c:v>
                </c:pt>
                <c:pt idx="8643">
                  <c:v>41478</c:v>
                </c:pt>
                <c:pt idx="8644">
                  <c:v>41479</c:v>
                </c:pt>
                <c:pt idx="8645">
                  <c:v>41480</c:v>
                </c:pt>
                <c:pt idx="8646">
                  <c:v>41481</c:v>
                </c:pt>
                <c:pt idx="8647">
                  <c:v>41482</c:v>
                </c:pt>
                <c:pt idx="8648">
                  <c:v>41483</c:v>
                </c:pt>
                <c:pt idx="8649">
                  <c:v>41484</c:v>
                </c:pt>
                <c:pt idx="8650">
                  <c:v>41485</c:v>
                </c:pt>
                <c:pt idx="8651">
                  <c:v>41486</c:v>
                </c:pt>
                <c:pt idx="8652">
                  <c:v>41487</c:v>
                </c:pt>
                <c:pt idx="8653">
                  <c:v>41488</c:v>
                </c:pt>
                <c:pt idx="8654">
                  <c:v>41489</c:v>
                </c:pt>
                <c:pt idx="8655">
                  <c:v>41490</c:v>
                </c:pt>
                <c:pt idx="8656">
                  <c:v>41491</c:v>
                </c:pt>
                <c:pt idx="8657">
                  <c:v>41492</c:v>
                </c:pt>
                <c:pt idx="8658">
                  <c:v>41493</c:v>
                </c:pt>
                <c:pt idx="8659">
                  <c:v>41494</c:v>
                </c:pt>
                <c:pt idx="8660">
                  <c:v>41495</c:v>
                </c:pt>
                <c:pt idx="8661">
                  <c:v>41496</c:v>
                </c:pt>
                <c:pt idx="8662">
                  <c:v>41497</c:v>
                </c:pt>
                <c:pt idx="8663">
                  <c:v>41498</c:v>
                </c:pt>
                <c:pt idx="8664">
                  <c:v>41499</c:v>
                </c:pt>
                <c:pt idx="8665">
                  <c:v>41500</c:v>
                </c:pt>
                <c:pt idx="8666">
                  <c:v>41501</c:v>
                </c:pt>
                <c:pt idx="8667">
                  <c:v>41502</c:v>
                </c:pt>
                <c:pt idx="8668">
                  <c:v>41503</c:v>
                </c:pt>
                <c:pt idx="8669">
                  <c:v>41504</c:v>
                </c:pt>
                <c:pt idx="8670">
                  <c:v>41505</c:v>
                </c:pt>
                <c:pt idx="8671">
                  <c:v>41506</c:v>
                </c:pt>
                <c:pt idx="8672">
                  <c:v>41507</c:v>
                </c:pt>
                <c:pt idx="8673">
                  <c:v>41508</c:v>
                </c:pt>
                <c:pt idx="8674">
                  <c:v>41509</c:v>
                </c:pt>
                <c:pt idx="8675">
                  <c:v>41510</c:v>
                </c:pt>
                <c:pt idx="8676">
                  <c:v>41511</c:v>
                </c:pt>
                <c:pt idx="8677">
                  <c:v>41512</c:v>
                </c:pt>
                <c:pt idx="8678">
                  <c:v>41513</c:v>
                </c:pt>
                <c:pt idx="8679">
                  <c:v>41514</c:v>
                </c:pt>
                <c:pt idx="8680">
                  <c:v>41515</c:v>
                </c:pt>
                <c:pt idx="8681">
                  <c:v>41516</c:v>
                </c:pt>
                <c:pt idx="8682">
                  <c:v>41517</c:v>
                </c:pt>
                <c:pt idx="8683">
                  <c:v>41518</c:v>
                </c:pt>
                <c:pt idx="8684">
                  <c:v>41519</c:v>
                </c:pt>
                <c:pt idx="8685">
                  <c:v>41520</c:v>
                </c:pt>
                <c:pt idx="8686">
                  <c:v>41521</c:v>
                </c:pt>
                <c:pt idx="8687">
                  <c:v>41522</c:v>
                </c:pt>
                <c:pt idx="8688">
                  <c:v>41523</c:v>
                </c:pt>
                <c:pt idx="8689">
                  <c:v>41524</c:v>
                </c:pt>
                <c:pt idx="8690">
                  <c:v>41525</c:v>
                </c:pt>
                <c:pt idx="8691">
                  <c:v>41526</c:v>
                </c:pt>
                <c:pt idx="8692">
                  <c:v>41527</c:v>
                </c:pt>
                <c:pt idx="8693">
                  <c:v>41528</c:v>
                </c:pt>
                <c:pt idx="8694">
                  <c:v>41529</c:v>
                </c:pt>
                <c:pt idx="8695">
                  <c:v>41530</c:v>
                </c:pt>
                <c:pt idx="8696">
                  <c:v>41531</c:v>
                </c:pt>
                <c:pt idx="8697">
                  <c:v>41532</c:v>
                </c:pt>
                <c:pt idx="8698">
                  <c:v>41533</c:v>
                </c:pt>
                <c:pt idx="8699">
                  <c:v>41534</c:v>
                </c:pt>
                <c:pt idx="8700">
                  <c:v>41535</c:v>
                </c:pt>
                <c:pt idx="8701">
                  <c:v>41536</c:v>
                </c:pt>
                <c:pt idx="8702">
                  <c:v>41537</c:v>
                </c:pt>
                <c:pt idx="8703">
                  <c:v>41538</c:v>
                </c:pt>
                <c:pt idx="8704">
                  <c:v>41539</c:v>
                </c:pt>
                <c:pt idx="8705">
                  <c:v>41540</c:v>
                </c:pt>
                <c:pt idx="8706">
                  <c:v>41541</c:v>
                </c:pt>
                <c:pt idx="8707">
                  <c:v>41542</c:v>
                </c:pt>
                <c:pt idx="8708">
                  <c:v>41543</c:v>
                </c:pt>
                <c:pt idx="8709">
                  <c:v>41544</c:v>
                </c:pt>
                <c:pt idx="8710">
                  <c:v>41545</c:v>
                </c:pt>
                <c:pt idx="8711">
                  <c:v>41546</c:v>
                </c:pt>
                <c:pt idx="8712">
                  <c:v>41547</c:v>
                </c:pt>
                <c:pt idx="8713">
                  <c:v>41548</c:v>
                </c:pt>
                <c:pt idx="8714">
                  <c:v>41549</c:v>
                </c:pt>
                <c:pt idx="8715">
                  <c:v>41550</c:v>
                </c:pt>
                <c:pt idx="8716">
                  <c:v>41551</c:v>
                </c:pt>
                <c:pt idx="8717">
                  <c:v>41552</c:v>
                </c:pt>
                <c:pt idx="8718">
                  <c:v>41553</c:v>
                </c:pt>
                <c:pt idx="8719">
                  <c:v>41554</c:v>
                </c:pt>
                <c:pt idx="8720">
                  <c:v>41555</c:v>
                </c:pt>
                <c:pt idx="8721">
                  <c:v>41556</c:v>
                </c:pt>
                <c:pt idx="8722">
                  <c:v>41557</c:v>
                </c:pt>
                <c:pt idx="8723">
                  <c:v>41558</c:v>
                </c:pt>
                <c:pt idx="8724">
                  <c:v>41559</c:v>
                </c:pt>
                <c:pt idx="8725">
                  <c:v>41560</c:v>
                </c:pt>
                <c:pt idx="8726">
                  <c:v>41561</c:v>
                </c:pt>
                <c:pt idx="8727">
                  <c:v>41562</c:v>
                </c:pt>
                <c:pt idx="8728">
                  <c:v>41563</c:v>
                </c:pt>
                <c:pt idx="8729">
                  <c:v>41564</c:v>
                </c:pt>
                <c:pt idx="8730">
                  <c:v>41565</c:v>
                </c:pt>
                <c:pt idx="8731">
                  <c:v>41566</c:v>
                </c:pt>
                <c:pt idx="8732">
                  <c:v>41567</c:v>
                </c:pt>
                <c:pt idx="8733">
                  <c:v>41568</c:v>
                </c:pt>
                <c:pt idx="8734">
                  <c:v>41569</c:v>
                </c:pt>
                <c:pt idx="8735">
                  <c:v>41570</c:v>
                </c:pt>
                <c:pt idx="8736">
                  <c:v>41571</c:v>
                </c:pt>
                <c:pt idx="8737">
                  <c:v>41572</c:v>
                </c:pt>
                <c:pt idx="8738">
                  <c:v>41573</c:v>
                </c:pt>
                <c:pt idx="8739">
                  <c:v>41574</c:v>
                </c:pt>
                <c:pt idx="8740">
                  <c:v>41575</c:v>
                </c:pt>
                <c:pt idx="8741">
                  <c:v>41576</c:v>
                </c:pt>
                <c:pt idx="8742">
                  <c:v>41577</c:v>
                </c:pt>
                <c:pt idx="8743">
                  <c:v>41578</c:v>
                </c:pt>
                <c:pt idx="8744">
                  <c:v>41579</c:v>
                </c:pt>
                <c:pt idx="8745">
                  <c:v>41580</c:v>
                </c:pt>
                <c:pt idx="8746">
                  <c:v>41581</c:v>
                </c:pt>
                <c:pt idx="8747">
                  <c:v>41582</c:v>
                </c:pt>
                <c:pt idx="8748">
                  <c:v>41583</c:v>
                </c:pt>
                <c:pt idx="8749">
                  <c:v>41584</c:v>
                </c:pt>
                <c:pt idx="8750">
                  <c:v>41585</c:v>
                </c:pt>
                <c:pt idx="8751">
                  <c:v>41586</c:v>
                </c:pt>
                <c:pt idx="8752">
                  <c:v>41587</c:v>
                </c:pt>
                <c:pt idx="8753">
                  <c:v>41588</c:v>
                </c:pt>
                <c:pt idx="8754">
                  <c:v>41589</c:v>
                </c:pt>
                <c:pt idx="8755">
                  <c:v>41590</c:v>
                </c:pt>
                <c:pt idx="8756">
                  <c:v>41591</c:v>
                </c:pt>
                <c:pt idx="8757">
                  <c:v>41592</c:v>
                </c:pt>
                <c:pt idx="8758">
                  <c:v>41593</c:v>
                </c:pt>
                <c:pt idx="8759">
                  <c:v>41594</c:v>
                </c:pt>
                <c:pt idx="8760">
                  <c:v>41595</c:v>
                </c:pt>
                <c:pt idx="8761">
                  <c:v>41596</c:v>
                </c:pt>
                <c:pt idx="8762">
                  <c:v>41597</c:v>
                </c:pt>
                <c:pt idx="8763">
                  <c:v>41598</c:v>
                </c:pt>
                <c:pt idx="8764">
                  <c:v>41599</c:v>
                </c:pt>
                <c:pt idx="8765">
                  <c:v>41600</c:v>
                </c:pt>
                <c:pt idx="8766">
                  <c:v>41601</c:v>
                </c:pt>
                <c:pt idx="8767">
                  <c:v>41602</c:v>
                </c:pt>
                <c:pt idx="8768">
                  <c:v>41603</c:v>
                </c:pt>
                <c:pt idx="8769">
                  <c:v>41604</c:v>
                </c:pt>
                <c:pt idx="8770">
                  <c:v>41605</c:v>
                </c:pt>
                <c:pt idx="8771">
                  <c:v>41606</c:v>
                </c:pt>
                <c:pt idx="8772">
                  <c:v>41607</c:v>
                </c:pt>
                <c:pt idx="8773">
                  <c:v>41608</c:v>
                </c:pt>
                <c:pt idx="8774">
                  <c:v>41609</c:v>
                </c:pt>
                <c:pt idx="8775">
                  <c:v>41610</c:v>
                </c:pt>
                <c:pt idx="8776">
                  <c:v>41611</c:v>
                </c:pt>
                <c:pt idx="8777">
                  <c:v>41612</c:v>
                </c:pt>
                <c:pt idx="8778">
                  <c:v>41613</c:v>
                </c:pt>
                <c:pt idx="8779">
                  <c:v>41614</c:v>
                </c:pt>
                <c:pt idx="8780">
                  <c:v>41615</c:v>
                </c:pt>
                <c:pt idx="8781">
                  <c:v>41616</c:v>
                </c:pt>
                <c:pt idx="8782">
                  <c:v>41617</c:v>
                </c:pt>
                <c:pt idx="8783">
                  <c:v>41618</c:v>
                </c:pt>
                <c:pt idx="8784">
                  <c:v>41619</c:v>
                </c:pt>
                <c:pt idx="8785">
                  <c:v>41620</c:v>
                </c:pt>
                <c:pt idx="8786">
                  <c:v>41621</c:v>
                </c:pt>
                <c:pt idx="8787">
                  <c:v>41622</c:v>
                </c:pt>
                <c:pt idx="8788">
                  <c:v>41623</c:v>
                </c:pt>
                <c:pt idx="8789">
                  <c:v>41624</c:v>
                </c:pt>
                <c:pt idx="8790">
                  <c:v>41625</c:v>
                </c:pt>
                <c:pt idx="8791">
                  <c:v>41626</c:v>
                </c:pt>
                <c:pt idx="8792">
                  <c:v>41627</c:v>
                </c:pt>
                <c:pt idx="8793">
                  <c:v>41628</c:v>
                </c:pt>
                <c:pt idx="8794">
                  <c:v>41629</c:v>
                </c:pt>
                <c:pt idx="8795">
                  <c:v>41630</c:v>
                </c:pt>
                <c:pt idx="8796">
                  <c:v>41631</c:v>
                </c:pt>
                <c:pt idx="8797">
                  <c:v>41632</c:v>
                </c:pt>
                <c:pt idx="8798">
                  <c:v>41633</c:v>
                </c:pt>
                <c:pt idx="8799">
                  <c:v>41634</c:v>
                </c:pt>
                <c:pt idx="8800">
                  <c:v>41635</c:v>
                </c:pt>
                <c:pt idx="8801">
                  <c:v>41636</c:v>
                </c:pt>
                <c:pt idx="8802">
                  <c:v>41637</c:v>
                </c:pt>
                <c:pt idx="8803">
                  <c:v>41638</c:v>
                </c:pt>
                <c:pt idx="8804">
                  <c:v>41639</c:v>
                </c:pt>
                <c:pt idx="8805">
                  <c:v>41640</c:v>
                </c:pt>
                <c:pt idx="8806">
                  <c:v>41641</c:v>
                </c:pt>
                <c:pt idx="8807">
                  <c:v>41642</c:v>
                </c:pt>
                <c:pt idx="8808">
                  <c:v>41643</c:v>
                </c:pt>
                <c:pt idx="8809">
                  <c:v>41644</c:v>
                </c:pt>
                <c:pt idx="8810">
                  <c:v>41645</c:v>
                </c:pt>
                <c:pt idx="8811">
                  <c:v>41646</c:v>
                </c:pt>
                <c:pt idx="8812">
                  <c:v>41647</c:v>
                </c:pt>
                <c:pt idx="8813">
                  <c:v>41648</c:v>
                </c:pt>
                <c:pt idx="8814">
                  <c:v>41649</c:v>
                </c:pt>
                <c:pt idx="8815">
                  <c:v>41650</c:v>
                </c:pt>
                <c:pt idx="8816">
                  <c:v>41651</c:v>
                </c:pt>
                <c:pt idx="8817">
                  <c:v>41652</c:v>
                </c:pt>
                <c:pt idx="8818">
                  <c:v>41653</c:v>
                </c:pt>
                <c:pt idx="8819">
                  <c:v>41654</c:v>
                </c:pt>
                <c:pt idx="8820">
                  <c:v>41655</c:v>
                </c:pt>
                <c:pt idx="8821">
                  <c:v>41656</c:v>
                </c:pt>
                <c:pt idx="8822">
                  <c:v>41657</c:v>
                </c:pt>
                <c:pt idx="8823">
                  <c:v>41658</c:v>
                </c:pt>
                <c:pt idx="8824">
                  <c:v>41659</c:v>
                </c:pt>
                <c:pt idx="8825">
                  <c:v>41660</c:v>
                </c:pt>
                <c:pt idx="8826">
                  <c:v>41661</c:v>
                </c:pt>
                <c:pt idx="8827">
                  <c:v>41662</c:v>
                </c:pt>
                <c:pt idx="8828">
                  <c:v>41663</c:v>
                </c:pt>
                <c:pt idx="8829">
                  <c:v>41664</c:v>
                </c:pt>
                <c:pt idx="8830">
                  <c:v>41665</c:v>
                </c:pt>
                <c:pt idx="8831">
                  <c:v>41666</c:v>
                </c:pt>
                <c:pt idx="8832">
                  <c:v>41667</c:v>
                </c:pt>
                <c:pt idx="8833">
                  <c:v>41668</c:v>
                </c:pt>
                <c:pt idx="8834">
                  <c:v>41669</c:v>
                </c:pt>
                <c:pt idx="8835">
                  <c:v>41670</c:v>
                </c:pt>
                <c:pt idx="8836">
                  <c:v>41671</c:v>
                </c:pt>
                <c:pt idx="8837">
                  <c:v>41672</c:v>
                </c:pt>
                <c:pt idx="8838">
                  <c:v>41673</c:v>
                </c:pt>
                <c:pt idx="8839">
                  <c:v>41674</c:v>
                </c:pt>
                <c:pt idx="8840">
                  <c:v>41675</c:v>
                </c:pt>
                <c:pt idx="8841">
                  <c:v>41676</c:v>
                </c:pt>
                <c:pt idx="8842">
                  <c:v>41677</c:v>
                </c:pt>
                <c:pt idx="8843">
                  <c:v>41678</c:v>
                </c:pt>
                <c:pt idx="8844">
                  <c:v>41679</c:v>
                </c:pt>
                <c:pt idx="8845">
                  <c:v>41680</c:v>
                </c:pt>
                <c:pt idx="8846">
                  <c:v>41681</c:v>
                </c:pt>
                <c:pt idx="8847">
                  <c:v>41682</c:v>
                </c:pt>
                <c:pt idx="8848">
                  <c:v>41683</c:v>
                </c:pt>
                <c:pt idx="8849">
                  <c:v>41684</c:v>
                </c:pt>
                <c:pt idx="8850">
                  <c:v>41685</c:v>
                </c:pt>
                <c:pt idx="8851">
                  <c:v>41686</c:v>
                </c:pt>
                <c:pt idx="8852">
                  <c:v>41687</c:v>
                </c:pt>
                <c:pt idx="8853">
                  <c:v>41688</c:v>
                </c:pt>
                <c:pt idx="8854">
                  <c:v>41689</c:v>
                </c:pt>
                <c:pt idx="8855">
                  <c:v>41690</c:v>
                </c:pt>
                <c:pt idx="8856">
                  <c:v>41691</c:v>
                </c:pt>
                <c:pt idx="8857">
                  <c:v>41692</c:v>
                </c:pt>
                <c:pt idx="8858">
                  <c:v>41693</c:v>
                </c:pt>
                <c:pt idx="8859">
                  <c:v>41694</c:v>
                </c:pt>
                <c:pt idx="8860">
                  <c:v>41695</c:v>
                </c:pt>
                <c:pt idx="8861">
                  <c:v>41696</c:v>
                </c:pt>
                <c:pt idx="8862">
                  <c:v>41697</c:v>
                </c:pt>
                <c:pt idx="8863">
                  <c:v>41698</c:v>
                </c:pt>
                <c:pt idx="8864">
                  <c:v>41699</c:v>
                </c:pt>
                <c:pt idx="8865">
                  <c:v>41700</c:v>
                </c:pt>
                <c:pt idx="8866">
                  <c:v>41701</c:v>
                </c:pt>
                <c:pt idx="8867">
                  <c:v>41702</c:v>
                </c:pt>
                <c:pt idx="8868">
                  <c:v>41703</c:v>
                </c:pt>
                <c:pt idx="8869">
                  <c:v>41704</c:v>
                </c:pt>
                <c:pt idx="8870">
                  <c:v>41705</c:v>
                </c:pt>
                <c:pt idx="8871">
                  <c:v>41706</c:v>
                </c:pt>
                <c:pt idx="8872">
                  <c:v>41707</c:v>
                </c:pt>
                <c:pt idx="8873">
                  <c:v>41708</c:v>
                </c:pt>
                <c:pt idx="8874">
                  <c:v>41709</c:v>
                </c:pt>
                <c:pt idx="8875">
                  <c:v>41710</c:v>
                </c:pt>
                <c:pt idx="8876">
                  <c:v>41711</c:v>
                </c:pt>
                <c:pt idx="8877">
                  <c:v>41712</c:v>
                </c:pt>
                <c:pt idx="8878">
                  <c:v>41713</c:v>
                </c:pt>
                <c:pt idx="8879">
                  <c:v>41714</c:v>
                </c:pt>
                <c:pt idx="8880">
                  <c:v>41715</c:v>
                </c:pt>
                <c:pt idx="8881">
                  <c:v>41716</c:v>
                </c:pt>
                <c:pt idx="8882">
                  <c:v>41717</c:v>
                </c:pt>
                <c:pt idx="8883">
                  <c:v>41718</c:v>
                </c:pt>
                <c:pt idx="8884">
                  <c:v>41719</c:v>
                </c:pt>
                <c:pt idx="8885">
                  <c:v>41720</c:v>
                </c:pt>
                <c:pt idx="8886">
                  <c:v>41721</c:v>
                </c:pt>
                <c:pt idx="8887">
                  <c:v>41722</c:v>
                </c:pt>
                <c:pt idx="8888">
                  <c:v>41723</c:v>
                </c:pt>
                <c:pt idx="8889">
                  <c:v>41724</c:v>
                </c:pt>
                <c:pt idx="8890">
                  <c:v>41725</c:v>
                </c:pt>
                <c:pt idx="8891">
                  <c:v>41726</c:v>
                </c:pt>
                <c:pt idx="8892">
                  <c:v>41727</c:v>
                </c:pt>
                <c:pt idx="8893">
                  <c:v>41728</c:v>
                </c:pt>
                <c:pt idx="8894">
                  <c:v>41729</c:v>
                </c:pt>
                <c:pt idx="8895">
                  <c:v>41730</c:v>
                </c:pt>
                <c:pt idx="8896">
                  <c:v>41731</c:v>
                </c:pt>
                <c:pt idx="8897">
                  <c:v>41732</c:v>
                </c:pt>
                <c:pt idx="8898">
                  <c:v>41733</c:v>
                </c:pt>
                <c:pt idx="8899">
                  <c:v>41734</c:v>
                </c:pt>
                <c:pt idx="8900">
                  <c:v>41735</c:v>
                </c:pt>
                <c:pt idx="8901">
                  <c:v>41736</c:v>
                </c:pt>
                <c:pt idx="8902">
                  <c:v>41737</c:v>
                </c:pt>
                <c:pt idx="8903">
                  <c:v>41738</c:v>
                </c:pt>
                <c:pt idx="8904">
                  <c:v>41739</c:v>
                </c:pt>
                <c:pt idx="8905">
                  <c:v>41740</c:v>
                </c:pt>
                <c:pt idx="8906">
                  <c:v>41741</c:v>
                </c:pt>
                <c:pt idx="8907">
                  <c:v>41742</c:v>
                </c:pt>
                <c:pt idx="8908">
                  <c:v>41743</c:v>
                </c:pt>
                <c:pt idx="8909">
                  <c:v>41744</c:v>
                </c:pt>
                <c:pt idx="8910">
                  <c:v>41745</c:v>
                </c:pt>
                <c:pt idx="8911">
                  <c:v>41746</c:v>
                </c:pt>
                <c:pt idx="8912">
                  <c:v>41747</c:v>
                </c:pt>
                <c:pt idx="8913">
                  <c:v>41748</c:v>
                </c:pt>
                <c:pt idx="8914">
                  <c:v>41749</c:v>
                </c:pt>
                <c:pt idx="8915">
                  <c:v>41750</c:v>
                </c:pt>
                <c:pt idx="8916">
                  <c:v>41751</c:v>
                </c:pt>
                <c:pt idx="8917">
                  <c:v>41752</c:v>
                </c:pt>
                <c:pt idx="8918">
                  <c:v>41753</c:v>
                </c:pt>
                <c:pt idx="8919">
                  <c:v>41754</c:v>
                </c:pt>
                <c:pt idx="8920">
                  <c:v>41755</c:v>
                </c:pt>
                <c:pt idx="8921">
                  <c:v>41756</c:v>
                </c:pt>
                <c:pt idx="8922">
                  <c:v>41757</c:v>
                </c:pt>
                <c:pt idx="8923">
                  <c:v>41758</c:v>
                </c:pt>
                <c:pt idx="8924">
                  <c:v>41759</c:v>
                </c:pt>
                <c:pt idx="8925">
                  <c:v>41760</c:v>
                </c:pt>
                <c:pt idx="8926">
                  <c:v>41761</c:v>
                </c:pt>
                <c:pt idx="8927">
                  <c:v>41762</c:v>
                </c:pt>
                <c:pt idx="8928">
                  <c:v>41763</c:v>
                </c:pt>
                <c:pt idx="8929">
                  <c:v>41764</c:v>
                </c:pt>
                <c:pt idx="8930">
                  <c:v>41765</c:v>
                </c:pt>
                <c:pt idx="8931">
                  <c:v>41766</c:v>
                </c:pt>
                <c:pt idx="8932">
                  <c:v>41767</c:v>
                </c:pt>
                <c:pt idx="8933">
                  <c:v>41768</c:v>
                </c:pt>
                <c:pt idx="8934">
                  <c:v>41769</c:v>
                </c:pt>
                <c:pt idx="8935">
                  <c:v>41770</c:v>
                </c:pt>
                <c:pt idx="8936">
                  <c:v>41771</c:v>
                </c:pt>
                <c:pt idx="8937">
                  <c:v>41772</c:v>
                </c:pt>
                <c:pt idx="8938">
                  <c:v>41773</c:v>
                </c:pt>
                <c:pt idx="8939">
                  <c:v>41774</c:v>
                </c:pt>
                <c:pt idx="8940">
                  <c:v>41775</c:v>
                </c:pt>
                <c:pt idx="8941">
                  <c:v>41776</c:v>
                </c:pt>
                <c:pt idx="8942">
                  <c:v>41777</c:v>
                </c:pt>
                <c:pt idx="8943">
                  <c:v>41778</c:v>
                </c:pt>
                <c:pt idx="8944">
                  <c:v>41779</c:v>
                </c:pt>
                <c:pt idx="8945">
                  <c:v>41780</c:v>
                </c:pt>
                <c:pt idx="8946">
                  <c:v>41781</c:v>
                </c:pt>
                <c:pt idx="8947">
                  <c:v>41782</c:v>
                </c:pt>
                <c:pt idx="8948">
                  <c:v>41783</c:v>
                </c:pt>
                <c:pt idx="8949">
                  <c:v>41784</c:v>
                </c:pt>
                <c:pt idx="8950">
                  <c:v>41785</c:v>
                </c:pt>
                <c:pt idx="8951">
                  <c:v>41786</c:v>
                </c:pt>
                <c:pt idx="8952">
                  <c:v>41787</c:v>
                </c:pt>
                <c:pt idx="8953">
                  <c:v>41788</c:v>
                </c:pt>
                <c:pt idx="8954">
                  <c:v>41789</c:v>
                </c:pt>
                <c:pt idx="8955">
                  <c:v>41790</c:v>
                </c:pt>
                <c:pt idx="8956">
                  <c:v>41791</c:v>
                </c:pt>
                <c:pt idx="8957">
                  <c:v>41792</c:v>
                </c:pt>
                <c:pt idx="8958">
                  <c:v>41793</c:v>
                </c:pt>
                <c:pt idx="8959">
                  <c:v>41794</c:v>
                </c:pt>
                <c:pt idx="8960">
                  <c:v>41795</c:v>
                </c:pt>
                <c:pt idx="8961">
                  <c:v>41796</c:v>
                </c:pt>
                <c:pt idx="8962">
                  <c:v>41797</c:v>
                </c:pt>
                <c:pt idx="8963">
                  <c:v>41798</c:v>
                </c:pt>
                <c:pt idx="8964">
                  <c:v>41799</c:v>
                </c:pt>
                <c:pt idx="8965">
                  <c:v>41800</c:v>
                </c:pt>
                <c:pt idx="8966">
                  <c:v>41801</c:v>
                </c:pt>
                <c:pt idx="8967">
                  <c:v>41802</c:v>
                </c:pt>
                <c:pt idx="8968">
                  <c:v>41803</c:v>
                </c:pt>
                <c:pt idx="8969">
                  <c:v>41804</c:v>
                </c:pt>
                <c:pt idx="8970">
                  <c:v>41805</c:v>
                </c:pt>
                <c:pt idx="8971">
                  <c:v>41806</c:v>
                </c:pt>
                <c:pt idx="8972">
                  <c:v>41807</c:v>
                </c:pt>
                <c:pt idx="8973">
                  <c:v>41808</c:v>
                </c:pt>
                <c:pt idx="8974">
                  <c:v>41809</c:v>
                </c:pt>
                <c:pt idx="8975">
                  <c:v>41810</c:v>
                </c:pt>
                <c:pt idx="8976">
                  <c:v>41811</c:v>
                </c:pt>
                <c:pt idx="8977">
                  <c:v>41812</c:v>
                </c:pt>
                <c:pt idx="8978">
                  <c:v>41813</c:v>
                </c:pt>
                <c:pt idx="8979">
                  <c:v>41814</c:v>
                </c:pt>
                <c:pt idx="8980">
                  <c:v>41815</c:v>
                </c:pt>
                <c:pt idx="8981">
                  <c:v>41816</c:v>
                </c:pt>
                <c:pt idx="8982">
                  <c:v>41817</c:v>
                </c:pt>
                <c:pt idx="8983">
                  <c:v>41818</c:v>
                </c:pt>
                <c:pt idx="8984">
                  <c:v>41819</c:v>
                </c:pt>
                <c:pt idx="8985">
                  <c:v>41820</c:v>
                </c:pt>
                <c:pt idx="8986">
                  <c:v>41821</c:v>
                </c:pt>
                <c:pt idx="8987">
                  <c:v>41822</c:v>
                </c:pt>
                <c:pt idx="8988">
                  <c:v>41823</c:v>
                </c:pt>
                <c:pt idx="8989">
                  <c:v>41824</c:v>
                </c:pt>
                <c:pt idx="8990">
                  <c:v>41825</c:v>
                </c:pt>
                <c:pt idx="8991">
                  <c:v>41826</c:v>
                </c:pt>
                <c:pt idx="8992">
                  <c:v>41827</c:v>
                </c:pt>
                <c:pt idx="8993">
                  <c:v>41828</c:v>
                </c:pt>
                <c:pt idx="8994">
                  <c:v>41829</c:v>
                </c:pt>
                <c:pt idx="8995">
                  <c:v>41830</c:v>
                </c:pt>
                <c:pt idx="8996">
                  <c:v>41831</c:v>
                </c:pt>
                <c:pt idx="8997">
                  <c:v>41832</c:v>
                </c:pt>
                <c:pt idx="8998">
                  <c:v>41833</c:v>
                </c:pt>
                <c:pt idx="8999">
                  <c:v>41834</c:v>
                </c:pt>
                <c:pt idx="9000">
                  <c:v>41835</c:v>
                </c:pt>
                <c:pt idx="9001">
                  <c:v>41836</c:v>
                </c:pt>
                <c:pt idx="9002">
                  <c:v>41837</c:v>
                </c:pt>
                <c:pt idx="9003">
                  <c:v>41838</c:v>
                </c:pt>
                <c:pt idx="9004">
                  <c:v>41839</c:v>
                </c:pt>
                <c:pt idx="9005">
                  <c:v>41840</c:v>
                </c:pt>
                <c:pt idx="9006">
                  <c:v>41841</c:v>
                </c:pt>
                <c:pt idx="9007">
                  <c:v>41842</c:v>
                </c:pt>
                <c:pt idx="9008">
                  <c:v>41843</c:v>
                </c:pt>
                <c:pt idx="9009">
                  <c:v>41844</c:v>
                </c:pt>
                <c:pt idx="9010">
                  <c:v>41845</c:v>
                </c:pt>
                <c:pt idx="9011">
                  <c:v>41846</c:v>
                </c:pt>
                <c:pt idx="9012">
                  <c:v>41847</c:v>
                </c:pt>
                <c:pt idx="9013">
                  <c:v>41848</c:v>
                </c:pt>
                <c:pt idx="9014">
                  <c:v>41849</c:v>
                </c:pt>
                <c:pt idx="9015">
                  <c:v>41850</c:v>
                </c:pt>
                <c:pt idx="9016">
                  <c:v>41851</c:v>
                </c:pt>
                <c:pt idx="9017">
                  <c:v>41852</c:v>
                </c:pt>
                <c:pt idx="9018">
                  <c:v>41853</c:v>
                </c:pt>
                <c:pt idx="9019">
                  <c:v>41854</c:v>
                </c:pt>
                <c:pt idx="9020">
                  <c:v>41855</c:v>
                </c:pt>
                <c:pt idx="9021">
                  <c:v>41856</c:v>
                </c:pt>
                <c:pt idx="9022">
                  <c:v>41857</c:v>
                </c:pt>
                <c:pt idx="9023">
                  <c:v>41858</c:v>
                </c:pt>
                <c:pt idx="9024">
                  <c:v>41859</c:v>
                </c:pt>
                <c:pt idx="9025">
                  <c:v>41860</c:v>
                </c:pt>
                <c:pt idx="9026">
                  <c:v>41861</c:v>
                </c:pt>
                <c:pt idx="9027">
                  <c:v>41862</c:v>
                </c:pt>
                <c:pt idx="9028">
                  <c:v>41863</c:v>
                </c:pt>
                <c:pt idx="9029">
                  <c:v>41864</c:v>
                </c:pt>
                <c:pt idx="9030">
                  <c:v>41865</c:v>
                </c:pt>
                <c:pt idx="9031">
                  <c:v>41866</c:v>
                </c:pt>
                <c:pt idx="9032">
                  <c:v>41867</c:v>
                </c:pt>
                <c:pt idx="9033">
                  <c:v>41868</c:v>
                </c:pt>
                <c:pt idx="9034">
                  <c:v>41869</c:v>
                </c:pt>
                <c:pt idx="9035">
                  <c:v>41870</c:v>
                </c:pt>
                <c:pt idx="9036">
                  <c:v>41871</c:v>
                </c:pt>
                <c:pt idx="9037">
                  <c:v>41872</c:v>
                </c:pt>
                <c:pt idx="9038">
                  <c:v>41873</c:v>
                </c:pt>
                <c:pt idx="9039">
                  <c:v>41874</c:v>
                </c:pt>
                <c:pt idx="9040">
                  <c:v>41875</c:v>
                </c:pt>
                <c:pt idx="9041">
                  <c:v>41876</c:v>
                </c:pt>
                <c:pt idx="9042">
                  <c:v>41877</c:v>
                </c:pt>
                <c:pt idx="9043">
                  <c:v>41878</c:v>
                </c:pt>
                <c:pt idx="9044">
                  <c:v>41879</c:v>
                </c:pt>
                <c:pt idx="9045">
                  <c:v>41880</c:v>
                </c:pt>
                <c:pt idx="9046">
                  <c:v>41881</c:v>
                </c:pt>
                <c:pt idx="9047">
                  <c:v>41882</c:v>
                </c:pt>
                <c:pt idx="9048">
                  <c:v>41883</c:v>
                </c:pt>
                <c:pt idx="9049">
                  <c:v>41884</c:v>
                </c:pt>
                <c:pt idx="9050">
                  <c:v>41885</c:v>
                </c:pt>
                <c:pt idx="9051">
                  <c:v>41886</c:v>
                </c:pt>
                <c:pt idx="9052">
                  <c:v>41887</c:v>
                </c:pt>
                <c:pt idx="9053">
                  <c:v>41888</c:v>
                </c:pt>
                <c:pt idx="9054">
                  <c:v>41889</c:v>
                </c:pt>
                <c:pt idx="9055">
                  <c:v>41890</c:v>
                </c:pt>
                <c:pt idx="9056">
                  <c:v>41891</c:v>
                </c:pt>
                <c:pt idx="9057">
                  <c:v>41892</c:v>
                </c:pt>
                <c:pt idx="9058">
                  <c:v>41893</c:v>
                </c:pt>
                <c:pt idx="9059">
                  <c:v>41894</c:v>
                </c:pt>
                <c:pt idx="9060">
                  <c:v>41895</c:v>
                </c:pt>
                <c:pt idx="9061">
                  <c:v>41896</c:v>
                </c:pt>
                <c:pt idx="9062">
                  <c:v>41897</c:v>
                </c:pt>
                <c:pt idx="9063">
                  <c:v>41898</c:v>
                </c:pt>
                <c:pt idx="9064">
                  <c:v>41899</c:v>
                </c:pt>
                <c:pt idx="9065">
                  <c:v>41900</c:v>
                </c:pt>
                <c:pt idx="9066">
                  <c:v>41901</c:v>
                </c:pt>
                <c:pt idx="9067">
                  <c:v>41902</c:v>
                </c:pt>
                <c:pt idx="9068">
                  <c:v>41903</c:v>
                </c:pt>
                <c:pt idx="9069">
                  <c:v>41904</c:v>
                </c:pt>
                <c:pt idx="9070">
                  <c:v>41905</c:v>
                </c:pt>
                <c:pt idx="9071">
                  <c:v>41906</c:v>
                </c:pt>
                <c:pt idx="9072">
                  <c:v>41907</c:v>
                </c:pt>
                <c:pt idx="9073">
                  <c:v>41908</c:v>
                </c:pt>
                <c:pt idx="9074">
                  <c:v>41909</c:v>
                </c:pt>
                <c:pt idx="9075">
                  <c:v>41910</c:v>
                </c:pt>
                <c:pt idx="9076">
                  <c:v>41911</c:v>
                </c:pt>
                <c:pt idx="9077">
                  <c:v>41912</c:v>
                </c:pt>
                <c:pt idx="9078">
                  <c:v>41913</c:v>
                </c:pt>
                <c:pt idx="9079">
                  <c:v>41914</c:v>
                </c:pt>
                <c:pt idx="9080">
                  <c:v>41915</c:v>
                </c:pt>
                <c:pt idx="9081">
                  <c:v>41916</c:v>
                </c:pt>
                <c:pt idx="9082">
                  <c:v>41917</c:v>
                </c:pt>
                <c:pt idx="9083">
                  <c:v>41918</c:v>
                </c:pt>
                <c:pt idx="9084">
                  <c:v>41919</c:v>
                </c:pt>
                <c:pt idx="9085">
                  <c:v>41920</c:v>
                </c:pt>
                <c:pt idx="9086">
                  <c:v>41921</c:v>
                </c:pt>
                <c:pt idx="9087">
                  <c:v>41922</c:v>
                </c:pt>
                <c:pt idx="9088">
                  <c:v>41923</c:v>
                </c:pt>
                <c:pt idx="9089">
                  <c:v>41924</c:v>
                </c:pt>
                <c:pt idx="9090">
                  <c:v>41925</c:v>
                </c:pt>
                <c:pt idx="9091">
                  <c:v>41926</c:v>
                </c:pt>
                <c:pt idx="9092">
                  <c:v>41927</c:v>
                </c:pt>
                <c:pt idx="9093">
                  <c:v>41928</c:v>
                </c:pt>
                <c:pt idx="9094">
                  <c:v>41929</c:v>
                </c:pt>
                <c:pt idx="9095">
                  <c:v>41930</c:v>
                </c:pt>
                <c:pt idx="9096">
                  <c:v>41931</c:v>
                </c:pt>
                <c:pt idx="9097">
                  <c:v>41932</c:v>
                </c:pt>
                <c:pt idx="9098">
                  <c:v>41933</c:v>
                </c:pt>
                <c:pt idx="9099">
                  <c:v>41934</c:v>
                </c:pt>
                <c:pt idx="9100">
                  <c:v>41935</c:v>
                </c:pt>
                <c:pt idx="9101">
                  <c:v>41936</c:v>
                </c:pt>
                <c:pt idx="9102">
                  <c:v>41937</c:v>
                </c:pt>
                <c:pt idx="9103">
                  <c:v>41938</c:v>
                </c:pt>
                <c:pt idx="9104">
                  <c:v>41939</c:v>
                </c:pt>
                <c:pt idx="9105">
                  <c:v>41940</c:v>
                </c:pt>
                <c:pt idx="9106">
                  <c:v>41941</c:v>
                </c:pt>
                <c:pt idx="9107">
                  <c:v>41942</c:v>
                </c:pt>
                <c:pt idx="9108">
                  <c:v>41943</c:v>
                </c:pt>
                <c:pt idx="9109">
                  <c:v>41944</c:v>
                </c:pt>
                <c:pt idx="9110">
                  <c:v>41945</c:v>
                </c:pt>
                <c:pt idx="9111">
                  <c:v>41946</c:v>
                </c:pt>
                <c:pt idx="9112">
                  <c:v>41947</c:v>
                </c:pt>
                <c:pt idx="9113">
                  <c:v>41948</c:v>
                </c:pt>
                <c:pt idx="9114">
                  <c:v>41949</c:v>
                </c:pt>
                <c:pt idx="9115">
                  <c:v>41950</c:v>
                </c:pt>
                <c:pt idx="9116">
                  <c:v>41951</c:v>
                </c:pt>
                <c:pt idx="9117">
                  <c:v>41952</c:v>
                </c:pt>
                <c:pt idx="9118">
                  <c:v>41953</c:v>
                </c:pt>
                <c:pt idx="9119">
                  <c:v>41954</c:v>
                </c:pt>
                <c:pt idx="9120">
                  <c:v>41955</c:v>
                </c:pt>
                <c:pt idx="9121">
                  <c:v>41956</c:v>
                </c:pt>
                <c:pt idx="9122">
                  <c:v>41957</c:v>
                </c:pt>
                <c:pt idx="9123">
                  <c:v>41958</c:v>
                </c:pt>
                <c:pt idx="9124">
                  <c:v>41959</c:v>
                </c:pt>
                <c:pt idx="9125">
                  <c:v>41960</c:v>
                </c:pt>
                <c:pt idx="9126">
                  <c:v>41961</c:v>
                </c:pt>
                <c:pt idx="9127">
                  <c:v>41962</c:v>
                </c:pt>
                <c:pt idx="9128">
                  <c:v>41963</c:v>
                </c:pt>
                <c:pt idx="9129">
                  <c:v>41964</c:v>
                </c:pt>
                <c:pt idx="9130">
                  <c:v>41965</c:v>
                </c:pt>
                <c:pt idx="9131">
                  <c:v>41966</c:v>
                </c:pt>
                <c:pt idx="9132">
                  <c:v>41967</c:v>
                </c:pt>
                <c:pt idx="9133">
                  <c:v>41968</c:v>
                </c:pt>
                <c:pt idx="9134">
                  <c:v>41969</c:v>
                </c:pt>
                <c:pt idx="9135">
                  <c:v>41970</c:v>
                </c:pt>
                <c:pt idx="9136">
                  <c:v>41971</c:v>
                </c:pt>
                <c:pt idx="9137">
                  <c:v>41972</c:v>
                </c:pt>
                <c:pt idx="9138">
                  <c:v>41973</c:v>
                </c:pt>
                <c:pt idx="9139">
                  <c:v>41974</c:v>
                </c:pt>
                <c:pt idx="9140">
                  <c:v>41975</c:v>
                </c:pt>
                <c:pt idx="9141">
                  <c:v>41976</c:v>
                </c:pt>
                <c:pt idx="9142">
                  <c:v>41977</c:v>
                </c:pt>
                <c:pt idx="9143">
                  <c:v>41978</c:v>
                </c:pt>
                <c:pt idx="9144">
                  <c:v>41979</c:v>
                </c:pt>
                <c:pt idx="9145">
                  <c:v>41980</c:v>
                </c:pt>
                <c:pt idx="9146">
                  <c:v>41981</c:v>
                </c:pt>
                <c:pt idx="9147">
                  <c:v>41982</c:v>
                </c:pt>
                <c:pt idx="9148">
                  <c:v>41983</c:v>
                </c:pt>
                <c:pt idx="9149">
                  <c:v>41984</c:v>
                </c:pt>
                <c:pt idx="9150">
                  <c:v>41985</c:v>
                </c:pt>
                <c:pt idx="9151">
                  <c:v>41986</c:v>
                </c:pt>
                <c:pt idx="9152">
                  <c:v>41987</c:v>
                </c:pt>
                <c:pt idx="9153">
                  <c:v>41988</c:v>
                </c:pt>
                <c:pt idx="9154">
                  <c:v>41989</c:v>
                </c:pt>
                <c:pt idx="9155">
                  <c:v>41990</c:v>
                </c:pt>
                <c:pt idx="9156">
                  <c:v>41991</c:v>
                </c:pt>
                <c:pt idx="9157">
                  <c:v>41992</c:v>
                </c:pt>
                <c:pt idx="9158">
                  <c:v>41993</c:v>
                </c:pt>
                <c:pt idx="9159">
                  <c:v>41994</c:v>
                </c:pt>
                <c:pt idx="9160">
                  <c:v>41995</c:v>
                </c:pt>
                <c:pt idx="9161">
                  <c:v>41996</c:v>
                </c:pt>
                <c:pt idx="9162">
                  <c:v>41997</c:v>
                </c:pt>
                <c:pt idx="9163">
                  <c:v>41998</c:v>
                </c:pt>
                <c:pt idx="9164">
                  <c:v>41999</c:v>
                </c:pt>
                <c:pt idx="9165">
                  <c:v>42000</c:v>
                </c:pt>
                <c:pt idx="9166">
                  <c:v>42001</c:v>
                </c:pt>
                <c:pt idx="9167">
                  <c:v>42002</c:v>
                </c:pt>
                <c:pt idx="9168">
                  <c:v>42003</c:v>
                </c:pt>
                <c:pt idx="9169">
                  <c:v>42004</c:v>
                </c:pt>
              </c:numCache>
            </c:numRef>
          </c:xVal>
          <c:yVal>
            <c:numRef>
              <c:f>HPV_4410_pravostranna!$P$2:$P$10000</c:f>
              <c:numCache>
                <c:formatCode>#,##0.000_ ;\-#,##0.000\ </c:formatCode>
                <c:ptCount val="9999"/>
                <c:pt idx="0">
                  <c:v>8.7200012207040345</c:v>
                </c:pt>
                <c:pt idx="1">
                  <c:v>9.3200073242190342</c:v>
                </c:pt>
                <c:pt idx="2">
                  <c:v>9.0400085449220455</c:v>
                </c:pt>
                <c:pt idx="3">
                  <c:v>9.4299926757820458</c:v>
                </c:pt>
                <c:pt idx="4">
                  <c:v>8.5599975585940342</c:v>
                </c:pt>
                <c:pt idx="5">
                  <c:v>8.5499877929690342</c:v>
                </c:pt>
                <c:pt idx="6">
                  <c:v>9.2900085449220455</c:v>
                </c:pt>
                <c:pt idx="7">
                  <c:v>9.1799926757820458</c:v>
                </c:pt>
                <c:pt idx="8">
                  <c:v>8.7799987792970455</c:v>
                </c:pt>
                <c:pt idx="9">
                  <c:v>9.239990234375</c:v>
                </c:pt>
                <c:pt idx="10">
                  <c:v>9.0899963378910229</c:v>
                </c:pt>
                <c:pt idx="11">
                  <c:v>9.2699890136720455</c:v>
                </c:pt>
                <c:pt idx="12">
                  <c:v>9.6099853515630116</c:v>
                </c:pt>
                <c:pt idx="13">
                  <c:v>9.1799926757820458</c:v>
                </c:pt>
                <c:pt idx="14">
                  <c:v>10.329986572266023</c:v>
                </c:pt>
                <c:pt idx="15">
                  <c:v>10.220001220704034</c:v>
                </c:pt>
                <c:pt idx="16">
                  <c:v>10.059997558594034</c:v>
                </c:pt>
                <c:pt idx="17">
                  <c:v>10.720001220704034</c:v>
                </c:pt>
                <c:pt idx="18">
                  <c:v>10.419982910157046</c:v>
                </c:pt>
                <c:pt idx="19">
                  <c:v>10.919982910157046</c:v>
                </c:pt>
                <c:pt idx="20">
                  <c:v>11.600006103516023</c:v>
                </c:pt>
                <c:pt idx="21">
                  <c:v>11.220001220704034</c:v>
                </c:pt>
                <c:pt idx="22">
                  <c:v>11.019989013672046</c:v>
                </c:pt>
                <c:pt idx="23">
                  <c:v>11.209991455079034</c:v>
                </c:pt>
                <c:pt idx="24">
                  <c:v>11.049987792969034</c:v>
                </c:pt>
                <c:pt idx="25">
                  <c:v>11.179992675782046</c:v>
                </c:pt>
                <c:pt idx="26">
                  <c:v>11.839996337891023</c:v>
                </c:pt>
                <c:pt idx="27">
                  <c:v>11.679992675782046</c:v>
                </c:pt>
                <c:pt idx="28">
                  <c:v>11.720001220704034</c:v>
                </c:pt>
                <c:pt idx="29">
                  <c:v>11.669982910157046</c:v>
                </c:pt>
                <c:pt idx="30">
                  <c:v>11.489990234375</c:v>
                </c:pt>
                <c:pt idx="31">
                  <c:v>11.459991455079034</c:v>
                </c:pt>
                <c:pt idx="32">
                  <c:v>11.41000366211</c:v>
                </c:pt>
                <c:pt idx="33">
                  <c:v>11.459991455079034</c:v>
                </c:pt>
                <c:pt idx="34">
                  <c:v>11.41000366211</c:v>
                </c:pt>
                <c:pt idx="35">
                  <c:v>11.41000366211</c:v>
                </c:pt>
                <c:pt idx="36">
                  <c:v>11.549987792969034</c:v>
                </c:pt>
                <c:pt idx="37">
                  <c:v>11.440002441407046</c:v>
                </c:pt>
                <c:pt idx="38">
                  <c:v>11.16000366211</c:v>
                </c:pt>
                <c:pt idx="39">
                  <c:v>11.029998779297046</c:v>
                </c:pt>
                <c:pt idx="40">
                  <c:v>11.269989013672046</c:v>
                </c:pt>
                <c:pt idx="41">
                  <c:v>11.119995117188012</c:v>
                </c:pt>
                <c:pt idx="42">
                  <c:v>10.829986572266023</c:v>
                </c:pt>
                <c:pt idx="43">
                  <c:v>11.38998413086</c:v>
                </c:pt>
                <c:pt idx="44">
                  <c:v>11.190002441407046</c:v>
                </c:pt>
                <c:pt idx="45">
                  <c:v>10.880004882813012</c:v>
                </c:pt>
                <c:pt idx="46">
                  <c:v>11.209991455079034</c:v>
                </c:pt>
                <c:pt idx="47">
                  <c:v>11.059997558594034</c:v>
                </c:pt>
                <c:pt idx="48">
                  <c:v>11.119995117188012</c:v>
                </c:pt>
                <c:pt idx="49">
                  <c:v>11.279998779297046</c:v>
                </c:pt>
                <c:pt idx="50">
                  <c:v>10.690002441407046</c:v>
                </c:pt>
                <c:pt idx="51">
                  <c:v>10.619995117188012</c:v>
                </c:pt>
                <c:pt idx="52">
                  <c:v>10.91000366211</c:v>
                </c:pt>
                <c:pt idx="53">
                  <c:v>10.809997558594034</c:v>
                </c:pt>
                <c:pt idx="54">
                  <c:v>11.010009765625</c:v>
                </c:pt>
                <c:pt idx="55">
                  <c:v>11.079986572266023</c:v>
                </c:pt>
                <c:pt idx="56">
                  <c:v>10.91000366211</c:v>
                </c:pt>
                <c:pt idx="57">
                  <c:v>10.399993896485</c:v>
                </c:pt>
                <c:pt idx="58">
                  <c:v>11.059997558594034</c:v>
                </c:pt>
                <c:pt idx="59">
                  <c:v>10.709991455079034</c:v>
                </c:pt>
                <c:pt idx="60">
                  <c:v>10.41000366211</c:v>
                </c:pt>
                <c:pt idx="61">
                  <c:v>10.380004882813012</c:v>
                </c:pt>
                <c:pt idx="62">
                  <c:v>10.679992675782046</c:v>
                </c:pt>
                <c:pt idx="63">
                  <c:v>10.809997558594034</c:v>
                </c:pt>
                <c:pt idx="64">
                  <c:v>10.350006103516023</c:v>
                </c:pt>
                <c:pt idx="65">
                  <c:v>10.269989013672046</c:v>
                </c:pt>
                <c:pt idx="66">
                  <c:v>10.380004882813012</c:v>
                </c:pt>
                <c:pt idx="67">
                  <c:v>10.089996337891023</c:v>
                </c:pt>
                <c:pt idx="68">
                  <c:v>9.8699951171880116</c:v>
                </c:pt>
                <c:pt idx="69">
                  <c:v>10.029998779297046</c:v>
                </c:pt>
                <c:pt idx="70">
                  <c:v>10</c:v>
                </c:pt>
                <c:pt idx="71">
                  <c:v>10.380004882813012</c:v>
                </c:pt>
                <c:pt idx="72">
                  <c:v>10.359985351563012</c:v>
                </c:pt>
                <c:pt idx="73">
                  <c:v>10.399993896485</c:v>
                </c:pt>
                <c:pt idx="74">
                  <c:v>10.570007324219034</c:v>
                </c:pt>
                <c:pt idx="75">
                  <c:v>10.529998779297046</c:v>
                </c:pt>
                <c:pt idx="76">
                  <c:v>10.570007324219034</c:v>
                </c:pt>
                <c:pt idx="77">
                  <c:v>10.290008544922046</c:v>
                </c:pt>
                <c:pt idx="78">
                  <c:v>10.149993896485</c:v>
                </c:pt>
                <c:pt idx="79">
                  <c:v>10.519989013672046</c:v>
                </c:pt>
                <c:pt idx="80">
                  <c:v>10.549987792969034</c:v>
                </c:pt>
                <c:pt idx="81">
                  <c:v>10.5</c:v>
                </c:pt>
                <c:pt idx="82">
                  <c:v>10.480010986329034</c:v>
                </c:pt>
                <c:pt idx="83">
                  <c:v>10.179992675782046</c:v>
                </c:pt>
                <c:pt idx="84">
                  <c:v>10.540008544922046</c:v>
                </c:pt>
                <c:pt idx="85">
                  <c:v>10.119995117188012</c:v>
                </c:pt>
                <c:pt idx="86">
                  <c:v>10.13998413086</c:v>
                </c:pt>
                <c:pt idx="87">
                  <c:v>10.41000366211</c:v>
                </c:pt>
                <c:pt idx="88">
                  <c:v>10.13998413086</c:v>
                </c:pt>
                <c:pt idx="89">
                  <c:v>10.339996337891023</c:v>
                </c:pt>
                <c:pt idx="90">
                  <c:v>10.25</c:v>
                </c:pt>
                <c:pt idx="91">
                  <c:v>10.049987792969034</c:v>
                </c:pt>
                <c:pt idx="92">
                  <c:v>10.059997558594034</c:v>
                </c:pt>
                <c:pt idx="93">
                  <c:v>9.9800109863290345</c:v>
                </c:pt>
                <c:pt idx="94">
                  <c:v>10.040008544922046</c:v>
                </c:pt>
                <c:pt idx="95">
                  <c:v>10.279998779297046</c:v>
                </c:pt>
                <c:pt idx="96">
                  <c:v>9.9199829101570458</c:v>
                </c:pt>
                <c:pt idx="97">
                  <c:v>10.109985351563012</c:v>
                </c:pt>
                <c:pt idx="98">
                  <c:v>9.7200012207040345</c:v>
                </c:pt>
                <c:pt idx="99">
                  <c:v>9.9499816894540345</c:v>
                </c:pt>
                <c:pt idx="100">
                  <c:v>9.6600036621100003</c:v>
                </c:pt>
                <c:pt idx="101">
                  <c:v>10.449981689454034</c:v>
                </c:pt>
                <c:pt idx="102">
                  <c:v>9.6499938964850003</c:v>
                </c:pt>
                <c:pt idx="103">
                  <c:v>9.9599914550790345</c:v>
                </c:pt>
                <c:pt idx="104">
                  <c:v>9.989990234375</c:v>
                </c:pt>
                <c:pt idx="105">
                  <c:v>9.7999877929690342</c:v>
                </c:pt>
                <c:pt idx="106">
                  <c:v>9.1300048828130116</c:v>
                </c:pt>
                <c:pt idx="107">
                  <c:v>9.3500061035160229</c:v>
                </c:pt>
                <c:pt idx="108">
                  <c:v>10.320007324219034</c:v>
                </c:pt>
                <c:pt idx="109">
                  <c:v>9.5499877929690342</c:v>
                </c:pt>
                <c:pt idx="110">
                  <c:v>9.1099853515630116</c:v>
                </c:pt>
                <c:pt idx="111">
                  <c:v>9.0599975585940342</c:v>
                </c:pt>
                <c:pt idx="112">
                  <c:v>9.2999877929690342</c:v>
                </c:pt>
                <c:pt idx="113">
                  <c:v>9.2799987792970455</c:v>
                </c:pt>
                <c:pt idx="114">
                  <c:v>9.1999816894540345</c:v>
                </c:pt>
                <c:pt idx="115">
                  <c:v>9.1600036621100003</c:v>
                </c:pt>
                <c:pt idx="116">
                  <c:v>9.1499938964850003</c:v>
                </c:pt>
                <c:pt idx="117">
                  <c:v>9.1199951171880116</c:v>
                </c:pt>
                <c:pt idx="118">
                  <c:v>9.0299987792970455</c:v>
                </c:pt>
                <c:pt idx="119">
                  <c:v>8.8999938964850003</c:v>
                </c:pt>
                <c:pt idx="120">
                  <c:v>8.75</c:v>
                </c:pt>
                <c:pt idx="121">
                  <c:v>8.7200012207040345</c:v>
                </c:pt>
                <c:pt idx="122">
                  <c:v>8.6000061035160229</c:v>
                </c:pt>
                <c:pt idx="123">
                  <c:v>8.5199890136720455</c:v>
                </c:pt>
                <c:pt idx="124">
                  <c:v>8.510009765625</c:v>
                </c:pt>
                <c:pt idx="125">
                  <c:v>8.3599853515630116</c:v>
                </c:pt>
                <c:pt idx="126">
                  <c:v>8.6900024414070458</c:v>
                </c:pt>
                <c:pt idx="127">
                  <c:v>8.7200012207040345</c:v>
                </c:pt>
                <c:pt idx="128">
                  <c:v>7.9800109863290345</c:v>
                </c:pt>
                <c:pt idx="129">
                  <c:v>8.4299926757820458</c:v>
                </c:pt>
                <c:pt idx="130">
                  <c:v>8.5700073242190342</c:v>
                </c:pt>
                <c:pt idx="131">
                  <c:v>8.5</c:v>
                </c:pt>
                <c:pt idx="132">
                  <c:v>7.9400024414070458</c:v>
                </c:pt>
                <c:pt idx="133">
                  <c:v>8.3599853515630116</c:v>
                </c:pt>
                <c:pt idx="134">
                  <c:v>8.1499938964850003</c:v>
                </c:pt>
                <c:pt idx="135">
                  <c:v>8.3500061035160229</c:v>
                </c:pt>
                <c:pt idx="136">
                  <c:v>8.4800109863290345</c:v>
                </c:pt>
                <c:pt idx="137">
                  <c:v>8.25</c:v>
                </c:pt>
                <c:pt idx="138">
                  <c:v>8.4800109863290345</c:v>
                </c:pt>
                <c:pt idx="139">
                  <c:v>8.4100036621100003</c:v>
                </c:pt>
                <c:pt idx="140">
                  <c:v>8.3699951171880116</c:v>
                </c:pt>
                <c:pt idx="141">
                  <c:v>8.3299865722660229</c:v>
                </c:pt>
                <c:pt idx="142">
                  <c:v>8.2099914550790345</c:v>
                </c:pt>
                <c:pt idx="143">
                  <c:v>8.1699829101570458</c:v>
                </c:pt>
                <c:pt idx="144">
                  <c:v>8.1799926757820458</c:v>
                </c:pt>
                <c:pt idx="145">
                  <c:v>8.2200012207040345</c:v>
                </c:pt>
                <c:pt idx="146">
                  <c:v>8.1699829101570458</c:v>
                </c:pt>
                <c:pt idx="147">
                  <c:v>8.2699890136720455</c:v>
                </c:pt>
                <c:pt idx="148">
                  <c:v>8.3200073242190342</c:v>
                </c:pt>
                <c:pt idx="149">
                  <c:v>8.0400085449220455</c:v>
                </c:pt>
                <c:pt idx="150">
                  <c:v>8.4100036621100003</c:v>
                </c:pt>
                <c:pt idx="151">
                  <c:v>8.0499877929690342</c:v>
                </c:pt>
                <c:pt idx="152">
                  <c:v>8.3299865722660229</c:v>
                </c:pt>
                <c:pt idx="153">
                  <c:v>7.9299926757820458</c:v>
                </c:pt>
                <c:pt idx="154">
                  <c:v>7.9700012207040345</c:v>
                </c:pt>
                <c:pt idx="155">
                  <c:v>7.989990234375</c:v>
                </c:pt>
                <c:pt idx="156">
                  <c:v>8.4199829101570458</c:v>
                </c:pt>
                <c:pt idx="157">
                  <c:v>8.1900024414070458</c:v>
                </c:pt>
                <c:pt idx="158">
                  <c:v>7.9199829101570458</c:v>
                </c:pt>
                <c:pt idx="159">
                  <c:v>8.1199951171880116</c:v>
                </c:pt>
                <c:pt idx="160">
                  <c:v>8.1199951171880116</c:v>
                </c:pt>
                <c:pt idx="161">
                  <c:v>8.4400024414070458</c:v>
                </c:pt>
                <c:pt idx="162">
                  <c:v>7.9800109863290345</c:v>
                </c:pt>
                <c:pt idx="163">
                  <c:v>8.2699890136720455</c:v>
                </c:pt>
                <c:pt idx="164">
                  <c:v>8.8699951171880116</c:v>
                </c:pt>
                <c:pt idx="165">
                  <c:v>8.5700073242190342</c:v>
                </c:pt>
                <c:pt idx="166">
                  <c:v>9.1600036621100003</c:v>
                </c:pt>
                <c:pt idx="167">
                  <c:v>8.8099975585940342</c:v>
                </c:pt>
                <c:pt idx="168">
                  <c:v>8.8500061035160229</c:v>
                </c:pt>
                <c:pt idx="169">
                  <c:v>8.5499877929690342</c:v>
                </c:pt>
                <c:pt idx="170">
                  <c:v>8.6000061035160229</c:v>
                </c:pt>
                <c:pt idx="171">
                  <c:v>8.5199890136720455</c:v>
                </c:pt>
                <c:pt idx="172">
                  <c:v>8.5599975585940342</c:v>
                </c:pt>
                <c:pt idx="173">
                  <c:v>8.6199951171880116</c:v>
                </c:pt>
                <c:pt idx="174">
                  <c:v>8.7099914550790345</c:v>
                </c:pt>
                <c:pt idx="175">
                  <c:v>9.1199951171880116</c:v>
                </c:pt>
                <c:pt idx="176">
                  <c:v>8.5299987792970455</c:v>
                </c:pt>
                <c:pt idx="177">
                  <c:v>9.0599975585940342</c:v>
                </c:pt>
                <c:pt idx="178">
                  <c:v>8.75</c:v>
                </c:pt>
                <c:pt idx="179">
                  <c:v>8.9499816894540345</c:v>
                </c:pt>
                <c:pt idx="180">
                  <c:v>9.0700073242190342</c:v>
                </c:pt>
                <c:pt idx="181">
                  <c:v>9.5499877929690342</c:v>
                </c:pt>
                <c:pt idx="182">
                  <c:v>9.1499938964850003</c:v>
                </c:pt>
                <c:pt idx="183">
                  <c:v>9.1600036621100003</c:v>
                </c:pt>
                <c:pt idx="184">
                  <c:v>9.6000061035160229</c:v>
                </c:pt>
                <c:pt idx="185">
                  <c:v>9.7799987792970455</c:v>
                </c:pt>
                <c:pt idx="186">
                  <c:v>9.7900085449220455</c:v>
                </c:pt>
                <c:pt idx="187">
                  <c:v>8.2799987792970455</c:v>
                </c:pt>
                <c:pt idx="188">
                  <c:v>10.359985351563012</c:v>
                </c:pt>
                <c:pt idx="189">
                  <c:v>10.449981689454034</c:v>
                </c:pt>
                <c:pt idx="190">
                  <c:v>10.369995117188012</c:v>
                </c:pt>
                <c:pt idx="191">
                  <c:v>10.75</c:v>
                </c:pt>
                <c:pt idx="192">
                  <c:v>10.619995117188012</c:v>
                </c:pt>
                <c:pt idx="193">
                  <c:v>10.929992675782046</c:v>
                </c:pt>
                <c:pt idx="194">
                  <c:v>10.859985351563012</c:v>
                </c:pt>
                <c:pt idx="195">
                  <c:v>10.869995117188012</c:v>
                </c:pt>
                <c:pt idx="196">
                  <c:v>11.220001220704034</c:v>
                </c:pt>
                <c:pt idx="197">
                  <c:v>11.109985351563012</c:v>
                </c:pt>
                <c:pt idx="198">
                  <c:v>11.019989013672046</c:v>
                </c:pt>
                <c:pt idx="199">
                  <c:v>11.489990234375</c:v>
                </c:pt>
                <c:pt idx="200">
                  <c:v>11.329986572266023</c:v>
                </c:pt>
                <c:pt idx="201">
                  <c:v>10.799987792969034</c:v>
                </c:pt>
                <c:pt idx="202">
                  <c:v>10.850006103516023</c:v>
                </c:pt>
                <c:pt idx="203">
                  <c:v>11.320007324219034</c:v>
                </c:pt>
                <c:pt idx="204">
                  <c:v>11.369995117188012</c:v>
                </c:pt>
                <c:pt idx="205">
                  <c:v>10.779998779297046</c:v>
                </c:pt>
                <c:pt idx="206">
                  <c:v>11.100006103516023</c:v>
                </c:pt>
                <c:pt idx="207">
                  <c:v>11.449981689454034</c:v>
                </c:pt>
                <c:pt idx="208">
                  <c:v>10.970001220704034</c:v>
                </c:pt>
                <c:pt idx="209">
                  <c:v>11.16000366211</c:v>
                </c:pt>
                <c:pt idx="210">
                  <c:v>11.380004882813012</c:v>
                </c:pt>
                <c:pt idx="211">
                  <c:v>11.919982910157046</c:v>
                </c:pt>
                <c:pt idx="212">
                  <c:v>12.149993896485</c:v>
                </c:pt>
                <c:pt idx="213">
                  <c:v>11.809997558594034</c:v>
                </c:pt>
                <c:pt idx="214">
                  <c:v>11.919982910157046</c:v>
                </c:pt>
                <c:pt idx="215">
                  <c:v>11.440002441407046</c:v>
                </c:pt>
                <c:pt idx="216">
                  <c:v>11.91000366211</c:v>
                </c:pt>
                <c:pt idx="217">
                  <c:v>11.63998413086</c:v>
                </c:pt>
                <c:pt idx="218">
                  <c:v>11.480010986329034</c:v>
                </c:pt>
                <c:pt idx="219">
                  <c:v>11.25</c:v>
                </c:pt>
                <c:pt idx="220">
                  <c:v>12.059997558594034</c:v>
                </c:pt>
                <c:pt idx="221">
                  <c:v>11.549987792969034</c:v>
                </c:pt>
                <c:pt idx="222">
                  <c:v>11.859985351563012</c:v>
                </c:pt>
                <c:pt idx="223">
                  <c:v>11.429992675782046</c:v>
                </c:pt>
                <c:pt idx="224">
                  <c:v>10.970001220704034</c:v>
                </c:pt>
                <c:pt idx="225">
                  <c:v>11.510009765625</c:v>
                </c:pt>
                <c:pt idx="226">
                  <c:v>12.199981689454034</c:v>
                </c:pt>
                <c:pt idx="227">
                  <c:v>12.419982910157046</c:v>
                </c:pt>
                <c:pt idx="228">
                  <c:v>12.199981689454034</c:v>
                </c:pt>
                <c:pt idx="229">
                  <c:v>12.529998779297046</c:v>
                </c:pt>
                <c:pt idx="230">
                  <c:v>12.25</c:v>
                </c:pt>
                <c:pt idx="231">
                  <c:v>12.209991455079034</c:v>
                </c:pt>
                <c:pt idx="232">
                  <c:v>11.779998779297046</c:v>
                </c:pt>
                <c:pt idx="233">
                  <c:v>12.5</c:v>
                </c:pt>
                <c:pt idx="234">
                  <c:v>12.880004882813012</c:v>
                </c:pt>
                <c:pt idx="235">
                  <c:v>12.5</c:v>
                </c:pt>
                <c:pt idx="236">
                  <c:v>12.839996337891023</c:v>
                </c:pt>
                <c:pt idx="237">
                  <c:v>12.799987792969034</c:v>
                </c:pt>
                <c:pt idx="238">
                  <c:v>12.720001220704034</c:v>
                </c:pt>
                <c:pt idx="239">
                  <c:v>13.059997558594034</c:v>
                </c:pt>
                <c:pt idx="240">
                  <c:v>13.41000366211</c:v>
                </c:pt>
                <c:pt idx="241">
                  <c:v>13.019989013672046</c:v>
                </c:pt>
                <c:pt idx="242">
                  <c:v>12.929992675782046</c:v>
                </c:pt>
                <c:pt idx="243">
                  <c:v>12.940002441407046</c:v>
                </c:pt>
                <c:pt idx="244">
                  <c:v>12.929992675782046</c:v>
                </c:pt>
                <c:pt idx="245">
                  <c:v>12.91000366211</c:v>
                </c:pt>
                <c:pt idx="246">
                  <c:v>12.769989013672046</c:v>
                </c:pt>
                <c:pt idx="247">
                  <c:v>13.100006103516023</c:v>
                </c:pt>
                <c:pt idx="248">
                  <c:v>12.970001220704034</c:v>
                </c:pt>
                <c:pt idx="249">
                  <c:v>12.859985351563012</c:v>
                </c:pt>
                <c:pt idx="250">
                  <c:v>12.570007324219034</c:v>
                </c:pt>
                <c:pt idx="251">
                  <c:v>12.119995117188012</c:v>
                </c:pt>
                <c:pt idx="252">
                  <c:v>12.579986572266023</c:v>
                </c:pt>
                <c:pt idx="253">
                  <c:v>12.429992675782046</c:v>
                </c:pt>
                <c:pt idx="254">
                  <c:v>12.480010986329034</c:v>
                </c:pt>
                <c:pt idx="255">
                  <c:v>11.88998413086</c:v>
                </c:pt>
                <c:pt idx="256">
                  <c:v>12.109985351563012</c:v>
                </c:pt>
                <c:pt idx="257">
                  <c:v>12.419982910157046</c:v>
                </c:pt>
                <c:pt idx="258">
                  <c:v>12.059997558594034</c:v>
                </c:pt>
                <c:pt idx="259">
                  <c:v>11.880004882813012</c:v>
                </c:pt>
                <c:pt idx="260">
                  <c:v>11.88998413086</c:v>
                </c:pt>
                <c:pt idx="261">
                  <c:v>12.209991455079034</c:v>
                </c:pt>
                <c:pt idx="262">
                  <c:v>12.350006103516023</c:v>
                </c:pt>
                <c:pt idx="263">
                  <c:v>12.230010986329034</c:v>
                </c:pt>
                <c:pt idx="264">
                  <c:v>11.980010986329034</c:v>
                </c:pt>
                <c:pt idx="265">
                  <c:v>12.419982910157046</c:v>
                </c:pt>
                <c:pt idx="266">
                  <c:v>12</c:v>
                </c:pt>
                <c:pt idx="267">
                  <c:v>11.929992675782046</c:v>
                </c:pt>
                <c:pt idx="268">
                  <c:v>10.880004882813012</c:v>
                </c:pt>
                <c:pt idx="269">
                  <c:v>11.419982910157046</c:v>
                </c:pt>
                <c:pt idx="270">
                  <c:v>11.019989013672046</c:v>
                </c:pt>
                <c:pt idx="271">
                  <c:v>11.329986572266023</c:v>
                </c:pt>
                <c:pt idx="272">
                  <c:v>11.559997558594034</c:v>
                </c:pt>
                <c:pt idx="273">
                  <c:v>11.429992675782046</c:v>
                </c:pt>
                <c:pt idx="274">
                  <c:v>11.010009765625</c:v>
                </c:pt>
                <c:pt idx="275">
                  <c:v>10.839996337891023</c:v>
                </c:pt>
                <c:pt idx="276">
                  <c:v>10.829986572266023</c:v>
                </c:pt>
                <c:pt idx="277">
                  <c:v>10.959991455079034</c:v>
                </c:pt>
                <c:pt idx="278">
                  <c:v>11.049987792969034</c:v>
                </c:pt>
                <c:pt idx="279">
                  <c:v>11.040008544922046</c:v>
                </c:pt>
                <c:pt idx="280">
                  <c:v>11.309997558594034</c:v>
                </c:pt>
                <c:pt idx="281">
                  <c:v>10.859985351563012</c:v>
                </c:pt>
                <c:pt idx="282">
                  <c:v>11.059997558594034</c:v>
                </c:pt>
                <c:pt idx="283">
                  <c:v>11.16000366211</c:v>
                </c:pt>
                <c:pt idx="284">
                  <c:v>11.459991455079034</c:v>
                </c:pt>
                <c:pt idx="285">
                  <c:v>11.959991455079034</c:v>
                </c:pt>
                <c:pt idx="286">
                  <c:v>11.790008544922046</c:v>
                </c:pt>
                <c:pt idx="287">
                  <c:v>12.239990234375</c:v>
                </c:pt>
                <c:pt idx="288">
                  <c:v>11.769989013672046</c:v>
                </c:pt>
                <c:pt idx="289">
                  <c:v>12.419982910157046</c:v>
                </c:pt>
                <c:pt idx="290">
                  <c:v>12.619995117188012</c:v>
                </c:pt>
                <c:pt idx="291">
                  <c:v>12.220001220704034</c:v>
                </c:pt>
                <c:pt idx="292">
                  <c:v>12.579986572266023</c:v>
                </c:pt>
                <c:pt idx="293">
                  <c:v>12.690002441407046</c:v>
                </c:pt>
                <c:pt idx="294">
                  <c:v>12.790008544922046</c:v>
                </c:pt>
                <c:pt idx="295">
                  <c:v>12.949981689454034</c:v>
                </c:pt>
                <c:pt idx="296">
                  <c:v>13.029998779297046</c:v>
                </c:pt>
                <c:pt idx="297">
                  <c:v>12.63998413086</c:v>
                </c:pt>
                <c:pt idx="298">
                  <c:v>12.799987792969034</c:v>
                </c:pt>
                <c:pt idx="299">
                  <c:v>12.600006103516023</c:v>
                </c:pt>
                <c:pt idx="300">
                  <c:v>12.589996337891023</c:v>
                </c:pt>
                <c:pt idx="301">
                  <c:v>12.820007324219034</c:v>
                </c:pt>
                <c:pt idx="302">
                  <c:v>12.779998779297046</c:v>
                </c:pt>
                <c:pt idx="303">
                  <c:v>12.829986572266023</c:v>
                </c:pt>
                <c:pt idx="304">
                  <c:v>12.839996337891023</c:v>
                </c:pt>
                <c:pt idx="305">
                  <c:v>13.119995117188012</c:v>
                </c:pt>
                <c:pt idx="306">
                  <c:v>12.850006103516023</c:v>
                </c:pt>
                <c:pt idx="307">
                  <c:v>12.690002441407046</c:v>
                </c:pt>
                <c:pt idx="308">
                  <c:v>12.839996337891023</c:v>
                </c:pt>
                <c:pt idx="309">
                  <c:v>13.25</c:v>
                </c:pt>
                <c:pt idx="310">
                  <c:v>12.91000366211</c:v>
                </c:pt>
                <c:pt idx="311">
                  <c:v>12.809997558594034</c:v>
                </c:pt>
                <c:pt idx="312">
                  <c:v>12.949981689454034</c:v>
                </c:pt>
                <c:pt idx="313">
                  <c:v>13.019989013672046</c:v>
                </c:pt>
                <c:pt idx="314">
                  <c:v>12.940002441407046</c:v>
                </c:pt>
                <c:pt idx="315">
                  <c:v>12.419982910157046</c:v>
                </c:pt>
                <c:pt idx="316">
                  <c:v>12.940002441407046</c:v>
                </c:pt>
                <c:pt idx="317">
                  <c:v>10.13998413086</c:v>
                </c:pt>
                <c:pt idx="318">
                  <c:v>12.309997558594034</c:v>
                </c:pt>
                <c:pt idx="319">
                  <c:v>12.919982910157046</c:v>
                </c:pt>
                <c:pt idx="320">
                  <c:v>12.429992675782046</c:v>
                </c:pt>
                <c:pt idx="321">
                  <c:v>12.209991455079034</c:v>
                </c:pt>
                <c:pt idx="322">
                  <c:v>11.959991455079034</c:v>
                </c:pt>
                <c:pt idx="323">
                  <c:v>12.679992675782046</c:v>
                </c:pt>
                <c:pt idx="324">
                  <c:v>11.720001220704034</c:v>
                </c:pt>
                <c:pt idx="325">
                  <c:v>11.41000366211</c:v>
                </c:pt>
                <c:pt idx="326">
                  <c:v>13.25</c:v>
                </c:pt>
                <c:pt idx="327">
                  <c:v>12.109985351563012</c:v>
                </c:pt>
                <c:pt idx="328">
                  <c:v>12.230010986329034</c:v>
                </c:pt>
                <c:pt idx="329">
                  <c:v>11.859985351563012</c:v>
                </c:pt>
                <c:pt idx="330">
                  <c:v>12.470001220704034</c:v>
                </c:pt>
                <c:pt idx="331">
                  <c:v>13.510009765625</c:v>
                </c:pt>
                <c:pt idx="332">
                  <c:v>12.820007324219034</c:v>
                </c:pt>
                <c:pt idx="333">
                  <c:v>12.630004882813012</c:v>
                </c:pt>
                <c:pt idx="334">
                  <c:v>12.790008544922046</c:v>
                </c:pt>
                <c:pt idx="335">
                  <c:v>12.820007324219034</c:v>
                </c:pt>
                <c:pt idx="336">
                  <c:v>13.149993896485</c:v>
                </c:pt>
                <c:pt idx="337">
                  <c:v>13.570007324219034</c:v>
                </c:pt>
                <c:pt idx="338">
                  <c:v>13.429992675782046</c:v>
                </c:pt>
                <c:pt idx="339">
                  <c:v>13.600006103516023</c:v>
                </c:pt>
                <c:pt idx="340">
                  <c:v>13.760009765625</c:v>
                </c:pt>
                <c:pt idx="341">
                  <c:v>13.570007324219034</c:v>
                </c:pt>
                <c:pt idx="342">
                  <c:v>14</c:v>
                </c:pt>
                <c:pt idx="343">
                  <c:v>14.010009765625</c:v>
                </c:pt>
                <c:pt idx="344">
                  <c:v>13.799987792969034</c:v>
                </c:pt>
                <c:pt idx="345">
                  <c:v>14.169982910157046</c:v>
                </c:pt>
                <c:pt idx="346">
                  <c:v>14.239990234375</c:v>
                </c:pt>
                <c:pt idx="347">
                  <c:v>14.13998413086</c:v>
                </c:pt>
                <c:pt idx="348">
                  <c:v>14.029998779297046</c:v>
                </c:pt>
                <c:pt idx="349">
                  <c:v>13.929992675782046</c:v>
                </c:pt>
                <c:pt idx="350">
                  <c:v>14.260009765625</c:v>
                </c:pt>
                <c:pt idx="351">
                  <c:v>14.119995117188012</c:v>
                </c:pt>
                <c:pt idx="352">
                  <c:v>14.299987792969034</c:v>
                </c:pt>
                <c:pt idx="353">
                  <c:v>14.109985351563012</c:v>
                </c:pt>
                <c:pt idx="354">
                  <c:v>14.480010986329034</c:v>
                </c:pt>
                <c:pt idx="355">
                  <c:v>14.239990234375</c:v>
                </c:pt>
                <c:pt idx="356">
                  <c:v>14.299987792969034</c:v>
                </c:pt>
                <c:pt idx="357">
                  <c:v>14.720001220704034</c:v>
                </c:pt>
                <c:pt idx="358">
                  <c:v>14.769989013672046</c:v>
                </c:pt>
                <c:pt idx="359">
                  <c:v>14.88998413086</c:v>
                </c:pt>
                <c:pt idx="360">
                  <c:v>14.769989013672046</c:v>
                </c:pt>
                <c:pt idx="361">
                  <c:v>14.739990234375</c:v>
                </c:pt>
                <c:pt idx="362">
                  <c:v>14.949981689454034</c:v>
                </c:pt>
                <c:pt idx="363">
                  <c:v>15.350006103516023</c:v>
                </c:pt>
                <c:pt idx="364">
                  <c:v>14.850006103516023</c:v>
                </c:pt>
                <c:pt idx="365">
                  <c:v>14.829986572266023</c:v>
                </c:pt>
                <c:pt idx="366">
                  <c:v>15.049987792969034</c:v>
                </c:pt>
                <c:pt idx="367">
                  <c:v>15.010009765625</c:v>
                </c:pt>
                <c:pt idx="368">
                  <c:v>15.320007324219034</c:v>
                </c:pt>
                <c:pt idx="369">
                  <c:v>15.299987792969034</c:v>
                </c:pt>
                <c:pt idx="370">
                  <c:v>15.290008544922046</c:v>
                </c:pt>
                <c:pt idx="371">
                  <c:v>15.269989013672046</c:v>
                </c:pt>
                <c:pt idx="372">
                  <c:v>15.25</c:v>
                </c:pt>
                <c:pt idx="373">
                  <c:v>15.239990234375</c:v>
                </c:pt>
                <c:pt idx="374">
                  <c:v>15.220001220704034</c:v>
                </c:pt>
                <c:pt idx="375">
                  <c:v>14.980010986329034</c:v>
                </c:pt>
                <c:pt idx="376">
                  <c:v>15.790008544922046</c:v>
                </c:pt>
                <c:pt idx="377">
                  <c:v>16.299987792969034</c:v>
                </c:pt>
                <c:pt idx="378">
                  <c:v>15.970001220704034</c:v>
                </c:pt>
                <c:pt idx="379">
                  <c:v>16.149993896485</c:v>
                </c:pt>
                <c:pt idx="380">
                  <c:v>16.470001220704034</c:v>
                </c:pt>
                <c:pt idx="381">
                  <c:v>16.799987792969034</c:v>
                </c:pt>
                <c:pt idx="382">
                  <c:v>17.109985351563012</c:v>
                </c:pt>
                <c:pt idx="383">
                  <c:v>17.079986572266023</c:v>
                </c:pt>
                <c:pt idx="384">
                  <c:v>16.980010986329034</c:v>
                </c:pt>
                <c:pt idx="385">
                  <c:v>16.239990234375</c:v>
                </c:pt>
                <c:pt idx="386">
                  <c:v>16.510009765625</c:v>
                </c:pt>
                <c:pt idx="387">
                  <c:v>16.720001220704034</c:v>
                </c:pt>
                <c:pt idx="388">
                  <c:v>16.669982910157046</c:v>
                </c:pt>
                <c:pt idx="389">
                  <c:v>16.630004882813012</c:v>
                </c:pt>
                <c:pt idx="390">
                  <c:v>16.63998413086</c:v>
                </c:pt>
                <c:pt idx="391">
                  <c:v>16.600006103516023</c:v>
                </c:pt>
                <c:pt idx="392">
                  <c:v>16.190002441407046</c:v>
                </c:pt>
                <c:pt idx="393">
                  <c:v>16.510009765625</c:v>
                </c:pt>
                <c:pt idx="394">
                  <c:v>16.329986572266023</c:v>
                </c:pt>
                <c:pt idx="395">
                  <c:v>16.380004882813012</c:v>
                </c:pt>
                <c:pt idx="396">
                  <c:v>16.459991455079034</c:v>
                </c:pt>
                <c:pt idx="397">
                  <c:v>16.470001220704034</c:v>
                </c:pt>
                <c:pt idx="398">
                  <c:v>16.41000366211</c:v>
                </c:pt>
                <c:pt idx="399">
                  <c:v>16.049987792969034</c:v>
                </c:pt>
                <c:pt idx="400">
                  <c:v>15.989990234375</c:v>
                </c:pt>
                <c:pt idx="401">
                  <c:v>16.130004882813012</c:v>
                </c:pt>
                <c:pt idx="402">
                  <c:v>16.049987792969034</c:v>
                </c:pt>
                <c:pt idx="403">
                  <c:v>15.919982910157046</c:v>
                </c:pt>
                <c:pt idx="404">
                  <c:v>15.91000366211</c:v>
                </c:pt>
                <c:pt idx="405">
                  <c:v>15.619995117188012</c:v>
                </c:pt>
                <c:pt idx="406">
                  <c:v>15.820007324219034</c:v>
                </c:pt>
                <c:pt idx="407">
                  <c:v>15.669982910157046</c:v>
                </c:pt>
                <c:pt idx="408">
                  <c:v>15.38998413086</c:v>
                </c:pt>
                <c:pt idx="409">
                  <c:v>15.25</c:v>
                </c:pt>
                <c:pt idx="410">
                  <c:v>15.199981689454034</c:v>
                </c:pt>
                <c:pt idx="411">
                  <c:v>15.709991455079034</c:v>
                </c:pt>
                <c:pt idx="412">
                  <c:v>15.100006103516023</c:v>
                </c:pt>
                <c:pt idx="413">
                  <c:v>15.070007324219034</c:v>
                </c:pt>
                <c:pt idx="414">
                  <c:v>14.940002441407046</c:v>
                </c:pt>
                <c:pt idx="415">
                  <c:v>14.690002441407046</c:v>
                </c:pt>
                <c:pt idx="416">
                  <c:v>14.329986572266023</c:v>
                </c:pt>
                <c:pt idx="417">
                  <c:v>14.540008544922046</c:v>
                </c:pt>
                <c:pt idx="418">
                  <c:v>14.559997558594034</c:v>
                </c:pt>
                <c:pt idx="419">
                  <c:v>14.779998779297046</c:v>
                </c:pt>
                <c:pt idx="420">
                  <c:v>14.619995117188012</c:v>
                </c:pt>
                <c:pt idx="421">
                  <c:v>13.919982910157046</c:v>
                </c:pt>
                <c:pt idx="422">
                  <c:v>14.730010986329034</c:v>
                </c:pt>
                <c:pt idx="423">
                  <c:v>14.649993896485</c:v>
                </c:pt>
                <c:pt idx="424">
                  <c:v>14.149993896485</c:v>
                </c:pt>
                <c:pt idx="425">
                  <c:v>13.339996337891023</c:v>
                </c:pt>
                <c:pt idx="426">
                  <c:v>13.839996337891023</c:v>
                </c:pt>
                <c:pt idx="427">
                  <c:v>13.559997558594034</c:v>
                </c:pt>
                <c:pt idx="428">
                  <c:v>13.88998413086</c:v>
                </c:pt>
                <c:pt idx="429">
                  <c:v>13.429992675782046</c:v>
                </c:pt>
                <c:pt idx="430">
                  <c:v>13.480010986329034</c:v>
                </c:pt>
                <c:pt idx="431">
                  <c:v>13.549987792969034</c:v>
                </c:pt>
                <c:pt idx="432">
                  <c:v>12.929992675782046</c:v>
                </c:pt>
                <c:pt idx="433">
                  <c:v>12.869995117188012</c:v>
                </c:pt>
                <c:pt idx="434">
                  <c:v>12.970001220704034</c:v>
                </c:pt>
                <c:pt idx="435">
                  <c:v>13.199981689454034</c:v>
                </c:pt>
                <c:pt idx="436">
                  <c:v>13.419982910157046</c:v>
                </c:pt>
                <c:pt idx="437">
                  <c:v>13.649993896485</c:v>
                </c:pt>
                <c:pt idx="438">
                  <c:v>13.299987792969034</c:v>
                </c:pt>
                <c:pt idx="439">
                  <c:v>13.619995117188012</c:v>
                </c:pt>
                <c:pt idx="440">
                  <c:v>12.75</c:v>
                </c:pt>
                <c:pt idx="441">
                  <c:v>12.730010986329034</c:v>
                </c:pt>
                <c:pt idx="442">
                  <c:v>12.91000366211</c:v>
                </c:pt>
                <c:pt idx="443">
                  <c:v>12.919982910157046</c:v>
                </c:pt>
                <c:pt idx="444">
                  <c:v>13.190002441407046</c:v>
                </c:pt>
                <c:pt idx="445">
                  <c:v>12.760009765625</c:v>
                </c:pt>
                <c:pt idx="446">
                  <c:v>12.959991455079034</c:v>
                </c:pt>
                <c:pt idx="447">
                  <c:v>12.75</c:v>
                </c:pt>
                <c:pt idx="448">
                  <c:v>12.720001220704034</c:v>
                </c:pt>
                <c:pt idx="449">
                  <c:v>12.919982910157046</c:v>
                </c:pt>
                <c:pt idx="450">
                  <c:v>13.109985351563012</c:v>
                </c:pt>
                <c:pt idx="451">
                  <c:v>13.190002441407046</c:v>
                </c:pt>
                <c:pt idx="452">
                  <c:v>13.230010986329034</c:v>
                </c:pt>
                <c:pt idx="453">
                  <c:v>13.339996337891023</c:v>
                </c:pt>
                <c:pt idx="454">
                  <c:v>13.010009765625</c:v>
                </c:pt>
                <c:pt idx="455">
                  <c:v>13.149993896485</c:v>
                </c:pt>
                <c:pt idx="456">
                  <c:v>13.029998779297046</c:v>
                </c:pt>
                <c:pt idx="457">
                  <c:v>13.269989013672046</c:v>
                </c:pt>
                <c:pt idx="458">
                  <c:v>12.940002441407046</c:v>
                </c:pt>
                <c:pt idx="459">
                  <c:v>12.980010986329034</c:v>
                </c:pt>
                <c:pt idx="460">
                  <c:v>12.959991455079034</c:v>
                </c:pt>
                <c:pt idx="461">
                  <c:v>12.959991455079034</c:v>
                </c:pt>
                <c:pt idx="462">
                  <c:v>12.779998779297046</c:v>
                </c:pt>
                <c:pt idx="463">
                  <c:v>12.369995117188012</c:v>
                </c:pt>
                <c:pt idx="464">
                  <c:v>12.66000366211</c:v>
                </c:pt>
                <c:pt idx="465">
                  <c:v>12.720001220704034</c:v>
                </c:pt>
                <c:pt idx="466">
                  <c:v>12.630004882813012</c:v>
                </c:pt>
                <c:pt idx="467">
                  <c:v>12.619995117188012</c:v>
                </c:pt>
                <c:pt idx="468">
                  <c:v>12.63998413086</c:v>
                </c:pt>
                <c:pt idx="469">
                  <c:v>12.5</c:v>
                </c:pt>
                <c:pt idx="470">
                  <c:v>12.230010986329034</c:v>
                </c:pt>
                <c:pt idx="471">
                  <c:v>12.730010986329034</c:v>
                </c:pt>
                <c:pt idx="472">
                  <c:v>12.010009765625</c:v>
                </c:pt>
                <c:pt idx="473">
                  <c:v>12.089996337891023</c:v>
                </c:pt>
                <c:pt idx="474">
                  <c:v>14.779998779297046</c:v>
                </c:pt>
                <c:pt idx="475">
                  <c:v>15.600006103516023</c:v>
                </c:pt>
                <c:pt idx="476">
                  <c:v>15.630004882813012</c:v>
                </c:pt>
                <c:pt idx="477">
                  <c:v>15.859985351563012</c:v>
                </c:pt>
                <c:pt idx="478">
                  <c:v>15.66000366211</c:v>
                </c:pt>
                <c:pt idx="479">
                  <c:v>12.100006103516023</c:v>
                </c:pt>
                <c:pt idx="480">
                  <c:v>12.109985351563012</c:v>
                </c:pt>
                <c:pt idx="481">
                  <c:v>11.510009765625</c:v>
                </c:pt>
                <c:pt idx="482">
                  <c:v>11.119995117188012</c:v>
                </c:pt>
                <c:pt idx="483">
                  <c:v>11.589996337891023</c:v>
                </c:pt>
                <c:pt idx="484">
                  <c:v>11.179992675782046</c:v>
                </c:pt>
                <c:pt idx="485">
                  <c:v>10.869995117188012</c:v>
                </c:pt>
                <c:pt idx="486">
                  <c:v>11.209991455079034</c:v>
                </c:pt>
                <c:pt idx="487">
                  <c:v>11.429992675782046</c:v>
                </c:pt>
                <c:pt idx="488">
                  <c:v>11</c:v>
                </c:pt>
                <c:pt idx="489">
                  <c:v>11.040008544922046</c:v>
                </c:pt>
                <c:pt idx="490">
                  <c:v>11.13998413086</c:v>
                </c:pt>
                <c:pt idx="491">
                  <c:v>11.049987792969034</c:v>
                </c:pt>
                <c:pt idx="492">
                  <c:v>11.019989013672046</c:v>
                </c:pt>
                <c:pt idx="493">
                  <c:v>10.980010986329034</c:v>
                </c:pt>
                <c:pt idx="494">
                  <c:v>10.949981689454034</c:v>
                </c:pt>
                <c:pt idx="495">
                  <c:v>10.959991455079034</c:v>
                </c:pt>
                <c:pt idx="496">
                  <c:v>10.989990234375</c:v>
                </c:pt>
                <c:pt idx="497">
                  <c:v>11.040008544922046</c:v>
                </c:pt>
                <c:pt idx="498">
                  <c:v>10.980010986329034</c:v>
                </c:pt>
                <c:pt idx="499">
                  <c:v>11.059997558594034</c:v>
                </c:pt>
                <c:pt idx="500">
                  <c:v>10.980010986329034</c:v>
                </c:pt>
                <c:pt idx="501">
                  <c:v>10.959991455079034</c:v>
                </c:pt>
                <c:pt idx="502">
                  <c:v>11.040008544922046</c:v>
                </c:pt>
                <c:pt idx="503">
                  <c:v>10.980010986329034</c:v>
                </c:pt>
                <c:pt idx="504">
                  <c:v>10.940002441407046</c:v>
                </c:pt>
                <c:pt idx="505">
                  <c:v>10.679992675782046</c:v>
                </c:pt>
                <c:pt idx="506">
                  <c:v>10.619995117188012</c:v>
                </c:pt>
                <c:pt idx="507">
                  <c:v>10.559997558594034</c:v>
                </c:pt>
                <c:pt idx="508">
                  <c:v>10.529998779297046</c:v>
                </c:pt>
                <c:pt idx="509">
                  <c:v>9.5599975585940342</c:v>
                </c:pt>
                <c:pt idx="510">
                  <c:v>9.7200012207040345</c:v>
                </c:pt>
                <c:pt idx="511">
                  <c:v>9.8999938964850003</c:v>
                </c:pt>
                <c:pt idx="512">
                  <c:v>9.8399963378910229</c:v>
                </c:pt>
                <c:pt idx="513">
                  <c:v>9.739990234375</c:v>
                </c:pt>
                <c:pt idx="514">
                  <c:v>9.8399963378910229</c:v>
                </c:pt>
                <c:pt idx="515">
                  <c:v>9.7099914550790345</c:v>
                </c:pt>
                <c:pt idx="516">
                  <c:v>9.8899841308600003</c:v>
                </c:pt>
                <c:pt idx="517">
                  <c:v>9.7900085449220455</c:v>
                </c:pt>
                <c:pt idx="518">
                  <c:v>9.739990234375</c:v>
                </c:pt>
                <c:pt idx="519">
                  <c:v>9.489990234375</c:v>
                </c:pt>
                <c:pt idx="520">
                  <c:v>9.9199829101570458</c:v>
                </c:pt>
                <c:pt idx="521">
                  <c:v>9.5</c:v>
                </c:pt>
                <c:pt idx="522">
                  <c:v>9.6600036621100003</c:v>
                </c:pt>
                <c:pt idx="523">
                  <c:v>9.7900085449220455</c:v>
                </c:pt>
                <c:pt idx="524">
                  <c:v>9.7699890136720455</c:v>
                </c:pt>
                <c:pt idx="525">
                  <c:v>9.4199829101570458</c:v>
                </c:pt>
                <c:pt idx="526">
                  <c:v>8.989990234375</c:v>
                </c:pt>
                <c:pt idx="527">
                  <c:v>9.0299987792970455</c:v>
                </c:pt>
                <c:pt idx="528">
                  <c:v>9.3800048828130116</c:v>
                </c:pt>
                <c:pt idx="529">
                  <c:v>9.2300109863290345</c:v>
                </c:pt>
                <c:pt idx="530">
                  <c:v>9.6999816894540345</c:v>
                </c:pt>
                <c:pt idx="531">
                  <c:v>10.100006103516023</c:v>
                </c:pt>
                <c:pt idx="532">
                  <c:v>9.3299865722660229</c:v>
                </c:pt>
                <c:pt idx="533">
                  <c:v>9.1900024414070458</c:v>
                </c:pt>
                <c:pt idx="534">
                  <c:v>9.6399841308600003</c:v>
                </c:pt>
                <c:pt idx="535">
                  <c:v>9.1399841308600003</c:v>
                </c:pt>
                <c:pt idx="536">
                  <c:v>9.489990234375</c:v>
                </c:pt>
                <c:pt idx="537">
                  <c:v>9.2799987792970455</c:v>
                </c:pt>
                <c:pt idx="538">
                  <c:v>8.739990234375</c:v>
                </c:pt>
                <c:pt idx="539">
                  <c:v>9.1999816894540345</c:v>
                </c:pt>
                <c:pt idx="540">
                  <c:v>9.0700073242190342</c:v>
                </c:pt>
                <c:pt idx="541">
                  <c:v>9.6000061035160229</c:v>
                </c:pt>
                <c:pt idx="542">
                  <c:v>9.8599853515630116</c:v>
                </c:pt>
                <c:pt idx="543">
                  <c:v>9.8500061035160229</c:v>
                </c:pt>
                <c:pt idx="544">
                  <c:v>9.0700073242190342</c:v>
                </c:pt>
                <c:pt idx="545">
                  <c:v>9.3599853515630116</c:v>
                </c:pt>
                <c:pt idx="546">
                  <c:v>8.5899963378910229</c:v>
                </c:pt>
                <c:pt idx="547">
                  <c:v>8.3599853515630116</c:v>
                </c:pt>
                <c:pt idx="548">
                  <c:v>9.6799926757820458</c:v>
                </c:pt>
                <c:pt idx="549">
                  <c:v>9.2300109863290345</c:v>
                </c:pt>
                <c:pt idx="550">
                  <c:v>9.3299865722660229</c:v>
                </c:pt>
                <c:pt idx="551">
                  <c:v>9.7999877929690342</c:v>
                </c:pt>
                <c:pt idx="552">
                  <c:v>9.1699829101570458</c:v>
                </c:pt>
                <c:pt idx="553">
                  <c:v>9.3299865722660229</c:v>
                </c:pt>
                <c:pt idx="554">
                  <c:v>9.4199829101570458</c:v>
                </c:pt>
                <c:pt idx="555">
                  <c:v>9.1900024414070458</c:v>
                </c:pt>
                <c:pt idx="556">
                  <c:v>9.3699951171880116</c:v>
                </c:pt>
                <c:pt idx="557">
                  <c:v>9.0599975585940342</c:v>
                </c:pt>
                <c:pt idx="558">
                  <c:v>9.8200073242190342</c:v>
                </c:pt>
                <c:pt idx="559">
                  <c:v>9.3699951171880116</c:v>
                </c:pt>
                <c:pt idx="560">
                  <c:v>9.760009765625</c:v>
                </c:pt>
                <c:pt idx="561">
                  <c:v>9.8200073242190342</c:v>
                </c:pt>
                <c:pt idx="562">
                  <c:v>9.489990234375</c:v>
                </c:pt>
                <c:pt idx="563">
                  <c:v>9.3599853515630116</c:v>
                </c:pt>
                <c:pt idx="564">
                  <c:v>9.2999877929690342</c:v>
                </c:pt>
                <c:pt idx="565">
                  <c:v>9.3599853515630116</c:v>
                </c:pt>
                <c:pt idx="566">
                  <c:v>9.3899841308600003</c:v>
                </c:pt>
                <c:pt idx="567">
                  <c:v>9.1000061035160229</c:v>
                </c:pt>
                <c:pt idx="568">
                  <c:v>9.0299987792970455</c:v>
                </c:pt>
                <c:pt idx="569">
                  <c:v>9.0700073242190342</c:v>
                </c:pt>
                <c:pt idx="570">
                  <c:v>9.0899963378910229</c:v>
                </c:pt>
                <c:pt idx="571">
                  <c:v>8.8899841308600003</c:v>
                </c:pt>
                <c:pt idx="572">
                  <c:v>8.739990234375</c:v>
                </c:pt>
                <c:pt idx="573">
                  <c:v>9.6099853515630116</c:v>
                </c:pt>
                <c:pt idx="574">
                  <c:v>9.6300048828130116</c:v>
                </c:pt>
                <c:pt idx="575">
                  <c:v>9.6399841308600003</c:v>
                </c:pt>
                <c:pt idx="576">
                  <c:v>8.7200012207040345</c:v>
                </c:pt>
                <c:pt idx="577">
                  <c:v>8.989990234375</c:v>
                </c:pt>
                <c:pt idx="578">
                  <c:v>9.1199951171880116</c:v>
                </c:pt>
                <c:pt idx="579">
                  <c:v>9.0299987792970455</c:v>
                </c:pt>
                <c:pt idx="580">
                  <c:v>9.3800048828130116</c:v>
                </c:pt>
                <c:pt idx="581">
                  <c:v>9.4100036621100003</c:v>
                </c:pt>
                <c:pt idx="582">
                  <c:v>8.7699890136720455</c:v>
                </c:pt>
                <c:pt idx="583">
                  <c:v>8.7900085449220455</c:v>
                </c:pt>
                <c:pt idx="584">
                  <c:v>8.3999938964850003</c:v>
                </c:pt>
                <c:pt idx="585">
                  <c:v>8.2099914550790345</c:v>
                </c:pt>
                <c:pt idx="586">
                  <c:v>8.5400085449220455</c:v>
                </c:pt>
                <c:pt idx="587">
                  <c:v>8.1900024414070458</c:v>
                </c:pt>
                <c:pt idx="588">
                  <c:v>8.2799987792970455</c:v>
                </c:pt>
                <c:pt idx="589">
                  <c:v>8.1999816894540345</c:v>
                </c:pt>
                <c:pt idx="590">
                  <c:v>8.489990234375</c:v>
                </c:pt>
                <c:pt idx="591">
                  <c:v>7.9800109863290345</c:v>
                </c:pt>
                <c:pt idx="592">
                  <c:v>8.9800109863290345</c:v>
                </c:pt>
                <c:pt idx="593">
                  <c:v>8.3899841308600003</c:v>
                </c:pt>
                <c:pt idx="594">
                  <c:v>7.2200012207040345</c:v>
                </c:pt>
                <c:pt idx="595">
                  <c:v>8.9199829101570458</c:v>
                </c:pt>
                <c:pt idx="596">
                  <c:v>8.3999938964850003</c:v>
                </c:pt>
                <c:pt idx="597">
                  <c:v>8.3800048828130116</c:v>
                </c:pt>
                <c:pt idx="598">
                  <c:v>8.3200073242190342</c:v>
                </c:pt>
                <c:pt idx="599">
                  <c:v>8.7200012207040345</c:v>
                </c:pt>
                <c:pt idx="600">
                  <c:v>8.6199951171880116</c:v>
                </c:pt>
                <c:pt idx="601">
                  <c:v>9.3999938964850003</c:v>
                </c:pt>
                <c:pt idx="602">
                  <c:v>9.3899841308600003</c:v>
                </c:pt>
                <c:pt idx="603">
                  <c:v>9.6199951171880116</c:v>
                </c:pt>
                <c:pt idx="604">
                  <c:v>9.6399841308600003</c:v>
                </c:pt>
                <c:pt idx="605">
                  <c:v>8.9100036621100003</c:v>
                </c:pt>
                <c:pt idx="606">
                  <c:v>9.3299865722660229</c:v>
                </c:pt>
                <c:pt idx="607">
                  <c:v>9.8200073242190342</c:v>
                </c:pt>
                <c:pt idx="608">
                  <c:v>9.3899841308600003</c:v>
                </c:pt>
                <c:pt idx="609">
                  <c:v>9.5899963378910229</c:v>
                </c:pt>
                <c:pt idx="610">
                  <c:v>9.8800048828130116</c:v>
                </c:pt>
                <c:pt idx="611">
                  <c:v>9.9400024414070458</c:v>
                </c:pt>
                <c:pt idx="612">
                  <c:v>10.239990234375</c:v>
                </c:pt>
                <c:pt idx="613">
                  <c:v>9.6999816894540345</c:v>
                </c:pt>
                <c:pt idx="614">
                  <c:v>9.4400024414070458</c:v>
                </c:pt>
                <c:pt idx="615">
                  <c:v>9.739990234375</c:v>
                </c:pt>
                <c:pt idx="616">
                  <c:v>9.6399841308600003</c:v>
                </c:pt>
                <c:pt idx="617">
                  <c:v>9.5199890136720455</c:v>
                </c:pt>
                <c:pt idx="618">
                  <c:v>9.4299926757820458</c:v>
                </c:pt>
                <c:pt idx="619">
                  <c:v>9.5199890136720455</c:v>
                </c:pt>
                <c:pt idx="620">
                  <c:v>9.6399841308600003</c:v>
                </c:pt>
                <c:pt idx="621">
                  <c:v>9.6300048828130116</c:v>
                </c:pt>
                <c:pt idx="622">
                  <c:v>9.5599975585940342</c:v>
                </c:pt>
                <c:pt idx="623">
                  <c:v>9.4199829101570458</c:v>
                </c:pt>
                <c:pt idx="624">
                  <c:v>9.1999816894540345</c:v>
                </c:pt>
                <c:pt idx="625">
                  <c:v>9.1699829101570458</c:v>
                </c:pt>
                <c:pt idx="626">
                  <c:v>9</c:v>
                </c:pt>
                <c:pt idx="627">
                  <c:v>9.260009765625</c:v>
                </c:pt>
                <c:pt idx="628">
                  <c:v>8.6600036621100003</c:v>
                </c:pt>
                <c:pt idx="629">
                  <c:v>8.8899841308600003</c:v>
                </c:pt>
                <c:pt idx="630">
                  <c:v>8.1399841308600003</c:v>
                </c:pt>
                <c:pt idx="631">
                  <c:v>8.9199829101570458</c:v>
                </c:pt>
                <c:pt idx="632">
                  <c:v>8.760009765625</c:v>
                </c:pt>
                <c:pt idx="633">
                  <c:v>8.8599853515630116</c:v>
                </c:pt>
                <c:pt idx="634">
                  <c:v>8.5400085449220455</c:v>
                </c:pt>
                <c:pt idx="635">
                  <c:v>9.239990234375</c:v>
                </c:pt>
                <c:pt idx="636">
                  <c:v>8.989990234375</c:v>
                </c:pt>
                <c:pt idx="637">
                  <c:v>9.1399841308600003</c:v>
                </c:pt>
                <c:pt idx="638">
                  <c:v>9.2900085449220455</c:v>
                </c:pt>
                <c:pt idx="639">
                  <c:v>9.3399963378910229</c:v>
                </c:pt>
                <c:pt idx="640">
                  <c:v>9.0400085449220455</c:v>
                </c:pt>
                <c:pt idx="641">
                  <c:v>8.6900024414070458</c:v>
                </c:pt>
                <c:pt idx="642">
                  <c:v>8.3800048828130116</c:v>
                </c:pt>
                <c:pt idx="643">
                  <c:v>8.0400085449220455</c:v>
                </c:pt>
                <c:pt idx="644">
                  <c:v>7.8800048828130116</c:v>
                </c:pt>
                <c:pt idx="645">
                  <c:v>8.0899963378910229</c:v>
                </c:pt>
                <c:pt idx="646">
                  <c:v>8.6799926757820458</c:v>
                </c:pt>
                <c:pt idx="647">
                  <c:v>9.0199890136720455</c:v>
                </c:pt>
                <c:pt idx="648">
                  <c:v>9.239990234375</c:v>
                </c:pt>
                <c:pt idx="649">
                  <c:v>9.6399841308600003</c:v>
                </c:pt>
                <c:pt idx="650">
                  <c:v>9.8399963378910229</c:v>
                </c:pt>
                <c:pt idx="651">
                  <c:v>10.239990234375</c:v>
                </c:pt>
                <c:pt idx="652">
                  <c:v>10.540008544922046</c:v>
                </c:pt>
                <c:pt idx="653">
                  <c:v>10.839996337891023</c:v>
                </c:pt>
                <c:pt idx="654">
                  <c:v>10.779998779297046</c:v>
                </c:pt>
                <c:pt idx="655">
                  <c:v>10.88998413086</c:v>
                </c:pt>
                <c:pt idx="656">
                  <c:v>11.089996337891023</c:v>
                </c:pt>
                <c:pt idx="657">
                  <c:v>11.279998779297046</c:v>
                </c:pt>
                <c:pt idx="658">
                  <c:v>11.440002441407046</c:v>
                </c:pt>
                <c:pt idx="659">
                  <c:v>11.739990234375</c:v>
                </c:pt>
                <c:pt idx="660">
                  <c:v>11.940002441407046</c:v>
                </c:pt>
                <c:pt idx="661">
                  <c:v>11.239990234375</c:v>
                </c:pt>
                <c:pt idx="662">
                  <c:v>11.269989013672046</c:v>
                </c:pt>
                <c:pt idx="663">
                  <c:v>12.190002441407046</c:v>
                </c:pt>
                <c:pt idx="664">
                  <c:v>11.63998413086</c:v>
                </c:pt>
                <c:pt idx="665">
                  <c:v>12.040008544922046</c:v>
                </c:pt>
                <c:pt idx="666">
                  <c:v>12.190002441407046</c:v>
                </c:pt>
                <c:pt idx="667">
                  <c:v>11.989990234375</c:v>
                </c:pt>
                <c:pt idx="668">
                  <c:v>11.579986572266023</c:v>
                </c:pt>
                <c:pt idx="669">
                  <c:v>11.480010986329034</c:v>
                </c:pt>
                <c:pt idx="670">
                  <c:v>11.829986572266023</c:v>
                </c:pt>
                <c:pt idx="671">
                  <c:v>11.739990234375</c:v>
                </c:pt>
                <c:pt idx="672">
                  <c:v>11.589996337891023</c:v>
                </c:pt>
                <c:pt idx="673">
                  <c:v>11.239990234375</c:v>
                </c:pt>
                <c:pt idx="674">
                  <c:v>11.13998413086</c:v>
                </c:pt>
                <c:pt idx="675">
                  <c:v>11.739990234375</c:v>
                </c:pt>
                <c:pt idx="676">
                  <c:v>11.589996337891023</c:v>
                </c:pt>
                <c:pt idx="677">
                  <c:v>11.38998413086</c:v>
                </c:pt>
                <c:pt idx="678">
                  <c:v>11.13998413086</c:v>
                </c:pt>
                <c:pt idx="679">
                  <c:v>11.13998413086</c:v>
                </c:pt>
                <c:pt idx="680">
                  <c:v>11.339996337891023</c:v>
                </c:pt>
                <c:pt idx="681">
                  <c:v>11.38998413086</c:v>
                </c:pt>
                <c:pt idx="682">
                  <c:v>11.760009765625</c:v>
                </c:pt>
                <c:pt idx="683">
                  <c:v>11.079986572266023</c:v>
                </c:pt>
                <c:pt idx="684">
                  <c:v>10.739990234375</c:v>
                </c:pt>
                <c:pt idx="685">
                  <c:v>10.839996337891023</c:v>
                </c:pt>
                <c:pt idx="686">
                  <c:v>10.859985351563012</c:v>
                </c:pt>
                <c:pt idx="687">
                  <c:v>10.940002441407046</c:v>
                </c:pt>
                <c:pt idx="688">
                  <c:v>10</c:v>
                </c:pt>
                <c:pt idx="689">
                  <c:v>10.540008544922046</c:v>
                </c:pt>
                <c:pt idx="690">
                  <c:v>10.790008544922046</c:v>
                </c:pt>
                <c:pt idx="691">
                  <c:v>10.690002441407046</c:v>
                </c:pt>
                <c:pt idx="692">
                  <c:v>10.339996337891023</c:v>
                </c:pt>
                <c:pt idx="693">
                  <c:v>10.440002441407046</c:v>
                </c:pt>
                <c:pt idx="694">
                  <c:v>10.339996337891023</c:v>
                </c:pt>
                <c:pt idx="695">
                  <c:v>10.320007324219034</c:v>
                </c:pt>
                <c:pt idx="696">
                  <c:v>10.38998413086</c:v>
                </c:pt>
                <c:pt idx="697">
                  <c:v>10.359985351563012</c:v>
                </c:pt>
                <c:pt idx="698">
                  <c:v>10.339996337891023</c:v>
                </c:pt>
                <c:pt idx="699">
                  <c:v>10.260009765625</c:v>
                </c:pt>
                <c:pt idx="700">
                  <c:v>10.399993896485</c:v>
                </c:pt>
                <c:pt idx="701">
                  <c:v>10.63998413086</c:v>
                </c:pt>
                <c:pt idx="702">
                  <c:v>10.489990234375</c:v>
                </c:pt>
                <c:pt idx="703">
                  <c:v>10.540008544922046</c:v>
                </c:pt>
                <c:pt idx="704">
                  <c:v>10.820007324219034</c:v>
                </c:pt>
                <c:pt idx="705">
                  <c:v>11.13998413086</c:v>
                </c:pt>
                <c:pt idx="706">
                  <c:v>12.299987792969034</c:v>
                </c:pt>
                <c:pt idx="707">
                  <c:v>11.630004882813012</c:v>
                </c:pt>
                <c:pt idx="708">
                  <c:v>11.949981689454034</c:v>
                </c:pt>
                <c:pt idx="709">
                  <c:v>10.839996337891023</c:v>
                </c:pt>
                <c:pt idx="710">
                  <c:v>10.690002441407046</c:v>
                </c:pt>
                <c:pt idx="711">
                  <c:v>11.040008544922046</c:v>
                </c:pt>
                <c:pt idx="712">
                  <c:v>11.669982910157046</c:v>
                </c:pt>
                <c:pt idx="713">
                  <c:v>11.540008544922046</c:v>
                </c:pt>
                <c:pt idx="714">
                  <c:v>11.38998413086</c:v>
                </c:pt>
                <c:pt idx="715">
                  <c:v>11.489990234375</c:v>
                </c:pt>
                <c:pt idx="716">
                  <c:v>11.63998413086</c:v>
                </c:pt>
                <c:pt idx="717">
                  <c:v>11.63998413086</c:v>
                </c:pt>
                <c:pt idx="718">
                  <c:v>11.239990234375</c:v>
                </c:pt>
                <c:pt idx="719">
                  <c:v>11.190002441407046</c:v>
                </c:pt>
                <c:pt idx="720">
                  <c:v>10.600006103516023</c:v>
                </c:pt>
                <c:pt idx="721">
                  <c:v>11.239990234375</c:v>
                </c:pt>
                <c:pt idx="722">
                  <c:v>10.839996337891023</c:v>
                </c:pt>
                <c:pt idx="723">
                  <c:v>10.339996337891023</c:v>
                </c:pt>
                <c:pt idx="724">
                  <c:v>10.38998413086</c:v>
                </c:pt>
                <c:pt idx="725">
                  <c:v>10.690002441407046</c:v>
                </c:pt>
                <c:pt idx="726">
                  <c:v>10.739990234375</c:v>
                </c:pt>
                <c:pt idx="727">
                  <c:v>11.290008544922046</c:v>
                </c:pt>
                <c:pt idx="728">
                  <c:v>11.13998413086</c:v>
                </c:pt>
                <c:pt idx="729">
                  <c:v>11.079986572266023</c:v>
                </c:pt>
                <c:pt idx="730">
                  <c:v>11.149993896485</c:v>
                </c:pt>
                <c:pt idx="731">
                  <c:v>11.089996337891023</c:v>
                </c:pt>
                <c:pt idx="732">
                  <c:v>11.059997558594034</c:v>
                </c:pt>
                <c:pt idx="733">
                  <c:v>11.040008544922046</c:v>
                </c:pt>
                <c:pt idx="734">
                  <c:v>10.989990234375</c:v>
                </c:pt>
                <c:pt idx="735">
                  <c:v>10.959991455079034</c:v>
                </c:pt>
                <c:pt idx="736">
                  <c:v>10.519989013672046</c:v>
                </c:pt>
                <c:pt idx="737">
                  <c:v>10.489990234375</c:v>
                </c:pt>
                <c:pt idx="738">
                  <c:v>10.339996337891023</c:v>
                </c:pt>
                <c:pt idx="739">
                  <c:v>10.13998413086</c:v>
                </c:pt>
                <c:pt idx="740">
                  <c:v>10.290008544922046</c:v>
                </c:pt>
                <c:pt idx="741">
                  <c:v>10.029998779297046</c:v>
                </c:pt>
                <c:pt idx="742">
                  <c:v>9.9800109863290345</c:v>
                </c:pt>
                <c:pt idx="743">
                  <c:v>9.9299926757820458</c:v>
                </c:pt>
                <c:pt idx="744">
                  <c:v>10.199981689454034</c:v>
                </c:pt>
                <c:pt idx="745">
                  <c:v>10.329986572266023</c:v>
                </c:pt>
                <c:pt idx="746">
                  <c:v>10.459991455079034</c:v>
                </c:pt>
                <c:pt idx="747">
                  <c:v>10.720001220704034</c:v>
                </c:pt>
                <c:pt idx="748">
                  <c:v>10.940002441407046</c:v>
                </c:pt>
                <c:pt idx="749">
                  <c:v>11.699981689454034</c:v>
                </c:pt>
                <c:pt idx="750">
                  <c:v>11.079986572266023</c:v>
                </c:pt>
                <c:pt idx="751">
                  <c:v>11.16000366211</c:v>
                </c:pt>
                <c:pt idx="752">
                  <c:v>11.290008544922046</c:v>
                </c:pt>
                <c:pt idx="753">
                  <c:v>11.220001220704034</c:v>
                </c:pt>
                <c:pt idx="754">
                  <c:v>11.059997558594034</c:v>
                </c:pt>
                <c:pt idx="755">
                  <c:v>10.790008544922046</c:v>
                </c:pt>
                <c:pt idx="756">
                  <c:v>11.440002441407046</c:v>
                </c:pt>
                <c:pt idx="757">
                  <c:v>10.630004882813012</c:v>
                </c:pt>
                <c:pt idx="758">
                  <c:v>11.079986572266023</c:v>
                </c:pt>
                <c:pt idx="759">
                  <c:v>11</c:v>
                </c:pt>
                <c:pt idx="760">
                  <c:v>11.760009765625</c:v>
                </c:pt>
                <c:pt idx="761">
                  <c:v>11.089996337891023</c:v>
                </c:pt>
                <c:pt idx="762">
                  <c:v>10.980010986329034</c:v>
                </c:pt>
                <c:pt idx="763">
                  <c:v>10.75</c:v>
                </c:pt>
                <c:pt idx="764">
                  <c:v>10.839996337891023</c:v>
                </c:pt>
                <c:pt idx="765">
                  <c:v>10.88998413086</c:v>
                </c:pt>
                <c:pt idx="766">
                  <c:v>11.199981689454034</c:v>
                </c:pt>
                <c:pt idx="767">
                  <c:v>11.230010986329034</c:v>
                </c:pt>
                <c:pt idx="768">
                  <c:v>10.989990234375</c:v>
                </c:pt>
                <c:pt idx="769">
                  <c:v>11.059997558594034</c:v>
                </c:pt>
                <c:pt idx="770">
                  <c:v>11.040008544922046</c:v>
                </c:pt>
                <c:pt idx="771">
                  <c:v>10.880004882813012</c:v>
                </c:pt>
                <c:pt idx="772">
                  <c:v>10.209991455079034</c:v>
                </c:pt>
                <c:pt idx="773">
                  <c:v>10.699981689454034</c:v>
                </c:pt>
                <c:pt idx="774">
                  <c:v>10.699981689454034</c:v>
                </c:pt>
                <c:pt idx="775">
                  <c:v>10.88998413086</c:v>
                </c:pt>
                <c:pt idx="776">
                  <c:v>10.769989013672046</c:v>
                </c:pt>
                <c:pt idx="777">
                  <c:v>9.6099853515630116</c:v>
                </c:pt>
                <c:pt idx="778">
                  <c:v>9.9599914550790345</c:v>
                </c:pt>
                <c:pt idx="779">
                  <c:v>10.690002441407046</c:v>
                </c:pt>
                <c:pt idx="780">
                  <c:v>10.709991455079034</c:v>
                </c:pt>
                <c:pt idx="781">
                  <c:v>10.269989013672046</c:v>
                </c:pt>
                <c:pt idx="782">
                  <c:v>10.299987792969034</c:v>
                </c:pt>
                <c:pt idx="783">
                  <c:v>10.260009765625</c:v>
                </c:pt>
                <c:pt idx="784">
                  <c:v>10.339996337891023</c:v>
                </c:pt>
                <c:pt idx="785">
                  <c:v>10.290008544922046</c:v>
                </c:pt>
                <c:pt idx="786">
                  <c:v>10.260009765625</c:v>
                </c:pt>
                <c:pt idx="787">
                  <c:v>10.239990234375</c:v>
                </c:pt>
                <c:pt idx="788">
                  <c:v>10.489990234375</c:v>
                </c:pt>
                <c:pt idx="789">
                  <c:v>10.600006103516023</c:v>
                </c:pt>
                <c:pt idx="790">
                  <c:v>9.9400024414070458</c:v>
                </c:pt>
                <c:pt idx="791">
                  <c:v>9.739990234375</c:v>
                </c:pt>
                <c:pt idx="792">
                  <c:v>9.6799926757820458</c:v>
                </c:pt>
                <c:pt idx="793">
                  <c:v>9.5400085449220455</c:v>
                </c:pt>
                <c:pt idx="794">
                  <c:v>9.8200073242190342</c:v>
                </c:pt>
                <c:pt idx="795">
                  <c:v>10.079986572266023</c:v>
                </c:pt>
                <c:pt idx="796">
                  <c:v>9.6399841308600003</c:v>
                </c:pt>
                <c:pt idx="797">
                  <c:v>9.760009765625</c:v>
                </c:pt>
                <c:pt idx="798">
                  <c:v>10.079986572266023</c:v>
                </c:pt>
                <c:pt idx="799">
                  <c:v>9.3399963378910229</c:v>
                </c:pt>
                <c:pt idx="800">
                  <c:v>9.9199829101570458</c:v>
                </c:pt>
                <c:pt idx="801">
                  <c:v>9.239990234375</c:v>
                </c:pt>
                <c:pt idx="802">
                  <c:v>8.5899963378910229</c:v>
                </c:pt>
                <c:pt idx="803">
                  <c:v>9.010009765625</c:v>
                </c:pt>
                <c:pt idx="804">
                  <c:v>9.1199951171880116</c:v>
                </c:pt>
                <c:pt idx="805">
                  <c:v>9.3299865722660229</c:v>
                </c:pt>
                <c:pt idx="806">
                  <c:v>9.5599975585940342</c:v>
                </c:pt>
                <c:pt idx="807">
                  <c:v>9.0299987792970455</c:v>
                </c:pt>
                <c:pt idx="808">
                  <c:v>8.739990234375</c:v>
                </c:pt>
                <c:pt idx="809">
                  <c:v>8.4599914550790345</c:v>
                </c:pt>
                <c:pt idx="810">
                  <c:v>8.8399963378910229</c:v>
                </c:pt>
                <c:pt idx="811">
                  <c:v>8.739990234375</c:v>
                </c:pt>
                <c:pt idx="812">
                  <c:v>8.6600036621100003</c:v>
                </c:pt>
                <c:pt idx="813">
                  <c:v>8.5400085449220455</c:v>
                </c:pt>
                <c:pt idx="814">
                  <c:v>8.4299926757820458</c:v>
                </c:pt>
                <c:pt idx="815">
                  <c:v>8.3599853515630116</c:v>
                </c:pt>
                <c:pt idx="816">
                  <c:v>8.260009765625</c:v>
                </c:pt>
                <c:pt idx="817">
                  <c:v>7.8399963378910229</c:v>
                </c:pt>
                <c:pt idx="818">
                  <c:v>8.3399963378910229</c:v>
                </c:pt>
                <c:pt idx="819">
                  <c:v>8.2999877929690342</c:v>
                </c:pt>
                <c:pt idx="820">
                  <c:v>8.2699890136720455</c:v>
                </c:pt>
                <c:pt idx="821">
                  <c:v>8.239990234375</c:v>
                </c:pt>
                <c:pt idx="822">
                  <c:v>8.0400085449220455</c:v>
                </c:pt>
                <c:pt idx="823">
                  <c:v>8.0199890136720455</c:v>
                </c:pt>
                <c:pt idx="824">
                  <c:v>8.3500061035160229</c:v>
                </c:pt>
                <c:pt idx="825">
                  <c:v>7.989990234375</c:v>
                </c:pt>
                <c:pt idx="826">
                  <c:v>8.1000061035160229</c:v>
                </c:pt>
                <c:pt idx="827">
                  <c:v>8.4199829101570458</c:v>
                </c:pt>
                <c:pt idx="828">
                  <c:v>8.1900024414070458</c:v>
                </c:pt>
                <c:pt idx="829">
                  <c:v>7.9499816894540345</c:v>
                </c:pt>
                <c:pt idx="830">
                  <c:v>7.8299865722660229</c:v>
                </c:pt>
                <c:pt idx="831">
                  <c:v>7.9400024414070458</c:v>
                </c:pt>
                <c:pt idx="832">
                  <c:v>7.9100036621100003</c:v>
                </c:pt>
                <c:pt idx="833">
                  <c:v>8.0199890136720455</c:v>
                </c:pt>
                <c:pt idx="834">
                  <c:v>8.0799865722660229</c:v>
                </c:pt>
                <c:pt idx="835">
                  <c:v>8.260009765625</c:v>
                </c:pt>
                <c:pt idx="836">
                  <c:v>7.8800048828130116</c:v>
                </c:pt>
                <c:pt idx="837">
                  <c:v>7.8399963378910229</c:v>
                </c:pt>
                <c:pt idx="838">
                  <c:v>7.760009765625</c:v>
                </c:pt>
                <c:pt idx="839">
                  <c:v>7.7200012207040345</c:v>
                </c:pt>
                <c:pt idx="840">
                  <c:v>7.5</c:v>
                </c:pt>
                <c:pt idx="841">
                  <c:v>7.4499816894540345</c:v>
                </c:pt>
                <c:pt idx="842">
                  <c:v>7.4400024414070458</c:v>
                </c:pt>
                <c:pt idx="843">
                  <c:v>7.3999938964850003</c:v>
                </c:pt>
                <c:pt idx="844">
                  <c:v>7.6600036621100003</c:v>
                </c:pt>
                <c:pt idx="845">
                  <c:v>7.6000061035160229</c:v>
                </c:pt>
                <c:pt idx="846">
                  <c:v>7.0199890136720455</c:v>
                </c:pt>
                <c:pt idx="847">
                  <c:v>7.1600036621100003</c:v>
                </c:pt>
                <c:pt idx="848">
                  <c:v>7.8399963378910229</c:v>
                </c:pt>
                <c:pt idx="849">
                  <c:v>7.5700073242190342</c:v>
                </c:pt>
                <c:pt idx="850">
                  <c:v>7.4400024414070458</c:v>
                </c:pt>
                <c:pt idx="851">
                  <c:v>7.1199951171880116</c:v>
                </c:pt>
                <c:pt idx="852">
                  <c:v>7.0299987792970455</c:v>
                </c:pt>
                <c:pt idx="853">
                  <c:v>7.5599975585940342</c:v>
                </c:pt>
                <c:pt idx="854">
                  <c:v>7.0899963378910229</c:v>
                </c:pt>
                <c:pt idx="855">
                  <c:v>7</c:v>
                </c:pt>
                <c:pt idx="856">
                  <c:v>7.1399841308600003</c:v>
                </c:pt>
                <c:pt idx="857">
                  <c:v>7.260009765625</c:v>
                </c:pt>
                <c:pt idx="858">
                  <c:v>7.5199890136720455</c:v>
                </c:pt>
                <c:pt idx="859">
                  <c:v>7.6399841308600003</c:v>
                </c:pt>
                <c:pt idx="860">
                  <c:v>7.2200012207040345</c:v>
                </c:pt>
                <c:pt idx="861">
                  <c:v>7.1900024414070458</c:v>
                </c:pt>
                <c:pt idx="862">
                  <c:v>6.9599914550790345</c:v>
                </c:pt>
                <c:pt idx="863">
                  <c:v>6.8200073242190342</c:v>
                </c:pt>
                <c:pt idx="864">
                  <c:v>6.4199829101570458</c:v>
                </c:pt>
                <c:pt idx="865">
                  <c:v>6.8399963378910229</c:v>
                </c:pt>
                <c:pt idx="866">
                  <c:v>6.7900085449220455</c:v>
                </c:pt>
                <c:pt idx="867">
                  <c:v>6.75</c:v>
                </c:pt>
                <c:pt idx="868">
                  <c:v>6.4199829101570458</c:v>
                </c:pt>
                <c:pt idx="869">
                  <c:v>6.6999816894540345</c:v>
                </c:pt>
                <c:pt idx="870">
                  <c:v>6.5599975585940342</c:v>
                </c:pt>
                <c:pt idx="871">
                  <c:v>6.5700073242190342</c:v>
                </c:pt>
                <c:pt idx="872">
                  <c:v>6.739990234375</c:v>
                </c:pt>
                <c:pt idx="873">
                  <c:v>6.8599853515630116</c:v>
                </c:pt>
                <c:pt idx="874">
                  <c:v>7.0700073242190342</c:v>
                </c:pt>
                <c:pt idx="875">
                  <c:v>6.5499877929690342</c:v>
                </c:pt>
                <c:pt idx="876">
                  <c:v>6.3800048828130116</c:v>
                </c:pt>
                <c:pt idx="877">
                  <c:v>6.5</c:v>
                </c:pt>
                <c:pt idx="878">
                  <c:v>6.4700012207040345</c:v>
                </c:pt>
                <c:pt idx="879">
                  <c:v>6.760009765625</c:v>
                </c:pt>
                <c:pt idx="880">
                  <c:v>7.1900024414070458</c:v>
                </c:pt>
                <c:pt idx="881">
                  <c:v>6.7799987792970455</c:v>
                </c:pt>
                <c:pt idx="882">
                  <c:v>6.7999877929690342</c:v>
                </c:pt>
                <c:pt idx="883">
                  <c:v>6.1499938964850003</c:v>
                </c:pt>
                <c:pt idx="884">
                  <c:v>6.4599914550790345</c:v>
                </c:pt>
                <c:pt idx="885">
                  <c:v>6.9700012207040345</c:v>
                </c:pt>
                <c:pt idx="886">
                  <c:v>6.4800109863290345</c:v>
                </c:pt>
                <c:pt idx="887">
                  <c:v>6.5</c:v>
                </c:pt>
                <c:pt idx="888">
                  <c:v>6.3500061035160229</c:v>
                </c:pt>
                <c:pt idx="889">
                  <c:v>6.6000061035160229</c:v>
                </c:pt>
                <c:pt idx="890">
                  <c:v>6.8299865722660229</c:v>
                </c:pt>
                <c:pt idx="891">
                  <c:v>7.5299987792970455</c:v>
                </c:pt>
                <c:pt idx="892">
                  <c:v>7.5899963378910229</c:v>
                </c:pt>
                <c:pt idx="893">
                  <c:v>7.0799865722660229</c:v>
                </c:pt>
                <c:pt idx="894">
                  <c:v>6.3800048828130116</c:v>
                </c:pt>
                <c:pt idx="895">
                  <c:v>6.7799987792970455</c:v>
                </c:pt>
                <c:pt idx="896">
                  <c:v>6.9499816894540345</c:v>
                </c:pt>
                <c:pt idx="897">
                  <c:v>6.7799987792970455</c:v>
                </c:pt>
                <c:pt idx="898">
                  <c:v>6.3399963378910229</c:v>
                </c:pt>
                <c:pt idx="899">
                  <c:v>6.7300109863290345</c:v>
                </c:pt>
                <c:pt idx="900">
                  <c:v>6.7999877929690342</c:v>
                </c:pt>
                <c:pt idx="901">
                  <c:v>7.2300109863290345</c:v>
                </c:pt>
                <c:pt idx="902">
                  <c:v>7.1300048828130116</c:v>
                </c:pt>
                <c:pt idx="903">
                  <c:v>7.0700073242190342</c:v>
                </c:pt>
                <c:pt idx="904">
                  <c:v>6.989990234375</c:v>
                </c:pt>
                <c:pt idx="905">
                  <c:v>6.75</c:v>
                </c:pt>
                <c:pt idx="906">
                  <c:v>6.6799926757820458</c:v>
                </c:pt>
                <c:pt idx="907">
                  <c:v>6.6300048828130116</c:v>
                </c:pt>
                <c:pt idx="908">
                  <c:v>6.1999816894540345</c:v>
                </c:pt>
                <c:pt idx="909">
                  <c:v>6.3399963378910229</c:v>
                </c:pt>
                <c:pt idx="910">
                  <c:v>6.2200012207040345</c:v>
                </c:pt>
                <c:pt idx="911">
                  <c:v>6.5599975585940342</c:v>
                </c:pt>
                <c:pt idx="912">
                  <c:v>6.4400024414070458</c:v>
                </c:pt>
                <c:pt idx="913">
                  <c:v>6.1199951171880116</c:v>
                </c:pt>
                <c:pt idx="914">
                  <c:v>6.1099853515630116</c:v>
                </c:pt>
                <c:pt idx="915">
                  <c:v>6.2200012207040345</c:v>
                </c:pt>
                <c:pt idx="916">
                  <c:v>6.239990234375</c:v>
                </c:pt>
                <c:pt idx="917">
                  <c:v>6.2799987792970455</c:v>
                </c:pt>
                <c:pt idx="918">
                  <c:v>6.1999816894540345</c:v>
                </c:pt>
                <c:pt idx="919">
                  <c:v>6.260009765625</c:v>
                </c:pt>
                <c:pt idx="920">
                  <c:v>6.2799987792970455</c:v>
                </c:pt>
                <c:pt idx="921">
                  <c:v>6.7300109863290345</c:v>
                </c:pt>
                <c:pt idx="922">
                  <c:v>6.3399963378910229</c:v>
                </c:pt>
                <c:pt idx="923">
                  <c:v>6.2900085449220455</c:v>
                </c:pt>
                <c:pt idx="924">
                  <c:v>6.2300109863290345</c:v>
                </c:pt>
                <c:pt idx="925">
                  <c:v>6.1000061035160229</c:v>
                </c:pt>
                <c:pt idx="926">
                  <c:v>5.6399841308600003</c:v>
                </c:pt>
                <c:pt idx="927">
                  <c:v>5.6799926757820458</c:v>
                </c:pt>
                <c:pt idx="928">
                  <c:v>5.9400024414070458</c:v>
                </c:pt>
                <c:pt idx="929">
                  <c:v>6.010009765625</c:v>
                </c:pt>
                <c:pt idx="930">
                  <c:v>6.3099975585940342</c:v>
                </c:pt>
                <c:pt idx="931">
                  <c:v>6.4700012207040345</c:v>
                </c:pt>
                <c:pt idx="932">
                  <c:v>6.5899963378910229</c:v>
                </c:pt>
                <c:pt idx="933">
                  <c:v>6.5700073242190342</c:v>
                </c:pt>
                <c:pt idx="934">
                  <c:v>6.8800048828130116</c:v>
                </c:pt>
                <c:pt idx="935">
                  <c:v>7.1000061035160229</c:v>
                </c:pt>
                <c:pt idx="936">
                  <c:v>7.7200012207040345</c:v>
                </c:pt>
                <c:pt idx="937">
                  <c:v>7.2699890136720455</c:v>
                </c:pt>
                <c:pt idx="938">
                  <c:v>7.6099853515630116</c:v>
                </c:pt>
                <c:pt idx="939">
                  <c:v>6.6199951171880116</c:v>
                </c:pt>
                <c:pt idx="940">
                  <c:v>6.7900085449220455</c:v>
                </c:pt>
                <c:pt idx="941">
                  <c:v>5.9100036621100003</c:v>
                </c:pt>
                <c:pt idx="942">
                  <c:v>5.4800109863290345</c:v>
                </c:pt>
                <c:pt idx="943">
                  <c:v>7.0599975585940342</c:v>
                </c:pt>
                <c:pt idx="944">
                  <c:v>6.25</c:v>
                </c:pt>
                <c:pt idx="945">
                  <c:v>5.6199951171880116</c:v>
                </c:pt>
                <c:pt idx="946">
                  <c:v>5.6799926757820458</c:v>
                </c:pt>
                <c:pt idx="947">
                  <c:v>5.8800048828130116</c:v>
                </c:pt>
                <c:pt idx="948">
                  <c:v>5.8399963378910229</c:v>
                </c:pt>
                <c:pt idx="949">
                  <c:v>6.1300048828130116</c:v>
                </c:pt>
                <c:pt idx="950">
                  <c:v>6.1099853515630116</c:v>
                </c:pt>
                <c:pt idx="951">
                  <c:v>6.2699890136720455</c:v>
                </c:pt>
                <c:pt idx="952">
                  <c:v>6.3999938964850003</c:v>
                </c:pt>
                <c:pt idx="953">
                  <c:v>6.2799987792970455</c:v>
                </c:pt>
                <c:pt idx="954">
                  <c:v>6.1600036621100003</c:v>
                </c:pt>
                <c:pt idx="955">
                  <c:v>6.4599914550790345</c:v>
                </c:pt>
                <c:pt idx="956">
                  <c:v>6.6600036621100003</c:v>
                </c:pt>
                <c:pt idx="957">
                  <c:v>6.6900024414070458</c:v>
                </c:pt>
                <c:pt idx="958">
                  <c:v>5.7300109863290345</c:v>
                </c:pt>
                <c:pt idx="959">
                  <c:v>5.9400024414070458</c:v>
                </c:pt>
                <c:pt idx="960">
                  <c:v>5.7099914550790345</c:v>
                </c:pt>
                <c:pt idx="961">
                  <c:v>5.6900024414070458</c:v>
                </c:pt>
                <c:pt idx="962">
                  <c:v>6.1000061035160229</c:v>
                </c:pt>
                <c:pt idx="963">
                  <c:v>5.9499816894540345</c:v>
                </c:pt>
                <c:pt idx="964">
                  <c:v>6.4299926757820458</c:v>
                </c:pt>
                <c:pt idx="965">
                  <c:v>5.8399963378910229</c:v>
                </c:pt>
                <c:pt idx="966">
                  <c:v>6.260009765625</c:v>
                </c:pt>
                <c:pt idx="967">
                  <c:v>6.5499877929690342</c:v>
                </c:pt>
                <c:pt idx="968">
                  <c:v>5.3399963378910229</c:v>
                </c:pt>
                <c:pt idx="969">
                  <c:v>5.3299865722660229</c:v>
                </c:pt>
                <c:pt idx="970">
                  <c:v>5.4299926757820458</c:v>
                </c:pt>
                <c:pt idx="971">
                  <c:v>5.5599975585940342</c:v>
                </c:pt>
                <c:pt idx="972">
                  <c:v>5.489990234375</c:v>
                </c:pt>
                <c:pt idx="973">
                  <c:v>5.6600036621100003</c:v>
                </c:pt>
                <c:pt idx="974">
                  <c:v>5.5700073242190342</c:v>
                </c:pt>
                <c:pt idx="975">
                  <c:v>5.2999877929690342</c:v>
                </c:pt>
                <c:pt idx="976">
                  <c:v>5.4700012207040345</c:v>
                </c:pt>
                <c:pt idx="977">
                  <c:v>5.8800048828130116</c:v>
                </c:pt>
                <c:pt idx="978">
                  <c:v>5.8999938964850003</c:v>
                </c:pt>
                <c:pt idx="979">
                  <c:v>6.010009765625</c:v>
                </c:pt>
                <c:pt idx="980">
                  <c:v>6.1300048828130116</c:v>
                </c:pt>
                <c:pt idx="981">
                  <c:v>6.3299865722660229</c:v>
                </c:pt>
                <c:pt idx="982">
                  <c:v>6.4299926757820458</c:v>
                </c:pt>
                <c:pt idx="983">
                  <c:v>6.5299987792970455</c:v>
                </c:pt>
                <c:pt idx="984">
                  <c:v>6.5899963378910229</c:v>
                </c:pt>
                <c:pt idx="985">
                  <c:v>6.0599975585940342</c:v>
                </c:pt>
                <c:pt idx="986">
                  <c:v>5.6799926757820458</c:v>
                </c:pt>
                <c:pt idx="987">
                  <c:v>6.010009765625</c:v>
                </c:pt>
                <c:pt idx="988">
                  <c:v>6.4800109863290345</c:v>
                </c:pt>
                <c:pt idx="989">
                  <c:v>6.2900085449220455</c:v>
                </c:pt>
                <c:pt idx="990">
                  <c:v>6.489990234375</c:v>
                </c:pt>
                <c:pt idx="991">
                  <c:v>6.5400085449220455</c:v>
                </c:pt>
                <c:pt idx="992">
                  <c:v>6.5899963378910229</c:v>
                </c:pt>
                <c:pt idx="993">
                  <c:v>6.0799865722660229</c:v>
                </c:pt>
                <c:pt idx="994">
                  <c:v>6.2799987792970455</c:v>
                </c:pt>
                <c:pt idx="995">
                  <c:v>6.5700073242190342</c:v>
                </c:pt>
                <c:pt idx="996">
                  <c:v>5.8800048828130116</c:v>
                </c:pt>
                <c:pt idx="997">
                  <c:v>5.489990234375</c:v>
                </c:pt>
                <c:pt idx="998">
                  <c:v>5.760009765625</c:v>
                </c:pt>
                <c:pt idx="999">
                  <c:v>5.8599853515630116</c:v>
                </c:pt>
                <c:pt idx="1000">
                  <c:v>5.8099975585940342</c:v>
                </c:pt>
                <c:pt idx="1001">
                  <c:v>5.8099975585940342</c:v>
                </c:pt>
                <c:pt idx="1002">
                  <c:v>6.0299987792970455</c:v>
                </c:pt>
                <c:pt idx="1003">
                  <c:v>5.7099914550790345</c:v>
                </c:pt>
                <c:pt idx="1004">
                  <c:v>6.0599975585940342</c:v>
                </c:pt>
                <c:pt idx="1005">
                  <c:v>5.6999816894540345</c:v>
                </c:pt>
                <c:pt idx="1006">
                  <c:v>6.0799865722660229</c:v>
                </c:pt>
                <c:pt idx="1007">
                  <c:v>5.7799987792970455</c:v>
                </c:pt>
                <c:pt idx="1008">
                  <c:v>6.0599975585940342</c:v>
                </c:pt>
                <c:pt idx="1009">
                  <c:v>5.6799926757820458</c:v>
                </c:pt>
                <c:pt idx="1010">
                  <c:v>5.8800048828130116</c:v>
                </c:pt>
                <c:pt idx="1011">
                  <c:v>6.1000061035160229</c:v>
                </c:pt>
                <c:pt idx="1012">
                  <c:v>5.6799926757820458</c:v>
                </c:pt>
                <c:pt idx="1013">
                  <c:v>6.0199890136720455</c:v>
                </c:pt>
                <c:pt idx="1014">
                  <c:v>5.8999938964850003</c:v>
                </c:pt>
                <c:pt idx="1015">
                  <c:v>5.7799987792970455</c:v>
                </c:pt>
                <c:pt idx="1016">
                  <c:v>5.6099853515630116</c:v>
                </c:pt>
                <c:pt idx="1017">
                  <c:v>5.9800109863290345</c:v>
                </c:pt>
                <c:pt idx="1018">
                  <c:v>6.3200073242190342</c:v>
                </c:pt>
                <c:pt idx="1019">
                  <c:v>6.4599914550790345</c:v>
                </c:pt>
                <c:pt idx="1020">
                  <c:v>7.3500061035160229</c:v>
                </c:pt>
                <c:pt idx="1021">
                  <c:v>7.5700073242190342</c:v>
                </c:pt>
                <c:pt idx="1022">
                  <c:v>6.760009765625</c:v>
                </c:pt>
                <c:pt idx="1023">
                  <c:v>6.2999877929690342</c:v>
                </c:pt>
                <c:pt idx="1024">
                  <c:v>5.5599975585940342</c:v>
                </c:pt>
                <c:pt idx="1025">
                  <c:v>5.5499877929690342</c:v>
                </c:pt>
                <c:pt idx="1026">
                  <c:v>5.8999938964850003</c:v>
                </c:pt>
                <c:pt idx="1027">
                  <c:v>6.1799926757820458</c:v>
                </c:pt>
                <c:pt idx="1028">
                  <c:v>6.2799987792970455</c:v>
                </c:pt>
                <c:pt idx="1029">
                  <c:v>6.4599914550790345</c:v>
                </c:pt>
                <c:pt idx="1030">
                  <c:v>7.3099975585940342</c:v>
                </c:pt>
                <c:pt idx="1031">
                  <c:v>7.1600036621100003</c:v>
                </c:pt>
                <c:pt idx="1032">
                  <c:v>7</c:v>
                </c:pt>
                <c:pt idx="1033">
                  <c:v>6.7099914550790345</c:v>
                </c:pt>
                <c:pt idx="1034">
                  <c:v>7.3699951171880116</c:v>
                </c:pt>
                <c:pt idx="1035">
                  <c:v>6.8599853515630116</c:v>
                </c:pt>
                <c:pt idx="1036">
                  <c:v>6.7699890136720455</c:v>
                </c:pt>
                <c:pt idx="1037">
                  <c:v>6.4400024414070458</c:v>
                </c:pt>
                <c:pt idx="1038">
                  <c:v>6.6600036621100003</c:v>
                </c:pt>
                <c:pt idx="1039">
                  <c:v>7.0499877929690342</c:v>
                </c:pt>
                <c:pt idx="1040">
                  <c:v>6.6600036621100003</c:v>
                </c:pt>
                <c:pt idx="1041">
                  <c:v>6.3699951171880116</c:v>
                </c:pt>
                <c:pt idx="1042">
                  <c:v>6.3200073242190342</c:v>
                </c:pt>
                <c:pt idx="1043">
                  <c:v>6</c:v>
                </c:pt>
                <c:pt idx="1044">
                  <c:v>6.1600036621100003</c:v>
                </c:pt>
                <c:pt idx="1045">
                  <c:v>6.1900024414070458</c:v>
                </c:pt>
                <c:pt idx="1046">
                  <c:v>6.260009765625</c:v>
                </c:pt>
                <c:pt idx="1047">
                  <c:v>5.5499877929690342</c:v>
                </c:pt>
                <c:pt idx="1048">
                  <c:v>5.3699951171880116</c:v>
                </c:pt>
                <c:pt idx="1049">
                  <c:v>5.6499938964850003</c:v>
                </c:pt>
                <c:pt idx="1050">
                  <c:v>6.1600036621100003</c:v>
                </c:pt>
                <c:pt idx="1051">
                  <c:v>6.3399963378910229</c:v>
                </c:pt>
                <c:pt idx="1052">
                  <c:v>6.0499877929690342</c:v>
                </c:pt>
                <c:pt idx="1053">
                  <c:v>6.1799926757820458</c:v>
                </c:pt>
                <c:pt idx="1054">
                  <c:v>6.4800109863290345</c:v>
                </c:pt>
                <c:pt idx="1055">
                  <c:v>6.6799926757820458</c:v>
                </c:pt>
                <c:pt idx="1056">
                  <c:v>6.9499816894540345</c:v>
                </c:pt>
                <c:pt idx="1057">
                  <c:v>7.1600036621100003</c:v>
                </c:pt>
                <c:pt idx="1058">
                  <c:v>7.2900085449220455</c:v>
                </c:pt>
                <c:pt idx="1059">
                  <c:v>6.9800109863290345</c:v>
                </c:pt>
                <c:pt idx="1060">
                  <c:v>6.510009765625</c:v>
                </c:pt>
                <c:pt idx="1061">
                  <c:v>6.3599853515630116</c:v>
                </c:pt>
                <c:pt idx="1062">
                  <c:v>6.3200073242190342</c:v>
                </c:pt>
                <c:pt idx="1063">
                  <c:v>6.3299865722660229</c:v>
                </c:pt>
                <c:pt idx="1064">
                  <c:v>6.489990234375</c:v>
                </c:pt>
                <c:pt idx="1065">
                  <c:v>6.6900024414070458</c:v>
                </c:pt>
                <c:pt idx="1066">
                  <c:v>6.8399963378910229</c:v>
                </c:pt>
                <c:pt idx="1067">
                  <c:v>6.7999877929690342</c:v>
                </c:pt>
                <c:pt idx="1068">
                  <c:v>6.75</c:v>
                </c:pt>
                <c:pt idx="1069">
                  <c:v>6.9599914550790345</c:v>
                </c:pt>
                <c:pt idx="1070">
                  <c:v>7.1199951171880116</c:v>
                </c:pt>
                <c:pt idx="1071">
                  <c:v>7.1999816894540345</c:v>
                </c:pt>
                <c:pt idx="1072">
                  <c:v>7.1799926757820458</c:v>
                </c:pt>
                <c:pt idx="1073">
                  <c:v>7.1499938964850003</c:v>
                </c:pt>
                <c:pt idx="1074">
                  <c:v>7.0899963378910229</c:v>
                </c:pt>
                <c:pt idx="1075">
                  <c:v>7.1499938964850003</c:v>
                </c:pt>
                <c:pt idx="1076">
                  <c:v>7.2999877929690342</c:v>
                </c:pt>
                <c:pt idx="1077">
                  <c:v>7.260009765625</c:v>
                </c:pt>
                <c:pt idx="1078">
                  <c:v>7.2300109863290345</c:v>
                </c:pt>
                <c:pt idx="1079">
                  <c:v>7.2200012207040345</c:v>
                </c:pt>
                <c:pt idx="1080">
                  <c:v>7.3599853515630116</c:v>
                </c:pt>
                <c:pt idx="1081">
                  <c:v>7.4100036621100003</c:v>
                </c:pt>
                <c:pt idx="1082">
                  <c:v>7.4400024414070458</c:v>
                </c:pt>
                <c:pt idx="1083">
                  <c:v>7.4700012207040345</c:v>
                </c:pt>
                <c:pt idx="1084">
                  <c:v>7.2999877929690342</c:v>
                </c:pt>
                <c:pt idx="1085">
                  <c:v>7.4299926757820458</c:v>
                </c:pt>
                <c:pt idx="1086">
                  <c:v>7.4400024414070458</c:v>
                </c:pt>
                <c:pt idx="1087">
                  <c:v>7.5799865722660229</c:v>
                </c:pt>
                <c:pt idx="1088">
                  <c:v>7.6600036621100003</c:v>
                </c:pt>
                <c:pt idx="1089">
                  <c:v>7.5199890136720455</c:v>
                </c:pt>
                <c:pt idx="1090">
                  <c:v>7.4199829101570458</c:v>
                </c:pt>
                <c:pt idx="1091">
                  <c:v>7.4100036621100003</c:v>
                </c:pt>
                <c:pt idx="1092">
                  <c:v>7.3500061035160229</c:v>
                </c:pt>
                <c:pt idx="1093">
                  <c:v>7.2099914550790345</c:v>
                </c:pt>
                <c:pt idx="1094">
                  <c:v>7.0499877929690342</c:v>
                </c:pt>
                <c:pt idx="1095">
                  <c:v>7.2300109863290345</c:v>
                </c:pt>
                <c:pt idx="1096">
                  <c:v>7.3099975585940342</c:v>
                </c:pt>
                <c:pt idx="1097">
                  <c:v>7.2900085449220455</c:v>
                </c:pt>
                <c:pt idx="1098">
                  <c:v>7.5799865722660229</c:v>
                </c:pt>
                <c:pt idx="1099">
                  <c:v>7.4299926757820458</c:v>
                </c:pt>
                <c:pt idx="1100">
                  <c:v>7.5</c:v>
                </c:pt>
                <c:pt idx="1101">
                  <c:v>7.4499816894540345</c:v>
                </c:pt>
                <c:pt idx="1102">
                  <c:v>7.5700073242190342</c:v>
                </c:pt>
                <c:pt idx="1103">
                  <c:v>7.8500061035160229</c:v>
                </c:pt>
                <c:pt idx="1104">
                  <c:v>7.5899963378910229</c:v>
                </c:pt>
                <c:pt idx="1105">
                  <c:v>7.3800048828130116</c:v>
                </c:pt>
                <c:pt idx="1106">
                  <c:v>7.3099975585940342</c:v>
                </c:pt>
                <c:pt idx="1107">
                  <c:v>7.239990234375</c:v>
                </c:pt>
                <c:pt idx="1108">
                  <c:v>7.2999877929690342</c:v>
                </c:pt>
                <c:pt idx="1109">
                  <c:v>7.4700012207040345</c:v>
                </c:pt>
                <c:pt idx="1110">
                  <c:v>7.6699829101570458</c:v>
                </c:pt>
                <c:pt idx="1111">
                  <c:v>7.739990234375</c:v>
                </c:pt>
                <c:pt idx="1112">
                  <c:v>7.5299987792970455</c:v>
                </c:pt>
                <c:pt idx="1113">
                  <c:v>7.6199951171880116</c:v>
                </c:pt>
                <c:pt idx="1114">
                  <c:v>7.8299865722660229</c:v>
                </c:pt>
                <c:pt idx="1115">
                  <c:v>7.739990234375</c:v>
                </c:pt>
                <c:pt idx="1116">
                  <c:v>7.6099853515630116</c:v>
                </c:pt>
                <c:pt idx="1117">
                  <c:v>7.3399963378910229</c:v>
                </c:pt>
                <c:pt idx="1118">
                  <c:v>7.3200073242190342</c:v>
                </c:pt>
                <c:pt idx="1119">
                  <c:v>7.6499938964850003</c:v>
                </c:pt>
                <c:pt idx="1120">
                  <c:v>7.7900085449220455</c:v>
                </c:pt>
                <c:pt idx="1121">
                  <c:v>7.6999816894540345</c:v>
                </c:pt>
                <c:pt idx="1122">
                  <c:v>7.5700073242190342</c:v>
                </c:pt>
                <c:pt idx="1123">
                  <c:v>7.3699951171880116</c:v>
                </c:pt>
                <c:pt idx="1124">
                  <c:v>7.4800109863290345</c:v>
                </c:pt>
                <c:pt idx="1125">
                  <c:v>7.3399963378910229</c:v>
                </c:pt>
                <c:pt idx="1126">
                  <c:v>7.3699951171880116</c:v>
                </c:pt>
                <c:pt idx="1127">
                  <c:v>7.510009765625</c:v>
                </c:pt>
                <c:pt idx="1128">
                  <c:v>7.3399963378910229</c:v>
                </c:pt>
                <c:pt idx="1129">
                  <c:v>7.4100036621100003</c:v>
                </c:pt>
                <c:pt idx="1130">
                  <c:v>7.5899963378910229</c:v>
                </c:pt>
                <c:pt idx="1131">
                  <c:v>7.6600036621100003</c:v>
                </c:pt>
                <c:pt idx="1132">
                  <c:v>7.6600036621100003</c:v>
                </c:pt>
                <c:pt idx="1133">
                  <c:v>7.6699829101570458</c:v>
                </c:pt>
                <c:pt idx="1134">
                  <c:v>7.8800048828130116</c:v>
                </c:pt>
                <c:pt idx="1135">
                  <c:v>7.8999938964850003</c:v>
                </c:pt>
                <c:pt idx="1136">
                  <c:v>7.7699890136720455</c:v>
                </c:pt>
                <c:pt idx="1137">
                  <c:v>7.8299865722660229</c:v>
                </c:pt>
                <c:pt idx="1138">
                  <c:v>7.5700073242190342</c:v>
                </c:pt>
                <c:pt idx="1139">
                  <c:v>7.8200073242190342</c:v>
                </c:pt>
                <c:pt idx="1140">
                  <c:v>7.9400024414070458</c:v>
                </c:pt>
                <c:pt idx="1141">
                  <c:v>7.9800109863290345</c:v>
                </c:pt>
                <c:pt idx="1142">
                  <c:v>8.1000061035160229</c:v>
                </c:pt>
                <c:pt idx="1143">
                  <c:v>8.0299987792970455</c:v>
                </c:pt>
                <c:pt idx="1144">
                  <c:v>8.1000061035160229</c:v>
                </c:pt>
                <c:pt idx="1145">
                  <c:v>7.5799865722660229</c:v>
                </c:pt>
                <c:pt idx="1146">
                  <c:v>7.6499938964850003</c:v>
                </c:pt>
                <c:pt idx="1147">
                  <c:v>7.739990234375</c:v>
                </c:pt>
                <c:pt idx="1148">
                  <c:v>7.8099975585940342</c:v>
                </c:pt>
                <c:pt idx="1149">
                  <c:v>7.9599914550790345</c:v>
                </c:pt>
                <c:pt idx="1150">
                  <c:v>8.1300048828130116</c:v>
                </c:pt>
                <c:pt idx="1151">
                  <c:v>7.9499816894540345</c:v>
                </c:pt>
                <c:pt idx="1152">
                  <c:v>7.8099975585940342</c:v>
                </c:pt>
                <c:pt idx="1153">
                  <c:v>7.8699951171880116</c:v>
                </c:pt>
                <c:pt idx="1154">
                  <c:v>7.9700012207040345</c:v>
                </c:pt>
                <c:pt idx="1155">
                  <c:v>7.9800109863290345</c:v>
                </c:pt>
                <c:pt idx="1156">
                  <c:v>7.7099914550790345</c:v>
                </c:pt>
                <c:pt idx="1157">
                  <c:v>7.7699890136720455</c:v>
                </c:pt>
                <c:pt idx="1158">
                  <c:v>7.7900085449220455</c:v>
                </c:pt>
                <c:pt idx="1159">
                  <c:v>7.8399963378910229</c:v>
                </c:pt>
                <c:pt idx="1160">
                  <c:v>7.8599853515630116</c:v>
                </c:pt>
                <c:pt idx="1161">
                  <c:v>8.0799865722660229</c:v>
                </c:pt>
                <c:pt idx="1162">
                  <c:v>7.9199829101570458</c:v>
                </c:pt>
                <c:pt idx="1163">
                  <c:v>7.9499816894540345</c:v>
                </c:pt>
                <c:pt idx="1164">
                  <c:v>7.6999816894540345</c:v>
                </c:pt>
                <c:pt idx="1165">
                  <c:v>7.6399841308600003</c:v>
                </c:pt>
                <c:pt idx="1166">
                  <c:v>7.7799987792970455</c:v>
                </c:pt>
                <c:pt idx="1167">
                  <c:v>7.8899841308600003</c:v>
                </c:pt>
                <c:pt idx="1168">
                  <c:v>7.7999877929690342</c:v>
                </c:pt>
                <c:pt idx="1169">
                  <c:v>8.0700073242190342</c:v>
                </c:pt>
                <c:pt idx="1170">
                  <c:v>7.9499816894540345</c:v>
                </c:pt>
                <c:pt idx="1171">
                  <c:v>7.9700012207040345</c:v>
                </c:pt>
                <c:pt idx="1172">
                  <c:v>8.25</c:v>
                </c:pt>
                <c:pt idx="1173">
                  <c:v>7.4400024414070458</c:v>
                </c:pt>
                <c:pt idx="1174">
                  <c:v>7.5899963378910229</c:v>
                </c:pt>
                <c:pt idx="1175">
                  <c:v>7.7099914550790345</c:v>
                </c:pt>
                <c:pt idx="1176">
                  <c:v>7.7900085449220455</c:v>
                </c:pt>
                <c:pt idx="1177">
                  <c:v>7.5799865722660229</c:v>
                </c:pt>
                <c:pt idx="1178">
                  <c:v>7.5799865722660229</c:v>
                </c:pt>
                <c:pt idx="1179">
                  <c:v>7.6600036621100003</c:v>
                </c:pt>
                <c:pt idx="1180">
                  <c:v>7.3200073242190342</c:v>
                </c:pt>
                <c:pt idx="1181">
                  <c:v>7.0599975585940342</c:v>
                </c:pt>
                <c:pt idx="1182">
                  <c:v>7.3399963378910229</c:v>
                </c:pt>
                <c:pt idx="1183">
                  <c:v>7.4100036621100003</c:v>
                </c:pt>
                <c:pt idx="1184">
                  <c:v>7.3099975585940342</c:v>
                </c:pt>
                <c:pt idx="1185">
                  <c:v>7.75</c:v>
                </c:pt>
                <c:pt idx="1186">
                  <c:v>7.6600036621100003</c:v>
                </c:pt>
                <c:pt idx="1187">
                  <c:v>7.4100036621100003</c:v>
                </c:pt>
                <c:pt idx="1188">
                  <c:v>7.3699951171880116</c:v>
                </c:pt>
                <c:pt idx="1189">
                  <c:v>7.3399963378910229</c:v>
                </c:pt>
                <c:pt idx="1190">
                  <c:v>7.3500061035160229</c:v>
                </c:pt>
                <c:pt idx="1191">
                  <c:v>7.4100036621100003</c:v>
                </c:pt>
                <c:pt idx="1192">
                  <c:v>7.489990234375</c:v>
                </c:pt>
                <c:pt idx="1193">
                  <c:v>7.489990234375</c:v>
                </c:pt>
                <c:pt idx="1194">
                  <c:v>7.5199890136720455</c:v>
                </c:pt>
                <c:pt idx="1195">
                  <c:v>7.3999938964850003</c:v>
                </c:pt>
                <c:pt idx="1196">
                  <c:v>7.3399963378910229</c:v>
                </c:pt>
                <c:pt idx="1197">
                  <c:v>7.25</c:v>
                </c:pt>
                <c:pt idx="1198">
                  <c:v>7.3599853515630116</c:v>
                </c:pt>
                <c:pt idx="1199">
                  <c:v>7.4800109863290345</c:v>
                </c:pt>
                <c:pt idx="1200">
                  <c:v>7.5299987792970455</c:v>
                </c:pt>
                <c:pt idx="1201">
                  <c:v>7.5</c:v>
                </c:pt>
                <c:pt idx="1202">
                  <c:v>7.3099975585940342</c:v>
                </c:pt>
                <c:pt idx="1203">
                  <c:v>7.3999938964850003</c:v>
                </c:pt>
                <c:pt idx="1204">
                  <c:v>7.6699829101570458</c:v>
                </c:pt>
                <c:pt idx="1205">
                  <c:v>7.6799926757820458</c:v>
                </c:pt>
                <c:pt idx="1206">
                  <c:v>7.6199951171880116</c:v>
                </c:pt>
                <c:pt idx="1207">
                  <c:v>7.8999938964850003</c:v>
                </c:pt>
                <c:pt idx="1208">
                  <c:v>7.760009765625</c:v>
                </c:pt>
                <c:pt idx="1209">
                  <c:v>7.0299987792970455</c:v>
                </c:pt>
                <c:pt idx="1210">
                  <c:v>7.1900024414070458</c:v>
                </c:pt>
                <c:pt idx="1211">
                  <c:v>7.4499816894540345</c:v>
                </c:pt>
                <c:pt idx="1212">
                  <c:v>7.260009765625</c:v>
                </c:pt>
                <c:pt idx="1213">
                  <c:v>7.489990234375</c:v>
                </c:pt>
                <c:pt idx="1214">
                  <c:v>6.8500061035160229</c:v>
                </c:pt>
                <c:pt idx="1215">
                  <c:v>6.9499816894540345</c:v>
                </c:pt>
                <c:pt idx="1216">
                  <c:v>7.6799926757820458</c:v>
                </c:pt>
                <c:pt idx="1217">
                  <c:v>7.9700012207040345</c:v>
                </c:pt>
                <c:pt idx="1218">
                  <c:v>7.7300109863290345</c:v>
                </c:pt>
                <c:pt idx="1219">
                  <c:v>7.6499938964850003</c:v>
                </c:pt>
                <c:pt idx="1220">
                  <c:v>7.1900024414070458</c:v>
                </c:pt>
                <c:pt idx="1221">
                  <c:v>7.1499938964850003</c:v>
                </c:pt>
                <c:pt idx="1222">
                  <c:v>7.1999816894540345</c:v>
                </c:pt>
                <c:pt idx="1223">
                  <c:v>7.6799926757820458</c:v>
                </c:pt>
                <c:pt idx="1224">
                  <c:v>7.6000061035160229</c:v>
                </c:pt>
                <c:pt idx="1225">
                  <c:v>7.6300048828130116</c:v>
                </c:pt>
                <c:pt idx="1226">
                  <c:v>7.3099975585940342</c:v>
                </c:pt>
                <c:pt idx="1227">
                  <c:v>7.9100036621100003</c:v>
                </c:pt>
                <c:pt idx="1228">
                  <c:v>7.2099914550790345</c:v>
                </c:pt>
                <c:pt idx="1229">
                  <c:v>7.3899841308600003</c:v>
                </c:pt>
                <c:pt idx="1230">
                  <c:v>7.5299987792970455</c:v>
                </c:pt>
                <c:pt idx="1231">
                  <c:v>7.3200073242190342</c:v>
                </c:pt>
                <c:pt idx="1232">
                  <c:v>6.8599853515630116</c:v>
                </c:pt>
                <c:pt idx="1233">
                  <c:v>6.9599914550790345</c:v>
                </c:pt>
                <c:pt idx="1234">
                  <c:v>7.3200073242190342</c:v>
                </c:pt>
                <c:pt idx="1235">
                  <c:v>7.5700073242190342</c:v>
                </c:pt>
                <c:pt idx="1236">
                  <c:v>7.4199829101570458</c:v>
                </c:pt>
                <c:pt idx="1237">
                  <c:v>6.8500061035160229</c:v>
                </c:pt>
                <c:pt idx="1238">
                  <c:v>6.8599853515630116</c:v>
                </c:pt>
                <c:pt idx="1239">
                  <c:v>6.5700073242190342</c:v>
                </c:pt>
                <c:pt idx="1240">
                  <c:v>6.75</c:v>
                </c:pt>
                <c:pt idx="1241">
                  <c:v>6.4400024414070458</c:v>
                </c:pt>
                <c:pt idx="1242">
                  <c:v>6.25</c:v>
                </c:pt>
                <c:pt idx="1243">
                  <c:v>6.4199829101570458</c:v>
                </c:pt>
                <c:pt idx="1244">
                  <c:v>6.489990234375</c:v>
                </c:pt>
                <c:pt idx="1245">
                  <c:v>6.5899963378910229</c:v>
                </c:pt>
                <c:pt idx="1246">
                  <c:v>6.2900085449220455</c:v>
                </c:pt>
                <c:pt idx="1247">
                  <c:v>6.4499816894540345</c:v>
                </c:pt>
                <c:pt idx="1248">
                  <c:v>6.3200073242190342</c:v>
                </c:pt>
                <c:pt idx="1249">
                  <c:v>6.4400024414070458</c:v>
                </c:pt>
                <c:pt idx="1250">
                  <c:v>6.3999938964850003</c:v>
                </c:pt>
                <c:pt idx="1251">
                  <c:v>7.3999938964850003</c:v>
                </c:pt>
                <c:pt idx="1252">
                  <c:v>7.4800109863290345</c:v>
                </c:pt>
                <c:pt idx="1253">
                  <c:v>7.739990234375</c:v>
                </c:pt>
                <c:pt idx="1254">
                  <c:v>7.0299987792970455</c:v>
                </c:pt>
                <c:pt idx="1255">
                  <c:v>6.6699829101570458</c:v>
                </c:pt>
                <c:pt idx="1256">
                  <c:v>6.9100036621100003</c:v>
                </c:pt>
                <c:pt idx="1257">
                  <c:v>6.4100036621100003</c:v>
                </c:pt>
                <c:pt idx="1258">
                  <c:v>6.1999816894540345</c:v>
                </c:pt>
                <c:pt idx="1259">
                  <c:v>6.0299987792970455</c:v>
                </c:pt>
                <c:pt idx="1260">
                  <c:v>6.6099853515630116</c:v>
                </c:pt>
                <c:pt idx="1261">
                  <c:v>6.7799987792970455</c:v>
                </c:pt>
                <c:pt idx="1262">
                  <c:v>6.3999938964850003</c:v>
                </c:pt>
                <c:pt idx="1263">
                  <c:v>6.3099975585940342</c:v>
                </c:pt>
                <c:pt idx="1264">
                  <c:v>6.3299865722660229</c:v>
                </c:pt>
                <c:pt idx="1265">
                  <c:v>6.2900085449220455</c:v>
                </c:pt>
                <c:pt idx="1266">
                  <c:v>5.8299865722660229</c:v>
                </c:pt>
                <c:pt idx="1267">
                  <c:v>6.1600036621100003</c:v>
                </c:pt>
                <c:pt idx="1268">
                  <c:v>6.0899963378910229</c:v>
                </c:pt>
                <c:pt idx="1269">
                  <c:v>6.3399963378910229</c:v>
                </c:pt>
                <c:pt idx="1270">
                  <c:v>6.010009765625</c:v>
                </c:pt>
                <c:pt idx="1271">
                  <c:v>5.760009765625</c:v>
                </c:pt>
                <c:pt idx="1272">
                  <c:v>5.6900024414070458</c:v>
                </c:pt>
                <c:pt idx="1273">
                  <c:v>5.6499938964850003</c:v>
                </c:pt>
                <c:pt idx="1274">
                  <c:v>5.6600036621100003</c:v>
                </c:pt>
                <c:pt idx="1275">
                  <c:v>5.7699890136720455</c:v>
                </c:pt>
                <c:pt idx="1276">
                  <c:v>5.5299987792970455</c:v>
                </c:pt>
                <c:pt idx="1277">
                  <c:v>5.7200012207040345</c:v>
                </c:pt>
                <c:pt idx="1278">
                  <c:v>6.25</c:v>
                </c:pt>
                <c:pt idx="1279">
                  <c:v>6.4199829101570458</c:v>
                </c:pt>
                <c:pt idx="1280">
                  <c:v>6.1399841308600003</c:v>
                </c:pt>
                <c:pt idx="1281">
                  <c:v>5.6900024414070458</c:v>
                </c:pt>
                <c:pt idx="1282">
                  <c:v>5.7799987792970455</c:v>
                </c:pt>
                <c:pt idx="1283">
                  <c:v>5.8899841308600003</c:v>
                </c:pt>
                <c:pt idx="1284">
                  <c:v>6.0400085449220455</c:v>
                </c:pt>
                <c:pt idx="1285">
                  <c:v>5.9299926757820458</c:v>
                </c:pt>
                <c:pt idx="1286">
                  <c:v>6.489990234375</c:v>
                </c:pt>
                <c:pt idx="1287">
                  <c:v>6.4700012207040345</c:v>
                </c:pt>
                <c:pt idx="1288">
                  <c:v>6.2300109863290345</c:v>
                </c:pt>
                <c:pt idx="1289">
                  <c:v>6.5599975585940342</c:v>
                </c:pt>
                <c:pt idx="1290">
                  <c:v>6.9599914550790345</c:v>
                </c:pt>
                <c:pt idx="1291">
                  <c:v>7.25</c:v>
                </c:pt>
                <c:pt idx="1292">
                  <c:v>6.4199829101570458</c:v>
                </c:pt>
                <c:pt idx="1293">
                  <c:v>6.6300048828130116</c:v>
                </c:pt>
                <c:pt idx="1294">
                  <c:v>5.7699890136720455</c:v>
                </c:pt>
                <c:pt idx="1295">
                  <c:v>6.2200012207040345</c:v>
                </c:pt>
                <c:pt idx="1296">
                  <c:v>6.0400085449220455</c:v>
                </c:pt>
                <c:pt idx="1297">
                  <c:v>6.1499938964850003</c:v>
                </c:pt>
                <c:pt idx="1298">
                  <c:v>5.9199829101570458</c:v>
                </c:pt>
                <c:pt idx="1299">
                  <c:v>6.260009765625</c:v>
                </c:pt>
                <c:pt idx="1300">
                  <c:v>6.3500061035160229</c:v>
                </c:pt>
                <c:pt idx="1301">
                  <c:v>6.2799987792970455</c:v>
                </c:pt>
                <c:pt idx="1302">
                  <c:v>6.8699951171880116</c:v>
                </c:pt>
                <c:pt idx="1303">
                  <c:v>6.3699951171880116</c:v>
                </c:pt>
                <c:pt idx="1304">
                  <c:v>7.0499877929690342</c:v>
                </c:pt>
                <c:pt idx="1305">
                  <c:v>6.6699829101570458</c:v>
                </c:pt>
                <c:pt idx="1306">
                  <c:v>6.760009765625</c:v>
                </c:pt>
                <c:pt idx="1307">
                  <c:v>6.2699890136720455</c:v>
                </c:pt>
                <c:pt idx="1308">
                  <c:v>6.2699890136720455</c:v>
                </c:pt>
                <c:pt idx="1309">
                  <c:v>5.3099975585940342</c:v>
                </c:pt>
                <c:pt idx="1310">
                  <c:v>5.1499938964850003</c:v>
                </c:pt>
                <c:pt idx="1311">
                  <c:v>4.8699951171880116</c:v>
                </c:pt>
                <c:pt idx="1312">
                  <c:v>4.8999938964850003</c:v>
                </c:pt>
                <c:pt idx="1313">
                  <c:v>5.1000061035160229</c:v>
                </c:pt>
                <c:pt idx="1314">
                  <c:v>5.239990234375</c:v>
                </c:pt>
                <c:pt idx="1315">
                  <c:v>5.6199951171880116</c:v>
                </c:pt>
                <c:pt idx="1316">
                  <c:v>5.9100036621100003</c:v>
                </c:pt>
                <c:pt idx="1317">
                  <c:v>6.0599975585940342</c:v>
                </c:pt>
                <c:pt idx="1318">
                  <c:v>5.3099975585940342</c:v>
                </c:pt>
                <c:pt idx="1319">
                  <c:v>5.3999938964850003</c:v>
                </c:pt>
                <c:pt idx="1320">
                  <c:v>5.5499877929690342</c:v>
                </c:pt>
                <c:pt idx="1321">
                  <c:v>5.5499877929690342</c:v>
                </c:pt>
                <c:pt idx="1322">
                  <c:v>5.3699951171880116</c:v>
                </c:pt>
                <c:pt idx="1323">
                  <c:v>5.4599914550790345</c:v>
                </c:pt>
                <c:pt idx="1324">
                  <c:v>5.5299987792970455</c:v>
                </c:pt>
                <c:pt idx="1325">
                  <c:v>5.4499816894540345</c:v>
                </c:pt>
                <c:pt idx="1326">
                  <c:v>5.7699890136720455</c:v>
                </c:pt>
                <c:pt idx="1327">
                  <c:v>6.1300048828130116</c:v>
                </c:pt>
                <c:pt idx="1328">
                  <c:v>6.3999938964850003</c:v>
                </c:pt>
                <c:pt idx="1329">
                  <c:v>6.4700012207040345</c:v>
                </c:pt>
                <c:pt idx="1330">
                  <c:v>6.8500061035160229</c:v>
                </c:pt>
                <c:pt idx="1331">
                  <c:v>7.0599975585940342</c:v>
                </c:pt>
                <c:pt idx="1332">
                  <c:v>6.7699890136720455</c:v>
                </c:pt>
                <c:pt idx="1333">
                  <c:v>6.1199951171880116</c:v>
                </c:pt>
                <c:pt idx="1334">
                  <c:v>5.8800048828130116</c:v>
                </c:pt>
                <c:pt idx="1335">
                  <c:v>5.7799987792970455</c:v>
                </c:pt>
                <c:pt idx="1336">
                  <c:v>5.9499816894540345</c:v>
                </c:pt>
                <c:pt idx="1337">
                  <c:v>6.3099975585940342</c:v>
                </c:pt>
                <c:pt idx="1338">
                  <c:v>6.0199890136720455</c:v>
                </c:pt>
                <c:pt idx="1339">
                  <c:v>5.75</c:v>
                </c:pt>
                <c:pt idx="1340">
                  <c:v>5.8500061035160229</c:v>
                </c:pt>
                <c:pt idx="1341">
                  <c:v>5.8800048828130116</c:v>
                </c:pt>
                <c:pt idx="1342">
                  <c:v>5.75</c:v>
                </c:pt>
                <c:pt idx="1343">
                  <c:v>5.3999938964850003</c:v>
                </c:pt>
                <c:pt idx="1344">
                  <c:v>5.9599914550790345</c:v>
                </c:pt>
                <c:pt idx="1345">
                  <c:v>6.0599975585940342</c:v>
                </c:pt>
                <c:pt idx="1346">
                  <c:v>5.2300109863290345</c:v>
                </c:pt>
                <c:pt idx="1347">
                  <c:v>4.9100036621100003</c:v>
                </c:pt>
                <c:pt idx="1348">
                  <c:v>5.0799865722660229</c:v>
                </c:pt>
                <c:pt idx="1349">
                  <c:v>5.3999938964850003</c:v>
                </c:pt>
                <c:pt idx="1350">
                  <c:v>4.9800109863290345</c:v>
                </c:pt>
                <c:pt idx="1351">
                  <c:v>5.2900085449220455</c:v>
                </c:pt>
                <c:pt idx="1352">
                  <c:v>5.25</c:v>
                </c:pt>
                <c:pt idx="1353">
                  <c:v>5.1499938964850003</c:v>
                </c:pt>
                <c:pt idx="1354">
                  <c:v>5.0499877929690342</c:v>
                </c:pt>
                <c:pt idx="1355">
                  <c:v>5.6600036621100003</c:v>
                </c:pt>
                <c:pt idx="1356">
                  <c:v>6.7699890136720455</c:v>
                </c:pt>
                <c:pt idx="1357">
                  <c:v>6.9299926757820458</c:v>
                </c:pt>
                <c:pt idx="1358">
                  <c:v>5.8500061035160229</c:v>
                </c:pt>
                <c:pt idx="1359">
                  <c:v>6.0199890136720455</c:v>
                </c:pt>
                <c:pt idx="1360">
                  <c:v>6.1699829101570458</c:v>
                </c:pt>
                <c:pt idx="1361">
                  <c:v>6.0299987792970455</c:v>
                </c:pt>
                <c:pt idx="1362">
                  <c:v>5.3899841308600003</c:v>
                </c:pt>
                <c:pt idx="1363">
                  <c:v>5.5700073242190342</c:v>
                </c:pt>
                <c:pt idx="1364">
                  <c:v>5.6799926757820458</c:v>
                </c:pt>
                <c:pt idx="1365">
                  <c:v>5.4299926757820458</c:v>
                </c:pt>
                <c:pt idx="1366">
                  <c:v>5.6799926757820458</c:v>
                </c:pt>
                <c:pt idx="1367">
                  <c:v>5.9700012207040345</c:v>
                </c:pt>
                <c:pt idx="1368">
                  <c:v>5.6000061035160229</c:v>
                </c:pt>
                <c:pt idx="1369">
                  <c:v>5.3500061035160229</c:v>
                </c:pt>
                <c:pt idx="1370">
                  <c:v>5.4599914550790345</c:v>
                </c:pt>
                <c:pt idx="1371">
                  <c:v>5.8200073242190342</c:v>
                </c:pt>
                <c:pt idx="1372">
                  <c:v>5.8099975585940342</c:v>
                </c:pt>
                <c:pt idx="1373">
                  <c:v>5.8999938964850003</c:v>
                </c:pt>
                <c:pt idx="1374">
                  <c:v>5.8500061035160229</c:v>
                </c:pt>
                <c:pt idx="1375">
                  <c:v>5.8099975585940342</c:v>
                </c:pt>
                <c:pt idx="1376">
                  <c:v>6.1999816894540345</c:v>
                </c:pt>
                <c:pt idx="1377">
                  <c:v>5.75</c:v>
                </c:pt>
                <c:pt idx="1378">
                  <c:v>5</c:v>
                </c:pt>
                <c:pt idx="1379">
                  <c:v>5.1399841308600003</c:v>
                </c:pt>
                <c:pt idx="1380">
                  <c:v>5.6399841308600003</c:v>
                </c:pt>
                <c:pt idx="1381">
                  <c:v>5.7999877929690342</c:v>
                </c:pt>
                <c:pt idx="1382">
                  <c:v>5.8899841308600003</c:v>
                </c:pt>
                <c:pt idx="1383">
                  <c:v>5.6600036621100003</c:v>
                </c:pt>
                <c:pt idx="1384">
                  <c:v>5.1600036621100003</c:v>
                </c:pt>
                <c:pt idx="1385">
                  <c:v>4.9499816894540345</c:v>
                </c:pt>
                <c:pt idx="1386">
                  <c:v>4.739990234375</c:v>
                </c:pt>
                <c:pt idx="1387">
                  <c:v>5.1799926757820458</c:v>
                </c:pt>
                <c:pt idx="1388">
                  <c:v>5.4800109863290345</c:v>
                </c:pt>
                <c:pt idx="1389">
                  <c:v>4.8299865722660229</c:v>
                </c:pt>
                <c:pt idx="1390">
                  <c:v>4.75</c:v>
                </c:pt>
                <c:pt idx="1391">
                  <c:v>5.2999877929690342</c:v>
                </c:pt>
                <c:pt idx="1392">
                  <c:v>5.1600036621100003</c:v>
                </c:pt>
                <c:pt idx="1393">
                  <c:v>5.2099914550790345</c:v>
                </c:pt>
                <c:pt idx="1394">
                  <c:v>5.3699951171880116</c:v>
                </c:pt>
                <c:pt idx="1395">
                  <c:v>5.1699829101570458</c:v>
                </c:pt>
                <c:pt idx="1396">
                  <c:v>4.6199951171880116</c:v>
                </c:pt>
                <c:pt idx="1397">
                  <c:v>4.5199890136720455</c:v>
                </c:pt>
                <c:pt idx="1398">
                  <c:v>4.8200073242190342</c:v>
                </c:pt>
                <c:pt idx="1399">
                  <c:v>4.8599853515630116</c:v>
                </c:pt>
                <c:pt idx="1400">
                  <c:v>4.9599914550790345</c:v>
                </c:pt>
                <c:pt idx="1401">
                  <c:v>5.2999877929690342</c:v>
                </c:pt>
                <c:pt idx="1402">
                  <c:v>5.1600036621100003</c:v>
                </c:pt>
                <c:pt idx="1403">
                  <c:v>3.9700012207040345</c:v>
                </c:pt>
                <c:pt idx="1404">
                  <c:v>3.7999877929690342</c:v>
                </c:pt>
                <c:pt idx="1405">
                  <c:v>4.2699890136720455</c:v>
                </c:pt>
                <c:pt idx="1406">
                  <c:v>4.4700012207040345</c:v>
                </c:pt>
                <c:pt idx="1407">
                  <c:v>4.510009765625</c:v>
                </c:pt>
                <c:pt idx="1408">
                  <c:v>4.6000061035160229</c:v>
                </c:pt>
                <c:pt idx="1409">
                  <c:v>4.6199951171880116</c:v>
                </c:pt>
                <c:pt idx="1410">
                  <c:v>4.5799865722660229</c:v>
                </c:pt>
                <c:pt idx="1411">
                  <c:v>4.9400024414070458</c:v>
                </c:pt>
                <c:pt idx="1412">
                  <c:v>5.7200012207040345</c:v>
                </c:pt>
                <c:pt idx="1413">
                  <c:v>5.8999938964850003</c:v>
                </c:pt>
                <c:pt idx="1414">
                  <c:v>5.5299987792970455</c:v>
                </c:pt>
                <c:pt idx="1415">
                  <c:v>4.8699951171880116</c:v>
                </c:pt>
                <c:pt idx="1416">
                  <c:v>3.8200073242190342</c:v>
                </c:pt>
                <c:pt idx="1417">
                  <c:v>4.3999938964850003</c:v>
                </c:pt>
                <c:pt idx="1418">
                  <c:v>4.7099914550790345</c:v>
                </c:pt>
                <c:pt idx="1419">
                  <c:v>4.5400085449220455</c:v>
                </c:pt>
                <c:pt idx="1420">
                  <c:v>4.6900024414070458</c:v>
                </c:pt>
                <c:pt idx="1421">
                  <c:v>4.8299865722660229</c:v>
                </c:pt>
                <c:pt idx="1422">
                  <c:v>4.3399963378910229</c:v>
                </c:pt>
                <c:pt idx="1423">
                  <c:v>3.9199829101570458</c:v>
                </c:pt>
                <c:pt idx="1424">
                  <c:v>4.239990234375</c:v>
                </c:pt>
                <c:pt idx="1425">
                  <c:v>4.7799987792970455</c:v>
                </c:pt>
                <c:pt idx="1426">
                  <c:v>5.0599975585940342</c:v>
                </c:pt>
                <c:pt idx="1427">
                  <c:v>5.2300109863290345</c:v>
                </c:pt>
                <c:pt idx="1428">
                  <c:v>4.6799926757820458</c:v>
                </c:pt>
                <c:pt idx="1429">
                  <c:v>4.3200073242190342</c:v>
                </c:pt>
                <c:pt idx="1430">
                  <c:v>4.7300109863290345</c:v>
                </c:pt>
                <c:pt idx="1431">
                  <c:v>4.1000061035160229</c:v>
                </c:pt>
                <c:pt idx="1432">
                  <c:v>4.1399841308600003</c:v>
                </c:pt>
                <c:pt idx="1433">
                  <c:v>4.8299865722660229</c:v>
                </c:pt>
                <c:pt idx="1434">
                  <c:v>4.3699951171880116</c:v>
                </c:pt>
                <c:pt idx="1435">
                  <c:v>3.7799987792970455</c:v>
                </c:pt>
                <c:pt idx="1436">
                  <c:v>3.7200012207040345</c:v>
                </c:pt>
                <c:pt idx="1437">
                  <c:v>4.1699829101570458</c:v>
                </c:pt>
                <c:pt idx="1438">
                  <c:v>4.1300048828130116</c:v>
                </c:pt>
                <c:pt idx="1439">
                  <c:v>4.0299987792970455</c:v>
                </c:pt>
                <c:pt idx="1440">
                  <c:v>4.1600036621100003</c:v>
                </c:pt>
                <c:pt idx="1441">
                  <c:v>4.7999877929690342</c:v>
                </c:pt>
                <c:pt idx="1442">
                  <c:v>4.8899841308600003</c:v>
                </c:pt>
                <c:pt idx="1443">
                  <c:v>4.760009765625</c:v>
                </c:pt>
                <c:pt idx="1444">
                  <c:v>4.4700012207040345</c:v>
                </c:pt>
                <c:pt idx="1445">
                  <c:v>4.1000061035160229</c:v>
                </c:pt>
                <c:pt idx="1446">
                  <c:v>3.5899963378910229</c:v>
                </c:pt>
                <c:pt idx="1447">
                  <c:v>4.1300048828130116</c:v>
                </c:pt>
                <c:pt idx="1448">
                  <c:v>3.8299865722660229</c:v>
                </c:pt>
                <c:pt idx="1449">
                  <c:v>3.8999938964850003</c:v>
                </c:pt>
                <c:pt idx="1450">
                  <c:v>4.3999938964850003</c:v>
                </c:pt>
                <c:pt idx="1451">
                  <c:v>3.9400024414070458</c:v>
                </c:pt>
                <c:pt idx="1452">
                  <c:v>4.1300048828130116</c:v>
                </c:pt>
                <c:pt idx="1453">
                  <c:v>4.5499877929690342</c:v>
                </c:pt>
                <c:pt idx="1454">
                  <c:v>4.6900024414070458</c:v>
                </c:pt>
                <c:pt idx="1455">
                  <c:v>3.6000061035160229</c:v>
                </c:pt>
                <c:pt idx="1456">
                  <c:v>3.6799926757820458</c:v>
                </c:pt>
                <c:pt idx="1457">
                  <c:v>3.9299926757820458</c:v>
                </c:pt>
                <c:pt idx="1458">
                  <c:v>4.4700012207040345</c:v>
                </c:pt>
                <c:pt idx="1459">
                  <c:v>3.739990234375</c:v>
                </c:pt>
                <c:pt idx="1460">
                  <c:v>4.0499877929690342</c:v>
                </c:pt>
                <c:pt idx="1461">
                  <c:v>4.1000061035160229</c:v>
                </c:pt>
                <c:pt idx="1462">
                  <c:v>3.8200073242190342</c:v>
                </c:pt>
                <c:pt idx="1463">
                  <c:v>4</c:v>
                </c:pt>
                <c:pt idx="1464">
                  <c:v>3.6900024414070458</c:v>
                </c:pt>
                <c:pt idx="1465">
                  <c:v>3.6199951171880116</c:v>
                </c:pt>
                <c:pt idx="1466">
                  <c:v>4.6499938964850003</c:v>
                </c:pt>
                <c:pt idx="1467">
                  <c:v>3.6399841308600003</c:v>
                </c:pt>
                <c:pt idx="1468">
                  <c:v>4.1900024414070458</c:v>
                </c:pt>
                <c:pt idx="1469">
                  <c:v>3.9400024414070458</c:v>
                </c:pt>
                <c:pt idx="1470">
                  <c:v>4.7699890136720455</c:v>
                </c:pt>
                <c:pt idx="1471">
                  <c:v>4.9299926757820458</c:v>
                </c:pt>
                <c:pt idx="1472">
                  <c:v>4.3899841308600003</c:v>
                </c:pt>
                <c:pt idx="1473">
                  <c:v>3.8299865722660229</c:v>
                </c:pt>
                <c:pt idx="1474">
                  <c:v>5.8299865722660229</c:v>
                </c:pt>
                <c:pt idx="1475">
                  <c:v>8.3899841308600003</c:v>
                </c:pt>
                <c:pt idx="1476">
                  <c:v>8.1900024414070458</c:v>
                </c:pt>
                <c:pt idx="1477">
                  <c:v>7.9700012207040345</c:v>
                </c:pt>
                <c:pt idx="1478">
                  <c:v>7.7999877929690342</c:v>
                </c:pt>
                <c:pt idx="1479">
                  <c:v>8.0899963378910229</c:v>
                </c:pt>
                <c:pt idx="1480">
                  <c:v>8.5899963378910229</c:v>
                </c:pt>
                <c:pt idx="1481">
                  <c:v>8.3899841308600003</c:v>
                </c:pt>
                <c:pt idx="1482">
                  <c:v>7.5599975585940342</c:v>
                </c:pt>
                <c:pt idx="1483">
                  <c:v>7.3500061035160229</c:v>
                </c:pt>
                <c:pt idx="1484">
                  <c:v>7.6999816894540345</c:v>
                </c:pt>
                <c:pt idx="1485">
                  <c:v>8.239990234375</c:v>
                </c:pt>
                <c:pt idx="1486">
                  <c:v>8.4499816894540345</c:v>
                </c:pt>
                <c:pt idx="1487">
                  <c:v>7.6900024414070458</c:v>
                </c:pt>
                <c:pt idx="1488">
                  <c:v>7.8699951171880116</c:v>
                </c:pt>
                <c:pt idx="1489">
                  <c:v>7.6900024414070458</c:v>
                </c:pt>
                <c:pt idx="1490">
                  <c:v>7.3599853515630116</c:v>
                </c:pt>
                <c:pt idx="1491">
                  <c:v>8.1399841308600003</c:v>
                </c:pt>
                <c:pt idx="1492">
                  <c:v>7.239990234375</c:v>
                </c:pt>
                <c:pt idx="1493">
                  <c:v>7.0499877929690342</c:v>
                </c:pt>
                <c:pt idx="1494">
                  <c:v>7.760009765625</c:v>
                </c:pt>
                <c:pt idx="1495">
                  <c:v>7.7300109863290345</c:v>
                </c:pt>
                <c:pt idx="1496">
                  <c:v>7.8699951171880116</c:v>
                </c:pt>
                <c:pt idx="1497">
                  <c:v>8.1199951171880116</c:v>
                </c:pt>
                <c:pt idx="1498">
                  <c:v>7.6199951171880116</c:v>
                </c:pt>
                <c:pt idx="1499">
                  <c:v>7.6399841308600003</c:v>
                </c:pt>
                <c:pt idx="1500">
                  <c:v>8.1000061035160229</c:v>
                </c:pt>
                <c:pt idx="1501">
                  <c:v>8.489990234375</c:v>
                </c:pt>
                <c:pt idx="1502">
                  <c:v>8.5700073242190342</c:v>
                </c:pt>
                <c:pt idx="1503">
                  <c:v>8.010009765625</c:v>
                </c:pt>
                <c:pt idx="1504">
                  <c:v>8.2999877929690342</c:v>
                </c:pt>
                <c:pt idx="1505">
                  <c:v>7.1900024414070458</c:v>
                </c:pt>
                <c:pt idx="1506">
                  <c:v>8.0499877929690342</c:v>
                </c:pt>
                <c:pt idx="1507">
                  <c:v>8.0400085449220455</c:v>
                </c:pt>
                <c:pt idx="1508">
                  <c:v>7.9700012207040345</c:v>
                </c:pt>
                <c:pt idx="1509">
                  <c:v>7.25</c:v>
                </c:pt>
                <c:pt idx="1510">
                  <c:v>7.6799926757820458</c:v>
                </c:pt>
                <c:pt idx="1511">
                  <c:v>7.9199829101570458</c:v>
                </c:pt>
                <c:pt idx="1512">
                  <c:v>8.3099975585940342</c:v>
                </c:pt>
                <c:pt idx="1513">
                  <c:v>8.6600036621100003</c:v>
                </c:pt>
                <c:pt idx="1514">
                  <c:v>9.5899963378910229</c:v>
                </c:pt>
                <c:pt idx="1515">
                  <c:v>8.7699890136720455</c:v>
                </c:pt>
                <c:pt idx="1516">
                  <c:v>8.5799865722660229</c:v>
                </c:pt>
                <c:pt idx="1517">
                  <c:v>8.5700073242190342</c:v>
                </c:pt>
                <c:pt idx="1518">
                  <c:v>8.4100036621100003</c:v>
                </c:pt>
                <c:pt idx="1519">
                  <c:v>8.9499816894540345</c:v>
                </c:pt>
                <c:pt idx="1520">
                  <c:v>8.0499877929690342</c:v>
                </c:pt>
                <c:pt idx="1521">
                  <c:v>7.8399963378910229</c:v>
                </c:pt>
                <c:pt idx="1522">
                  <c:v>8.9400024414070458</c:v>
                </c:pt>
                <c:pt idx="1523">
                  <c:v>8.6000061035160229</c:v>
                </c:pt>
                <c:pt idx="1524">
                  <c:v>8.0899963378910229</c:v>
                </c:pt>
                <c:pt idx="1525">
                  <c:v>8.9499816894540345</c:v>
                </c:pt>
                <c:pt idx="1526">
                  <c:v>9.5199890136720455</c:v>
                </c:pt>
                <c:pt idx="1527">
                  <c:v>9.1399841308600003</c:v>
                </c:pt>
                <c:pt idx="1528">
                  <c:v>8.5799865722660229</c:v>
                </c:pt>
                <c:pt idx="1529">
                  <c:v>8.6300048828130116</c:v>
                </c:pt>
                <c:pt idx="1530">
                  <c:v>8.9700012207040345</c:v>
                </c:pt>
                <c:pt idx="1531">
                  <c:v>9.2099914550790345</c:v>
                </c:pt>
                <c:pt idx="1532">
                  <c:v>9.239990234375</c:v>
                </c:pt>
                <c:pt idx="1533">
                  <c:v>9.1199951171880116</c:v>
                </c:pt>
                <c:pt idx="1534">
                  <c:v>9.0799865722660229</c:v>
                </c:pt>
                <c:pt idx="1535">
                  <c:v>9.2300109863290345</c:v>
                </c:pt>
                <c:pt idx="1536">
                  <c:v>9.6799926757820458</c:v>
                </c:pt>
                <c:pt idx="1537">
                  <c:v>9.260009765625</c:v>
                </c:pt>
                <c:pt idx="1538">
                  <c:v>9.0299987792970455</c:v>
                </c:pt>
                <c:pt idx="1539">
                  <c:v>8.5799865722660229</c:v>
                </c:pt>
                <c:pt idx="1540">
                  <c:v>7.9499816894540345</c:v>
                </c:pt>
                <c:pt idx="1541">
                  <c:v>7.1699829101570458</c:v>
                </c:pt>
                <c:pt idx="1542">
                  <c:v>6.8800048828130116</c:v>
                </c:pt>
                <c:pt idx="1543">
                  <c:v>7.3099975585940342</c:v>
                </c:pt>
                <c:pt idx="1544">
                  <c:v>7.7900085449220455</c:v>
                </c:pt>
                <c:pt idx="1545">
                  <c:v>8.5400085449220455</c:v>
                </c:pt>
                <c:pt idx="1546">
                  <c:v>8.5899963378910229</c:v>
                </c:pt>
                <c:pt idx="1547">
                  <c:v>9.0400085449220455</c:v>
                </c:pt>
                <c:pt idx="1548">
                  <c:v>9.239990234375</c:v>
                </c:pt>
                <c:pt idx="1549">
                  <c:v>8.3999938964850003</c:v>
                </c:pt>
                <c:pt idx="1550">
                  <c:v>8</c:v>
                </c:pt>
                <c:pt idx="1551">
                  <c:v>8.010009765625</c:v>
                </c:pt>
                <c:pt idx="1552">
                  <c:v>7.8599853515630116</c:v>
                </c:pt>
                <c:pt idx="1553">
                  <c:v>8.0400085449220455</c:v>
                </c:pt>
                <c:pt idx="1554">
                  <c:v>9.1000061035160229</c:v>
                </c:pt>
                <c:pt idx="1555">
                  <c:v>9.6499938964850003</c:v>
                </c:pt>
                <c:pt idx="1556">
                  <c:v>8.6099853515630116</c:v>
                </c:pt>
                <c:pt idx="1557">
                  <c:v>8.1000061035160229</c:v>
                </c:pt>
                <c:pt idx="1558">
                  <c:v>8.2799987792970455</c:v>
                </c:pt>
                <c:pt idx="1559">
                  <c:v>8.5299987792970455</c:v>
                </c:pt>
                <c:pt idx="1560">
                  <c:v>7.8500061035160229</c:v>
                </c:pt>
                <c:pt idx="1561">
                  <c:v>8.6199951171880116</c:v>
                </c:pt>
                <c:pt idx="1562">
                  <c:v>7.6699829101570458</c:v>
                </c:pt>
                <c:pt idx="1563">
                  <c:v>8.3999938964850003</c:v>
                </c:pt>
                <c:pt idx="1564">
                  <c:v>8.3999938964850003</c:v>
                </c:pt>
                <c:pt idx="1565">
                  <c:v>8.3999938964850003</c:v>
                </c:pt>
                <c:pt idx="1566">
                  <c:v>8.239990234375</c:v>
                </c:pt>
                <c:pt idx="1567">
                  <c:v>8.2099914550790345</c:v>
                </c:pt>
                <c:pt idx="1568">
                  <c:v>8.5</c:v>
                </c:pt>
                <c:pt idx="1569">
                  <c:v>8.9800109863290345</c:v>
                </c:pt>
                <c:pt idx="1570">
                  <c:v>8.6399841308600003</c:v>
                </c:pt>
                <c:pt idx="1571">
                  <c:v>7.8399963378910229</c:v>
                </c:pt>
                <c:pt idx="1572">
                  <c:v>7.0700073242190342</c:v>
                </c:pt>
                <c:pt idx="1573">
                  <c:v>6.989990234375</c:v>
                </c:pt>
                <c:pt idx="1574">
                  <c:v>7.2300109863290345</c:v>
                </c:pt>
                <c:pt idx="1575">
                  <c:v>6.3699951171880116</c:v>
                </c:pt>
                <c:pt idx="1576">
                  <c:v>6.7699890136720455</c:v>
                </c:pt>
                <c:pt idx="1577">
                  <c:v>8.6999816894540345</c:v>
                </c:pt>
                <c:pt idx="1578">
                  <c:v>7.260009765625</c:v>
                </c:pt>
                <c:pt idx="1579">
                  <c:v>5.5700073242190342</c:v>
                </c:pt>
                <c:pt idx="1580">
                  <c:v>5.1399841308600003</c:v>
                </c:pt>
                <c:pt idx="1581">
                  <c:v>4</c:v>
                </c:pt>
                <c:pt idx="1582">
                  <c:v>7.0700073242190342</c:v>
                </c:pt>
                <c:pt idx="1583">
                  <c:v>7.8999938964850003</c:v>
                </c:pt>
                <c:pt idx="1584">
                  <c:v>7.7799987792970455</c:v>
                </c:pt>
                <c:pt idx="1585">
                  <c:v>8</c:v>
                </c:pt>
                <c:pt idx="1586">
                  <c:v>7.3099975585940342</c:v>
                </c:pt>
                <c:pt idx="1587">
                  <c:v>7.2200012207040345</c:v>
                </c:pt>
                <c:pt idx="1588">
                  <c:v>6.4199829101570458</c:v>
                </c:pt>
                <c:pt idx="1589">
                  <c:v>6.6900024414070458</c:v>
                </c:pt>
                <c:pt idx="1590">
                  <c:v>7.3299865722660229</c:v>
                </c:pt>
                <c:pt idx="1591">
                  <c:v>7.6300048828130116</c:v>
                </c:pt>
                <c:pt idx="1592">
                  <c:v>7.1999816894540345</c:v>
                </c:pt>
                <c:pt idx="1593">
                  <c:v>8.6399841308600003</c:v>
                </c:pt>
                <c:pt idx="1594">
                  <c:v>8.3699951171880116</c:v>
                </c:pt>
                <c:pt idx="1595">
                  <c:v>7.9299926757820458</c:v>
                </c:pt>
                <c:pt idx="1596">
                  <c:v>7.5299987792970455</c:v>
                </c:pt>
                <c:pt idx="1597">
                  <c:v>8.1799926757820458</c:v>
                </c:pt>
                <c:pt idx="1598">
                  <c:v>7.010009765625</c:v>
                </c:pt>
                <c:pt idx="1599">
                  <c:v>7.3099975585940342</c:v>
                </c:pt>
                <c:pt idx="1600">
                  <c:v>9.1499938964850003</c:v>
                </c:pt>
                <c:pt idx="1601">
                  <c:v>9.3200073242190342</c:v>
                </c:pt>
                <c:pt idx="1602">
                  <c:v>8.9299926757820458</c:v>
                </c:pt>
                <c:pt idx="1603">
                  <c:v>8.8500061035160229</c:v>
                </c:pt>
                <c:pt idx="1604">
                  <c:v>8.6699829101570458</c:v>
                </c:pt>
                <c:pt idx="1605">
                  <c:v>7.7099914550790345</c:v>
                </c:pt>
                <c:pt idx="1606">
                  <c:v>9.1399841308600003</c:v>
                </c:pt>
                <c:pt idx="1607">
                  <c:v>8.3500061035160229</c:v>
                </c:pt>
                <c:pt idx="1608">
                  <c:v>9.2699890136720455</c:v>
                </c:pt>
                <c:pt idx="1609">
                  <c:v>8.8399963378910229</c:v>
                </c:pt>
                <c:pt idx="1610">
                  <c:v>7.0700073242190342</c:v>
                </c:pt>
                <c:pt idx="1611">
                  <c:v>5.7099914550790345</c:v>
                </c:pt>
                <c:pt idx="1612">
                  <c:v>8.6199951171880116</c:v>
                </c:pt>
                <c:pt idx="1613">
                  <c:v>8.4800109863290345</c:v>
                </c:pt>
                <c:pt idx="1614">
                  <c:v>8.9800109863290345</c:v>
                </c:pt>
                <c:pt idx="1615">
                  <c:v>8.1399841308600003</c:v>
                </c:pt>
                <c:pt idx="1616">
                  <c:v>7.7900085449220455</c:v>
                </c:pt>
                <c:pt idx="1617">
                  <c:v>9.010009765625</c:v>
                </c:pt>
                <c:pt idx="1618">
                  <c:v>9.1499938964850003</c:v>
                </c:pt>
                <c:pt idx="1619">
                  <c:v>7.3399963378910229</c:v>
                </c:pt>
                <c:pt idx="1620">
                  <c:v>6.8299865722660229</c:v>
                </c:pt>
                <c:pt idx="1621">
                  <c:v>6.1699829101570458</c:v>
                </c:pt>
                <c:pt idx="1622">
                  <c:v>6.25</c:v>
                </c:pt>
                <c:pt idx="1623">
                  <c:v>6.9700012207040345</c:v>
                </c:pt>
                <c:pt idx="1624">
                  <c:v>8.0899963378910229</c:v>
                </c:pt>
                <c:pt idx="1625">
                  <c:v>6.7200012207040345</c:v>
                </c:pt>
                <c:pt idx="1626">
                  <c:v>8.75</c:v>
                </c:pt>
                <c:pt idx="1627">
                  <c:v>7.75</c:v>
                </c:pt>
                <c:pt idx="1628">
                  <c:v>7.9400024414070458</c:v>
                </c:pt>
                <c:pt idx="1629">
                  <c:v>8.4800109863290345</c:v>
                </c:pt>
                <c:pt idx="1630">
                  <c:v>8.5700073242190342</c:v>
                </c:pt>
                <c:pt idx="1631">
                  <c:v>7.8599853515630116</c:v>
                </c:pt>
                <c:pt idx="1632">
                  <c:v>6.010009765625</c:v>
                </c:pt>
                <c:pt idx="1633">
                  <c:v>6.739990234375</c:v>
                </c:pt>
                <c:pt idx="1634">
                  <c:v>8.0599975585940342</c:v>
                </c:pt>
                <c:pt idx="1635">
                  <c:v>7.3299865722660229</c:v>
                </c:pt>
                <c:pt idx="1636">
                  <c:v>6.4199829101570458</c:v>
                </c:pt>
                <c:pt idx="1637">
                  <c:v>6.5</c:v>
                </c:pt>
                <c:pt idx="1638">
                  <c:v>7.0400085449220455</c:v>
                </c:pt>
                <c:pt idx="1639">
                  <c:v>7.6999816894540345</c:v>
                </c:pt>
                <c:pt idx="1640">
                  <c:v>7.989990234375</c:v>
                </c:pt>
                <c:pt idx="1641">
                  <c:v>5.5799865722660229</c:v>
                </c:pt>
                <c:pt idx="1642">
                  <c:v>5.2300109863290345</c:v>
                </c:pt>
                <c:pt idx="1643">
                  <c:v>6.0499877929690342</c:v>
                </c:pt>
                <c:pt idx="1644">
                  <c:v>5.7799987792970455</c:v>
                </c:pt>
                <c:pt idx="1645">
                  <c:v>5.8500061035160229</c:v>
                </c:pt>
                <c:pt idx="1646">
                  <c:v>6.0899963378910229</c:v>
                </c:pt>
                <c:pt idx="1647">
                  <c:v>8.25</c:v>
                </c:pt>
                <c:pt idx="1648">
                  <c:v>8.239990234375</c:v>
                </c:pt>
                <c:pt idx="1649">
                  <c:v>9.0299987792970455</c:v>
                </c:pt>
                <c:pt idx="1650">
                  <c:v>7.8699951171880116</c:v>
                </c:pt>
                <c:pt idx="1651">
                  <c:v>8.6000061035160229</c:v>
                </c:pt>
                <c:pt idx="1652">
                  <c:v>8.0799865722660229</c:v>
                </c:pt>
                <c:pt idx="1653">
                  <c:v>5.760009765625</c:v>
                </c:pt>
                <c:pt idx="1654">
                  <c:v>8.1300048828130116</c:v>
                </c:pt>
                <c:pt idx="1655">
                  <c:v>6.1799926757820458</c:v>
                </c:pt>
                <c:pt idx="1656">
                  <c:v>5.8699951171880116</c:v>
                </c:pt>
                <c:pt idx="1657">
                  <c:v>5.3599853515630116</c:v>
                </c:pt>
                <c:pt idx="1658">
                  <c:v>5.9599914550790345</c:v>
                </c:pt>
                <c:pt idx="1659">
                  <c:v>6.760009765625</c:v>
                </c:pt>
                <c:pt idx="1660">
                  <c:v>7.5799865722660229</c:v>
                </c:pt>
                <c:pt idx="1661">
                  <c:v>7.8800048828130116</c:v>
                </c:pt>
                <c:pt idx="1662">
                  <c:v>7.8299865722660229</c:v>
                </c:pt>
                <c:pt idx="1663">
                  <c:v>7.7799987792970455</c:v>
                </c:pt>
                <c:pt idx="1664">
                  <c:v>7.6900024414070458</c:v>
                </c:pt>
                <c:pt idx="1665">
                  <c:v>7.7799987792970455</c:v>
                </c:pt>
                <c:pt idx="1666">
                  <c:v>7.8599853515630116</c:v>
                </c:pt>
                <c:pt idx="1667">
                  <c:v>7.5700073242190342</c:v>
                </c:pt>
                <c:pt idx="1668">
                  <c:v>7.3899841308600003</c:v>
                </c:pt>
                <c:pt idx="1669">
                  <c:v>7.4800109863290345</c:v>
                </c:pt>
                <c:pt idx="1670">
                  <c:v>7.7099914550790345</c:v>
                </c:pt>
                <c:pt idx="1671">
                  <c:v>8.5400085449220455</c:v>
                </c:pt>
                <c:pt idx="1672">
                  <c:v>8.989990234375</c:v>
                </c:pt>
                <c:pt idx="1673">
                  <c:v>8.8699951171880116</c:v>
                </c:pt>
                <c:pt idx="1674">
                  <c:v>9.1000061035160229</c:v>
                </c:pt>
                <c:pt idx="1675">
                  <c:v>9.6699829101570458</c:v>
                </c:pt>
                <c:pt idx="1676">
                  <c:v>9.3500061035160229</c:v>
                </c:pt>
                <c:pt idx="1677">
                  <c:v>9.8299865722660229</c:v>
                </c:pt>
                <c:pt idx="1678">
                  <c:v>10.049987792969034</c:v>
                </c:pt>
                <c:pt idx="1679">
                  <c:v>9.7900085449220455</c:v>
                </c:pt>
                <c:pt idx="1680">
                  <c:v>9.8299865722660229</c:v>
                </c:pt>
                <c:pt idx="1681">
                  <c:v>9.8800048828130116</c:v>
                </c:pt>
                <c:pt idx="1682">
                  <c:v>9.5799865722660229</c:v>
                </c:pt>
                <c:pt idx="1683">
                  <c:v>8.6300048828130116</c:v>
                </c:pt>
                <c:pt idx="1684">
                  <c:v>7.7799987792970455</c:v>
                </c:pt>
                <c:pt idx="1685">
                  <c:v>7.2999877929690342</c:v>
                </c:pt>
                <c:pt idx="1686">
                  <c:v>7.5</c:v>
                </c:pt>
                <c:pt idx="1687">
                  <c:v>6.4499816894540345</c:v>
                </c:pt>
                <c:pt idx="1688">
                  <c:v>7.4199829101570458</c:v>
                </c:pt>
                <c:pt idx="1689">
                  <c:v>7.3299865722660229</c:v>
                </c:pt>
                <c:pt idx="1690">
                  <c:v>7.8599853515630116</c:v>
                </c:pt>
                <c:pt idx="1691">
                  <c:v>7.5499877929690342</c:v>
                </c:pt>
                <c:pt idx="1692">
                  <c:v>7.5899963378910229</c:v>
                </c:pt>
                <c:pt idx="1693">
                  <c:v>6.8899841308600003</c:v>
                </c:pt>
                <c:pt idx="1694">
                  <c:v>7.9100036621100003</c:v>
                </c:pt>
                <c:pt idx="1695">
                  <c:v>8.2300109863290345</c:v>
                </c:pt>
                <c:pt idx="1696">
                  <c:v>8.9299926757820458</c:v>
                </c:pt>
                <c:pt idx="1697">
                  <c:v>8.3899841308600003</c:v>
                </c:pt>
                <c:pt idx="1698">
                  <c:v>8.75</c:v>
                </c:pt>
                <c:pt idx="1699">
                  <c:v>8.8699951171880116</c:v>
                </c:pt>
                <c:pt idx="1700">
                  <c:v>8.510009765625</c:v>
                </c:pt>
                <c:pt idx="1701">
                  <c:v>8.5799865722660229</c:v>
                </c:pt>
                <c:pt idx="1702">
                  <c:v>8.8099975585940342</c:v>
                </c:pt>
                <c:pt idx="1703">
                  <c:v>8.4599914550790345</c:v>
                </c:pt>
                <c:pt idx="1704">
                  <c:v>8.1300048828130116</c:v>
                </c:pt>
                <c:pt idx="1705">
                  <c:v>8.0899963378910229</c:v>
                </c:pt>
                <c:pt idx="1706">
                  <c:v>8.6699829101570458</c:v>
                </c:pt>
                <c:pt idx="1707">
                  <c:v>8.6499938964850003</c:v>
                </c:pt>
                <c:pt idx="1708">
                  <c:v>9.5400085449220455</c:v>
                </c:pt>
                <c:pt idx="1709">
                  <c:v>8.5199890136720455</c:v>
                </c:pt>
                <c:pt idx="1710">
                  <c:v>8.0400085449220455</c:v>
                </c:pt>
                <c:pt idx="1711">
                  <c:v>8.4499816894540345</c:v>
                </c:pt>
                <c:pt idx="1712">
                  <c:v>8.3899841308600003</c:v>
                </c:pt>
                <c:pt idx="1713">
                  <c:v>8.8599853515630116</c:v>
                </c:pt>
                <c:pt idx="1714">
                  <c:v>9.1399841308600003</c:v>
                </c:pt>
                <c:pt idx="1715">
                  <c:v>9.5199890136720455</c:v>
                </c:pt>
                <c:pt idx="1716">
                  <c:v>9.1399841308600003</c:v>
                </c:pt>
                <c:pt idx="1717">
                  <c:v>8.4199829101570458</c:v>
                </c:pt>
                <c:pt idx="1718">
                  <c:v>9.5199890136720455</c:v>
                </c:pt>
                <c:pt idx="1719">
                  <c:v>8.9100036621100003</c:v>
                </c:pt>
                <c:pt idx="1720">
                  <c:v>9.3099975585940342</c:v>
                </c:pt>
                <c:pt idx="1721">
                  <c:v>9.4299926757820458</c:v>
                </c:pt>
                <c:pt idx="1722">
                  <c:v>9.1900024414070458</c:v>
                </c:pt>
                <c:pt idx="1723">
                  <c:v>9.5599975585940342</c:v>
                </c:pt>
                <c:pt idx="1724">
                  <c:v>9.1499938964850003</c:v>
                </c:pt>
                <c:pt idx="1725">
                  <c:v>8.9400024414070458</c:v>
                </c:pt>
                <c:pt idx="1726">
                  <c:v>9.5899963378910229</c:v>
                </c:pt>
                <c:pt idx="1727">
                  <c:v>9.4599914550790345</c:v>
                </c:pt>
                <c:pt idx="1728">
                  <c:v>8.8699951171880116</c:v>
                </c:pt>
                <c:pt idx="1729">
                  <c:v>8.9700012207040345</c:v>
                </c:pt>
                <c:pt idx="1730">
                  <c:v>9.2699890136720455</c:v>
                </c:pt>
                <c:pt idx="1731">
                  <c:v>9.6499938964850003</c:v>
                </c:pt>
                <c:pt idx="1732">
                  <c:v>9.3299865722660229</c:v>
                </c:pt>
                <c:pt idx="1733">
                  <c:v>9.489990234375</c:v>
                </c:pt>
                <c:pt idx="1734">
                  <c:v>9.5499877929690342</c:v>
                </c:pt>
                <c:pt idx="1735">
                  <c:v>9.510009765625</c:v>
                </c:pt>
                <c:pt idx="1736">
                  <c:v>9.510009765625</c:v>
                </c:pt>
                <c:pt idx="1737">
                  <c:v>9.5899963378910229</c:v>
                </c:pt>
                <c:pt idx="1738">
                  <c:v>9.6799926757820458</c:v>
                </c:pt>
                <c:pt idx="1739">
                  <c:v>9.6600036621100003</c:v>
                </c:pt>
                <c:pt idx="1740">
                  <c:v>9.1600036621100003</c:v>
                </c:pt>
                <c:pt idx="1741">
                  <c:v>9.2300109863290345</c:v>
                </c:pt>
                <c:pt idx="1742">
                  <c:v>9.260009765625</c:v>
                </c:pt>
                <c:pt idx="1743">
                  <c:v>9.6199951171880116</c:v>
                </c:pt>
                <c:pt idx="1744">
                  <c:v>9.8200073242190342</c:v>
                </c:pt>
                <c:pt idx="1745">
                  <c:v>9.6300048828130116</c:v>
                </c:pt>
                <c:pt idx="1746">
                  <c:v>9.6499938964850003</c:v>
                </c:pt>
                <c:pt idx="1747">
                  <c:v>9.75</c:v>
                </c:pt>
                <c:pt idx="1748">
                  <c:v>9.8099975585940342</c:v>
                </c:pt>
                <c:pt idx="1749">
                  <c:v>9.760009765625</c:v>
                </c:pt>
                <c:pt idx="1750">
                  <c:v>9.7099914550790345</c:v>
                </c:pt>
                <c:pt idx="1751">
                  <c:v>9.7799987792970455</c:v>
                </c:pt>
                <c:pt idx="1752">
                  <c:v>9.8200073242190342</c:v>
                </c:pt>
                <c:pt idx="1753">
                  <c:v>9.8599853515630116</c:v>
                </c:pt>
                <c:pt idx="1754">
                  <c:v>9.8099975585940342</c:v>
                </c:pt>
                <c:pt idx="1755">
                  <c:v>9.8299865722660229</c:v>
                </c:pt>
                <c:pt idx="1756">
                  <c:v>9.7999877929690342</c:v>
                </c:pt>
                <c:pt idx="1757">
                  <c:v>9.8200073242190342</c:v>
                </c:pt>
                <c:pt idx="1758">
                  <c:v>9.8899841308600003</c:v>
                </c:pt>
                <c:pt idx="1759">
                  <c:v>9.8500061035160229</c:v>
                </c:pt>
                <c:pt idx="1760">
                  <c:v>9.8899841308600003</c:v>
                </c:pt>
                <c:pt idx="1761">
                  <c:v>9.8699951171880116</c:v>
                </c:pt>
                <c:pt idx="1762">
                  <c:v>9.9499816894540345</c:v>
                </c:pt>
                <c:pt idx="1763">
                  <c:v>9.8999938964850003</c:v>
                </c:pt>
                <c:pt idx="1764">
                  <c:v>9.8200073242190342</c:v>
                </c:pt>
                <c:pt idx="1765">
                  <c:v>9.8699951171880116</c:v>
                </c:pt>
                <c:pt idx="1766">
                  <c:v>9.8399963378910229</c:v>
                </c:pt>
                <c:pt idx="1767">
                  <c:v>9.8500061035160229</c:v>
                </c:pt>
                <c:pt idx="1768">
                  <c:v>9.8899841308600003</c:v>
                </c:pt>
                <c:pt idx="1769">
                  <c:v>9.8800048828130116</c:v>
                </c:pt>
                <c:pt idx="1770">
                  <c:v>9.8899841308600003</c:v>
                </c:pt>
                <c:pt idx="1771">
                  <c:v>9.7699890136720455</c:v>
                </c:pt>
                <c:pt idx="1772">
                  <c:v>9.8299865722660229</c:v>
                </c:pt>
                <c:pt idx="1773">
                  <c:v>9.8399963378910229</c:v>
                </c:pt>
                <c:pt idx="1774">
                  <c:v>9.760009765625</c:v>
                </c:pt>
                <c:pt idx="1775">
                  <c:v>9.8500061035160229</c:v>
                </c:pt>
                <c:pt idx="1776">
                  <c:v>9.8800048828130116</c:v>
                </c:pt>
                <c:pt idx="1777">
                  <c:v>9.9400024414070458</c:v>
                </c:pt>
                <c:pt idx="1778">
                  <c:v>9.8899841308600003</c:v>
                </c:pt>
                <c:pt idx="1779">
                  <c:v>9.8599853515630116</c:v>
                </c:pt>
                <c:pt idx="1780">
                  <c:v>9.8200073242190342</c:v>
                </c:pt>
                <c:pt idx="1781">
                  <c:v>9.7999877929690342</c:v>
                </c:pt>
                <c:pt idx="1782">
                  <c:v>9.8800048828130116</c:v>
                </c:pt>
                <c:pt idx="1783">
                  <c:v>9.9299926757820458</c:v>
                </c:pt>
                <c:pt idx="1784">
                  <c:v>9.8099975585940342</c:v>
                </c:pt>
                <c:pt idx="1785">
                  <c:v>9.8399963378910229</c:v>
                </c:pt>
                <c:pt idx="1786">
                  <c:v>9.8299865722660229</c:v>
                </c:pt>
                <c:pt idx="1787">
                  <c:v>9.8500061035160229</c:v>
                </c:pt>
                <c:pt idx="1788">
                  <c:v>9.8699951171880116</c:v>
                </c:pt>
                <c:pt idx="1789">
                  <c:v>9.8699951171880116</c:v>
                </c:pt>
                <c:pt idx="1790">
                  <c:v>9.8500061035160229</c:v>
                </c:pt>
                <c:pt idx="1791">
                  <c:v>9.8500061035160229</c:v>
                </c:pt>
                <c:pt idx="1792">
                  <c:v>9.8099975585940342</c:v>
                </c:pt>
                <c:pt idx="1793">
                  <c:v>9.8999938964850003</c:v>
                </c:pt>
                <c:pt idx="1794">
                  <c:v>9.9100036621100003</c:v>
                </c:pt>
                <c:pt idx="1795">
                  <c:v>9.8599853515630116</c:v>
                </c:pt>
                <c:pt idx="1796">
                  <c:v>9.8899841308600003</c:v>
                </c:pt>
                <c:pt idx="1797">
                  <c:v>9.9100036621100003</c:v>
                </c:pt>
                <c:pt idx="1798">
                  <c:v>9.8500061035160229</c:v>
                </c:pt>
                <c:pt idx="1799">
                  <c:v>9.8699951171880116</c:v>
                </c:pt>
                <c:pt idx="1800">
                  <c:v>9.9299926757820458</c:v>
                </c:pt>
                <c:pt idx="1801">
                  <c:v>9.9400024414070458</c:v>
                </c:pt>
                <c:pt idx="1802">
                  <c:v>9.9599914550790345</c:v>
                </c:pt>
                <c:pt idx="1803">
                  <c:v>9.9700012207040345</c:v>
                </c:pt>
                <c:pt idx="1804">
                  <c:v>9.9599914550790345</c:v>
                </c:pt>
                <c:pt idx="1805">
                  <c:v>9.9100036621100003</c:v>
                </c:pt>
                <c:pt idx="1806">
                  <c:v>9.9199829101570458</c:v>
                </c:pt>
                <c:pt idx="1807">
                  <c:v>9.9400024414070458</c:v>
                </c:pt>
                <c:pt idx="1808">
                  <c:v>9.9499816894540345</c:v>
                </c:pt>
                <c:pt idx="1809">
                  <c:v>9.9599914550790345</c:v>
                </c:pt>
                <c:pt idx="1810">
                  <c:v>9.9499816894540345</c:v>
                </c:pt>
                <c:pt idx="1811">
                  <c:v>9.9400024414070458</c:v>
                </c:pt>
                <c:pt idx="1812">
                  <c:v>9.9100036621100003</c:v>
                </c:pt>
                <c:pt idx="1813">
                  <c:v>9.8899841308600003</c:v>
                </c:pt>
                <c:pt idx="1814">
                  <c:v>9.9199829101570458</c:v>
                </c:pt>
                <c:pt idx="1815">
                  <c:v>9.9100036621100003</c:v>
                </c:pt>
                <c:pt idx="1816">
                  <c:v>9.9199829101570458</c:v>
                </c:pt>
                <c:pt idx="1817">
                  <c:v>9.9400024414070458</c:v>
                </c:pt>
                <c:pt idx="1818">
                  <c:v>9.9400024414070458</c:v>
                </c:pt>
                <c:pt idx="1819">
                  <c:v>9.9400024414070458</c:v>
                </c:pt>
                <c:pt idx="1820">
                  <c:v>9.9299926757820458</c:v>
                </c:pt>
                <c:pt idx="1821">
                  <c:v>9.9400024414070458</c:v>
                </c:pt>
                <c:pt idx="1822">
                  <c:v>9.9199829101570458</c:v>
                </c:pt>
                <c:pt idx="1823">
                  <c:v>9.9499816894540345</c:v>
                </c:pt>
                <c:pt idx="1824">
                  <c:v>9.9199829101570458</c:v>
                </c:pt>
                <c:pt idx="1825">
                  <c:v>9.9299926757820458</c:v>
                </c:pt>
                <c:pt idx="1826">
                  <c:v>9.9400024414070458</c:v>
                </c:pt>
                <c:pt idx="1827">
                  <c:v>9.9299926757820458</c:v>
                </c:pt>
                <c:pt idx="1828">
                  <c:v>9.9400024414070458</c:v>
                </c:pt>
                <c:pt idx="1829">
                  <c:v>9.9400024414070458</c:v>
                </c:pt>
                <c:pt idx="1830">
                  <c:v>9.9400024414070458</c:v>
                </c:pt>
                <c:pt idx="1831">
                  <c:v>9.9499816894540345</c:v>
                </c:pt>
                <c:pt idx="1832">
                  <c:v>9.9299926757820458</c:v>
                </c:pt>
                <c:pt idx="1833">
                  <c:v>9.9400024414070458</c:v>
                </c:pt>
                <c:pt idx="1834">
                  <c:v>9.9400024414070458</c:v>
                </c:pt>
                <c:pt idx="1835">
                  <c:v>9.9499816894540345</c:v>
                </c:pt>
                <c:pt idx="1836">
                  <c:v>9.9499816894540345</c:v>
                </c:pt>
                <c:pt idx="1837">
                  <c:v>9.9400024414070458</c:v>
                </c:pt>
                <c:pt idx="1838">
                  <c:v>9.9100036621100003</c:v>
                </c:pt>
                <c:pt idx="1839">
                  <c:v>9.9199829101570458</c:v>
                </c:pt>
                <c:pt idx="1840">
                  <c:v>9.9100036621100003</c:v>
                </c:pt>
                <c:pt idx="1841">
                  <c:v>9.9199829101570458</c:v>
                </c:pt>
                <c:pt idx="1842">
                  <c:v>9.9199829101570458</c:v>
                </c:pt>
                <c:pt idx="1843">
                  <c:v>9.9100036621100003</c:v>
                </c:pt>
                <c:pt idx="1844">
                  <c:v>9.8999938964850003</c:v>
                </c:pt>
                <c:pt idx="1845">
                  <c:v>9.8899841308600003</c:v>
                </c:pt>
                <c:pt idx="1846">
                  <c:v>9.9199829101570458</c:v>
                </c:pt>
                <c:pt idx="1847">
                  <c:v>9.8800048828130116</c:v>
                </c:pt>
                <c:pt idx="1848">
                  <c:v>9.8699951171880116</c:v>
                </c:pt>
                <c:pt idx="1849">
                  <c:v>9.8500061035160229</c:v>
                </c:pt>
                <c:pt idx="1850">
                  <c:v>9.8399963378910229</c:v>
                </c:pt>
                <c:pt idx="1851">
                  <c:v>9.7999877929690342</c:v>
                </c:pt>
                <c:pt idx="1852">
                  <c:v>9.8099975585940342</c:v>
                </c:pt>
                <c:pt idx="1853">
                  <c:v>9.8699951171880116</c:v>
                </c:pt>
                <c:pt idx="1854">
                  <c:v>9.8200073242190342</c:v>
                </c:pt>
                <c:pt idx="1855">
                  <c:v>9.8399963378910229</c:v>
                </c:pt>
                <c:pt idx="1856">
                  <c:v>9.8099975585940342</c:v>
                </c:pt>
                <c:pt idx="1857">
                  <c:v>9.8500061035160229</c:v>
                </c:pt>
                <c:pt idx="1858">
                  <c:v>9.8399963378910229</c:v>
                </c:pt>
                <c:pt idx="1859">
                  <c:v>9.8299865722660229</c:v>
                </c:pt>
                <c:pt idx="1860">
                  <c:v>9.8399963378910229</c:v>
                </c:pt>
                <c:pt idx="1861">
                  <c:v>9.8500061035160229</c:v>
                </c:pt>
                <c:pt idx="1862">
                  <c:v>9.7900085449220455</c:v>
                </c:pt>
                <c:pt idx="1863">
                  <c:v>9.8299865722660229</c:v>
                </c:pt>
                <c:pt idx="1864">
                  <c:v>9.7699890136720455</c:v>
                </c:pt>
                <c:pt idx="1865">
                  <c:v>9.7699890136720455</c:v>
                </c:pt>
                <c:pt idx="1866">
                  <c:v>9.7900085449220455</c:v>
                </c:pt>
                <c:pt idx="1867">
                  <c:v>9.8399963378910229</c:v>
                </c:pt>
                <c:pt idx="1868">
                  <c:v>9.8099975585940342</c:v>
                </c:pt>
                <c:pt idx="1869">
                  <c:v>9.8299865722660229</c:v>
                </c:pt>
                <c:pt idx="1870">
                  <c:v>9.7699890136720455</c:v>
                </c:pt>
                <c:pt idx="1871">
                  <c:v>9.7799987792970455</c:v>
                </c:pt>
                <c:pt idx="1872">
                  <c:v>9.5799865722660229</c:v>
                </c:pt>
                <c:pt idx="1873">
                  <c:v>9.6799926757820458</c:v>
                </c:pt>
                <c:pt idx="1874">
                  <c:v>9.7900085449220455</c:v>
                </c:pt>
                <c:pt idx="1875">
                  <c:v>9.7799987792970455</c:v>
                </c:pt>
                <c:pt idx="1876">
                  <c:v>9.7699890136720455</c:v>
                </c:pt>
                <c:pt idx="1877">
                  <c:v>9.75</c:v>
                </c:pt>
                <c:pt idx="1878">
                  <c:v>9.7699890136720455</c:v>
                </c:pt>
                <c:pt idx="1879">
                  <c:v>9.7699890136720455</c:v>
                </c:pt>
                <c:pt idx="1880">
                  <c:v>9.7900085449220455</c:v>
                </c:pt>
                <c:pt idx="1881">
                  <c:v>9.8200073242190342</c:v>
                </c:pt>
                <c:pt idx="1882">
                  <c:v>9.8200073242190342</c:v>
                </c:pt>
                <c:pt idx="1883">
                  <c:v>9.7300109863290345</c:v>
                </c:pt>
                <c:pt idx="1884">
                  <c:v>9.6999816894540345</c:v>
                </c:pt>
                <c:pt idx="1885">
                  <c:v>9.6900024414070458</c:v>
                </c:pt>
                <c:pt idx="1886">
                  <c:v>9.7200012207040345</c:v>
                </c:pt>
                <c:pt idx="1887">
                  <c:v>9.6999816894540345</c:v>
                </c:pt>
                <c:pt idx="1888">
                  <c:v>9.6799926757820458</c:v>
                </c:pt>
                <c:pt idx="1889">
                  <c:v>9.6499938964850003</c:v>
                </c:pt>
                <c:pt idx="1890">
                  <c:v>9.6600036621100003</c:v>
                </c:pt>
                <c:pt idx="1891">
                  <c:v>9.739990234375</c:v>
                </c:pt>
                <c:pt idx="1892">
                  <c:v>9.75</c:v>
                </c:pt>
                <c:pt idx="1893">
                  <c:v>9.739990234375</c:v>
                </c:pt>
                <c:pt idx="1894">
                  <c:v>9.6799926757820458</c:v>
                </c:pt>
                <c:pt idx="1895">
                  <c:v>9.6799926757820458</c:v>
                </c:pt>
                <c:pt idx="1896">
                  <c:v>9.6699829101570458</c:v>
                </c:pt>
                <c:pt idx="1897">
                  <c:v>9.6699829101570458</c:v>
                </c:pt>
                <c:pt idx="1898">
                  <c:v>9.6900024414070458</c:v>
                </c:pt>
                <c:pt idx="1899">
                  <c:v>9.6999816894540345</c:v>
                </c:pt>
                <c:pt idx="1900">
                  <c:v>9.6900024414070458</c:v>
                </c:pt>
                <c:pt idx="1901">
                  <c:v>9.6300048828130116</c:v>
                </c:pt>
                <c:pt idx="1902">
                  <c:v>9.5599975585940342</c:v>
                </c:pt>
                <c:pt idx="1903">
                  <c:v>9.4800109863290345</c:v>
                </c:pt>
                <c:pt idx="1904">
                  <c:v>9.5799865722660229</c:v>
                </c:pt>
                <c:pt idx="1905">
                  <c:v>9.489990234375</c:v>
                </c:pt>
                <c:pt idx="1906">
                  <c:v>9.5599975585940342</c:v>
                </c:pt>
                <c:pt idx="1907">
                  <c:v>9.5700073242190342</c:v>
                </c:pt>
                <c:pt idx="1908">
                  <c:v>9.5299987792970455</c:v>
                </c:pt>
                <c:pt idx="1909">
                  <c:v>9.5700073242190342</c:v>
                </c:pt>
                <c:pt idx="1910">
                  <c:v>9.5700073242190342</c:v>
                </c:pt>
                <c:pt idx="1911">
                  <c:v>9.5700073242190342</c:v>
                </c:pt>
                <c:pt idx="1912">
                  <c:v>9.5599975585940342</c:v>
                </c:pt>
                <c:pt idx="1913">
                  <c:v>9.6000061035160229</c:v>
                </c:pt>
                <c:pt idx="1914">
                  <c:v>9.4800109863290345</c:v>
                </c:pt>
                <c:pt idx="1915">
                  <c:v>9.4400024414070458</c:v>
                </c:pt>
                <c:pt idx="1916">
                  <c:v>9.5299987792970455</c:v>
                </c:pt>
                <c:pt idx="1917">
                  <c:v>9.5700073242190342</c:v>
                </c:pt>
                <c:pt idx="1918">
                  <c:v>9.6199951171880116</c:v>
                </c:pt>
                <c:pt idx="1919">
                  <c:v>9.6099853515630116</c:v>
                </c:pt>
                <c:pt idx="1920">
                  <c:v>9.5899963378910229</c:v>
                </c:pt>
                <c:pt idx="1921">
                  <c:v>9.6000061035160229</c:v>
                </c:pt>
                <c:pt idx="1922">
                  <c:v>9.6099853515630116</c:v>
                </c:pt>
                <c:pt idx="1923">
                  <c:v>9.5700073242190342</c:v>
                </c:pt>
                <c:pt idx="1924">
                  <c:v>9.5499877929690342</c:v>
                </c:pt>
                <c:pt idx="1925">
                  <c:v>9.5799865722660229</c:v>
                </c:pt>
                <c:pt idx="1926">
                  <c:v>9.510009765625</c:v>
                </c:pt>
                <c:pt idx="1927">
                  <c:v>9.6199951171880116</c:v>
                </c:pt>
                <c:pt idx="1928">
                  <c:v>11.600006103516023</c:v>
                </c:pt>
                <c:pt idx="1929">
                  <c:v>11.5</c:v>
                </c:pt>
                <c:pt idx="1930">
                  <c:v>11.440002441407046</c:v>
                </c:pt>
                <c:pt idx="1931">
                  <c:v>11.540008544922046</c:v>
                </c:pt>
                <c:pt idx="1932">
                  <c:v>11.559997558594034</c:v>
                </c:pt>
                <c:pt idx="1933">
                  <c:v>11.589996337891023</c:v>
                </c:pt>
                <c:pt idx="1934">
                  <c:v>11.540008544922046</c:v>
                </c:pt>
                <c:pt idx="1935">
                  <c:v>11.529998779297046</c:v>
                </c:pt>
                <c:pt idx="1936">
                  <c:v>11.519989013672046</c:v>
                </c:pt>
                <c:pt idx="1937">
                  <c:v>11.549987792969034</c:v>
                </c:pt>
                <c:pt idx="1938">
                  <c:v>11.540008544922046</c:v>
                </c:pt>
                <c:pt idx="1939">
                  <c:v>11.449981689454034</c:v>
                </c:pt>
                <c:pt idx="1940">
                  <c:v>11.399993896485</c:v>
                </c:pt>
                <c:pt idx="1941">
                  <c:v>11.399993896485</c:v>
                </c:pt>
                <c:pt idx="1942">
                  <c:v>11.510009765625</c:v>
                </c:pt>
                <c:pt idx="1943">
                  <c:v>11.519989013672046</c:v>
                </c:pt>
                <c:pt idx="1944">
                  <c:v>11.5</c:v>
                </c:pt>
                <c:pt idx="1945">
                  <c:v>11.480010986329034</c:v>
                </c:pt>
                <c:pt idx="1946">
                  <c:v>11.459991455079034</c:v>
                </c:pt>
                <c:pt idx="1947">
                  <c:v>11.429992675782046</c:v>
                </c:pt>
                <c:pt idx="1948">
                  <c:v>11.5</c:v>
                </c:pt>
                <c:pt idx="1949">
                  <c:v>11.429992675782046</c:v>
                </c:pt>
                <c:pt idx="1950">
                  <c:v>11.419982910157046</c:v>
                </c:pt>
                <c:pt idx="1951">
                  <c:v>11.380004882813012</c:v>
                </c:pt>
                <c:pt idx="1952">
                  <c:v>11.470001220704034</c:v>
                </c:pt>
                <c:pt idx="1953">
                  <c:v>11.41000366211</c:v>
                </c:pt>
                <c:pt idx="1954">
                  <c:v>11.459991455079034</c:v>
                </c:pt>
                <c:pt idx="1955">
                  <c:v>11.459991455079034</c:v>
                </c:pt>
                <c:pt idx="1956">
                  <c:v>11.429992675782046</c:v>
                </c:pt>
                <c:pt idx="1957">
                  <c:v>11.429992675782046</c:v>
                </c:pt>
                <c:pt idx="1958">
                  <c:v>11.359985351563012</c:v>
                </c:pt>
                <c:pt idx="1959">
                  <c:v>11.260009765625</c:v>
                </c:pt>
                <c:pt idx="1960">
                  <c:v>11.260009765625</c:v>
                </c:pt>
                <c:pt idx="1961">
                  <c:v>11.339996337891023</c:v>
                </c:pt>
                <c:pt idx="1962">
                  <c:v>11.380004882813012</c:v>
                </c:pt>
                <c:pt idx="1963">
                  <c:v>11.41000366211</c:v>
                </c:pt>
                <c:pt idx="1964">
                  <c:v>11.329986572266023</c:v>
                </c:pt>
                <c:pt idx="1965">
                  <c:v>11.350006103516023</c:v>
                </c:pt>
                <c:pt idx="1966">
                  <c:v>11.369995117188012</c:v>
                </c:pt>
                <c:pt idx="1967">
                  <c:v>11.309997558594034</c:v>
                </c:pt>
                <c:pt idx="1968">
                  <c:v>11.339996337891023</c:v>
                </c:pt>
                <c:pt idx="1969">
                  <c:v>11.470001220704034</c:v>
                </c:pt>
                <c:pt idx="1970">
                  <c:v>11.480010986329034</c:v>
                </c:pt>
                <c:pt idx="1971">
                  <c:v>11.459991455079034</c:v>
                </c:pt>
                <c:pt idx="1972">
                  <c:v>11.309997558594034</c:v>
                </c:pt>
                <c:pt idx="1973">
                  <c:v>11.190002441407046</c:v>
                </c:pt>
                <c:pt idx="1974">
                  <c:v>11.279998779297046</c:v>
                </c:pt>
                <c:pt idx="1975">
                  <c:v>11.309997558594034</c:v>
                </c:pt>
                <c:pt idx="1976">
                  <c:v>11.279998779297046</c:v>
                </c:pt>
                <c:pt idx="1977">
                  <c:v>11.309997558594034</c:v>
                </c:pt>
                <c:pt idx="1978">
                  <c:v>11.299987792969034</c:v>
                </c:pt>
                <c:pt idx="1979">
                  <c:v>11.309997558594034</c:v>
                </c:pt>
                <c:pt idx="1980">
                  <c:v>11.260009765625</c:v>
                </c:pt>
                <c:pt idx="1981">
                  <c:v>11.179992675782046</c:v>
                </c:pt>
                <c:pt idx="1982">
                  <c:v>11.209991455079034</c:v>
                </c:pt>
                <c:pt idx="1983">
                  <c:v>11.220001220704034</c:v>
                </c:pt>
                <c:pt idx="1984">
                  <c:v>11.269989013672046</c:v>
                </c:pt>
                <c:pt idx="1985">
                  <c:v>11.399993896485</c:v>
                </c:pt>
                <c:pt idx="1986">
                  <c:v>11.429992675782046</c:v>
                </c:pt>
                <c:pt idx="1987">
                  <c:v>11.419982910157046</c:v>
                </c:pt>
                <c:pt idx="1988">
                  <c:v>11.380004882813012</c:v>
                </c:pt>
                <c:pt idx="1989">
                  <c:v>11.369995117188012</c:v>
                </c:pt>
                <c:pt idx="1990">
                  <c:v>11.299987792969034</c:v>
                </c:pt>
                <c:pt idx="1991">
                  <c:v>11.230010986329034</c:v>
                </c:pt>
                <c:pt idx="1992">
                  <c:v>11.109985351563012</c:v>
                </c:pt>
                <c:pt idx="1993">
                  <c:v>10.869995117188012</c:v>
                </c:pt>
                <c:pt idx="1994">
                  <c:v>10.820007324219034</c:v>
                </c:pt>
                <c:pt idx="1995">
                  <c:v>11.16000366211</c:v>
                </c:pt>
                <c:pt idx="1996">
                  <c:v>10.88998413086</c:v>
                </c:pt>
                <c:pt idx="1997">
                  <c:v>11.089996337891023</c:v>
                </c:pt>
                <c:pt idx="1998">
                  <c:v>11.149993896485</c:v>
                </c:pt>
                <c:pt idx="1999">
                  <c:v>11.290008544922046</c:v>
                </c:pt>
                <c:pt idx="2000">
                  <c:v>11.269989013672046</c:v>
                </c:pt>
                <c:pt idx="2001">
                  <c:v>11.190002441407046</c:v>
                </c:pt>
                <c:pt idx="2002">
                  <c:v>11.040008544922046</c:v>
                </c:pt>
                <c:pt idx="2003">
                  <c:v>11.100006103516023</c:v>
                </c:pt>
                <c:pt idx="2004">
                  <c:v>11.16000366211</c:v>
                </c:pt>
                <c:pt idx="2005">
                  <c:v>11.179992675782046</c:v>
                </c:pt>
                <c:pt idx="2006">
                  <c:v>11.13998413086</c:v>
                </c:pt>
                <c:pt idx="2007">
                  <c:v>11.16000366211</c:v>
                </c:pt>
                <c:pt idx="2008">
                  <c:v>11.109985351563012</c:v>
                </c:pt>
                <c:pt idx="2009">
                  <c:v>11.149993896485</c:v>
                </c:pt>
                <c:pt idx="2010">
                  <c:v>11.169982910157046</c:v>
                </c:pt>
                <c:pt idx="2011">
                  <c:v>11.299987792969034</c:v>
                </c:pt>
                <c:pt idx="2012">
                  <c:v>11.260009765625</c:v>
                </c:pt>
                <c:pt idx="2013">
                  <c:v>11.269989013672046</c:v>
                </c:pt>
                <c:pt idx="2014">
                  <c:v>11.269989013672046</c:v>
                </c:pt>
                <c:pt idx="2015">
                  <c:v>11.359985351563012</c:v>
                </c:pt>
                <c:pt idx="2016">
                  <c:v>11.190002441407046</c:v>
                </c:pt>
                <c:pt idx="2017">
                  <c:v>11.25</c:v>
                </c:pt>
                <c:pt idx="2018">
                  <c:v>11.320007324219034</c:v>
                </c:pt>
                <c:pt idx="2019">
                  <c:v>11.149993896485</c:v>
                </c:pt>
                <c:pt idx="2020">
                  <c:v>10.989990234375</c:v>
                </c:pt>
                <c:pt idx="2021">
                  <c:v>11.209991455079034</c:v>
                </c:pt>
                <c:pt idx="2022">
                  <c:v>10.829986572266023</c:v>
                </c:pt>
                <c:pt idx="2023">
                  <c:v>11</c:v>
                </c:pt>
                <c:pt idx="2024">
                  <c:v>11.239990234375</c:v>
                </c:pt>
                <c:pt idx="2025">
                  <c:v>11.190002441407046</c:v>
                </c:pt>
                <c:pt idx="2026">
                  <c:v>11.299987792969034</c:v>
                </c:pt>
                <c:pt idx="2027">
                  <c:v>11.320007324219034</c:v>
                </c:pt>
                <c:pt idx="2028">
                  <c:v>11.290008544922046</c:v>
                </c:pt>
                <c:pt idx="2029">
                  <c:v>11.16000366211</c:v>
                </c:pt>
                <c:pt idx="2030">
                  <c:v>11.190002441407046</c:v>
                </c:pt>
                <c:pt idx="2031">
                  <c:v>11.260009765625</c:v>
                </c:pt>
                <c:pt idx="2032">
                  <c:v>11.109985351563012</c:v>
                </c:pt>
                <c:pt idx="2033">
                  <c:v>11.260009765625</c:v>
                </c:pt>
                <c:pt idx="2034">
                  <c:v>11.179992675782046</c:v>
                </c:pt>
                <c:pt idx="2035">
                  <c:v>11.279998779297046</c:v>
                </c:pt>
                <c:pt idx="2036">
                  <c:v>11.199981689454034</c:v>
                </c:pt>
                <c:pt idx="2037">
                  <c:v>11.25</c:v>
                </c:pt>
                <c:pt idx="2038">
                  <c:v>11.16000366211</c:v>
                </c:pt>
                <c:pt idx="2039">
                  <c:v>11.209991455079034</c:v>
                </c:pt>
                <c:pt idx="2040">
                  <c:v>11.040008544922046</c:v>
                </c:pt>
                <c:pt idx="2041">
                  <c:v>11.299987792969034</c:v>
                </c:pt>
                <c:pt idx="2042">
                  <c:v>11.119995117188012</c:v>
                </c:pt>
                <c:pt idx="2043">
                  <c:v>11.190002441407046</c:v>
                </c:pt>
                <c:pt idx="2044">
                  <c:v>11.269989013672046</c:v>
                </c:pt>
                <c:pt idx="2045">
                  <c:v>11.260009765625</c:v>
                </c:pt>
                <c:pt idx="2046">
                  <c:v>11.199981689454034</c:v>
                </c:pt>
                <c:pt idx="2047">
                  <c:v>10.809997558594034</c:v>
                </c:pt>
                <c:pt idx="2048">
                  <c:v>11</c:v>
                </c:pt>
                <c:pt idx="2049">
                  <c:v>11.220001220704034</c:v>
                </c:pt>
                <c:pt idx="2050">
                  <c:v>11.169982910157046</c:v>
                </c:pt>
                <c:pt idx="2051">
                  <c:v>11.260009765625</c:v>
                </c:pt>
                <c:pt idx="2052">
                  <c:v>11.169982910157046</c:v>
                </c:pt>
                <c:pt idx="2053">
                  <c:v>11.190002441407046</c:v>
                </c:pt>
                <c:pt idx="2054">
                  <c:v>11.16000366211</c:v>
                </c:pt>
                <c:pt idx="2055">
                  <c:v>11.079986572266023</c:v>
                </c:pt>
                <c:pt idx="2056">
                  <c:v>11.13998413086</c:v>
                </c:pt>
                <c:pt idx="2057">
                  <c:v>10.869995117188012</c:v>
                </c:pt>
                <c:pt idx="2058">
                  <c:v>10.91000366211</c:v>
                </c:pt>
                <c:pt idx="2059">
                  <c:v>10.940002441407046</c:v>
                </c:pt>
                <c:pt idx="2060">
                  <c:v>10.730010986329034</c:v>
                </c:pt>
                <c:pt idx="2061">
                  <c:v>11.070007324219034</c:v>
                </c:pt>
                <c:pt idx="2062">
                  <c:v>11.149993896485</c:v>
                </c:pt>
                <c:pt idx="2063">
                  <c:v>11.199981689454034</c:v>
                </c:pt>
                <c:pt idx="2064">
                  <c:v>11.089996337891023</c:v>
                </c:pt>
                <c:pt idx="2065">
                  <c:v>11.25</c:v>
                </c:pt>
                <c:pt idx="2066">
                  <c:v>11.220001220704034</c:v>
                </c:pt>
                <c:pt idx="2067">
                  <c:v>11.190002441407046</c:v>
                </c:pt>
                <c:pt idx="2068">
                  <c:v>11.169982910157046</c:v>
                </c:pt>
                <c:pt idx="2069">
                  <c:v>10.699981689454034</c:v>
                </c:pt>
                <c:pt idx="2070">
                  <c:v>10.549987792969034</c:v>
                </c:pt>
                <c:pt idx="2071">
                  <c:v>10.980010986329034</c:v>
                </c:pt>
                <c:pt idx="2072">
                  <c:v>11.230010986329034</c:v>
                </c:pt>
                <c:pt idx="2073">
                  <c:v>8.0299987792970455</c:v>
                </c:pt>
                <c:pt idx="2074">
                  <c:v>11.25</c:v>
                </c:pt>
                <c:pt idx="2075">
                  <c:v>11.169982910157046</c:v>
                </c:pt>
                <c:pt idx="2076">
                  <c:v>11.149993896485</c:v>
                </c:pt>
                <c:pt idx="2077">
                  <c:v>11.079986572266023</c:v>
                </c:pt>
                <c:pt idx="2078">
                  <c:v>10.600006103516023</c:v>
                </c:pt>
                <c:pt idx="2079">
                  <c:v>11.029998779297046</c:v>
                </c:pt>
                <c:pt idx="2080">
                  <c:v>11.169982910157046</c:v>
                </c:pt>
                <c:pt idx="2081">
                  <c:v>11.299987792969034</c:v>
                </c:pt>
                <c:pt idx="2082">
                  <c:v>11.320007324219034</c:v>
                </c:pt>
                <c:pt idx="2083">
                  <c:v>11.079986572266023</c:v>
                </c:pt>
                <c:pt idx="2084">
                  <c:v>11.169982910157046</c:v>
                </c:pt>
                <c:pt idx="2085">
                  <c:v>11.230010986329034</c:v>
                </c:pt>
                <c:pt idx="2086">
                  <c:v>8.989990234375</c:v>
                </c:pt>
                <c:pt idx="2087">
                  <c:v>8.5299987792970455</c:v>
                </c:pt>
                <c:pt idx="2088">
                  <c:v>8.5299987792970455</c:v>
                </c:pt>
                <c:pt idx="2089">
                  <c:v>8.1699829101570458</c:v>
                </c:pt>
                <c:pt idx="2090">
                  <c:v>8.510009765625</c:v>
                </c:pt>
                <c:pt idx="2091">
                  <c:v>7.7799987792970455</c:v>
                </c:pt>
                <c:pt idx="2092">
                  <c:v>7.989990234375</c:v>
                </c:pt>
                <c:pt idx="2093">
                  <c:v>9.0599975585940342</c:v>
                </c:pt>
                <c:pt idx="2094">
                  <c:v>9.4299926757820458</c:v>
                </c:pt>
                <c:pt idx="2095">
                  <c:v>9.6699829101570458</c:v>
                </c:pt>
                <c:pt idx="2096">
                  <c:v>9.6999816894540345</c:v>
                </c:pt>
                <c:pt idx="2097">
                  <c:v>9.3999938964850003</c:v>
                </c:pt>
                <c:pt idx="2098">
                  <c:v>8.4700012207040345</c:v>
                </c:pt>
                <c:pt idx="2099">
                  <c:v>8.7300109863290345</c:v>
                </c:pt>
                <c:pt idx="2100">
                  <c:v>8.7099914550790345</c:v>
                </c:pt>
                <c:pt idx="2101">
                  <c:v>8.6900024414070458</c:v>
                </c:pt>
                <c:pt idx="2102">
                  <c:v>9.3099975585940342</c:v>
                </c:pt>
                <c:pt idx="2103">
                  <c:v>9.8599853515630116</c:v>
                </c:pt>
                <c:pt idx="2104">
                  <c:v>9.989990234375</c:v>
                </c:pt>
                <c:pt idx="2105">
                  <c:v>9.4499816894540345</c:v>
                </c:pt>
                <c:pt idx="2106">
                  <c:v>8.6399841308600003</c:v>
                </c:pt>
                <c:pt idx="2107">
                  <c:v>8.6499938964850003</c:v>
                </c:pt>
                <c:pt idx="2108">
                  <c:v>8.5599975585940342</c:v>
                </c:pt>
                <c:pt idx="2109">
                  <c:v>8.2099914550790345</c:v>
                </c:pt>
                <c:pt idx="2110">
                  <c:v>8.0299987792970455</c:v>
                </c:pt>
                <c:pt idx="2111">
                  <c:v>8.3599853515630116</c:v>
                </c:pt>
                <c:pt idx="2112">
                  <c:v>8.8699951171880116</c:v>
                </c:pt>
                <c:pt idx="2113">
                  <c:v>8.9599914550790345</c:v>
                </c:pt>
                <c:pt idx="2114">
                  <c:v>9.4700012207040345</c:v>
                </c:pt>
                <c:pt idx="2115">
                  <c:v>9.3099975585940342</c:v>
                </c:pt>
                <c:pt idx="2116">
                  <c:v>9.8699951171880116</c:v>
                </c:pt>
                <c:pt idx="2117">
                  <c:v>9.6399841308600003</c:v>
                </c:pt>
                <c:pt idx="2118">
                  <c:v>9.489990234375</c:v>
                </c:pt>
                <c:pt idx="2119">
                  <c:v>9.8399963378910229</c:v>
                </c:pt>
                <c:pt idx="2120">
                  <c:v>10.38998413086</c:v>
                </c:pt>
                <c:pt idx="2121">
                  <c:v>10.609985351563012</c:v>
                </c:pt>
                <c:pt idx="2122">
                  <c:v>8.8899841308600003</c:v>
                </c:pt>
                <c:pt idx="2123">
                  <c:v>9.1399841308600003</c:v>
                </c:pt>
                <c:pt idx="2124">
                  <c:v>9.5</c:v>
                </c:pt>
                <c:pt idx="2125">
                  <c:v>9.8999938964850003</c:v>
                </c:pt>
                <c:pt idx="2126">
                  <c:v>9.8699951171880116</c:v>
                </c:pt>
                <c:pt idx="2127">
                  <c:v>8.9499816894540345</c:v>
                </c:pt>
                <c:pt idx="2128">
                  <c:v>8.8699951171880116</c:v>
                </c:pt>
                <c:pt idx="2129">
                  <c:v>8.7999877929690342</c:v>
                </c:pt>
                <c:pt idx="2130">
                  <c:v>9.2999877929690342</c:v>
                </c:pt>
                <c:pt idx="2131">
                  <c:v>9.7900085449220455</c:v>
                </c:pt>
                <c:pt idx="2132">
                  <c:v>9.9100036621100003</c:v>
                </c:pt>
                <c:pt idx="2133">
                  <c:v>9.7300109863290345</c:v>
                </c:pt>
                <c:pt idx="2134">
                  <c:v>9.6699829101570458</c:v>
                </c:pt>
                <c:pt idx="2135">
                  <c:v>9.4400024414070458</c:v>
                </c:pt>
                <c:pt idx="2136">
                  <c:v>9.3399963378910229</c:v>
                </c:pt>
                <c:pt idx="2137">
                  <c:v>9.8500061035160229</c:v>
                </c:pt>
                <c:pt idx="2138">
                  <c:v>10.049987792969034</c:v>
                </c:pt>
                <c:pt idx="2139">
                  <c:v>10.109985351563012</c:v>
                </c:pt>
                <c:pt idx="2140">
                  <c:v>10.269989013672046</c:v>
                </c:pt>
                <c:pt idx="2141">
                  <c:v>9.6399841308600003</c:v>
                </c:pt>
                <c:pt idx="2142">
                  <c:v>9.6600036621100003</c:v>
                </c:pt>
                <c:pt idx="2143">
                  <c:v>9.7900085449220455</c:v>
                </c:pt>
                <c:pt idx="2144">
                  <c:v>9.8500061035160229</c:v>
                </c:pt>
                <c:pt idx="2145">
                  <c:v>9.8999938964850003</c:v>
                </c:pt>
                <c:pt idx="2146">
                  <c:v>10.130004882813012</c:v>
                </c:pt>
                <c:pt idx="2147">
                  <c:v>9.989990234375</c:v>
                </c:pt>
                <c:pt idx="2148">
                  <c:v>9.8899841308600003</c:v>
                </c:pt>
                <c:pt idx="2149">
                  <c:v>10.220001220704034</c:v>
                </c:pt>
                <c:pt idx="2150">
                  <c:v>10.470001220704034</c:v>
                </c:pt>
                <c:pt idx="2151">
                  <c:v>10.339996337891023</c:v>
                </c:pt>
                <c:pt idx="2152">
                  <c:v>10.019989013672046</c:v>
                </c:pt>
                <c:pt idx="2153">
                  <c:v>10.109985351563012</c:v>
                </c:pt>
                <c:pt idx="2154">
                  <c:v>10.029998779297046</c:v>
                </c:pt>
                <c:pt idx="2155">
                  <c:v>10.079986572266023</c:v>
                </c:pt>
                <c:pt idx="2156">
                  <c:v>10.239990234375</c:v>
                </c:pt>
                <c:pt idx="2157">
                  <c:v>10.119995117188012</c:v>
                </c:pt>
                <c:pt idx="2158">
                  <c:v>9.760009765625</c:v>
                </c:pt>
                <c:pt idx="2159">
                  <c:v>9.7900085449220455</c:v>
                </c:pt>
                <c:pt idx="2160">
                  <c:v>10.149993896485</c:v>
                </c:pt>
                <c:pt idx="2161">
                  <c:v>10.199981689454034</c:v>
                </c:pt>
                <c:pt idx="2162">
                  <c:v>10.239990234375</c:v>
                </c:pt>
                <c:pt idx="2163">
                  <c:v>10.260009765625</c:v>
                </c:pt>
                <c:pt idx="2164">
                  <c:v>10.260009765625</c:v>
                </c:pt>
                <c:pt idx="2165">
                  <c:v>10.190002441407046</c:v>
                </c:pt>
                <c:pt idx="2166">
                  <c:v>10.179992675782046</c:v>
                </c:pt>
                <c:pt idx="2167">
                  <c:v>10.320007324219034</c:v>
                </c:pt>
                <c:pt idx="2168">
                  <c:v>10.589996337891023</c:v>
                </c:pt>
                <c:pt idx="2169">
                  <c:v>10.449981689454034</c:v>
                </c:pt>
                <c:pt idx="2170">
                  <c:v>10.570007324219034</c:v>
                </c:pt>
                <c:pt idx="2171">
                  <c:v>11.010009765625</c:v>
                </c:pt>
                <c:pt idx="2172">
                  <c:v>11.119995117188012</c:v>
                </c:pt>
                <c:pt idx="2173">
                  <c:v>10.329986572266023</c:v>
                </c:pt>
                <c:pt idx="2174">
                  <c:v>10.13998413086</c:v>
                </c:pt>
                <c:pt idx="2175">
                  <c:v>10.149993896485</c:v>
                </c:pt>
                <c:pt idx="2176">
                  <c:v>10.230010986329034</c:v>
                </c:pt>
                <c:pt idx="2177">
                  <c:v>10.220001220704034</c:v>
                </c:pt>
                <c:pt idx="2178">
                  <c:v>10.380004882813012</c:v>
                </c:pt>
                <c:pt idx="2179">
                  <c:v>10.769989013672046</c:v>
                </c:pt>
                <c:pt idx="2180">
                  <c:v>10.980010986329034</c:v>
                </c:pt>
                <c:pt idx="2181">
                  <c:v>10.799987792969034</c:v>
                </c:pt>
                <c:pt idx="2182">
                  <c:v>10.690002441407046</c:v>
                </c:pt>
                <c:pt idx="2183">
                  <c:v>10.899993896485</c:v>
                </c:pt>
                <c:pt idx="2184">
                  <c:v>10.829986572266023</c:v>
                </c:pt>
                <c:pt idx="2185">
                  <c:v>10.829986572266023</c:v>
                </c:pt>
                <c:pt idx="2186">
                  <c:v>10.63998413086</c:v>
                </c:pt>
                <c:pt idx="2187">
                  <c:v>10.529998779297046</c:v>
                </c:pt>
                <c:pt idx="2188">
                  <c:v>10.290008544922046</c:v>
                </c:pt>
                <c:pt idx="2189">
                  <c:v>10.440002441407046</c:v>
                </c:pt>
                <c:pt idx="2190">
                  <c:v>10.809997558594034</c:v>
                </c:pt>
                <c:pt idx="2191">
                  <c:v>11.089996337891023</c:v>
                </c:pt>
                <c:pt idx="2192">
                  <c:v>10.260009765625</c:v>
                </c:pt>
                <c:pt idx="2193">
                  <c:v>10.5</c:v>
                </c:pt>
                <c:pt idx="2194">
                  <c:v>10.709991455079034</c:v>
                </c:pt>
                <c:pt idx="2195">
                  <c:v>10.779998779297046</c:v>
                </c:pt>
                <c:pt idx="2196">
                  <c:v>10.850006103516023</c:v>
                </c:pt>
                <c:pt idx="2197">
                  <c:v>10.820007324219034</c:v>
                </c:pt>
                <c:pt idx="2198">
                  <c:v>10.769989013672046</c:v>
                </c:pt>
                <c:pt idx="2199">
                  <c:v>10.88998413086</c:v>
                </c:pt>
                <c:pt idx="2200">
                  <c:v>11.049987792969034</c:v>
                </c:pt>
                <c:pt idx="2201">
                  <c:v>10.919982910157046</c:v>
                </c:pt>
                <c:pt idx="2202">
                  <c:v>10.91000366211</c:v>
                </c:pt>
                <c:pt idx="2203">
                  <c:v>11.190002441407046</c:v>
                </c:pt>
                <c:pt idx="2204">
                  <c:v>11.149993896485</c:v>
                </c:pt>
                <c:pt idx="2205">
                  <c:v>10.739990234375</c:v>
                </c:pt>
                <c:pt idx="2206">
                  <c:v>11.029998779297046</c:v>
                </c:pt>
                <c:pt idx="2207">
                  <c:v>11.109985351563012</c:v>
                </c:pt>
                <c:pt idx="2208">
                  <c:v>10.88998413086</c:v>
                </c:pt>
                <c:pt idx="2209">
                  <c:v>10.730010986329034</c:v>
                </c:pt>
                <c:pt idx="2210">
                  <c:v>10.600006103516023</c:v>
                </c:pt>
                <c:pt idx="2211">
                  <c:v>10.679992675782046</c:v>
                </c:pt>
                <c:pt idx="2212">
                  <c:v>10.919982910157046</c:v>
                </c:pt>
                <c:pt idx="2213">
                  <c:v>11.279998779297046</c:v>
                </c:pt>
                <c:pt idx="2214">
                  <c:v>11.119995117188012</c:v>
                </c:pt>
                <c:pt idx="2215">
                  <c:v>10.970001220704034</c:v>
                </c:pt>
                <c:pt idx="2216">
                  <c:v>11</c:v>
                </c:pt>
                <c:pt idx="2217">
                  <c:v>10.929992675782046</c:v>
                </c:pt>
                <c:pt idx="2218">
                  <c:v>10.980010986329034</c:v>
                </c:pt>
                <c:pt idx="2219">
                  <c:v>11.089996337891023</c:v>
                </c:pt>
                <c:pt idx="2220">
                  <c:v>11.119995117188012</c:v>
                </c:pt>
                <c:pt idx="2221">
                  <c:v>11.109985351563012</c:v>
                </c:pt>
                <c:pt idx="2222">
                  <c:v>11.149993896485</c:v>
                </c:pt>
                <c:pt idx="2223">
                  <c:v>11.519989013672046</c:v>
                </c:pt>
                <c:pt idx="2224">
                  <c:v>11.38998413086</c:v>
                </c:pt>
                <c:pt idx="2225">
                  <c:v>11.480010986329034</c:v>
                </c:pt>
                <c:pt idx="2226">
                  <c:v>11.38998413086</c:v>
                </c:pt>
                <c:pt idx="2227">
                  <c:v>11.600006103516023</c:v>
                </c:pt>
                <c:pt idx="2228">
                  <c:v>11.5</c:v>
                </c:pt>
                <c:pt idx="2229">
                  <c:v>11.339996337891023</c:v>
                </c:pt>
                <c:pt idx="2230">
                  <c:v>10.809997558594034</c:v>
                </c:pt>
                <c:pt idx="2231">
                  <c:v>11.339996337891023</c:v>
                </c:pt>
                <c:pt idx="2232">
                  <c:v>11.440002441407046</c:v>
                </c:pt>
                <c:pt idx="2233">
                  <c:v>11.079986572266023</c:v>
                </c:pt>
                <c:pt idx="2234">
                  <c:v>11.690002441407046</c:v>
                </c:pt>
                <c:pt idx="2235">
                  <c:v>11.470001220704034</c:v>
                </c:pt>
                <c:pt idx="2236">
                  <c:v>11.350006103516023</c:v>
                </c:pt>
                <c:pt idx="2237">
                  <c:v>11.269989013672046</c:v>
                </c:pt>
                <c:pt idx="2238">
                  <c:v>11.529998779297046</c:v>
                </c:pt>
                <c:pt idx="2239">
                  <c:v>9.4599914550790345</c:v>
                </c:pt>
                <c:pt idx="2240">
                  <c:v>9.3099975585940342</c:v>
                </c:pt>
                <c:pt idx="2241">
                  <c:v>8.7200012207040345</c:v>
                </c:pt>
                <c:pt idx="2242">
                  <c:v>8.8399963378910229</c:v>
                </c:pt>
                <c:pt idx="2243">
                  <c:v>8.7099914550790345</c:v>
                </c:pt>
                <c:pt idx="2244">
                  <c:v>8.75</c:v>
                </c:pt>
                <c:pt idx="2245">
                  <c:v>9.2799987792970455</c:v>
                </c:pt>
                <c:pt idx="2246">
                  <c:v>9.1999816894540345</c:v>
                </c:pt>
                <c:pt idx="2247">
                  <c:v>9.0400085449220455</c:v>
                </c:pt>
                <c:pt idx="2248">
                  <c:v>8.7900085449220455</c:v>
                </c:pt>
                <c:pt idx="2249">
                  <c:v>8.4599914550790345</c:v>
                </c:pt>
                <c:pt idx="2250">
                  <c:v>8.489990234375</c:v>
                </c:pt>
                <c:pt idx="2251">
                  <c:v>9.3599853515630116</c:v>
                </c:pt>
                <c:pt idx="2252">
                  <c:v>9.4599914550790345</c:v>
                </c:pt>
                <c:pt idx="2253">
                  <c:v>8.6000061035160229</c:v>
                </c:pt>
                <c:pt idx="2254">
                  <c:v>8.4800109863290345</c:v>
                </c:pt>
                <c:pt idx="2255">
                  <c:v>8.5299987792970455</c:v>
                </c:pt>
                <c:pt idx="2256">
                  <c:v>9.0899963378910229</c:v>
                </c:pt>
                <c:pt idx="2257">
                  <c:v>8.6000061035160229</c:v>
                </c:pt>
                <c:pt idx="2258">
                  <c:v>8.8999938964850003</c:v>
                </c:pt>
                <c:pt idx="2259">
                  <c:v>9.4499816894540345</c:v>
                </c:pt>
                <c:pt idx="2260">
                  <c:v>8.7799987792970455</c:v>
                </c:pt>
                <c:pt idx="2261">
                  <c:v>8.8999938964850003</c:v>
                </c:pt>
                <c:pt idx="2262">
                  <c:v>9.2900085449220455</c:v>
                </c:pt>
                <c:pt idx="2263">
                  <c:v>8.8999938964850003</c:v>
                </c:pt>
                <c:pt idx="2264">
                  <c:v>8.4199829101570458</c:v>
                </c:pt>
                <c:pt idx="2265">
                  <c:v>8.5</c:v>
                </c:pt>
                <c:pt idx="2266">
                  <c:v>8.6699829101570458</c:v>
                </c:pt>
                <c:pt idx="2267">
                  <c:v>8.6099853515630116</c:v>
                </c:pt>
                <c:pt idx="2268">
                  <c:v>8.3899841308600003</c:v>
                </c:pt>
                <c:pt idx="2269">
                  <c:v>8.1399841308600003</c:v>
                </c:pt>
                <c:pt idx="2270">
                  <c:v>8.2699890136720455</c:v>
                </c:pt>
                <c:pt idx="2271">
                  <c:v>8.5</c:v>
                </c:pt>
                <c:pt idx="2272">
                  <c:v>8.5700073242190342</c:v>
                </c:pt>
                <c:pt idx="2273">
                  <c:v>8.6600036621100003</c:v>
                </c:pt>
                <c:pt idx="2274">
                  <c:v>8.6099853515630116</c:v>
                </c:pt>
                <c:pt idx="2275">
                  <c:v>8.6600036621100003</c:v>
                </c:pt>
                <c:pt idx="2276">
                  <c:v>8.7099914550790345</c:v>
                </c:pt>
                <c:pt idx="2277">
                  <c:v>8.6499938964850003</c:v>
                </c:pt>
                <c:pt idx="2278">
                  <c:v>8.4299926757820458</c:v>
                </c:pt>
                <c:pt idx="2279">
                  <c:v>8.5</c:v>
                </c:pt>
                <c:pt idx="2280">
                  <c:v>8.4499816894540345</c:v>
                </c:pt>
                <c:pt idx="2281">
                  <c:v>8.75</c:v>
                </c:pt>
                <c:pt idx="2282">
                  <c:v>8.8200073242190342</c:v>
                </c:pt>
                <c:pt idx="2283">
                  <c:v>8.3800048828130116</c:v>
                </c:pt>
                <c:pt idx="2284">
                  <c:v>8.4599914550790345</c:v>
                </c:pt>
                <c:pt idx="2285">
                  <c:v>8.4199829101570458</c:v>
                </c:pt>
                <c:pt idx="2286">
                  <c:v>8.8500061035160229</c:v>
                </c:pt>
                <c:pt idx="2287">
                  <c:v>8.5599975585940342</c:v>
                </c:pt>
                <c:pt idx="2288">
                  <c:v>8.7999877929690342</c:v>
                </c:pt>
                <c:pt idx="2289">
                  <c:v>9</c:v>
                </c:pt>
                <c:pt idx="2290">
                  <c:v>9</c:v>
                </c:pt>
                <c:pt idx="2291">
                  <c:v>9.0700073242190342</c:v>
                </c:pt>
                <c:pt idx="2292">
                  <c:v>8.5700073242190342</c:v>
                </c:pt>
                <c:pt idx="2293">
                  <c:v>8.7999877929690342</c:v>
                </c:pt>
                <c:pt idx="2294">
                  <c:v>9.739990234375</c:v>
                </c:pt>
                <c:pt idx="2295">
                  <c:v>9.7300109863290345</c:v>
                </c:pt>
                <c:pt idx="2296">
                  <c:v>9.739990234375</c:v>
                </c:pt>
                <c:pt idx="2297">
                  <c:v>8.0599975585940342</c:v>
                </c:pt>
                <c:pt idx="2298">
                  <c:v>7.8999938964850003</c:v>
                </c:pt>
                <c:pt idx="2299">
                  <c:v>8.8500061035160229</c:v>
                </c:pt>
                <c:pt idx="2300">
                  <c:v>8.3899841308600003</c:v>
                </c:pt>
                <c:pt idx="2301">
                  <c:v>8.6199951171880116</c:v>
                </c:pt>
                <c:pt idx="2302">
                  <c:v>8.9800109863290345</c:v>
                </c:pt>
                <c:pt idx="2303">
                  <c:v>8.8999938964850003</c:v>
                </c:pt>
                <c:pt idx="2304">
                  <c:v>8.8699951171880116</c:v>
                </c:pt>
                <c:pt idx="2305">
                  <c:v>8.7200012207040345</c:v>
                </c:pt>
                <c:pt idx="2306">
                  <c:v>9.0499877929690342</c:v>
                </c:pt>
                <c:pt idx="2307">
                  <c:v>9.3299865722660229</c:v>
                </c:pt>
                <c:pt idx="2308">
                  <c:v>9.8099975585940342</c:v>
                </c:pt>
                <c:pt idx="2309">
                  <c:v>10.199981689454034</c:v>
                </c:pt>
                <c:pt idx="2310">
                  <c:v>9.3399963378910229</c:v>
                </c:pt>
                <c:pt idx="2311">
                  <c:v>8.760009765625</c:v>
                </c:pt>
                <c:pt idx="2312">
                  <c:v>9.5799865722660229</c:v>
                </c:pt>
                <c:pt idx="2313">
                  <c:v>7.75</c:v>
                </c:pt>
                <c:pt idx="2314">
                  <c:v>8.1300048828130116</c:v>
                </c:pt>
                <c:pt idx="2315">
                  <c:v>8.25</c:v>
                </c:pt>
                <c:pt idx="2316">
                  <c:v>8.5</c:v>
                </c:pt>
                <c:pt idx="2317">
                  <c:v>8.8099975585940342</c:v>
                </c:pt>
                <c:pt idx="2318">
                  <c:v>8.9499816894540345</c:v>
                </c:pt>
                <c:pt idx="2319">
                  <c:v>9.0799865722660229</c:v>
                </c:pt>
                <c:pt idx="2320">
                  <c:v>9.0400085449220455</c:v>
                </c:pt>
                <c:pt idx="2321">
                  <c:v>8.760009765625</c:v>
                </c:pt>
                <c:pt idx="2322">
                  <c:v>8.3399963378910229</c:v>
                </c:pt>
                <c:pt idx="2323">
                  <c:v>8.1000061035160229</c:v>
                </c:pt>
                <c:pt idx="2324">
                  <c:v>8.260009765625</c:v>
                </c:pt>
                <c:pt idx="2325">
                  <c:v>8.4800109863290345</c:v>
                </c:pt>
                <c:pt idx="2326">
                  <c:v>8.5799865722660229</c:v>
                </c:pt>
                <c:pt idx="2327">
                  <c:v>8.6699829101570458</c:v>
                </c:pt>
                <c:pt idx="2328">
                  <c:v>8.6900024414070458</c:v>
                </c:pt>
                <c:pt idx="2329">
                  <c:v>8.8699951171880116</c:v>
                </c:pt>
                <c:pt idx="2330">
                  <c:v>8.4199829101570458</c:v>
                </c:pt>
                <c:pt idx="2331">
                  <c:v>8.1600036621100003</c:v>
                </c:pt>
                <c:pt idx="2332">
                  <c:v>7.9299926757820458</c:v>
                </c:pt>
                <c:pt idx="2333">
                  <c:v>8.2300109863290345</c:v>
                </c:pt>
                <c:pt idx="2334">
                  <c:v>8.7799987792970455</c:v>
                </c:pt>
                <c:pt idx="2335">
                  <c:v>8.5299987792970455</c:v>
                </c:pt>
                <c:pt idx="2336">
                  <c:v>8.6699829101570458</c:v>
                </c:pt>
                <c:pt idx="2337">
                  <c:v>8.5</c:v>
                </c:pt>
                <c:pt idx="2338">
                  <c:v>8.4499816894540345</c:v>
                </c:pt>
                <c:pt idx="2339">
                  <c:v>8.7300109863290345</c:v>
                </c:pt>
                <c:pt idx="2340">
                  <c:v>9.1799926757820458</c:v>
                </c:pt>
                <c:pt idx="2341">
                  <c:v>9.25</c:v>
                </c:pt>
                <c:pt idx="2342">
                  <c:v>9.3099975585940342</c:v>
                </c:pt>
                <c:pt idx="2343">
                  <c:v>9.0299987792970455</c:v>
                </c:pt>
                <c:pt idx="2344">
                  <c:v>9.2799987792970455</c:v>
                </c:pt>
                <c:pt idx="2345">
                  <c:v>10.16000366211</c:v>
                </c:pt>
                <c:pt idx="2346">
                  <c:v>10.380004882813012</c:v>
                </c:pt>
                <c:pt idx="2347">
                  <c:v>9.6799926757820458</c:v>
                </c:pt>
                <c:pt idx="2348">
                  <c:v>9.7799987792970455</c:v>
                </c:pt>
                <c:pt idx="2349">
                  <c:v>9.0400085449220455</c:v>
                </c:pt>
                <c:pt idx="2350">
                  <c:v>8.5799865722660229</c:v>
                </c:pt>
                <c:pt idx="2351">
                  <c:v>8.1399841308600003</c:v>
                </c:pt>
                <c:pt idx="2352">
                  <c:v>8.3800048828130116</c:v>
                </c:pt>
                <c:pt idx="2353">
                  <c:v>9.3399963378910229</c:v>
                </c:pt>
                <c:pt idx="2354">
                  <c:v>9.3200073242190342</c:v>
                </c:pt>
                <c:pt idx="2355">
                  <c:v>9.1499938964850003</c:v>
                </c:pt>
                <c:pt idx="2356">
                  <c:v>8.4400024414070458</c:v>
                </c:pt>
                <c:pt idx="2357">
                  <c:v>8.0400085449220455</c:v>
                </c:pt>
                <c:pt idx="2358">
                  <c:v>8.5400085449220455</c:v>
                </c:pt>
                <c:pt idx="2359">
                  <c:v>8.9599914550790345</c:v>
                </c:pt>
                <c:pt idx="2360">
                  <c:v>9.1799926757820458</c:v>
                </c:pt>
                <c:pt idx="2361">
                  <c:v>8.7200012207040345</c:v>
                </c:pt>
                <c:pt idx="2362">
                  <c:v>8.4100036621100003</c:v>
                </c:pt>
                <c:pt idx="2363">
                  <c:v>8.5599975585940342</c:v>
                </c:pt>
                <c:pt idx="2364">
                  <c:v>8.8800048828130116</c:v>
                </c:pt>
                <c:pt idx="2365">
                  <c:v>8.989990234375</c:v>
                </c:pt>
                <c:pt idx="2366">
                  <c:v>8.5799865722660229</c:v>
                </c:pt>
                <c:pt idx="2367">
                  <c:v>8.0199890136720455</c:v>
                </c:pt>
                <c:pt idx="2368">
                  <c:v>7.75</c:v>
                </c:pt>
                <c:pt idx="2369">
                  <c:v>7.6900024414070458</c:v>
                </c:pt>
                <c:pt idx="2370">
                  <c:v>7.739990234375</c:v>
                </c:pt>
                <c:pt idx="2371">
                  <c:v>8.3099975585940342</c:v>
                </c:pt>
                <c:pt idx="2372">
                  <c:v>8.7300109863290345</c:v>
                </c:pt>
                <c:pt idx="2373">
                  <c:v>8.6900024414070458</c:v>
                </c:pt>
                <c:pt idx="2374">
                  <c:v>8.4400024414070458</c:v>
                </c:pt>
                <c:pt idx="2375">
                  <c:v>8.4299926757820458</c:v>
                </c:pt>
                <c:pt idx="2376">
                  <c:v>8.5499877929690342</c:v>
                </c:pt>
                <c:pt idx="2377">
                  <c:v>8.8399963378910229</c:v>
                </c:pt>
                <c:pt idx="2378">
                  <c:v>8.8299865722660229</c:v>
                </c:pt>
                <c:pt idx="2379">
                  <c:v>8.8999938964850003</c:v>
                </c:pt>
                <c:pt idx="2380">
                  <c:v>8.8800048828130116</c:v>
                </c:pt>
                <c:pt idx="2381">
                  <c:v>8.5299987792970455</c:v>
                </c:pt>
                <c:pt idx="2382">
                  <c:v>8.5400085449220455</c:v>
                </c:pt>
                <c:pt idx="2383">
                  <c:v>8.239990234375</c:v>
                </c:pt>
                <c:pt idx="2384">
                  <c:v>8.1099853515630116</c:v>
                </c:pt>
                <c:pt idx="2385">
                  <c:v>8.3099975585940342</c:v>
                </c:pt>
                <c:pt idx="2386">
                  <c:v>9</c:v>
                </c:pt>
                <c:pt idx="2387">
                  <c:v>9.5199890136720455</c:v>
                </c:pt>
                <c:pt idx="2388">
                  <c:v>9.2200012207040345</c:v>
                </c:pt>
                <c:pt idx="2389">
                  <c:v>9.0899963378910229</c:v>
                </c:pt>
                <c:pt idx="2390">
                  <c:v>9.2999877929690342</c:v>
                </c:pt>
                <c:pt idx="2391">
                  <c:v>9.3999938964850003</c:v>
                </c:pt>
                <c:pt idx="2392">
                  <c:v>9.7099914550790345</c:v>
                </c:pt>
                <c:pt idx="2393">
                  <c:v>8.6099853515630116</c:v>
                </c:pt>
                <c:pt idx="2394">
                  <c:v>8.5199890136720455</c:v>
                </c:pt>
                <c:pt idx="2395">
                  <c:v>8.739990234375</c:v>
                </c:pt>
                <c:pt idx="2396">
                  <c:v>8.8800048828130116</c:v>
                </c:pt>
                <c:pt idx="2397">
                  <c:v>9.9499816894540345</c:v>
                </c:pt>
                <c:pt idx="2398">
                  <c:v>9.2999877929690342</c:v>
                </c:pt>
                <c:pt idx="2399">
                  <c:v>7.9100036621100003</c:v>
                </c:pt>
                <c:pt idx="2400">
                  <c:v>8.510009765625</c:v>
                </c:pt>
                <c:pt idx="2401">
                  <c:v>9.489990234375</c:v>
                </c:pt>
                <c:pt idx="2402">
                  <c:v>9.1199951171880116</c:v>
                </c:pt>
                <c:pt idx="2403">
                  <c:v>10.13998413086</c:v>
                </c:pt>
                <c:pt idx="2404">
                  <c:v>9.6600036621100003</c:v>
                </c:pt>
                <c:pt idx="2405">
                  <c:v>8.9199829101570458</c:v>
                </c:pt>
                <c:pt idx="2406">
                  <c:v>8.9400024414070458</c:v>
                </c:pt>
                <c:pt idx="2407">
                  <c:v>8.6600036621100003</c:v>
                </c:pt>
                <c:pt idx="2408">
                  <c:v>8.6600036621100003</c:v>
                </c:pt>
                <c:pt idx="2409">
                  <c:v>8.8599853515630116</c:v>
                </c:pt>
                <c:pt idx="2410">
                  <c:v>8.6699829101570458</c:v>
                </c:pt>
                <c:pt idx="2411">
                  <c:v>8.5199890136720455</c:v>
                </c:pt>
                <c:pt idx="2412">
                  <c:v>8.3599853515630116</c:v>
                </c:pt>
                <c:pt idx="2413">
                  <c:v>8.2699890136720455</c:v>
                </c:pt>
                <c:pt idx="2414">
                  <c:v>8.8399963378910229</c:v>
                </c:pt>
                <c:pt idx="2415">
                  <c:v>8.9499816894540345</c:v>
                </c:pt>
                <c:pt idx="2416">
                  <c:v>9.1099853515630116</c:v>
                </c:pt>
                <c:pt idx="2417">
                  <c:v>8.8599853515630116</c:v>
                </c:pt>
                <c:pt idx="2418">
                  <c:v>8.75</c:v>
                </c:pt>
                <c:pt idx="2419">
                  <c:v>8.7200012207040345</c:v>
                </c:pt>
                <c:pt idx="2420">
                  <c:v>8.8999938964850003</c:v>
                </c:pt>
                <c:pt idx="2421">
                  <c:v>8.1499938964850003</c:v>
                </c:pt>
                <c:pt idx="2422">
                  <c:v>8.260009765625</c:v>
                </c:pt>
                <c:pt idx="2423">
                  <c:v>8.2200012207040345</c:v>
                </c:pt>
                <c:pt idx="2424">
                  <c:v>8.8800048828130116</c:v>
                </c:pt>
                <c:pt idx="2425">
                  <c:v>9.1600036621100003</c:v>
                </c:pt>
                <c:pt idx="2426">
                  <c:v>9.3800048828130116</c:v>
                </c:pt>
                <c:pt idx="2427">
                  <c:v>9.4199829101570458</c:v>
                </c:pt>
                <c:pt idx="2428">
                  <c:v>9.1900024414070458</c:v>
                </c:pt>
                <c:pt idx="2429">
                  <c:v>9.1799926757820458</c:v>
                </c:pt>
                <c:pt idx="2430">
                  <c:v>9.1399841308600003</c:v>
                </c:pt>
                <c:pt idx="2431">
                  <c:v>8.9199829101570458</c:v>
                </c:pt>
                <c:pt idx="2432">
                  <c:v>8.8800048828130116</c:v>
                </c:pt>
                <c:pt idx="2433">
                  <c:v>9.2099914550790345</c:v>
                </c:pt>
                <c:pt idx="2434">
                  <c:v>9.2099914550790345</c:v>
                </c:pt>
                <c:pt idx="2435">
                  <c:v>9.1099853515630116</c:v>
                </c:pt>
                <c:pt idx="2436">
                  <c:v>8.75</c:v>
                </c:pt>
                <c:pt idx="2437">
                  <c:v>8.8099975585940342</c:v>
                </c:pt>
                <c:pt idx="2438">
                  <c:v>8.6499938964850003</c:v>
                </c:pt>
                <c:pt idx="2439">
                  <c:v>8.8899841308600003</c:v>
                </c:pt>
                <c:pt idx="2440">
                  <c:v>9.739990234375</c:v>
                </c:pt>
                <c:pt idx="2441">
                  <c:v>8.8699951171880116</c:v>
                </c:pt>
                <c:pt idx="2442">
                  <c:v>9.510009765625</c:v>
                </c:pt>
                <c:pt idx="2443">
                  <c:v>9.5299987792970455</c:v>
                </c:pt>
                <c:pt idx="2444">
                  <c:v>9.3599853515630116</c:v>
                </c:pt>
                <c:pt idx="2445">
                  <c:v>9.1199951171880116</c:v>
                </c:pt>
                <c:pt idx="2446">
                  <c:v>9.2200012207040345</c:v>
                </c:pt>
                <c:pt idx="2447">
                  <c:v>8.8599853515630116</c:v>
                </c:pt>
                <c:pt idx="2448">
                  <c:v>8.6399841308600003</c:v>
                </c:pt>
                <c:pt idx="2449">
                  <c:v>8.739990234375</c:v>
                </c:pt>
                <c:pt idx="2450">
                  <c:v>8.8200073242190342</c:v>
                </c:pt>
                <c:pt idx="2451">
                  <c:v>8.8800048828130116</c:v>
                </c:pt>
                <c:pt idx="2452">
                  <c:v>8.760009765625</c:v>
                </c:pt>
                <c:pt idx="2453">
                  <c:v>8.6799926757820458</c:v>
                </c:pt>
                <c:pt idx="2454">
                  <c:v>8.7900085449220455</c:v>
                </c:pt>
                <c:pt idx="2455">
                  <c:v>9.2099914550790345</c:v>
                </c:pt>
                <c:pt idx="2456">
                  <c:v>9.3399963378910229</c:v>
                </c:pt>
                <c:pt idx="2457">
                  <c:v>9.2699890136720455</c:v>
                </c:pt>
                <c:pt idx="2458">
                  <c:v>9.1199951171880116</c:v>
                </c:pt>
                <c:pt idx="2459">
                  <c:v>8.6799926757820458</c:v>
                </c:pt>
                <c:pt idx="2460">
                  <c:v>8.7200012207040345</c:v>
                </c:pt>
                <c:pt idx="2461">
                  <c:v>9.0700073242190342</c:v>
                </c:pt>
                <c:pt idx="2462">
                  <c:v>9.1199951171880116</c:v>
                </c:pt>
                <c:pt idx="2463">
                  <c:v>8.7999877929690342</c:v>
                </c:pt>
                <c:pt idx="2464">
                  <c:v>8.8699951171880116</c:v>
                </c:pt>
                <c:pt idx="2465">
                  <c:v>9.1399841308600003</c:v>
                </c:pt>
                <c:pt idx="2466">
                  <c:v>9.1300048828130116</c:v>
                </c:pt>
                <c:pt idx="2467">
                  <c:v>9.2900085449220455</c:v>
                </c:pt>
                <c:pt idx="2468">
                  <c:v>9.3800048828130116</c:v>
                </c:pt>
                <c:pt idx="2469">
                  <c:v>8.6300048828130116</c:v>
                </c:pt>
                <c:pt idx="2470">
                  <c:v>8.6999816894540345</c:v>
                </c:pt>
                <c:pt idx="2471">
                  <c:v>8.9299926757820458</c:v>
                </c:pt>
                <c:pt idx="2472">
                  <c:v>9.3599853515630116</c:v>
                </c:pt>
                <c:pt idx="2473">
                  <c:v>9.7799987792970455</c:v>
                </c:pt>
                <c:pt idx="2474">
                  <c:v>9.5599975585940342</c:v>
                </c:pt>
                <c:pt idx="2475">
                  <c:v>9.739990234375</c:v>
                </c:pt>
                <c:pt idx="2476">
                  <c:v>9.7300109863290345</c:v>
                </c:pt>
                <c:pt idx="2477">
                  <c:v>9.8299865722660229</c:v>
                </c:pt>
                <c:pt idx="2478">
                  <c:v>9.6900024414070458</c:v>
                </c:pt>
                <c:pt idx="2479">
                  <c:v>8.7200012207040345</c:v>
                </c:pt>
                <c:pt idx="2480">
                  <c:v>8.7799987792970455</c:v>
                </c:pt>
                <c:pt idx="2481">
                  <c:v>8.9400024414070458</c:v>
                </c:pt>
                <c:pt idx="2482">
                  <c:v>8.8999938964850003</c:v>
                </c:pt>
                <c:pt idx="2483">
                  <c:v>9.1999816894540345</c:v>
                </c:pt>
                <c:pt idx="2484">
                  <c:v>9.2699890136720455</c:v>
                </c:pt>
                <c:pt idx="2485">
                  <c:v>8.9700012207040345</c:v>
                </c:pt>
                <c:pt idx="2486">
                  <c:v>8.9700012207040345</c:v>
                </c:pt>
                <c:pt idx="2487">
                  <c:v>8.9400024414070458</c:v>
                </c:pt>
                <c:pt idx="2488">
                  <c:v>8.9599914550790345</c:v>
                </c:pt>
                <c:pt idx="2489">
                  <c:v>8.6000061035160229</c:v>
                </c:pt>
                <c:pt idx="2490">
                  <c:v>9.0400085449220455</c:v>
                </c:pt>
                <c:pt idx="2491">
                  <c:v>9.1900024414070458</c:v>
                </c:pt>
                <c:pt idx="2492">
                  <c:v>9.2200012207040345</c:v>
                </c:pt>
                <c:pt idx="2493">
                  <c:v>9.3500061035160229</c:v>
                </c:pt>
                <c:pt idx="2494">
                  <c:v>9.3800048828130116</c:v>
                </c:pt>
                <c:pt idx="2495">
                  <c:v>8.6300048828130116</c:v>
                </c:pt>
                <c:pt idx="2496">
                  <c:v>8.5599975585940342</c:v>
                </c:pt>
                <c:pt idx="2497">
                  <c:v>8.7099914550790345</c:v>
                </c:pt>
                <c:pt idx="2498">
                  <c:v>9.0199890136720455</c:v>
                </c:pt>
                <c:pt idx="2499">
                  <c:v>9.5</c:v>
                </c:pt>
                <c:pt idx="2500">
                  <c:v>9.6499938964850003</c:v>
                </c:pt>
                <c:pt idx="2501">
                  <c:v>9.2999877929690342</c:v>
                </c:pt>
                <c:pt idx="2502">
                  <c:v>9.6699829101570458</c:v>
                </c:pt>
                <c:pt idx="2503">
                  <c:v>8.6300048828130116</c:v>
                </c:pt>
                <c:pt idx="2504">
                  <c:v>8.6900024414070458</c:v>
                </c:pt>
                <c:pt idx="2505">
                  <c:v>8.9199829101570458</c:v>
                </c:pt>
                <c:pt idx="2506">
                  <c:v>9.0599975585940342</c:v>
                </c:pt>
                <c:pt idx="2507">
                  <c:v>9.1900024414070458</c:v>
                </c:pt>
                <c:pt idx="2508">
                  <c:v>9.4499816894540345</c:v>
                </c:pt>
                <c:pt idx="2509">
                  <c:v>8.8099975585940342</c:v>
                </c:pt>
                <c:pt idx="2510">
                  <c:v>8.4100036621100003</c:v>
                </c:pt>
                <c:pt idx="2511">
                  <c:v>8.7200012207040345</c:v>
                </c:pt>
                <c:pt idx="2512">
                  <c:v>9.1399841308600003</c:v>
                </c:pt>
                <c:pt idx="2513">
                  <c:v>9.1799926757820458</c:v>
                </c:pt>
                <c:pt idx="2514">
                  <c:v>9.2900085449220455</c:v>
                </c:pt>
                <c:pt idx="2515">
                  <c:v>9.1499938964850003</c:v>
                </c:pt>
                <c:pt idx="2516">
                  <c:v>9.0599975585940342</c:v>
                </c:pt>
                <c:pt idx="2517">
                  <c:v>9.0400085449220455</c:v>
                </c:pt>
                <c:pt idx="2518">
                  <c:v>9.1300048828130116</c:v>
                </c:pt>
                <c:pt idx="2519">
                  <c:v>8.9100036621100003</c:v>
                </c:pt>
                <c:pt idx="2520">
                  <c:v>9.0499877929690342</c:v>
                </c:pt>
                <c:pt idx="2521">
                  <c:v>9.25</c:v>
                </c:pt>
                <c:pt idx="2522">
                  <c:v>9.2999877929690342</c:v>
                </c:pt>
                <c:pt idx="2523">
                  <c:v>9.75</c:v>
                </c:pt>
                <c:pt idx="2524">
                  <c:v>9.989990234375</c:v>
                </c:pt>
                <c:pt idx="2525">
                  <c:v>9.9499816894540345</c:v>
                </c:pt>
                <c:pt idx="2526">
                  <c:v>10.049987792969034</c:v>
                </c:pt>
                <c:pt idx="2527">
                  <c:v>9.9100036621100003</c:v>
                </c:pt>
                <c:pt idx="2528">
                  <c:v>9.5</c:v>
                </c:pt>
                <c:pt idx="2529">
                  <c:v>9.1099853515630116</c:v>
                </c:pt>
                <c:pt idx="2530">
                  <c:v>8.8999938964850003</c:v>
                </c:pt>
                <c:pt idx="2531">
                  <c:v>9.0599975585940342</c:v>
                </c:pt>
                <c:pt idx="2532">
                  <c:v>9.1799926757820458</c:v>
                </c:pt>
                <c:pt idx="2533">
                  <c:v>9.2799987792970455</c:v>
                </c:pt>
                <c:pt idx="2534">
                  <c:v>9.4800109863290345</c:v>
                </c:pt>
                <c:pt idx="2535">
                  <c:v>9.760009765625</c:v>
                </c:pt>
                <c:pt idx="2536">
                  <c:v>9.6699829101570458</c:v>
                </c:pt>
                <c:pt idx="2537">
                  <c:v>9.8299865722660229</c:v>
                </c:pt>
                <c:pt idx="2538">
                  <c:v>9.510009765625</c:v>
                </c:pt>
                <c:pt idx="2539">
                  <c:v>9.3599853515630116</c:v>
                </c:pt>
                <c:pt idx="2540">
                  <c:v>9.3800048828130116</c:v>
                </c:pt>
                <c:pt idx="2541">
                  <c:v>10.149993896485</c:v>
                </c:pt>
                <c:pt idx="2542">
                  <c:v>9.4599914550790345</c:v>
                </c:pt>
                <c:pt idx="2543">
                  <c:v>9.739990234375</c:v>
                </c:pt>
                <c:pt idx="2544">
                  <c:v>9.8099975585940342</c:v>
                </c:pt>
                <c:pt idx="2545">
                  <c:v>9</c:v>
                </c:pt>
                <c:pt idx="2546">
                  <c:v>8.8800048828130116</c:v>
                </c:pt>
                <c:pt idx="2547">
                  <c:v>9.1600036621100003</c:v>
                </c:pt>
                <c:pt idx="2548">
                  <c:v>9.0299987792970455</c:v>
                </c:pt>
                <c:pt idx="2549">
                  <c:v>8.75</c:v>
                </c:pt>
                <c:pt idx="2550">
                  <c:v>8.7900085449220455</c:v>
                </c:pt>
                <c:pt idx="2551">
                  <c:v>8.8500061035160229</c:v>
                </c:pt>
                <c:pt idx="2552">
                  <c:v>8.7799987792970455</c:v>
                </c:pt>
                <c:pt idx="2553">
                  <c:v>9.1799926757820458</c:v>
                </c:pt>
                <c:pt idx="2554">
                  <c:v>9.0700073242190342</c:v>
                </c:pt>
                <c:pt idx="2555">
                  <c:v>8.8599853515630116</c:v>
                </c:pt>
                <c:pt idx="2556">
                  <c:v>8.8299865722660229</c:v>
                </c:pt>
                <c:pt idx="2557">
                  <c:v>8.9800109863290345</c:v>
                </c:pt>
                <c:pt idx="2558">
                  <c:v>9.1000061035160229</c:v>
                </c:pt>
                <c:pt idx="2559">
                  <c:v>9.8299865722660229</c:v>
                </c:pt>
                <c:pt idx="2560">
                  <c:v>9.7900085449220455</c:v>
                </c:pt>
                <c:pt idx="2561">
                  <c:v>9.3500061035160229</c:v>
                </c:pt>
                <c:pt idx="2562">
                  <c:v>8.9800109863290345</c:v>
                </c:pt>
                <c:pt idx="2563">
                  <c:v>9.3500061035160229</c:v>
                </c:pt>
                <c:pt idx="2564">
                  <c:v>9.3399963378910229</c:v>
                </c:pt>
                <c:pt idx="2565">
                  <c:v>9.489990234375</c:v>
                </c:pt>
                <c:pt idx="2566">
                  <c:v>9.3099975585940342</c:v>
                </c:pt>
                <c:pt idx="2567">
                  <c:v>9.2200012207040345</c:v>
                </c:pt>
                <c:pt idx="2568">
                  <c:v>9.260009765625</c:v>
                </c:pt>
                <c:pt idx="2569">
                  <c:v>9.010009765625</c:v>
                </c:pt>
                <c:pt idx="2570">
                  <c:v>8.8299865722660229</c:v>
                </c:pt>
                <c:pt idx="2571">
                  <c:v>9.0199890136720455</c:v>
                </c:pt>
                <c:pt idx="2572">
                  <c:v>9.2200012207040345</c:v>
                </c:pt>
                <c:pt idx="2573">
                  <c:v>9.1699829101570458</c:v>
                </c:pt>
                <c:pt idx="2574">
                  <c:v>9.239990234375</c:v>
                </c:pt>
                <c:pt idx="2575">
                  <c:v>9.1999816894540345</c:v>
                </c:pt>
                <c:pt idx="2576">
                  <c:v>9.1900024414070458</c:v>
                </c:pt>
                <c:pt idx="2577">
                  <c:v>9.5199890136720455</c:v>
                </c:pt>
                <c:pt idx="2578">
                  <c:v>9.5700073242190342</c:v>
                </c:pt>
                <c:pt idx="2579">
                  <c:v>9.5299987792970455</c:v>
                </c:pt>
                <c:pt idx="2580">
                  <c:v>9.3699951171880116</c:v>
                </c:pt>
                <c:pt idx="2581">
                  <c:v>9.3399963378910229</c:v>
                </c:pt>
                <c:pt idx="2582">
                  <c:v>9.1199951171880116</c:v>
                </c:pt>
                <c:pt idx="2583">
                  <c:v>8.9800109863290345</c:v>
                </c:pt>
                <c:pt idx="2584">
                  <c:v>8.760009765625</c:v>
                </c:pt>
                <c:pt idx="2585">
                  <c:v>8.760009765625</c:v>
                </c:pt>
                <c:pt idx="2586">
                  <c:v>8.9499816894540345</c:v>
                </c:pt>
                <c:pt idx="2587">
                  <c:v>9.1799926757820458</c:v>
                </c:pt>
                <c:pt idx="2588">
                  <c:v>9.3500061035160229</c:v>
                </c:pt>
                <c:pt idx="2589">
                  <c:v>9.3099975585940342</c:v>
                </c:pt>
                <c:pt idx="2590">
                  <c:v>9.2999877929690342</c:v>
                </c:pt>
                <c:pt idx="2591">
                  <c:v>9.3999938964850003</c:v>
                </c:pt>
                <c:pt idx="2592">
                  <c:v>9.0899963378910229</c:v>
                </c:pt>
                <c:pt idx="2593">
                  <c:v>8.9800109863290345</c:v>
                </c:pt>
                <c:pt idx="2594">
                  <c:v>9.1300048828130116</c:v>
                </c:pt>
                <c:pt idx="2595">
                  <c:v>9.1799926757820458</c:v>
                </c:pt>
                <c:pt idx="2596">
                  <c:v>9</c:v>
                </c:pt>
                <c:pt idx="2597">
                  <c:v>8.8699951171880116</c:v>
                </c:pt>
                <c:pt idx="2598">
                  <c:v>8.7200012207040345</c:v>
                </c:pt>
                <c:pt idx="2599">
                  <c:v>8.6399841308600003</c:v>
                </c:pt>
                <c:pt idx="2600">
                  <c:v>8.7999877929690342</c:v>
                </c:pt>
                <c:pt idx="2601">
                  <c:v>8.8999938964850003</c:v>
                </c:pt>
                <c:pt idx="2602">
                  <c:v>9.1699829101570458</c:v>
                </c:pt>
                <c:pt idx="2603">
                  <c:v>9.2799987792970455</c:v>
                </c:pt>
                <c:pt idx="2604">
                  <c:v>9.3099975585940342</c:v>
                </c:pt>
                <c:pt idx="2605">
                  <c:v>8.9400024414070458</c:v>
                </c:pt>
                <c:pt idx="2606">
                  <c:v>8.8899841308600003</c:v>
                </c:pt>
                <c:pt idx="2607">
                  <c:v>9.0199890136720455</c:v>
                </c:pt>
                <c:pt idx="2608">
                  <c:v>9.3399963378910229</c:v>
                </c:pt>
                <c:pt idx="2609">
                  <c:v>9.260009765625</c:v>
                </c:pt>
                <c:pt idx="2610">
                  <c:v>10.130004882813012</c:v>
                </c:pt>
                <c:pt idx="2611">
                  <c:v>9.5</c:v>
                </c:pt>
                <c:pt idx="2612">
                  <c:v>8.6600036621100003</c:v>
                </c:pt>
                <c:pt idx="2613">
                  <c:v>8.5700073242190342</c:v>
                </c:pt>
                <c:pt idx="2614">
                  <c:v>8.6900024414070458</c:v>
                </c:pt>
                <c:pt idx="2615">
                  <c:v>8.6999816894540345</c:v>
                </c:pt>
                <c:pt idx="2616">
                  <c:v>8.7999877929690342</c:v>
                </c:pt>
                <c:pt idx="2617">
                  <c:v>9.1199951171880116</c:v>
                </c:pt>
                <c:pt idx="2618">
                  <c:v>9.2999877929690342</c:v>
                </c:pt>
                <c:pt idx="2619">
                  <c:v>9.3500061035160229</c:v>
                </c:pt>
                <c:pt idx="2620">
                  <c:v>9.239990234375</c:v>
                </c:pt>
                <c:pt idx="2621">
                  <c:v>9.4299926757820458</c:v>
                </c:pt>
                <c:pt idx="2622">
                  <c:v>9.1399841308600003</c:v>
                </c:pt>
                <c:pt idx="2623">
                  <c:v>8.9299926757820458</c:v>
                </c:pt>
                <c:pt idx="2624">
                  <c:v>8.6099853515630116</c:v>
                </c:pt>
                <c:pt idx="2625">
                  <c:v>8.9100036621100003</c:v>
                </c:pt>
                <c:pt idx="2626">
                  <c:v>8.1399841308600003</c:v>
                </c:pt>
                <c:pt idx="2627">
                  <c:v>8.739990234375</c:v>
                </c:pt>
                <c:pt idx="2628">
                  <c:v>9.0700073242190342</c:v>
                </c:pt>
                <c:pt idx="2629">
                  <c:v>9.5599975585940342</c:v>
                </c:pt>
                <c:pt idx="2630">
                  <c:v>8.4100036621100003</c:v>
                </c:pt>
                <c:pt idx="2631">
                  <c:v>8.2300109863290345</c:v>
                </c:pt>
                <c:pt idx="2632">
                  <c:v>8.9100036621100003</c:v>
                </c:pt>
                <c:pt idx="2633">
                  <c:v>8.8299865722660229</c:v>
                </c:pt>
                <c:pt idx="2634">
                  <c:v>8.3599853515630116</c:v>
                </c:pt>
                <c:pt idx="2635">
                  <c:v>8.5899963378910229</c:v>
                </c:pt>
                <c:pt idx="2636">
                  <c:v>8.739990234375</c:v>
                </c:pt>
                <c:pt idx="2637">
                  <c:v>8.6799926757820458</c:v>
                </c:pt>
                <c:pt idx="2638">
                  <c:v>8.2999877929690342</c:v>
                </c:pt>
                <c:pt idx="2639">
                  <c:v>8.5299987792970455</c:v>
                </c:pt>
                <c:pt idx="2640">
                  <c:v>8.8099975585940342</c:v>
                </c:pt>
                <c:pt idx="2641">
                  <c:v>8.8399963378910229</c:v>
                </c:pt>
                <c:pt idx="2642">
                  <c:v>9.0700073242190342</c:v>
                </c:pt>
                <c:pt idx="2643">
                  <c:v>9.2099914550790345</c:v>
                </c:pt>
                <c:pt idx="2644">
                  <c:v>9.3999938964850003</c:v>
                </c:pt>
                <c:pt idx="2645">
                  <c:v>9.1399841308600003</c:v>
                </c:pt>
                <c:pt idx="2646">
                  <c:v>8.760009765625</c:v>
                </c:pt>
                <c:pt idx="2647">
                  <c:v>8.5299987792970455</c:v>
                </c:pt>
                <c:pt idx="2648">
                  <c:v>8.8099975585940342</c:v>
                </c:pt>
                <c:pt idx="2649">
                  <c:v>8.7099914550790345</c:v>
                </c:pt>
                <c:pt idx="2650">
                  <c:v>8.0899963378910229</c:v>
                </c:pt>
                <c:pt idx="2651">
                  <c:v>7.8899841308600003</c:v>
                </c:pt>
                <c:pt idx="2652">
                  <c:v>8.0299987792970455</c:v>
                </c:pt>
                <c:pt idx="2653">
                  <c:v>8.1799926757820458</c:v>
                </c:pt>
                <c:pt idx="2654">
                  <c:v>8.25</c:v>
                </c:pt>
                <c:pt idx="2655">
                  <c:v>8.9599914550790345</c:v>
                </c:pt>
                <c:pt idx="2656">
                  <c:v>9.4100036621100003</c:v>
                </c:pt>
                <c:pt idx="2657">
                  <c:v>9.2200012207040345</c:v>
                </c:pt>
                <c:pt idx="2658">
                  <c:v>8.0899963378910229</c:v>
                </c:pt>
                <c:pt idx="2659">
                  <c:v>8.739990234375</c:v>
                </c:pt>
                <c:pt idx="2660">
                  <c:v>8.3200073242190342</c:v>
                </c:pt>
                <c:pt idx="2661">
                  <c:v>8.3800048828130116</c:v>
                </c:pt>
                <c:pt idx="2662">
                  <c:v>8.6399841308600003</c:v>
                </c:pt>
                <c:pt idx="2663">
                  <c:v>9.2200012207040345</c:v>
                </c:pt>
                <c:pt idx="2664">
                  <c:v>8.7099914550790345</c:v>
                </c:pt>
                <c:pt idx="2665">
                  <c:v>9.1099853515630116</c:v>
                </c:pt>
                <c:pt idx="2666">
                  <c:v>9.0700073242190342</c:v>
                </c:pt>
                <c:pt idx="2667">
                  <c:v>7.9100036621100003</c:v>
                </c:pt>
                <c:pt idx="2668">
                  <c:v>8.1999816894540345</c:v>
                </c:pt>
                <c:pt idx="2669">
                  <c:v>9.0199890136720455</c:v>
                </c:pt>
                <c:pt idx="2670">
                  <c:v>9.4499816894540345</c:v>
                </c:pt>
                <c:pt idx="2671">
                  <c:v>9.4800109863290345</c:v>
                </c:pt>
                <c:pt idx="2672">
                  <c:v>8.7099914550790345</c:v>
                </c:pt>
                <c:pt idx="2673">
                  <c:v>8.1399841308600003</c:v>
                </c:pt>
                <c:pt idx="2674">
                  <c:v>8.3699951171880116</c:v>
                </c:pt>
                <c:pt idx="2675">
                  <c:v>8.3899841308600003</c:v>
                </c:pt>
                <c:pt idx="2676">
                  <c:v>9.1699829101570458</c:v>
                </c:pt>
                <c:pt idx="2677">
                  <c:v>10.070007324219034</c:v>
                </c:pt>
                <c:pt idx="2678">
                  <c:v>9.8099975585940342</c:v>
                </c:pt>
                <c:pt idx="2679">
                  <c:v>9.8599853515630116</c:v>
                </c:pt>
                <c:pt idx="2680">
                  <c:v>7.6000061035160229</c:v>
                </c:pt>
                <c:pt idx="2681">
                  <c:v>7.6600036621100003</c:v>
                </c:pt>
                <c:pt idx="2682">
                  <c:v>7.6799926757820458</c:v>
                </c:pt>
                <c:pt idx="2683">
                  <c:v>7.6399841308600003</c:v>
                </c:pt>
                <c:pt idx="2684">
                  <c:v>7.8800048828130116</c:v>
                </c:pt>
                <c:pt idx="2685">
                  <c:v>7.8599853515630116</c:v>
                </c:pt>
                <c:pt idx="2686">
                  <c:v>8.5700073242190342</c:v>
                </c:pt>
                <c:pt idx="2687">
                  <c:v>8.5499877929690342</c:v>
                </c:pt>
                <c:pt idx="2688">
                  <c:v>8.7699890136720455</c:v>
                </c:pt>
                <c:pt idx="2689">
                  <c:v>8.9800109863290345</c:v>
                </c:pt>
                <c:pt idx="2690">
                  <c:v>8.6600036621100003</c:v>
                </c:pt>
                <c:pt idx="2691">
                  <c:v>8.0299987792970455</c:v>
                </c:pt>
                <c:pt idx="2692">
                  <c:v>9.5599975585940342</c:v>
                </c:pt>
                <c:pt idx="2693">
                  <c:v>9.4100036621100003</c:v>
                </c:pt>
                <c:pt idx="2694">
                  <c:v>8.2900085449220455</c:v>
                </c:pt>
                <c:pt idx="2695">
                  <c:v>8.1699829101570458</c:v>
                </c:pt>
                <c:pt idx="2696">
                  <c:v>8.0199890136720455</c:v>
                </c:pt>
                <c:pt idx="2697">
                  <c:v>8.8200073242190342</c:v>
                </c:pt>
                <c:pt idx="2698">
                  <c:v>8.6399841308600003</c:v>
                </c:pt>
                <c:pt idx="2699">
                  <c:v>8.0599975585940342</c:v>
                </c:pt>
                <c:pt idx="2700">
                  <c:v>8.5</c:v>
                </c:pt>
                <c:pt idx="2701">
                  <c:v>8.8800048828130116</c:v>
                </c:pt>
                <c:pt idx="2702">
                  <c:v>8.9199829101570458</c:v>
                </c:pt>
                <c:pt idx="2703">
                  <c:v>8.3599853515630116</c:v>
                </c:pt>
                <c:pt idx="2704">
                  <c:v>7.8099975585940342</c:v>
                </c:pt>
                <c:pt idx="2705">
                  <c:v>7.9499816894540345</c:v>
                </c:pt>
                <c:pt idx="2706">
                  <c:v>8.1900024414070458</c:v>
                </c:pt>
                <c:pt idx="2707">
                  <c:v>8.4700012207040345</c:v>
                </c:pt>
                <c:pt idx="2708">
                  <c:v>9.0899963378910229</c:v>
                </c:pt>
                <c:pt idx="2709">
                  <c:v>8.2999877929690342</c:v>
                </c:pt>
                <c:pt idx="2710">
                  <c:v>9.7200012207040345</c:v>
                </c:pt>
                <c:pt idx="2711">
                  <c:v>7.5400085449220455</c:v>
                </c:pt>
                <c:pt idx="2712">
                  <c:v>7.1799926757820458</c:v>
                </c:pt>
                <c:pt idx="2713">
                  <c:v>7.5700073242190342</c:v>
                </c:pt>
                <c:pt idx="2714">
                  <c:v>7.8999938964850003</c:v>
                </c:pt>
                <c:pt idx="2715">
                  <c:v>8.4800109863290345</c:v>
                </c:pt>
                <c:pt idx="2716">
                  <c:v>8.6799926757820458</c:v>
                </c:pt>
                <c:pt idx="2717">
                  <c:v>8.1600036621100003</c:v>
                </c:pt>
                <c:pt idx="2718">
                  <c:v>8.3200073242190342</c:v>
                </c:pt>
                <c:pt idx="2719">
                  <c:v>9.1099853515630116</c:v>
                </c:pt>
                <c:pt idx="2720">
                  <c:v>8.5</c:v>
                </c:pt>
                <c:pt idx="2721">
                  <c:v>8.510009765625</c:v>
                </c:pt>
                <c:pt idx="2722">
                  <c:v>8.4400024414070458</c:v>
                </c:pt>
                <c:pt idx="2723">
                  <c:v>9.1300048828130116</c:v>
                </c:pt>
                <c:pt idx="2724">
                  <c:v>8.8399963378910229</c:v>
                </c:pt>
                <c:pt idx="2725">
                  <c:v>8.4299926757820458</c:v>
                </c:pt>
                <c:pt idx="2726">
                  <c:v>8.9599914550790345</c:v>
                </c:pt>
                <c:pt idx="2727">
                  <c:v>8.6399841308600003</c:v>
                </c:pt>
                <c:pt idx="2728">
                  <c:v>8.1799926757820458</c:v>
                </c:pt>
                <c:pt idx="2729">
                  <c:v>8.5799865722660229</c:v>
                </c:pt>
                <c:pt idx="2730">
                  <c:v>8.5499877929690342</c:v>
                </c:pt>
                <c:pt idx="2731">
                  <c:v>8.6799926757820458</c:v>
                </c:pt>
                <c:pt idx="2732">
                  <c:v>8.8800048828130116</c:v>
                </c:pt>
                <c:pt idx="2733">
                  <c:v>9.260009765625</c:v>
                </c:pt>
                <c:pt idx="2734">
                  <c:v>8.9299926757820458</c:v>
                </c:pt>
                <c:pt idx="2735">
                  <c:v>8.010009765625</c:v>
                </c:pt>
                <c:pt idx="2736">
                  <c:v>7.8299865722660229</c:v>
                </c:pt>
                <c:pt idx="2737">
                  <c:v>8.6099853515630116</c:v>
                </c:pt>
                <c:pt idx="2738">
                  <c:v>9.1099853515630116</c:v>
                </c:pt>
                <c:pt idx="2739">
                  <c:v>9.4400024414070458</c:v>
                </c:pt>
                <c:pt idx="2740">
                  <c:v>9.8200073242190342</c:v>
                </c:pt>
                <c:pt idx="2741">
                  <c:v>10.019989013672046</c:v>
                </c:pt>
                <c:pt idx="2742">
                  <c:v>8.989990234375</c:v>
                </c:pt>
                <c:pt idx="2743">
                  <c:v>9.2099914550790345</c:v>
                </c:pt>
                <c:pt idx="2744">
                  <c:v>8.7200012207040345</c:v>
                </c:pt>
                <c:pt idx="2745">
                  <c:v>8.2900085449220455</c:v>
                </c:pt>
                <c:pt idx="2746">
                  <c:v>8.5299987792970455</c:v>
                </c:pt>
                <c:pt idx="2747">
                  <c:v>8.2099914550790345</c:v>
                </c:pt>
                <c:pt idx="2748">
                  <c:v>8.2900085449220455</c:v>
                </c:pt>
                <c:pt idx="2749">
                  <c:v>8.5599975585940342</c:v>
                </c:pt>
                <c:pt idx="2750">
                  <c:v>8.5700073242190342</c:v>
                </c:pt>
                <c:pt idx="2751">
                  <c:v>8.7999877929690342</c:v>
                </c:pt>
                <c:pt idx="2752">
                  <c:v>8.9499816894540345</c:v>
                </c:pt>
                <c:pt idx="2753">
                  <c:v>9.3500061035160229</c:v>
                </c:pt>
                <c:pt idx="2754">
                  <c:v>9.2900085449220455</c:v>
                </c:pt>
                <c:pt idx="2755">
                  <c:v>9.4800109863290345</c:v>
                </c:pt>
                <c:pt idx="2756">
                  <c:v>9.2900085449220455</c:v>
                </c:pt>
                <c:pt idx="2757">
                  <c:v>8.8599853515630116</c:v>
                </c:pt>
                <c:pt idx="2758">
                  <c:v>8.5700073242190342</c:v>
                </c:pt>
                <c:pt idx="2759">
                  <c:v>8.1999816894540345</c:v>
                </c:pt>
                <c:pt idx="2760">
                  <c:v>8.6499938964850003</c:v>
                </c:pt>
                <c:pt idx="2761">
                  <c:v>8.8099975585940342</c:v>
                </c:pt>
                <c:pt idx="2762">
                  <c:v>8.9299926757820458</c:v>
                </c:pt>
                <c:pt idx="2763">
                  <c:v>8.1999816894540345</c:v>
                </c:pt>
                <c:pt idx="2764">
                  <c:v>8.739990234375</c:v>
                </c:pt>
                <c:pt idx="2765">
                  <c:v>8.3699951171880116</c:v>
                </c:pt>
                <c:pt idx="2766">
                  <c:v>8.75</c:v>
                </c:pt>
                <c:pt idx="2767">
                  <c:v>9.010009765625</c:v>
                </c:pt>
                <c:pt idx="2768">
                  <c:v>9.1799926757820458</c:v>
                </c:pt>
                <c:pt idx="2769">
                  <c:v>9.0199890136720455</c:v>
                </c:pt>
                <c:pt idx="2770">
                  <c:v>8.9599914550790345</c:v>
                </c:pt>
                <c:pt idx="2771">
                  <c:v>9.3500061035160229</c:v>
                </c:pt>
                <c:pt idx="2772">
                  <c:v>8.9700012207040345</c:v>
                </c:pt>
                <c:pt idx="2773">
                  <c:v>9.0400085449220455</c:v>
                </c:pt>
                <c:pt idx="2774">
                  <c:v>9.0199890136720455</c:v>
                </c:pt>
                <c:pt idx="2775">
                  <c:v>8.760009765625</c:v>
                </c:pt>
                <c:pt idx="2776">
                  <c:v>9.1199951171880116</c:v>
                </c:pt>
                <c:pt idx="2777">
                  <c:v>9.5599975585940342</c:v>
                </c:pt>
                <c:pt idx="2778">
                  <c:v>9.6900024414070458</c:v>
                </c:pt>
                <c:pt idx="2779">
                  <c:v>9.75</c:v>
                </c:pt>
                <c:pt idx="2780">
                  <c:v>9.4299926757820458</c:v>
                </c:pt>
                <c:pt idx="2781">
                  <c:v>8.9700012207040345</c:v>
                </c:pt>
                <c:pt idx="2782">
                  <c:v>9.1300048828130116</c:v>
                </c:pt>
                <c:pt idx="2783">
                  <c:v>9.2200012207040345</c:v>
                </c:pt>
                <c:pt idx="2784">
                  <c:v>9.2099914550790345</c:v>
                </c:pt>
                <c:pt idx="2785">
                  <c:v>10.029998779297046</c:v>
                </c:pt>
                <c:pt idx="2786">
                  <c:v>9.6699829101570458</c:v>
                </c:pt>
                <c:pt idx="2787">
                  <c:v>9.9199829101570458</c:v>
                </c:pt>
                <c:pt idx="2788">
                  <c:v>9.6000061035160229</c:v>
                </c:pt>
                <c:pt idx="2789">
                  <c:v>9.6199951171880116</c:v>
                </c:pt>
                <c:pt idx="2790">
                  <c:v>9.239990234375</c:v>
                </c:pt>
                <c:pt idx="2791">
                  <c:v>9.6199951171880116</c:v>
                </c:pt>
                <c:pt idx="2792">
                  <c:v>9.8899841308600003</c:v>
                </c:pt>
                <c:pt idx="2793">
                  <c:v>9.6900024414070458</c:v>
                </c:pt>
                <c:pt idx="2794">
                  <c:v>9.3299865722660229</c:v>
                </c:pt>
                <c:pt idx="2795">
                  <c:v>9.8299865722660229</c:v>
                </c:pt>
                <c:pt idx="2796">
                  <c:v>9.4800109863290345</c:v>
                </c:pt>
                <c:pt idx="2797">
                  <c:v>9.1099853515630116</c:v>
                </c:pt>
                <c:pt idx="2798">
                  <c:v>9.1900024414070458</c:v>
                </c:pt>
                <c:pt idx="2799">
                  <c:v>9.0700073242190342</c:v>
                </c:pt>
                <c:pt idx="2800">
                  <c:v>9.0499877929690342</c:v>
                </c:pt>
                <c:pt idx="2801">
                  <c:v>9.2699890136720455</c:v>
                </c:pt>
                <c:pt idx="2802">
                  <c:v>9.239990234375</c:v>
                </c:pt>
                <c:pt idx="2803">
                  <c:v>9.2699890136720455</c:v>
                </c:pt>
                <c:pt idx="2804">
                  <c:v>9.2799987792970455</c:v>
                </c:pt>
                <c:pt idx="2805">
                  <c:v>9.3899841308600003</c:v>
                </c:pt>
                <c:pt idx="2806">
                  <c:v>9.4599914550790345</c:v>
                </c:pt>
                <c:pt idx="2807">
                  <c:v>9.4299926757820458</c:v>
                </c:pt>
                <c:pt idx="2808">
                  <c:v>9.3800048828130116</c:v>
                </c:pt>
                <c:pt idx="2809">
                  <c:v>9.1900024414070458</c:v>
                </c:pt>
                <c:pt idx="2810">
                  <c:v>9.4100036621100003</c:v>
                </c:pt>
                <c:pt idx="2811">
                  <c:v>9.2699890136720455</c:v>
                </c:pt>
                <c:pt idx="2812">
                  <c:v>9.5799865722660229</c:v>
                </c:pt>
                <c:pt idx="2813">
                  <c:v>10.079986572266023</c:v>
                </c:pt>
                <c:pt idx="2814">
                  <c:v>10.109985351563012</c:v>
                </c:pt>
                <c:pt idx="2815">
                  <c:v>9.4700012207040345</c:v>
                </c:pt>
                <c:pt idx="2816">
                  <c:v>9.6699829101570458</c:v>
                </c:pt>
                <c:pt idx="2817">
                  <c:v>9.3800048828130116</c:v>
                </c:pt>
                <c:pt idx="2818">
                  <c:v>9.2200012207040345</c:v>
                </c:pt>
                <c:pt idx="2819">
                  <c:v>9.4400024414070458</c:v>
                </c:pt>
                <c:pt idx="2820">
                  <c:v>9.8299865722660229</c:v>
                </c:pt>
                <c:pt idx="2821">
                  <c:v>9.9400024414070458</c:v>
                </c:pt>
                <c:pt idx="2822">
                  <c:v>9.3500061035160229</c:v>
                </c:pt>
                <c:pt idx="2823">
                  <c:v>9.3699951171880116</c:v>
                </c:pt>
                <c:pt idx="2824">
                  <c:v>9.1799926757820458</c:v>
                </c:pt>
                <c:pt idx="2825">
                  <c:v>9.3500061035160229</c:v>
                </c:pt>
                <c:pt idx="2826">
                  <c:v>9.6000061035160229</c:v>
                </c:pt>
                <c:pt idx="2827">
                  <c:v>9.9700012207040345</c:v>
                </c:pt>
                <c:pt idx="2828">
                  <c:v>9.6300048828130116</c:v>
                </c:pt>
                <c:pt idx="2829">
                  <c:v>9.4299926757820458</c:v>
                </c:pt>
                <c:pt idx="2830">
                  <c:v>9.3999938964850003</c:v>
                </c:pt>
                <c:pt idx="2831">
                  <c:v>9.5</c:v>
                </c:pt>
                <c:pt idx="2832">
                  <c:v>9.5400085449220455</c:v>
                </c:pt>
                <c:pt idx="2833">
                  <c:v>9.5799865722660229</c:v>
                </c:pt>
                <c:pt idx="2834">
                  <c:v>9.5199890136720455</c:v>
                </c:pt>
                <c:pt idx="2835">
                  <c:v>9.4700012207040345</c:v>
                </c:pt>
                <c:pt idx="2836">
                  <c:v>9.3699951171880116</c:v>
                </c:pt>
                <c:pt idx="2837">
                  <c:v>9.3699951171880116</c:v>
                </c:pt>
                <c:pt idx="2838">
                  <c:v>9.3099975585940342</c:v>
                </c:pt>
                <c:pt idx="2839">
                  <c:v>9.4100036621100003</c:v>
                </c:pt>
                <c:pt idx="2840">
                  <c:v>9.5799865722660229</c:v>
                </c:pt>
                <c:pt idx="2841">
                  <c:v>9.8399963378910229</c:v>
                </c:pt>
                <c:pt idx="2842">
                  <c:v>9.7200012207040345</c:v>
                </c:pt>
                <c:pt idx="2843">
                  <c:v>9.5700073242190342</c:v>
                </c:pt>
                <c:pt idx="2844">
                  <c:v>9.6699829101570458</c:v>
                </c:pt>
                <c:pt idx="2845">
                  <c:v>9.6600036621100003</c:v>
                </c:pt>
                <c:pt idx="2846">
                  <c:v>9.6600036621100003</c:v>
                </c:pt>
                <c:pt idx="2847">
                  <c:v>9.6000061035160229</c:v>
                </c:pt>
                <c:pt idx="2848">
                  <c:v>9.5599975585940342</c:v>
                </c:pt>
                <c:pt idx="2849">
                  <c:v>9.7699890136720455</c:v>
                </c:pt>
                <c:pt idx="2850">
                  <c:v>9.8699951171880116</c:v>
                </c:pt>
                <c:pt idx="2851">
                  <c:v>9.9499816894540345</c:v>
                </c:pt>
                <c:pt idx="2852">
                  <c:v>10.119995117188012</c:v>
                </c:pt>
                <c:pt idx="2853">
                  <c:v>10.190002441407046</c:v>
                </c:pt>
                <c:pt idx="2854">
                  <c:v>10.299987792969034</c:v>
                </c:pt>
                <c:pt idx="2855">
                  <c:v>10.419982910157046</c:v>
                </c:pt>
                <c:pt idx="2856">
                  <c:v>9.8800048828130116</c:v>
                </c:pt>
                <c:pt idx="2857">
                  <c:v>9.6000061035160229</c:v>
                </c:pt>
                <c:pt idx="2858">
                  <c:v>9.489990234375</c:v>
                </c:pt>
                <c:pt idx="2859">
                  <c:v>9.6099853515630116</c:v>
                </c:pt>
                <c:pt idx="2860">
                  <c:v>9.6000061035160229</c:v>
                </c:pt>
                <c:pt idx="2861">
                  <c:v>9.5799865722660229</c:v>
                </c:pt>
                <c:pt idx="2862">
                  <c:v>9.6499938964850003</c:v>
                </c:pt>
                <c:pt idx="2863">
                  <c:v>9.7200012207040345</c:v>
                </c:pt>
                <c:pt idx="2864">
                  <c:v>9.5400085449220455</c:v>
                </c:pt>
                <c:pt idx="2865">
                  <c:v>9.4499816894540345</c:v>
                </c:pt>
                <c:pt idx="2866">
                  <c:v>10.029998779297046</c:v>
                </c:pt>
                <c:pt idx="2867">
                  <c:v>10.040008544922046</c:v>
                </c:pt>
                <c:pt idx="2868">
                  <c:v>9.2900085449220455</c:v>
                </c:pt>
                <c:pt idx="2869">
                  <c:v>9.5899963378910229</c:v>
                </c:pt>
                <c:pt idx="2870">
                  <c:v>9.8099975585940342</c:v>
                </c:pt>
                <c:pt idx="2871">
                  <c:v>9.2699890136720455</c:v>
                </c:pt>
                <c:pt idx="2872">
                  <c:v>9.0799865722660229</c:v>
                </c:pt>
                <c:pt idx="2873">
                  <c:v>9.1199951171880116</c:v>
                </c:pt>
                <c:pt idx="2874">
                  <c:v>9.3099975585940342</c:v>
                </c:pt>
                <c:pt idx="2875">
                  <c:v>9.2900085449220455</c:v>
                </c:pt>
                <c:pt idx="2876">
                  <c:v>9.4400024414070458</c:v>
                </c:pt>
                <c:pt idx="2877">
                  <c:v>9.2300109863290345</c:v>
                </c:pt>
                <c:pt idx="2878">
                  <c:v>9.260009765625</c:v>
                </c:pt>
                <c:pt idx="2879">
                  <c:v>9.3500061035160229</c:v>
                </c:pt>
                <c:pt idx="2880">
                  <c:v>9.3899841308600003</c:v>
                </c:pt>
                <c:pt idx="2881">
                  <c:v>9.489990234375</c:v>
                </c:pt>
                <c:pt idx="2882">
                  <c:v>9.2999877929690342</c:v>
                </c:pt>
                <c:pt idx="2883">
                  <c:v>9.2999877929690342</c:v>
                </c:pt>
                <c:pt idx="2884">
                  <c:v>9.7300109863290345</c:v>
                </c:pt>
                <c:pt idx="2885">
                  <c:v>9.6799926757820458</c:v>
                </c:pt>
                <c:pt idx="2886">
                  <c:v>9.5499877929690342</c:v>
                </c:pt>
                <c:pt idx="2887">
                  <c:v>9.5599975585940342</c:v>
                </c:pt>
                <c:pt idx="2888">
                  <c:v>9.5899963378910229</c:v>
                </c:pt>
                <c:pt idx="2889">
                  <c:v>10.149993896485</c:v>
                </c:pt>
                <c:pt idx="2890">
                  <c:v>9.8299865722660229</c:v>
                </c:pt>
                <c:pt idx="2891">
                  <c:v>9.4599914550790345</c:v>
                </c:pt>
                <c:pt idx="2892">
                  <c:v>9.6099853515630116</c:v>
                </c:pt>
                <c:pt idx="2893">
                  <c:v>9.6000061035160229</c:v>
                </c:pt>
                <c:pt idx="2894">
                  <c:v>9.8200073242190342</c:v>
                </c:pt>
                <c:pt idx="2895">
                  <c:v>9.7300109863290345</c:v>
                </c:pt>
                <c:pt idx="2896">
                  <c:v>9.7200012207040345</c:v>
                </c:pt>
                <c:pt idx="2897">
                  <c:v>9.8299865722660229</c:v>
                </c:pt>
                <c:pt idx="2898">
                  <c:v>10.010009765625</c:v>
                </c:pt>
                <c:pt idx="2899">
                  <c:v>10.070007324219034</c:v>
                </c:pt>
                <c:pt idx="2900">
                  <c:v>9.75</c:v>
                </c:pt>
                <c:pt idx="2901">
                  <c:v>9.6199951171880116</c:v>
                </c:pt>
                <c:pt idx="2902">
                  <c:v>9.4299926757820458</c:v>
                </c:pt>
                <c:pt idx="2903">
                  <c:v>9.5700073242190342</c:v>
                </c:pt>
                <c:pt idx="2904">
                  <c:v>9.2200012207040345</c:v>
                </c:pt>
                <c:pt idx="2905">
                  <c:v>9.0599975585940342</c:v>
                </c:pt>
                <c:pt idx="2906">
                  <c:v>9.1300048828130116</c:v>
                </c:pt>
                <c:pt idx="2907">
                  <c:v>9.4800109863290345</c:v>
                </c:pt>
                <c:pt idx="2908">
                  <c:v>9.5</c:v>
                </c:pt>
                <c:pt idx="2909">
                  <c:v>9.3500061035160229</c:v>
                </c:pt>
                <c:pt idx="2910">
                  <c:v>9.6499938964850003</c:v>
                </c:pt>
                <c:pt idx="2911">
                  <c:v>9.760009765625</c:v>
                </c:pt>
                <c:pt idx="2912">
                  <c:v>9.3399963378910229</c:v>
                </c:pt>
                <c:pt idx="2913">
                  <c:v>9.2699890136720455</c:v>
                </c:pt>
                <c:pt idx="2914">
                  <c:v>9.2999877929690342</c:v>
                </c:pt>
                <c:pt idx="2915">
                  <c:v>8.9800109863290345</c:v>
                </c:pt>
                <c:pt idx="2916">
                  <c:v>8.8999938964850003</c:v>
                </c:pt>
                <c:pt idx="2917">
                  <c:v>9.010009765625</c:v>
                </c:pt>
                <c:pt idx="2918">
                  <c:v>9.1900024414070458</c:v>
                </c:pt>
                <c:pt idx="2919">
                  <c:v>9.3899841308600003</c:v>
                </c:pt>
                <c:pt idx="2920">
                  <c:v>9.6600036621100003</c:v>
                </c:pt>
                <c:pt idx="2921">
                  <c:v>9.7099914550790345</c:v>
                </c:pt>
                <c:pt idx="2922">
                  <c:v>9.4100036621100003</c:v>
                </c:pt>
                <c:pt idx="2923">
                  <c:v>9.6999816894540345</c:v>
                </c:pt>
                <c:pt idx="2924">
                  <c:v>10.059997558594034</c:v>
                </c:pt>
                <c:pt idx="2925">
                  <c:v>10.279998779297046</c:v>
                </c:pt>
                <c:pt idx="2926">
                  <c:v>9.9199829101570458</c:v>
                </c:pt>
                <c:pt idx="2927">
                  <c:v>9.8099975585940342</c:v>
                </c:pt>
                <c:pt idx="2928">
                  <c:v>9.8200073242190342</c:v>
                </c:pt>
                <c:pt idx="2929">
                  <c:v>9.760009765625</c:v>
                </c:pt>
                <c:pt idx="2930">
                  <c:v>9.7099914550790345</c:v>
                </c:pt>
                <c:pt idx="2931">
                  <c:v>9.8800048828130116</c:v>
                </c:pt>
                <c:pt idx="2932">
                  <c:v>9.5799865722660229</c:v>
                </c:pt>
                <c:pt idx="2933">
                  <c:v>9.2200012207040345</c:v>
                </c:pt>
                <c:pt idx="2934">
                  <c:v>9.3699951171880116</c:v>
                </c:pt>
                <c:pt idx="2935">
                  <c:v>9.1300048828130116</c:v>
                </c:pt>
                <c:pt idx="2936">
                  <c:v>9.2200012207040345</c:v>
                </c:pt>
                <c:pt idx="2937">
                  <c:v>9.3299865722660229</c:v>
                </c:pt>
                <c:pt idx="2938">
                  <c:v>9.5799865722660229</c:v>
                </c:pt>
                <c:pt idx="2939">
                  <c:v>9.6000061035160229</c:v>
                </c:pt>
                <c:pt idx="2940">
                  <c:v>9.4499816894540345</c:v>
                </c:pt>
                <c:pt idx="2941">
                  <c:v>9.239990234375</c:v>
                </c:pt>
                <c:pt idx="2942">
                  <c:v>9.1399841308600003</c:v>
                </c:pt>
                <c:pt idx="2943">
                  <c:v>9.3399963378910229</c:v>
                </c:pt>
                <c:pt idx="2944">
                  <c:v>9.5299987792970455</c:v>
                </c:pt>
                <c:pt idx="2945">
                  <c:v>9.260009765625</c:v>
                </c:pt>
                <c:pt idx="2946">
                  <c:v>9.2699890136720455</c:v>
                </c:pt>
                <c:pt idx="2947">
                  <c:v>9.4599914550790345</c:v>
                </c:pt>
                <c:pt idx="2948">
                  <c:v>9.5700073242190342</c:v>
                </c:pt>
                <c:pt idx="2949">
                  <c:v>9.5700073242190342</c:v>
                </c:pt>
                <c:pt idx="2950">
                  <c:v>9.4700012207040345</c:v>
                </c:pt>
                <c:pt idx="2951">
                  <c:v>9.6999816894540345</c:v>
                </c:pt>
                <c:pt idx="2952">
                  <c:v>9.4400024414070458</c:v>
                </c:pt>
                <c:pt idx="2953">
                  <c:v>9.1199951171880116</c:v>
                </c:pt>
                <c:pt idx="2954">
                  <c:v>8.9800109863290345</c:v>
                </c:pt>
                <c:pt idx="2955">
                  <c:v>9.1000061035160229</c:v>
                </c:pt>
                <c:pt idx="2956">
                  <c:v>9.25</c:v>
                </c:pt>
                <c:pt idx="2957">
                  <c:v>9.3399963378910229</c:v>
                </c:pt>
                <c:pt idx="2958">
                  <c:v>9.1900024414070458</c:v>
                </c:pt>
                <c:pt idx="2959">
                  <c:v>9.6300048828130116</c:v>
                </c:pt>
                <c:pt idx="2960">
                  <c:v>9.75</c:v>
                </c:pt>
                <c:pt idx="2961">
                  <c:v>9.3899841308600003</c:v>
                </c:pt>
                <c:pt idx="2962">
                  <c:v>8.8299865722660229</c:v>
                </c:pt>
                <c:pt idx="2963">
                  <c:v>8.8800048828130116</c:v>
                </c:pt>
                <c:pt idx="2964">
                  <c:v>8.5599975585940342</c:v>
                </c:pt>
                <c:pt idx="2965">
                  <c:v>8.6799926757820458</c:v>
                </c:pt>
                <c:pt idx="2966">
                  <c:v>9.0599975585940342</c:v>
                </c:pt>
                <c:pt idx="2967">
                  <c:v>9.4100036621100003</c:v>
                </c:pt>
                <c:pt idx="2968">
                  <c:v>9.4100036621100003</c:v>
                </c:pt>
                <c:pt idx="2969">
                  <c:v>9.6300048828130116</c:v>
                </c:pt>
                <c:pt idx="2970">
                  <c:v>9.3099975585940342</c:v>
                </c:pt>
                <c:pt idx="2971">
                  <c:v>9.0799865722660229</c:v>
                </c:pt>
                <c:pt idx="2972">
                  <c:v>8.760009765625</c:v>
                </c:pt>
                <c:pt idx="2973">
                  <c:v>9.0599975585940342</c:v>
                </c:pt>
                <c:pt idx="2974">
                  <c:v>9.510009765625</c:v>
                </c:pt>
                <c:pt idx="2975">
                  <c:v>9.5299987792970455</c:v>
                </c:pt>
                <c:pt idx="2976">
                  <c:v>9.25</c:v>
                </c:pt>
                <c:pt idx="2977">
                  <c:v>9.1799926757820458</c:v>
                </c:pt>
                <c:pt idx="2978">
                  <c:v>9.0599975585940342</c:v>
                </c:pt>
                <c:pt idx="2979">
                  <c:v>9.0299987792970455</c:v>
                </c:pt>
                <c:pt idx="2980">
                  <c:v>8.9400024414070458</c:v>
                </c:pt>
                <c:pt idx="2981">
                  <c:v>9.1300048828130116</c:v>
                </c:pt>
                <c:pt idx="2982">
                  <c:v>9.4299926757820458</c:v>
                </c:pt>
                <c:pt idx="2983">
                  <c:v>9.5899963378910229</c:v>
                </c:pt>
                <c:pt idx="2984">
                  <c:v>9.489990234375</c:v>
                </c:pt>
                <c:pt idx="2985">
                  <c:v>9.3999938964850003</c:v>
                </c:pt>
                <c:pt idx="2986">
                  <c:v>8.7099914550790345</c:v>
                </c:pt>
                <c:pt idx="2987">
                  <c:v>8.7300109863290345</c:v>
                </c:pt>
                <c:pt idx="2988">
                  <c:v>8.6000061035160229</c:v>
                </c:pt>
                <c:pt idx="2989">
                  <c:v>8.3200073242190342</c:v>
                </c:pt>
                <c:pt idx="2990">
                  <c:v>8.3999938964850003</c:v>
                </c:pt>
                <c:pt idx="2991">
                  <c:v>8.6000061035160229</c:v>
                </c:pt>
                <c:pt idx="2992">
                  <c:v>8.8099975585940342</c:v>
                </c:pt>
                <c:pt idx="2993">
                  <c:v>9.0499877929690342</c:v>
                </c:pt>
                <c:pt idx="2994">
                  <c:v>8.6600036621100003</c:v>
                </c:pt>
                <c:pt idx="2995">
                  <c:v>8.75</c:v>
                </c:pt>
                <c:pt idx="2996">
                  <c:v>9.0400085449220455</c:v>
                </c:pt>
                <c:pt idx="2997">
                  <c:v>8.5599975585940342</c:v>
                </c:pt>
                <c:pt idx="2998">
                  <c:v>9.2999877929690342</c:v>
                </c:pt>
                <c:pt idx="2999">
                  <c:v>9.4400024414070458</c:v>
                </c:pt>
                <c:pt idx="3000">
                  <c:v>8.4599914550790345</c:v>
                </c:pt>
                <c:pt idx="3001">
                  <c:v>8.1900024414070458</c:v>
                </c:pt>
                <c:pt idx="3002">
                  <c:v>8.3299865722660229</c:v>
                </c:pt>
                <c:pt idx="3003">
                  <c:v>8.5799865722660229</c:v>
                </c:pt>
                <c:pt idx="3004">
                  <c:v>8.5</c:v>
                </c:pt>
                <c:pt idx="3005">
                  <c:v>8.1799926757820458</c:v>
                </c:pt>
                <c:pt idx="3006">
                  <c:v>8.3399963378910229</c:v>
                </c:pt>
                <c:pt idx="3007">
                  <c:v>8.7900085449220455</c:v>
                </c:pt>
                <c:pt idx="3008">
                  <c:v>8.8500061035160229</c:v>
                </c:pt>
                <c:pt idx="3009">
                  <c:v>8.6399841308600003</c:v>
                </c:pt>
                <c:pt idx="3010">
                  <c:v>9.0499877929690342</c:v>
                </c:pt>
                <c:pt idx="3011">
                  <c:v>8.3699951171880116</c:v>
                </c:pt>
                <c:pt idx="3012">
                  <c:v>8.760009765625</c:v>
                </c:pt>
                <c:pt idx="3013">
                  <c:v>9.1699829101570458</c:v>
                </c:pt>
                <c:pt idx="3014">
                  <c:v>8.7099914550790345</c:v>
                </c:pt>
                <c:pt idx="3015">
                  <c:v>8.6099853515630116</c:v>
                </c:pt>
                <c:pt idx="3016">
                  <c:v>8.4800109863290345</c:v>
                </c:pt>
                <c:pt idx="3017">
                  <c:v>8.2999877929690342</c:v>
                </c:pt>
                <c:pt idx="3018">
                  <c:v>8.5799865722660229</c:v>
                </c:pt>
                <c:pt idx="3019">
                  <c:v>8.1399841308600003</c:v>
                </c:pt>
                <c:pt idx="3020">
                  <c:v>8.2300109863290345</c:v>
                </c:pt>
                <c:pt idx="3021">
                  <c:v>8.1799926757820458</c:v>
                </c:pt>
                <c:pt idx="3022">
                  <c:v>8.3899841308600003</c:v>
                </c:pt>
                <c:pt idx="3023">
                  <c:v>8.3999938964850003</c:v>
                </c:pt>
                <c:pt idx="3024">
                  <c:v>8.1900024414070458</c:v>
                </c:pt>
                <c:pt idx="3025">
                  <c:v>8.2999877929690342</c:v>
                </c:pt>
                <c:pt idx="3026">
                  <c:v>8.4400024414070458</c:v>
                </c:pt>
                <c:pt idx="3027">
                  <c:v>8.9499816894540345</c:v>
                </c:pt>
                <c:pt idx="3028">
                  <c:v>7.9499816894540345</c:v>
                </c:pt>
                <c:pt idx="3029">
                  <c:v>8.25</c:v>
                </c:pt>
                <c:pt idx="3030">
                  <c:v>8.2699890136720455</c:v>
                </c:pt>
                <c:pt idx="3031">
                  <c:v>8.510009765625</c:v>
                </c:pt>
                <c:pt idx="3032">
                  <c:v>8.7099914550790345</c:v>
                </c:pt>
                <c:pt idx="3033">
                  <c:v>8.489990234375</c:v>
                </c:pt>
                <c:pt idx="3034">
                  <c:v>8.1499938964850003</c:v>
                </c:pt>
                <c:pt idx="3035">
                  <c:v>8.1799926757820458</c:v>
                </c:pt>
                <c:pt idx="3036">
                  <c:v>8.1000061035160229</c:v>
                </c:pt>
                <c:pt idx="3037">
                  <c:v>8.4499816894540345</c:v>
                </c:pt>
                <c:pt idx="3038">
                  <c:v>9.010009765625</c:v>
                </c:pt>
                <c:pt idx="3039">
                  <c:v>8.8699951171880116</c:v>
                </c:pt>
                <c:pt idx="3040">
                  <c:v>8.6600036621100003</c:v>
                </c:pt>
                <c:pt idx="3041">
                  <c:v>8.6000061035160229</c:v>
                </c:pt>
                <c:pt idx="3042">
                  <c:v>8.9700012207040345</c:v>
                </c:pt>
                <c:pt idx="3043">
                  <c:v>9.2300109863290345</c:v>
                </c:pt>
                <c:pt idx="3044">
                  <c:v>8.3599853515630116</c:v>
                </c:pt>
                <c:pt idx="3045">
                  <c:v>8.7099914550790345</c:v>
                </c:pt>
                <c:pt idx="3046">
                  <c:v>9.0400085449220455</c:v>
                </c:pt>
                <c:pt idx="3047">
                  <c:v>8.8699951171880116</c:v>
                </c:pt>
                <c:pt idx="3048">
                  <c:v>8.0299987792970455</c:v>
                </c:pt>
                <c:pt idx="3049">
                  <c:v>8.1000061035160229</c:v>
                </c:pt>
                <c:pt idx="3050">
                  <c:v>8.5299987792970455</c:v>
                </c:pt>
                <c:pt idx="3051">
                  <c:v>8.3999938964850003</c:v>
                </c:pt>
                <c:pt idx="3052">
                  <c:v>8.5499877929690342</c:v>
                </c:pt>
                <c:pt idx="3053">
                  <c:v>8.2900085449220455</c:v>
                </c:pt>
                <c:pt idx="3054">
                  <c:v>8.2099914550790345</c:v>
                </c:pt>
                <c:pt idx="3055">
                  <c:v>8.3099975585940342</c:v>
                </c:pt>
                <c:pt idx="3056">
                  <c:v>8.0499877929690342</c:v>
                </c:pt>
                <c:pt idx="3057">
                  <c:v>8.1099853515630116</c:v>
                </c:pt>
                <c:pt idx="3058">
                  <c:v>8.0899963378910229</c:v>
                </c:pt>
                <c:pt idx="3059">
                  <c:v>8.2999877929690342</c:v>
                </c:pt>
                <c:pt idx="3060">
                  <c:v>8.1600036621100003</c:v>
                </c:pt>
                <c:pt idx="3061">
                  <c:v>8.0499877929690342</c:v>
                </c:pt>
                <c:pt idx="3062">
                  <c:v>8.1000061035160229</c:v>
                </c:pt>
                <c:pt idx="3063">
                  <c:v>8.1000061035160229</c:v>
                </c:pt>
                <c:pt idx="3064">
                  <c:v>8.2099914550790345</c:v>
                </c:pt>
                <c:pt idx="3065">
                  <c:v>8.5700073242190342</c:v>
                </c:pt>
                <c:pt idx="3066">
                  <c:v>8.5899963378910229</c:v>
                </c:pt>
                <c:pt idx="3067">
                  <c:v>8.5599975585940342</c:v>
                </c:pt>
                <c:pt idx="3068">
                  <c:v>8.5700073242190342</c:v>
                </c:pt>
                <c:pt idx="3069">
                  <c:v>8.4800109863290345</c:v>
                </c:pt>
                <c:pt idx="3070">
                  <c:v>8.760009765625</c:v>
                </c:pt>
                <c:pt idx="3071">
                  <c:v>8.8999938964850003</c:v>
                </c:pt>
                <c:pt idx="3072">
                  <c:v>9.0199890136720455</c:v>
                </c:pt>
                <c:pt idx="3073">
                  <c:v>9.1399841308600003</c:v>
                </c:pt>
                <c:pt idx="3074">
                  <c:v>8.7699890136720455</c:v>
                </c:pt>
                <c:pt idx="3075">
                  <c:v>8.75</c:v>
                </c:pt>
                <c:pt idx="3076">
                  <c:v>8.75</c:v>
                </c:pt>
                <c:pt idx="3077">
                  <c:v>9.1199951171880116</c:v>
                </c:pt>
                <c:pt idx="3078">
                  <c:v>8.8800048828130116</c:v>
                </c:pt>
                <c:pt idx="3079">
                  <c:v>8.9299926757820458</c:v>
                </c:pt>
                <c:pt idx="3080">
                  <c:v>9.2099914550790345</c:v>
                </c:pt>
                <c:pt idx="3081">
                  <c:v>9.010009765625</c:v>
                </c:pt>
                <c:pt idx="3082">
                  <c:v>8.989990234375</c:v>
                </c:pt>
                <c:pt idx="3083">
                  <c:v>8.7799987792970455</c:v>
                </c:pt>
                <c:pt idx="3084">
                  <c:v>8.489990234375</c:v>
                </c:pt>
                <c:pt idx="3085">
                  <c:v>9.1300048828130116</c:v>
                </c:pt>
                <c:pt idx="3086">
                  <c:v>9.0700073242190342</c:v>
                </c:pt>
                <c:pt idx="3087">
                  <c:v>9.1399841308600003</c:v>
                </c:pt>
                <c:pt idx="3088">
                  <c:v>8.7900085449220455</c:v>
                </c:pt>
                <c:pt idx="3089">
                  <c:v>8.3699951171880116</c:v>
                </c:pt>
                <c:pt idx="3090">
                  <c:v>8.3299865722660229</c:v>
                </c:pt>
                <c:pt idx="3091">
                  <c:v>8.260009765625</c:v>
                </c:pt>
                <c:pt idx="3092">
                  <c:v>8.3099975585940342</c:v>
                </c:pt>
                <c:pt idx="3093">
                  <c:v>8.5499877929690342</c:v>
                </c:pt>
                <c:pt idx="3094">
                  <c:v>8.4299926757820458</c:v>
                </c:pt>
                <c:pt idx="3095">
                  <c:v>8.6300048828130116</c:v>
                </c:pt>
                <c:pt idx="3096">
                  <c:v>8.989990234375</c:v>
                </c:pt>
                <c:pt idx="3097">
                  <c:v>9.1099853515630116</c:v>
                </c:pt>
                <c:pt idx="3098">
                  <c:v>8.8999938964850003</c:v>
                </c:pt>
                <c:pt idx="3099">
                  <c:v>8.8500061035160229</c:v>
                </c:pt>
                <c:pt idx="3100">
                  <c:v>8.8099975585940342</c:v>
                </c:pt>
                <c:pt idx="3101">
                  <c:v>8.9599914550790345</c:v>
                </c:pt>
                <c:pt idx="3102">
                  <c:v>8.9700012207040345</c:v>
                </c:pt>
                <c:pt idx="3103">
                  <c:v>8.989990234375</c:v>
                </c:pt>
                <c:pt idx="3104">
                  <c:v>9.0199890136720455</c:v>
                </c:pt>
                <c:pt idx="3105">
                  <c:v>8.9199829101570458</c:v>
                </c:pt>
                <c:pt idx="3106">
                  <c:v>8.7099914550790345</c:v>
                </c:pt>
                <c:pt idx="3107">
                  <c:v>8.3599853515630116</c:v>
                </c:pt>
                <c:pt idx="3108">
                  <c:v>8.3899841308600003</c:v>
                </c:pt>
                <c:pt idx="3109">
                  <c:v>8.5499877929690342</c:v>
                </c:pt>
                <c:pt idx="3110">
                  <c:v>8.760009765625</c:v>
                </c:pt>
                <c:pt idx="3111">
                  <c:v>8.8800048828130116</c:v>
                </c:pt>
                <c:pt idx="3112">
                  <c:v>8.7799987792970455</c:v>
                </c:pt>
                <c:pt idx="3113">
                  <c:v>8.6300048828130116</c:v>
                </c:pt>
                <c:pt idx="3114">
                  <c:v>8.760009765625</c:v>
                </c:pt>
                <c:pt idx="3115">
                  <c:v>8.8899841308600003</c:v>
                </c:pt>
                <c:pt idx="3116">
                  <c:v>8.9299926757820458</c:v>
                </c:pt>
                <c:pt idx="3117">
                  <c:v>8.8699951171880116</c:v>
                </c:pt>
                <c:pt idx="3118">
                  <c:v>8.9199829101570458</c:v>
                </c:pt>
                <c:pt idx="3119">
                  <c:v>9.1000061035160229</c:v>
                </c:pt>
                <c:pt idx="3120">
                  <c:v>9.1799926757820458</c:v>
                </c:pt>
                <c:pt idx="3121">
                  <c:v>9.3899841308600003</c:v>
                </c:pt>
                <c:pt idx="3122">
                  <c:v>9.1699829101570458</c:v>
                </c:pt>
                <c:pt idx="3123">
                  <c:v>9.25</c:v>
                </c:pt>
                <c:pt idx="3124">
                  <c:v>9.4100036621100003</c:v>
                </c:pt>
                <c:pt idx="3125">
                  <c:v>9.489990234375</c:v>
                </c:pt>
                <c:pt idx="3126">
                  <c:v>9.4100036621100003</c:v>
                </c:pt>
                <c:pt idx="3127">
                  <c:v>9.3099975585940342</c:v>
                </c:pt>
                <c:pt idx="3128">
                  <c:v>9.3599853515630116</c:v>
                </c:pt>
                <c:pt idx="3129">
                  <c:v>9.2699890136720455</c:v>
                </c:pt>
                <c:pt idx="3130">
                  <c:v>9.2900085449220455</c:v>
                </c:pt>
                <c:pt idx="3131">
                  <c:v>9.3800048828130116</c:v>
                </c:pt>
                <c:pt idx="3132">
                  <c:v>9.1900024414070458</c:v>
                </c:pt>
                <c:pt idx="3133">
                  <c:v>9.2799987792970455</c:v>
                </c:pt>
                <c:pt idx="3134">
                  <c:v>9.1199951171880116</c:v>
                </c:pt>
                <c:pt idx="3135">
                  <c:v>9.0899963378910229</c:v>
                </c:pt>
                <c:pt idx="3136">
                  <c:v>9.2099914550790345</c:v>
                </c:pt>
                <c:pt idx="3137">
                  <c:v>9.4400024414070458</c:v>
                </c:pt>
                <c:pt idx="3138">
                  <c:v>9.4499816894540345</c:v>
                </c:pt>
                <c:pt idx="3139">
                  <c:v>9.1399841308600003</c:v>
                </c:pt>
                <c:pt idx="3140">
                  <c:v>9.4700012207040345</c:v>
                </c:pt>
                <c:pt idx="3141">
                  <c:v>9.6300048828130116</c:v>
                </c:pt>
                <c:pt idx="3142">
                  <c:v>9.7200012207040345</c:v>
                </c:pt>
                <c:pt idx="3143">
                  <c:v>9.4700012207040345</c:v>
                </c:pt>
                <c:pt idx="3144">
                  <c:v>9.2300109863290345</c:v>
                </c:pt>
                <c:pt idx="3145">
                  <c:v>9.4299926757820458</c:v>
                </c:pt>
                <c:pt idx="3146">
                  <c:v>9.4400024414070458</c:v>
                </c:pt>
                <c:pt idx="3147">
                  <c:v>9.2300109863290345</c:v>
                </c:pt>
                <c:pt idx="3148">
                  <c:v>9.0700073242190342</c:v>
                </c:pt>
                <c:pt idx="3149">
                  <c:v>9.1199951171880116</c:v>
                </c:pt>
                <c:pt idx="3150">
                  <c:v>9.2200012207040345</c:v>
                </c:pt>
                <c:pt idx="3151">
                  <c:v>9.2300109863290345</c:v>
                </c:pt>
                <c:pt idx="3152">
                  <c:v>9.5</c:v>
                </c:pt>
                <c:pt idx="3153">
                  <c:v>9.3899841308600003</c:v>
                </c:pt>
                <c:pt idx="3154">
                  <c:v>9.5</c:v>
                </c:pt>
                <c:pt idx="3155">
                  <c:v>9.5599975585940342</c:v>
                </c:pt>
                <c:pt idx="3156">
                  <c:v>9.5799865722660229</c:v>
                </c:pt>
                <c:pt idx="3157">
                  <c:v>9.5</c:v>
                </c:pt>
                <c:pt idx="3158">
                  <c:v>9.6099853515630116</c:v>
                </c:pt>
                <c:pt idx="3159">
                  <c:v>9.3699951171880116</c:v>
                </c:pt>
                <c:pt idx="3160">
                  <c:v>9.4400024414070458</c:v>
                </c:pt>
                <c:pt idx="3161">
                  <c:v>9.6499938964850003</c:v>
                </c:pt>
                <c:pt idx="3162">
                  <c:v>9.6600036621100003</c:v>
                </c:pt>
                <c:pt idx="3163">
                  <c:v>9.4800109863290345</c:v>
                </c:pt>
                <c:pt idx="3164">
                  <c:v>9.5199890136720455</c:v>
                </c:pt>
                <c:pt idx="3165">
                  <c:v>9.4599914550790345</c:v>
                </c:pt>
                <c:pt idx="3166">
                  <c:v>9.6799926757820458</c:v>
                </c:pt>
                <c:pt idx="3167">
                  <c:v>9.7099914550790345</c:v>
                </c:pt>
                <c:pt idx="3168">
                  <c:v>9.7799987792970455</c:v>
                </c:pt>
                <c:pt idx="3169">
                  <c:v>9.6199951171880116</c:v>
                </c:pt>
                <c:pt idx="3170">
                  <c:v>9.5700073242190342</c:v>
                </c:pt>
                <c:pt idx="3171">
                  <c:v>9.510009765625</c:v>
                </c:pt>
                <c:pt idx="3172">
                  <c:v>9.5499877929690342</c:v>
                </c:pt>
                <c:pt idx="3173">
                  <c:v>9.5499877929690342</c:v>
                </c:pt>
                <c:pt idx="3174">
                  <c:v>9.6399841308600003</c:v>
                </c:pt>
                <c:pt idx="3175">
                  <c:v>9.4299926757820458</c:v>
                </c:pt>
                <c:pt idx="3176">
                  <c:v>9.3399963378910229</c:v>
                </c:pt>
                <c:pt idx="3177">
                  <c:v>9.4299926757820458</c:v>
                </c:pt>
                <c:pt idx="3178">
                  <c:v>9.4400024414070458</c:v>
                </c:pt>
                <c:pt idx="3179">
                  <c:v>9.3999938964850003</c:v>
                </c:pt>
                <c:pt idx="3180">
                  <c:v>9.2999877929690342</c:v>
                </c:pt>
                <c:pt idx="3181">
                  <c:v>9.4100036621100003</c:v>
                </c:pt>
                <c:pt idx="3182">
                  <c:v>9.4800109863290345</c:v>
                </c:pt>
                <c:pt idx="3183">
                  <c:v>9.3200073242190342</c:v>
                </c:pt>
                <c:pt idx="3184">
                  <c:v>9.4299926757820458</c:v>
                </c:pt>
                <c:pt idx="3185">
                  <c:v>9.3200073242190342</c:v>
                </c:pt>
                <c:pt idx="3186">
                  <c:v>9.2999877929690342</c:v>
                </c:pt>
                <c:pt idx="3187">
                  <c:v>9.4599914550790345</c:v>
                </c:pt>
                <c:pt idx="3188">
                  <c:v>9.7099914550790345</c:v>
                </c:pt>
                <c:pt idx="3189">
                  <c:v>9.6399841308600003</c:v>
                </c:pt>
                <c:pt idx="3190">
                  <c:v>9.6199951171880116</c:v>
                </c:pt>
                <c:pt idx="3191">
                  <c:v>9.5400085449220455</c:v>
                </c:pt>
                <c:pt idx="3192">
                  <c:v>9.260009765625</c:v>
                </c:pt>
                <c:pt idx="3193">
                  <c:v>9.4400024414070458</c:v>
                </c:pt>
                <c:pt idx="3194">
                  <c:v>9.4100036621100003</c:v>
                </c:pt>
                <c:pt idx="3195">
                  <c:v>9.1499938964850003</c:v>
                </c:pt>
                <c:pt idx="3196">
                  <c:v>9.1199951171880116</c:v>
                </c:pt>
                <c:pt idx="3197">
                  <c:v>9.0700073242190342</c:v>
                </c:pt>
                <c:pt idx="3198">
                  <c:v>9.2200012207040345</c:v>
                </c:pt>
                <c:pt idx="3199">
                  <c:v>9.3200073242190342</c:v>
                </c:pt>
                <c:pt idx="3200">
                  <c:v>9.5</c:v>
                </c:pt>
                <c:pt idx="3201">
                  <c:v>9.260009765625</c:v>
                </c:pt>
                <c:pt idx="3202">
                  <c:v>9.2799987792970455</c:v>
                </c:pt>
                <c:pt idx="3203">
                  <c:v>9.4400024414070458</c:v>
                </c:pt>
                <c:pt idx="3204">
                  <c:v>9.4700012207040345</c:v>
                </c:pt>
                <c:pt idx="3205">
                  <c:v>9.489990234375</c:v>
                </c:pt>
                <c:pt idx="3206">
                  <c:v>9.3699951171880116</c:v>
                </c:pt>
                <c:pt idx="3207">
                  <c:v>9.2999877929690342</c:v>
                </c:pt>
                <c:pt idx="3208">
                  <c:v>9.260009765625</c:v>
                </c:pt>
                <c:pt idx="3209">
                  <c:v>9.4100036621100003</c:v>
                </c:pt>
                <c:pt idx="3210">
                  <c:v>9.3699951171880116</c:v>
                </c:pt>
                <c:pt idx="3211">
                  <c:v>9.2099914550790345</c:v>
                </c:pt>
                <c:pt idx="3212">
                  <c:v>9.5199890136720455</c:v>
                </c:pt>
                <c:pt idx="3213">
                  <c:v>9.7999877929690342</c:v>
                </c:pt>
                <c:pt idx="3214">
                  <c:v>9.5899963378910229</c:v>
                </c:pt>
                <c:pt idx="3215">
                  <c:v>9.3399963378910229</c:v>
                </c:pt>
                <c:pt idx="3216">
                  <c:v>9.3599853515630116</c:v>
                </c:pt>
                <c:pt idx="3217">
                  <c:v>9.1399841308600003</c:v>
                </c:pt>
                <c:pt idx="3218">
                  <c:v>9.5599975585940342</c:v>
                </c:pt>
                <c:pt idx="3219">
                  <c:v>9.260009765625</c:v>
                </c:pt>
                <c:pt idx="3220">
                  <c:v>9.1799926757820458</c:v>
                </c:pt>
                <c:pt idx="3221">
                  <c:v>9.0899963378910229</c:v>
                </c:pt>
                <c:pt idx="3222">
                  <c:v>9.1199951171880116</c:v>
                </c:pt>
                <c:pt idx="3223">
                  <c:v>9.0799865722660229</c:v>
                </c:pt>
                <c:pt idx="3224">
                  <c:v>8.9599914550790345</c:v>
                </c:pt>
                <c:pt idx="3225">
                  <c:v>9.0499877929690342</c:v>
                </c:pt>
                <c:pt idx="3226">
                  <c:v>9.1399841308600003</c:v>
                </c:pt>
                <c:pt idx="3227">
                  <c:v>9.239990234375</c:v>
                </c:pt>
                <c:pt idx="3228">
                  <c:v>9.4400024414070458</c:v>
                </c:pt>
                <c:pt idx="3229">
                  <c:v>9.2799987792970455</c:v>
                </c:pt>
                <c:pt idx="3230">
                  <c:v>9.260009765625</c:v>
                </c:pt>
                <c:pt idx="3231">
                  <c:v>9.0799865722660229</c:v>
                </c:pt>
                <c:pt idx="3232">
                  <c:v>9.1900024414070458</c:v>
                </c:pt>
                <c:pt idx="3233">
                  <c:v>9.2099914550790345</c:v>
                </c:pt>
                <c:pt idx="3234">
                  <c:v>9.5400085449220455</c:v>
                </c:pt>
                <c:pt idx="3235">
                  <c:v>9.7900085449220455</c:v>
                </c:pt>
                <c:pt idx="3236">
                  <c:v>9.5899963378910229</c:v>
                </c:pt>
                <c:pt idx="3237">
                  <c:v>9.6000061035160229</c:v>
                </c:pt>
                <c:pt idx="3238">
                  <c:v>9.1699829101570458</c:v>
                </c:pt>
                <c:pt idx="3239">
                  <c:v>9.1600036621100003</c:v>
                </c:pt>
                <c:pt idx="3240">
                  <c:v>8.8999938964850003</c:v>
                </c:pt>
                <c:pt idx="3241">
                  <c:v>8.3200073242190342</c:v>
                </c:pt>
                <c:pt idx="3242">
                  <c:v>8.25</c:v>
                </c:pt>
                <c:pt idx="3243">
                  <c:v>8.2699890136720455</c:v>
                </c:pt>
                <c:pt idx="3244">
                  <c:v>8.4800109863290345</c:v>
                </c:pt>
                <c:pt idx="3245">
                  <c:v>8.6999816894540345</c:v>
                </c:pt>
                <c:pt idx="3246">
                  <c:v>8.7300109863290345</c:v>
                </c:pt>
                <c:pt idx="3247">
                  <c:v>8.9199829101570458</c:v>
                </c:pt>
                <c:pt idx="3248">
                  <c:v>9.1300048828130116</c:v>
                </c:pt>
                <c:pt idx="3249">
                  <c:v>9.3099975585940342</c:v>
                </c:pt>
                <c:pt idx="3250">
                  <c:v>9.2900085449220455</c:v>
                </c:pt>
                <c:pt idx="3251">
                  <c:v>9.2300109863290345</c:v>
                </c:pt>
                <c:pt idx="3252">
                  <c:v>9.0499877929690342</c:v>
                </c:pt>
                <c:pt idx="3253">
                  <c:v>8.989990234375</c:v>
                </c:pt>
                <c:pt idx="3254">
                  <c:v>9.0799865722660229</c:v>
                </c:pt>
                <c:pt idx="3255">
                  <c:v>8.989990234375</c:v>
                </c:pt>
                <c:pt idx="3256">
                  <c:v>8.9199829101570458</c:v>
                </c:pt>
                <c:pt idx="3257">
                  <c:v>8.989990234375</c:v>
                </c:pt>
                <c:pt idx="3258">
                  <c:v>8.7300109863290345</c:v>
                </c:pt>
                <c:pt idx="3259">
                  <c:v>8.7699890136720455</c:v>
                </c:pt>
                <c:pt idx="3260">
                  <c:v>8.8699951171880116</c:v>
                </c:pt>
                <c:pt idx="3261">
                  <c:v>8.5700073242190342</c:v>
                </c:pt>
                <c:pt idx="3262">
                  <c:v>8.7900085449220455</c:v>
                </c:pt>
                <c:pt idx="3263">
                  <c:v>9.0400085449220455</c:v>
                </c:pt>
                <c:pt idx="3264">
                  <c:v>9.0499877929690342</c:v>
                </c:pt>
                <c:pt idx="3265">
                  <c:v>8.9199829101570458</c:v>
                </c:pt>
                <c:pt idx="3266">
                  <c:v>8.4299926757820458</c:v>
                </c:pt>
                <c:pt idx="3267">
                  <c:v>8.6000061035160229</c:v>
                </c:pt>
                <c:pt idx="3268">
                  <c:v>8.5400085449220455</c:v>
                </c:pt>
                <c:pt idx="3269">
                  <c:v>8.6999816894540345</c:v>
                </c:pt>
                <c:pt idx="3270">
                  <c:v>9.0299987792970455</c:v>
                </c:pt>
                <c:pt idx="3271">
                  <c:v>8.510009765625</c:v>
                </c:pt>
                <c:pt idx="3272">
                  <c:v>8.6900024414070458</c:v>
                </c:pt>
                <c:pt idx="3273">
                  <c:v>8.3200073242190342</c:v>
                </c:pt>
                <c:pt idx="3274">
                  <c:v>8.4800109863290345</c:v>
                </c:pt>
                <c:pt idx="3275">
                  <c:v>8.3399963378910229</c:v>
                </c:pt>
                <c:pt idx="3276">
                  <c:v>8.760009765625</c:v>
                </c:pt>
                <c:pt idx="3277">
                  <c:v>9.1900024414070458</c:v>
                </c:pt>
                <c:pt idx="3278">
                  <c:v>9.1499938964850003</c:v>
                </c:pt>
                <c:pt idx="3279">
                  <c:v>8.8500061035160229</c:v>
                </c:pt>
                <c:pt idx="3280">
                  <c:v>8.8899841308600003</c:v>
                </c:pt>
                <c:pt idx="3281">
                  <c:v>9.0799865722660229</c:v>
                </c:pt>
                <c:pt idx="3282">
                  <c:v>8.7699890136720455</c:v>
                </c:pt>
                <c:pt idx="3283">
                  <c:v>8.739990234375</c:v>
                </c:pt>
                <c:pt idx="3284">
                  <c:v>8.8800048828130116</c:v>
                </c:pt>
                <c:pt idx="3285">
                  <c:v>9.1300048828130116</c:v>
                </c:pt>
                <c:pt idx="3286">
                  <c:v>8.8699951171880116</c:v>
                </c:pt>
                <c:pt idx="3287">
                  <c:v>8.9800109863290345</c:v>
                </c:pt>
                <c:pt idx="3288">
                  <c:v>8.8500061035160229</c:v>
                </c:pt>
                <c:pt idx="3289">
                  <c:v>8.1600036621100003</c:v>
                </c:pt>
                <c:pt idx="3290">
                  <c:v>7.9499816894540345</c:v>
                </c:pt>
                <c:pt idx="3291">
                  <c:v>7.9299926757820458</c:v>
                </c:pt>
                <c:pt idx="3292">
                  <c:v>8.2799987792970455</c:v>
                </c:pt>
                <c:pt idx="3293">
                  <c:v>8.5599975585940342</c:v>
                </c:pt>
                <c:pt idx="3294">
                  <c:v>8.6099853515630116</c:v>
                </c:pt>
                <c:pt idx="3295">
                  <c:v>8.2999877929690342</c:v>
                </c:pt>
                <c:pt idx="3296">
                  <c:v>8.510009765625</c:v>
                </c:pt>
                <c:pt idx="3297">
                  <c:v>8.6499938964850003</c:v>
                </c:pt>
                <c:pt idx="3298">
                  <c:v>8.9400024414070458</c:v>
                </c:pt>
                <c:pt idx="3299">
                  <c:v>8.3899841308600003</c:v>
                </c:pt>
                <c:pt idx="3300">
                  <c:v>8.1699829101570458</c:v>
                </c:pt>
                <c:pt idx="3301">
                  <c:v>8.0599975585940342</c:v>
                </c:pt>
                <c:pt idx="3302">
                  <c:v>8.1099853515630116</c:v>
                </c:pt>
                <c:pt idx="3303">
                  <c:v>8.0400085449220455</c:v>
                </c:pt>
                <c:pt idx="3304">
                  <c:v>7.6000061035160229</c:v>
                </c:pt>
                <c:pt idx="3305">
                  <c:v>7.6399841308600003</c:v>
                </c:pt>
                <c:pt idx="3306">
                  <c:v>8.0799865722660229</c:v>
                </c:pt>
                <c:pt idx="3307">
                  <c:v>8.3200073242190342</c:v>
                </c:pt>
                <c:pt idx="3308">
                  <c:v>8.3500061035160229</c:v>
                </c:pt>
                <c:pt idx="3309">
                  <c:v>8.4299926757820458</c:v>
                </c:pt>
                <c:pt idx="3310">
                  <c:v>8.4100036621100003</c:v>
                </c:pt>
                <c:pt idx="3311">
                  <c:v>8.1699829101570458</c:v>
                </c:pt>
                <c:pt idx="3312">
                  <c:v>8.3299865722660229</c:v>
                </c:pt>
                <c:pt idx="3313">
                  <c:v>8.3200073242190342</c:v>
                </c:pt>
                <c:pt idx="3314">
                  <c:v>7.7900085449220455</c:v>
                </c:pt>
                <c:pt idx="3315">
                  <c:v>7.7799987792970455</c:v>
                </c:pt>
                <c:pt idx="3316">
                  <c:v>8.0799865722660229</c:v>
                </c:pt>
                <c:pt idx="3317">
                  <c:v>8.6399841308600003</c:v>
                </c:pt>
                <c:pt idx="3318">
                  <c:v>9.0599975585940342</c:v>
                </c:pt>
                <c:pt idx="3319">
                  <c:v>8.9100036621100003</c:v>
                </c:pt>
                <c:pt idx="3320">
                  <c:v>8.4700012207040345</c:v>
                </c:pt>
                <c:pt idx="3321">
                  <c:v>7.9400024414070458</c:v>
                </c:pt>
                <c:pt idx="3322">
                  <c:v>7.7699890136720455</c:v>
                </c:pt>
                <c:pt idx="3323">
                  <c:v>7.989990234375</c:v>
                </c:pt>
                <c:pt idx="3324">
                  <c:v>8.1399841308600003</c:v>
                </c:pt>
                <c:pt idx="3325">
                  <c:v>8.0799865722660229</c:v>
                </c:pt>
                <c:pt idx="3326">
                  <c:v>8.260009765625</c:v>
                </c:pt>
                <c:pt idx="3327">
                  <c:v>8.1000061035160229</c:v>
                </c:pt>
                <c:pt idx="3328">
                  <c:v>7.989990234375</c:v>
                </c:pt>
                <c:pt idx="3329">
                  <c:v>8.1699829101570458</c:v>
                </c:pt>
                <c:pt idx="3330">
                  <c:v>7.9199829101570458</c:v>
                </c:pt>
                <c:pt idx="3331">
                  <c:v>8.1300048828130116</c:v>
                </c:pt>
                <c:pt idx="3332">
                  <c:v>8.5599975585940342</c:v>
                </c:pt>
                <c:pt idx="3333">
                  <c:v>8.8099975585940342</c:v>
                </c:pt>
                <c:pt idx="3334">
                  <c:v>8.7200012207040345</c:v>
                </c:pt>
                <c:pt idx="3335">
                  <c:v>8.1699829101570458</c:v>
                </c:pt>
                <c:pt idx="3336">
                  <c:v>7.9499816894540345</c:v>
                </c:pt>
                <c:pt idx="3337">
                  <c:v>8.0499877929690342</c:v>
                </c:pt>
                <c:pt idx="3338">
                  <c:v>8.0700073242190342</c:v>
                </c:pt>
                <c:pt idx="3339">
                  <c:v>8.1799926757820458</c:v>
                </c:pt>
                <c:pt idx="3340">
                  <c:v>8.5199890136720455</c:v>
                </c:pt>
                <c:pt idx="3341">
                  <c:v>8.5199890136720455</c:v>
                </c:pt>
                <c:pt idx="3342">
                  <c:v>8.239990234375</c:v>
                </c:pt>
                <c:pt idx="3343">
                  <c:v>8.1300048828130116</c:v>
                </c:pt>
                <c:pt idx="3344">
                  <c:v>8.2099914550790345</c:v>
                </c:pt>
                <c:pt idx="3345">
                  <c:v>8.2900085449220455</c:v>
                </c:pt>
                <c:pt idx="3346">
                  <c:v>8.2999877929690342</c:v>
                </c:pt>
                <c:pt idx="3347">
                  <c:v>8.5199890136720455</c:v>
                </c:pt>
                <c:pt idx="3348">
                  <c:v>8.7099914550790345</c:v>
                </c:pt>
                <c:pt idx="3349">
                  <c:v>8.260009765625</c:v>
                </c:pt>
                <c:pt idx="3350">
                  <c:v>8.1699829101570458</c:v>
                </c:pt>
                <c:pt idx="3351">
                  <c:v>8.5499877929690342</c:v>
                </c:pt>
                <c:pt idx="3352">
                  <c:v>8.6999816894540345</c:v>
                </c:pt>
                <c:pt idx="3353">
                  <c:v>8.8899841308600003</c:v>
                </c:pt>
                <c:pt idx="3354">
                  <c:v>8.5299987792970455</c:v>
                </c:pt>
                <c:pt idx="3355">
                  <c:v>8.3599853515630116</c:v>
                </c:pt>
                <c:pt idx="3356">
                  <c:v>8.8399963378910229</c:v>
                </c:pt>
                <c:pt idx="3357">
                  <c:v>8.489990234375</c:v>
                </c:pt>
                <c:pt idx="3358">
                  <c:v>8.5899963378910229</c:v>
                </c:pt>
                <c:pt idx="3359">
                  <c:v>8.3999938964850003</c:v>
                </c:pt>
                <c:pt idx="3360">
                  <c:v>8.3099975585940342</c:v>
                </c:pt>
                <c:pt idx="3361">
                  <c:v>8.3299865722660229</c:v>
                </c:pt>
                <c:pt idx="3362">
                  <c:v>8.0400085449220455</c:v>
                </c:pt>
                <c:pt idx="3363">
                  <c:v>7.8800048828130116</c:v>
                </c:pt>
                <c:pt idx="3364">
                  <c:v>7.989990234375</c:v>
                </c:pt>
                <c:pt idx="3365">
                  <c:v>7.989990234375</c:v>
                </c:pt>
                <c:pt idx="3366">
                  <c:v>8.0799865722660229</c:v>
                </c:pt>
                <c:pt idx="3367">
                  <c:v>8.1300048828130116</c:v>
                </c:pt>
                <c:pt idx="3368">
                  <c:v>8.2699890136720455</c:v>
                </c:pt>
                <c:pt idx="3369">
                  <c:v>8.239990234375</c:v>
                </c:pt>
                <c:pt idx="3370">
                  <c:v>8.6900024414070458</c:v>
                </c:pt>
                <c:pt idx="3371">
                  <c:v>8.9499816894540345</c:v>
                </c:pt>
                <c:pt idx="3372">
                  <c:v>8.9100036621100003</c:v>
                </c:pt>
                <c:pt idx="3373">
                  <c:v>8.9199829101570458</c:v>
                </c:pt>
                <c:pt idx="3374">
                  <c:v>7.9800109863290345</c:v>
                </c:pt>
                <c:pt idx="3375">
                  <c:v>7.9800109863290345</c:v>
                </c:pt>
                <c:pt idx="3376">
                  <c:v>7.9800109863290345</c:v>
                </c:pt>
                <c:pt idx="3377">
                  <c:v>8.260009765625</c:v>
                </c:pt>
                <c:pt idx="3378">
                  <c:v>8.1300048828130116</c:v>
                </c:pt>
                <c:pt idx="3379">
                  <c:v>8.5299987792970455</c:v>
                </c:pt>
                <c:pt idx="3380">
                  <c:v>9.4299926757820458</c:v>
                </c:pt>
                <c:pt idx="3381">
                  <c:v>9.6900024414070458</c:v>
                </c:pt>
                <c:pt idx="3382">
                  <c:v>9.3200073242190342</c:v>
                </c:pt>
                <c:pt idx="3383">
                  <c:v>9.3699951171880116</c:v>
                </c:pt>
                <c:pt idx="3384">
                  <c:v>9.1900024414070458</c:v>
                </c:pt>
                <c:pt idx="3385">
                  <c:v>9.0299987792970455</c:v>
                </c:pt>
                <c:pt idx="3386">
                  <c:v>8.7699890136720455</c:v>
                </c:pt>
                <c:pt idx="3387">
                  <c:v>8.2799987792970455</c:v>
                </c:pt>
                <c:pt idx="3388">
                  <c:v>8.3099975585940342</c:v>
                </c:pt>
                <c:pt idx="3389">
                  <c:v>8.3099975585940342</c:v>
                </c:pt>
                <c:pt idx="3390">
                  <c:v>8.4199829101570458</c:v>
                </c:pt>
                <c:pt idx="3391">
                  <c:v>8.7999877929690342</c:v>
                </c:pt>
                <c:pt idx="3392">
                  <c:v>9.3500061035160229</c:v>
                </c:pt>
                <c:pt idx="3393">
                  <c:v>9.1999816894540345</c:v>
                </c:pt>
                <c:pt idx="3394">
                  <c:v>8.5499877929690342</c:v>
                </c:pt>
                <c:pt idx="3395">
                  <c:v>9.0499877929690342</c:v>
                </c:pt>
                <c:pt idx="3396">
                  <c:v>8.8200073242190342</c:v>
                </c:pt>
                <c:pt idx="3397">
                  <c:v>9.739990234375</c:v>
                </c:pt>
                <c:pt idx="3398">
                  <c:v>9.4400024414070458</c:v>
                </c:pt>
                <c:pt idx="3399">
                  <c:v>9.0700073242190342</c:v>
                </c:pt>
                <c:pt idx="3400">
                  <c:v>8.7999877929690342</c:v>
                </c:pt>
                <c:pt idx="3401">
                  <c:v>8.5799865722660229</c:v>
                </c:pt>
                <c:pt idx="3402">
                  <c:v>8.7099914550790345</c:v>
                </c:pt>
                <c:pt idx="3403">
                  <c:v>8.7300109863290345</c:v>
                </c:pt>
                <c:pt idx="3404">
                  <c:v>8.5400085449220455</c:v>
                </c:pt>
                <c:pt idx="3405">
                  <c:v>9.1900024414070458</c:v>
                </c:pt>
                <c:pt idx="3406">
                  <c:v>9.6099853515630116</c:v>
                </c:pt>
                <c:pt idx="3407">
                  <c:v>10.380004882813012</c:v>
                </c:pt>
                <c:pt idx="3408">
                  <c:v>10.459991455079034</c:v>
                </c:pt>
                <c:pt idx="3409">
                  <c:v>10.299987792969034</c:v>
                </c:pt>
                <c:pt idx="3410">
                  <c:v>9.7200012207040345</c:v>
                </c:pt>
                <c:pt idx="3411">
                  <c:v>9.4299926757820458</c:v>
                </c:pt>
                <c:pt idx="3412">
                  <c:v>9.3800048828130116</c:v>
                </c:pt>
                <c:pt idx="3413">
                  <c:v>9.3200073242190342</c:v>
                </c:pt>
                <c:pt idx="3414">
                  <c:v>9.489990234375</c:v>
                </c:pt>
                <c:pt idx="3415">
                  <c:v>8.8800048828130116</c:v>
                </c:pt>
                <c:pt idx="3416">
                  <c:v>9.0899963378910229</c:v>
                </c:pt>
                <c:pt idx="3417">
                  <c:v>9.0199890136720455</c:v>
                </c:pt>
                <c:pt idx="3418">
                  <c:v>9.0199890136720455</c:v>
                </c:pt>
                <c:pt idx="3419">
                  <c:v>8.9499816894540345</c:v>
                </c:pt>
                <c:pt idx="3420">
                  <c:v>8.8299865722660229</c:v>
                </c:pt>
                <c:pt idx="3421">
                  <c:v>9.1499938964850003</c:v>
                </c:pt>
                <c:pt idx="3422">
                  <c:v>9.6300048828130116</c:v>
                </c:pt>
                <c:pt idx="3423">
                  <c:v>9.5799865722660229</c:v>
                </c:pt>
                <c:pt idx="3424">
                  <c:v>9.6199951171880116</c:v>
                </c:pt>
                <c:pt idx="3425">
                  <c:v>10.049987792969034</c:v>
                </c:pt>
                <c:pt idx="3426">
                  <c:v>9.9499816894540345</c:v>
                </c:pt>
                <c:pt idx="3427">
                  <c:v>9.7300109863290345</c:v>
                </c:pt>
                <c:pt idx="3428">
                  <c:v>9.6600036621100003</c:v>
                </c:pt>
                <c:pt idx="3429">
                  <c:v>10.130004882813012</c:v>
                </c:pt>
                <c:pt idx="3430">
                  <c:v>10.070007324219034</c:v>
                </c:pt>
                <c:pt idx="3431">
                  <c:v>10.070007324219034</c:v>
                </c:pt>
                <c:pt idx="3432">
                  <c:v>9.5700073242190342</c:v>
                </c:pt>
                <c:pt idx="3433">
                  <c:v>9.489990234375</c:v>
                </c:pt>
                <c:pt idx="3434">
                  <c:v>9.5400085449220455</c:v>
                </c:pt>
                <c:pt idx="3435">
                  <c:v>9.6499938964850003</c:v>
                </c:pt>
                <c:pt idx="3436">
                  <c:v>9.7799987792970455</c:v>
                </c:pt>
                <c:pt idx="3437">
                  <c:v>9.7799987792970455</c:v>
                </c:pt>
                <c:pt idx="3438">
                  <c:v>9.7900085449220455</c:v>
                </c:pt>
                <c:pt idx="3439">
                  <c:v>9.7900085449220455</c:v>
                </c:pt>
                <c:pt idx="3440">
                  <c:v>9.75</c:v>
                </c:pt>
                <c:pt idx="3441">
                  <c:v>10.309997558594034</c:v>
                </c:pt>
                <c:pt idx="3442">
                  <c:v>10.339996337891023</c:v>
                </c:pt>
                <c:pt idx="3443">
                  <c:v>9.9100036621100003</c:v>
                </c:pt>
                <c:pt idx="3444">
                  <c:v>10.070007324219034</c:v>
                </c:pt>
                <c:pt idx="3445">
                  <c:v>10.480010986329034</c:v>
                </c:pt>
                <c:pt idx="3446">
                  <c:v>10.429992675782046</c:v>
                </c:pt>
                <c:pt idx="3447">
                  <c:v>10.940002441407046</c:v>
                </c:pt>
                <c:pt idx="3448">
                  <c:v>10.760009765625</c:v>
                </c:pt>
                <c:pt idx="3449">
                  <c:v>10.880004882813012</c:v>
                </c:pt>
                <c:pt idx="3450">
                  <c:v>10.449981689454034</c:v>
                </c:pt>
                <c:pt idx="3451">
                  <c:v>10.829986572266023</c:v>
                </c:pt>
                <c:pt idx="3452">
                  <c:v>10.589996337891023</c:v>
                </c:pt>
                <c:pt idx="3453">
                  <c:v>10.25</c:v>
                </c:pt>
                <c:pt idx="3454">
                  <c:v>10.309997558594034</c:v>
                </c:pt>
                <c:pt idx="3455">
                  <c:v>10.579986572266023</c:v>
                </c:pt>
                <c:pt idx="3456">
                  <c:v>10.669982910157046</c:v>
                </c:pt>
                <c:pt idx="3457">
                  <c:v>10.429992675782046</c:v>
                </c:pt>
                <c:pt idx="3458">
                  <c:v>10.570007324219034</c:v>
                </c:pt>
                <c:pt idx="3459">
                  <c:v>10.559997558594034</c:v>
                </c:pt>
                <c:pt idx="3460">
                  <c:v>10.609985351563012</c:v>
                </c:pt>
                <c:pt idx="3461">
                  <c:v>10.649993896485</c:v>
                </c:pt>
                <c:pt idx="3462">
                  <c:v>10.619995117188012</c:v>
                </c:pt>
                <c:pt idx="3463">
                  <c:v>10.679992675782046</c:v>
                </c:pt>
                <c:pt idx="3464">
                  <c:v>10.839996337891023</c:v>
                </c:pt>
                <c:pt idx="3465">
                  <c:v>10.839996337891023</c:v>
                </c:pt>
                <c:pt idx="3466">
                  <c:v>10.820007324219034</c:v>
                </c:pt>
                <c:pt idx="3467">
                  <c:v>10.709991455079034</c:v>
                </c:pt>
                <c:pt idx="3468">
                  <c:v>10.809997558594034</c:v>
                </c:pt>
                <c:pt idx="3469">
                  <c:v>10.959991455079034</c:v>
                </c:pt>
                <c:pt idx="3470">
                  <c:v>10.779998779297046</c:v>
                </c:pt>
                <c:pt idx="3471">
                  <c:v>10.869995117188012</c:v>
                </c:pt>
                <c:pt idx="3472">
                  <c:v>11.190002441407046</c:v>
                </c:pt>
                <c:pt idx="3473">
                  <c:v>11.089996337891023</c:v>
                </c:pt>
                <c:pt idx="3474">
                  <c:v>10.980010986329034</c:v>
                </c:pt>
                <c:pt idx="3475">
                  <c:v>11.25</c:v>
                </c:pt>
                <c:pt idx="3476">
                  <c:v>11.290008544922046</c:v>
                </c:pt>
                <c:pt idx="3477">
                  <c:v>11.38998413086</c:v>
                </c:pt>
                <c:pt idx="3478">
                  <c:v>11.269989013672046</c:v>
                </c:pt>
                <c:pt idx="3479">
                  <c:v>11.369995117188012</c:v>
                </c:pt>
                <c:pt idx="3480">
                  <c:v>11.209991455079034</c:v>
                </c:pt>
                <c:pt idx="3481">
                  <c:v>10.989990234375</c:v>
                </c:pt>
                <c:pt idx="3482">
                  <c:v>10.929992675782046</c:v>
                </c:pt>
                <c:pt idx="3483">
                  <c:v>10.970001220704034</c:v>
                </c:pt>
                <c:pt idx="3484">
                  <c:v>11.350006103516023</c:v>
                </c:pt>
                <c:pt idx="3485">
                  <c:v>11.570007324219034</c:v>
                </c:pt>
                <c:pt idx="3486">
                  <c:v>11.369995117188012</c:v>
                </c:pt>
                <c:pt idx="3487">
                  <c:v>11.119995117188012</c:v>
                </c:pt>
                <c:pt idx="3488">
                  <c:v>10.989990234375</c:v>
                </c:pt>
                <c:pt idx="3489">
                  <c:v>11.239990234375</c:v>
                </c:pt>
                <c:pt idx="3490">
                  <c:v>11.260009765625</c:v>
                </c:pt>
                <c:pt idx="3491">
                  <c:v>11.16000366211</c:v>
                </c:pt>
                <c:pt idx="3492">
                  <c:v>11.169982910157046</c:v>
                </c:pt>
                <c:pt idx="3493">
                  <c:v>11.239990234375</c:v>
                </c:pt>
                <c:pt idx="3494">
                  <c:v>11.359985351563012</c:v>
                </c:pt>
                <c:pt idx="3495">
                  <c:v>11.440002441407046</c:v>
                </c:pt>
                <c:pt idx="3496">
                  <c:v>11.209991455079034</c:v>
                </c:pt>
                <c:pt idx="3497">
                  <c:v>11.359985351563012</c:v>
                </c:pt>
                <c:pt idx="3498">
                  <c:v>11.679992675782046</c:v>
                </c:pt>
                <c:pt idx="3499">
                  <c:v>11.619995117188012</c:v>
                </c:pt>
                <c:pt idx="3500">
                  <c:v>11.510009765625</c:v>
                </c:pt>
                <c:pt idx="3501">
                  <c:v>11.589996337891023</c:v>
                </c:pt>
                <c:pt idx="3502">
                  <c:v>11.339996337891023</c:v>
                </c:pt>
                <c:pt idx="3503">
                  <c:v>11.380004882813012</c:v>
                </c:pt>
                <c:pt idx="3504">
                  <c:v>11.119995117188012</c:v>
                </c:pt>
                <c:pt idx="3505">
                  <c:v>11.119995117188012</c:v>
                </c:pt>
                <c:pt idx="3506">
                  <c:v>11.380004882813012</c:v>
                </c:pt>
                <c:pt idx="3507">
                  <c:v>11.339996337891023</c:v>
                </c:pt>
                <c:pt idx="3508">
                  <c:v>11.339996337891023</c:v>
                </c:pt>
                <c:pt idx="3509">
                  <c:v>11.380004882813012</c:v>
                </c:pt>
                <c:pt idx="3510">
                  <c:v>11.350006103516023</c:v>
                </c:pt>
                <c:pt idx="3511">
                  <c:v>11.309997558594034</c:v>
                </c:pt>
                <c:pt idx="3512">
                  <c:v>11.41000366211</c:v>
                </c:pt>
                <c:pt idx="3513">
                  <c:v>11.649993896485</c:v>
                </c:pt>
                <c:pt idx="3514">
                  <c:v>11.480010986329034</c:v>
                </c:pt>
                <c:pt idx="3515">
                  <c:v>11.440002441407046</c:v>
                </c:pt>
                <c:pt idx="3516">
                  <c:v>11.809997558594034</c:v>
                </c:pt>
                <c:pt idx="3517">
                  <c:v>11.669982910157046</c:v>
                </c:pt>
                <c:pt idx="3518">
                  <c:v>11.380004882813012</c:v>
                </c:pt>
                <c:pt idx="3519">
                  <c:v>11.260009765625</c:v>
                </c:pt>
                <c:pt idx="3520">
                  <c:v>11.299987792969034</c:v>
                </c:pt>
                <c:pt idx="3521">
                  <c:v>11.5</c:v>
                </c:pt>
                <c:pt idx="3522">
                  <c:v>11.699981689454034</c:v>
                </c:pt>
                <c:pt idx="3523">
                  <c:v>11.699981689454034</c:v>
                </c:pt>
                <c:pt idx="3524">
                  <c:v>11.290008544922046</c:v>
                </c:pt>
                <c:pt idx="3525">
                  <c:v>11.380004882813012</c:v>
                </c:pt>
                <c:pt idx="3526">
                  <c:v>11.399993896485</c:v>
                </c:pt>
                <c:pt idx="3527">
                  <c:v>11.449981689454034</c:v>
                </c:pt>
                <c:pt idx="3528">
                  <c:v>11.449981689454034</c:v>
                </c:pt>
                <c:pt idx="3529">
                  <c:v>11.570007324219034</c:v>
                </c:pt>
                <c:pt idx="3530">
                  <c:v>11.579986572266023</c:v>
                </c:pt>
                <c:pt idx="3531">
                  <c:v>11.690002441407046</c:v>
                </c:pt>
                <c:pt idx="3532">
                  <c:v>11.459991455079034</c:v>
                </c:pt>
                <c:pt idx="3533">
                  <c:v>11.239990234375</c:v>
                </c:pt>
                <c:pt idx="3534">
                  <c:v>11.190002441407046</c:v>
                </c:pt>
                <c:pt idx="3535">
                  <c:v>11.290008544922046</c:v>
                </c:pt>
                <c:pt idx="3536">
                  <c:v>11.359985351563012</c:v>
                </c:pt>
                <c:pt idx="3537">
                  <c:v>11.419982910157046</c:v>
                </c:pt>
                <c:pt idx="3538">
                  <c:v>11.630004882813012</c:v>
                </c:pt>
                <c:pt idx="3539">
                  <c:v>11.839996337891023</c:v>
                </c:pt>
                <c:pt idx="3540">
                  <c:v>11.570007324219034</c:v>
                </c:pt>
                <c:pt idx="3541">
                  <c:v>11.369995117188012</c:v>
                </c:pt>
                <c:pt idx="3542">
                  <c:v>11.190002441407046</c:v>
                </c:pt>
                <c:pt idx="3543">
                  <c:v>11.220001220704034</c:v>
                </c:pt>
                <c:pt idx="3544">
                  <c:v>11.309997558594034</c:v>
                </c:pt>
                <c:pt idx="3545">
                  <c:v>11.380004882813012</c:v>
                </c:pt>
                <c:pt idx="3546">
                  <c:v>11.440002441407046</c:v>
                </c:pt>
                <c:pt idx="3547">
                  <c:v>11.449981689454034</c:v>
                </c:pt>
                <c:pt idx="3548">
                  <c:v>11.399993896485</c:v>
                </c:pt>
                <c:pt idx="3549">
                  <c:v>11.16000366211</c:v>
                </c:pt>
                <c:pt idx="3550">
                  <c:v>11.119995117188012</c:v>
                </c:pt>
                <c:pt idx="3551">
                  <c:v>11.269989013672046</c:v>
                </c:pt>
                <c:pt idx="3552">
                  <c:v>11.239990234375</c:v>
                </c:pt>
                <c:pt idx="3553">
                  <c:v>11.190002441407046</c:v>
                </c:pt>
                <c:pt idx="3554">
                  <c:v>11.16000366211</c:v>
                </c:pt>
                <c:pt idx="3555">
                  <c:v>11.179992675782046</c:v>
                </c:pt>
                <c:pt idx="3556">
                  <c:v>11.25</c:v>
                </c:pt>
                <c:pt idx="3557">
                  <c:v>11.239990234375</c:v>
                </c:pt>
                <c:pt idx="3558">
                  <c:v>11.220001220704034</c:v>
                </c:pt>
                <c:pt idx="3559">
                  <c:v>11.220001220704034</c:v>
                </c:pt>
                <c:pt idx="3560">
                  <c:v>11.25</c:v>
                </c:pt>
                <c:pt idx="3561">
                  <c:v>11.279998779297046</c:v>
                </c:pt>
                <c:pt idx="3562">
                  <c:v>11.329986572266023</c:v>
                </c:pt>
                <c:pt idx="3563">
                  <c:v>11.429992675782046</c:v>
                </c:pt>
                <c:pt idx="3564">
                  <c:v>11.5</c:v>
                </c:pt>
                <c:pt idx="3565">
                  <c:v>11.489990234375</c:v>
                </c:pt>
                <c:pt idx="3566">
                  <c:v>11.350006103516023</c:v>
                </c:pt>
                <c:pt idx="3567">
                  <c:v>11.190002441407046</c:v>
                </c:pt>
                <c:pt idx="3568">
                  <c:v>11</c:v>
                </c:pt>
                <c:pt idx="3569">
                  <c:v>11.079986572266023</c:v>
                </c:pt>
                <c:pt idx="3570">
                  <c:v>11.109985351563012</c:v>
                </c:pt>
                <c:pt idx="3571">
                  <c:v>11.429992675782046</c:v>
                </c:pt>
                <c:pt idx="3572">
                  <c:v>11.230010986329034</c:v>
                </c:pt>
                <c:pt idx="3573">
                  <c:v>11.320007324219034</c:v>
                </c:pt>
                <c:pt idx="3574">
                  <c:v>11.149993896485</c:v>
                </c:pt>
                <c:pt idx="3575">
                  <c:v>11.220001220704034</c:v>
                </c:pt>
                <c:pt idx="3576">
                  <c:v>10.949981689454034</c:v>
                </c:pt>
                <c:pt idx="3577">
                  <c:v>10.91000366211</c:v>
                </c:pt>
                <c:pt idx="3578">
                  <c:v>10.809997558594034</c:v>
                </c:pt>
                <c:pt idx="3579">
                  <c:v>10.769989013672046</c:v>
                </c:pt>
                <c:pt idx="3580">
                  <c:v>10.809997558594034</c:v>
                </c:pt>
                <c:pt idx="3581">
                  <c:v>10.779998779297046</c:v>
                </c:pt>
                <c:pt idx="3582">
                  <c:v>10.799987792969034</c:v>
                </c:pt>
                <c:pt idx="3583">
                  <c:v>10.88998413086</c:v>
                </c:pt>
                <c:pt idx="3584">
                  <c:v>10.850006103516023</c:v>
                </c:pt>
                <c:pt idx="3585">
                  <c:v>10.829986572266023</c:v>
                </c:pt>
                <c:pt idx="3586">
                  <c:v>10.859985351563012</c:v>
                </c:pt>
                <c:pt idx="3587">
                  <c:v>10.970001220704034</c:v>
                </c:pt>
                <c:pt idx="3588">
                  <c:v>10.919982910157046</c:v>
                </c:pt>
                <c:pt idx="3589">
                  <c:v>10.760009765625</c:v>
                </c:pt>
                <c:pt idx="3590">
                  <c:v>10.669982910157046</c:v>
                </c:pt>
                <c:pt idx="3591">
                  <c:v>10.769989013672046</c:v>
                </c:pt>
                <c:pt idx="3592">
                  <c:v>10.739990234375</c:v>
                </c:pt>
                <c:pt idx="3593">
                  <c:v>10.899993896485</c:v>
                </c:pt>
                <c:pt idx="3594">
                  <c:v>11.010009765625</c:v>
                </c:pt>
                <c:pt idx="3595">
                  <c:v>10.799987792969034</c:v>
                </c:pt>
                <c:pt idx="3596">
                  <c:v>10.669982910157046</c:v>
                </c:pt>
                <c:pt idx="3597">
                  <c:v>10.540008544922046</c:v>
                </c:pt>
                <c:pt idx="3598">
                  <c:v>10.529998779297046</c:v>
                </c:pt>
                <c:pt idx="3599">
                  <c:v>10.760009765625</c:v>
                </c:pt>
                <c:pt idx="3600">
                  <c:v>10.919982910157046</c:v>
                </c:pt>
                <c:pt idx="3601">
                  <c:v>10.949981689454034</c:v>
                </c:pt>
                <c:pt idx="3602">
                  <c:v>10.91000366211</c:v>
                </c:pt>
                <c:pt idx="3603">
                  <c:v>10.989990234375</c:v>
                </c:pt>
                <c:pt idx="3604">
                  <c:v>10.970001220704034</c:v>
                </c:pt>
                <c:pt idx="3605">
                  <c:v>11</c:v>
                </c:pt>
                <c:pt idx="3606">
                  <c:v>10.980010986329034</c:v>
                </c:pt>
                <c:pt idx="3607">
                  <c:v>11.109985351563012</c:v>
                </c:pt>
                <c:pt idx="3608">
                  <c:v>11.16000366211</c:v>
                </c:pt>
                <c:pt idx="3609">
                  <c:v>10.850006103516023</c:v>
                </c:pt>
                <c:pt idx="3610">
                  <c:v>10.730010986329034</c:v>
                </c:pt>
                <c:pt idx="3611">
                  <c:v>10.600006103516023</c:v>
                </c:pt>
                <c:pt idx="3612">
                  <c:v>10.579986572266023</c:v>
                </c:pt>
                <c:pt idx="3613">
                  <c:v>10.809997558594034</c:v>
                </c:pt>
                <c:pt idx="3614">
                  <c:v>10.829986572266023</c:v>
                </c:pt>
                <c:pt idx="3615">
                  <c:v>10.88998413086</c:v>
                </c:pt>
                <c:pt idx="3616">
                  <c:v>10.829986572266023</c:v>
                </c:pt>
                <c:pt idx="3617">
                  <c:v>11.040008544922046</c:v>
                </c:pt>
                <c:pt idx="3618">
                  <c:v>11.029998779297046</c:v>
                </c:pt>
                <c:pt idx="3619">
                  <c:v>10.619995117188012</c:v>
                </c:pt>
                <c:pt idx="3620">
                  <c:v>10.850006103516023</c:v>
                </c:pt>
                <c:pt idx="3621">
                  <c:v>10.649993896485</c:v>
                </c:pt>
                <c:pt idx="3622">
                  <c:v>10.570007324219034</c:v>
                </c:pt>
                <c:pt idx="3623">
                  <c:v>10.350006103516023</c:v>
                </c:pt>
                <c:pt idx="3624">
                  <c:v>10.299987792969034</c:v>
                </c:pt>
                <c:pt idx="3625">
                  <c:v>10.190002441407046</c:v>
                </c:pt>
                <c:pt idx="3626">
                  <c:v>10.480010986329034</c:v>
                </c:pt>
                <c:pt idx="3627">
                  <c:v>10.519989013672046</c:v>
                </c:pt>
                <c:pt idx="3628">
                  <c:v>10.359985351563012</c:v>
                </c:pt>
                <c:pt idx="3629">
                  <c:v>10.279998779297046</c:v>
                </c:pt>
                <c:pt idx="3630">
                  <c:v>10.169982910157046</c:v>
                </c:pt>
                <c:pt idx="3631">
                  <c:v>10.320007324219034</c:v>
                </c:pt>
                <c:pt idx="3632">
                  <c:v>10.419982910157046</c:v>
                </c:pt>
                <c:pt idx="3633">
                  <c:v>10.369995117188012</c:v>
                </c:pt>
                <c:pt idx="3634">
                  <c:v>10.38998413086</c:v>
                </c:pt>
                <c:pt idx="3635">
                  <c:v>10.269989013672046</c:v>
                </c:pt>
                <c:pt idx="3636">
                  <c:v>10.41000366211</c:v>
                </c:pt>
                <c:pt idx="3637">
                  <c:v>10.480010986329034</c:v>
                </c:pt>
                <c:pt idx="3638">
                  <c:v>10.559997558594034</c:v>
                </c:pt>
                <c:pt idx="3639">
                  <c:v>10.690002441407046</c:v>
                </c:pt>
                <c:pt idx="3640">
                  <c:v>10.779998779297046</c:v>
                </c:pt>
                <c:pt idx="3641">
                  <c:v>10.820007324219034</c:v>
                </c:pt>
                <c:pt idx="3642">
                  <c:v>10.91000366211</c:v>
                </c:pt>
                <c:pt idx="3643">
                  <c:v>10.529998779297046</c:v>
                </c:pt>
                <c:pt idx="3644">
                  <c:v>10.220001220704034</c:v>
                </c:pt>
                <c:pt idx="3645">
                  <c:v>10.040008544922046</c:v>
                </c:pt>
                <c:pt idx="3646">
                  <c:v>10.119995117188012</c:v>
                </c:pt>
                <c:pt idx="3647">
                  <c:v>10.029998779297046</c:v>
                </c:pt>
                <c:pt idx="3648">
                  <c:v>10.459991455079034</c:v>
                </c:pt>
                <c:pt idx="3649">
                  <c:v>10.010009765625</c:v>
                </c:pt>
                <c:pt idx="3650">
                  <c:v>10.290008544922046</c:v>
                </c:pt>
                <c:pt idx="3651">
                  <c:v>10.260009765625</c:v>
                </c:pt>
                <c:pt idx="3652">
                  <c:v>9.9400024414070458</c:v>
                </c:pt>
                <c:pt idx="3653">
                  <c:v>10.299987792969034</c:v>
                </c:pt>
                <c:pt idx="3654">
                  <c:v>10.63998413086</c:v>
                </c:pt>
                <c:pt idx="3655">
                  <c:v>10.419982910157046</c:v>
                </c:pt>
                <c:pt idx="3656">
                  <c:v>10.119995117188012</c:v>
                </c:pt>
                <c:pt idx="3657">
                  <c:v>10.130004882813012</c:v>
                </c:pt>
                <c:pt idx="3658">
                  <c:v>10.169982910157046</c:v>
                </c:pt>
                <c:pt idx="3659">
                  <c:v>10.029998779297046</c:v>
                </c:pt>
                <c:pt idx="3660">
                  <c:v>9.8999938964850003</c:v>
                </c:pt>
                <c:pt idx="3661">
                  <c:v>10.089996337891023</c:v>
                </c:pt>
                <c:pt idx="3662">
                  <c:v>10.559997558594034</c:v>
                </c:pt>
                <c:pt idx="3663">
                  <c:v>10.449981689454034</c:v>
                </c:pt>
                <c:pt idx="3664">
                  <c:v>10.119995117188012</c:v>
                </c:pt>
                <c:pt idx="3665">
                  <c:v>10.519989013672046</c:v>
                </c:pt>
                <c:pt idx="3666">
                  <c:v>10.609985351563012</c:v>
                </c:pt>
                <c:pt idx="3667">
                  <c:v>10.779998779297046</c:v>
                </c:pt>
                <c:pt idx="3668">
                  <c:v>10.470001220704034</c:v>
                </c:pt>
                <c:pt idx="3669">
                  <c:v>10.199981689454034</c:v>
                </c:pt>
                <c:pt idx="3670">
                  <c:v>10.380004882813012</c:v>
                </c:pt>
                <c:pt idx="3671">
                  <c:v>10.239990234375</c:v>
                </c:pt>
                <c:pt idx="3672">
                  <c:v>9.9700012207040345</c:v>
                </c:pt>
                <c:pt idx="3673">
                  <c:v>9.739990234375</c:v>
                </c:pt>
                <c:pt idx="3674">
                  <c:v>9.6900024414070458</c:v>
                </c:pt>
                <c:pt idx="3675">
                  <c:v>9.8200073242190342</c:v>
                </c:pt>
                <c:pt idx="3676">
                  <c:v>9.7300109863290345</c:v>
                </c:pt>
                <c:pt idx="3677">
                  <c:v>9.7999877929690342</c:v>
                </c:pt>
                <c:pt idx="3678">
                  <c:v>9.7799987792970455</c:v>
                </c:pt>
                <c:pt idx="3679">
                  <c:v>10.149993896485</c:v>
                </c:pt>
                <c:pt idx="3680">
                  <c:v>10.309997558594034</c:v>
                </c:pt>
                <c:pt idx="3681">
                  <c:v>10.070007324219034</c:v>
                </c:pt>
                <c:pt idx="3682">
                  <c:v>10.720001220704034</c:v>
                </c:pt>
                <c:pt idx="3683">
                  <c:v>10.399993896485</c:v>
                </c:pt>
                <c:pt idx="3684">
                  <c:v>9.9400024414070458</c:v>
                </c:pt>
                <c:pt idx="3685">
                  <c:v>10.059997558594034</c:v>
                </c:pt>
                <c:pt idx="3686">
                  <c:v>10.329986572266023</c:v>
                </c:pt>
                <c:pt idx="3687">
                  <c:v>10.169982910157046</c:v>
                </c:pt>
                <c:pt idx="3688">
                  <c:v>10.470001220704034</c:v>
                </c:pt>
                <c:pt idx="3689">
                  <c:v>10.199981689454034</c:v>
                </c:pt>
                <c:pt idx="3690">
                  <c:v>10.510009765625</c:v>
                </c:pt>
                <c:pt idx="3691">
                  <c:v>10.600006103516023</c:v>
                </c:pt>
                <c:pt idx="3692">
                  <c:v>10.149993896485</c:v>
                </c:pt>
                <c:pt idx="3693">
                  <c:v>10.470001220704034</c:v>
                </c:pt>
                <c:pt idx="3694">
                  <c:v>9.9700012207040345</c:v>
                </c:pt>
                <c:pt idx="3695">
                  <c:v>9.4599914550790345</c:v>
                </c:pt>
                <c:pt idx="3696">
                  <c:v>10.040008544922046</c:v>
                </c:pt>
                <c:pt idx="3697">
                  <c:v>9.989990234375</c:v>
                </c:pt>
                <c:pt idx="3698">
                  <c:v>9.8500061035160229</c:v>
                </c:pt>
                <c:pt idx="3699">
                  <c:v>9.6199951171880116</c:v>
                </c:pt>
                <c:pt idx="3700">
                  <c:v>9.1900024414070458</c:v>
                </c:pt>
                <c:pt idx="3701">
                  <c:v>9.260009765625</c:v>
                </c:pt>
                <c:pt idx="3702">
                  <c:v>9.4599914550790345</c:v>
                </c:pt>
                <c:pt idx="3703">
                  <c:v>9.8699951171880116</c:v>
                </c:pt>
                <c:pt idx="3704">
                  <c:v>10.369995117188012</c:v>
                </c:pt>
                <c:pt idx="3705">
                  <c:v>10.739990234375</c:v>
                </c:pt>
                <c:pt idx="3706">
                  <c:v>10.510009765625</c:v>
                </c:pt>
                <c:pt idx="3707">
                  <c:v>10.16000366211</c:v>
                </c:pt>
                <c:pt idx="3708">
                  <c:v>9.6900024414070458</c:v>
                </c:pt>
                <c:pt idx="3709">
                  <c:v>9.4100036621100003</c:v>
                </c:pt>
                <c:pt idx="3710">
                  <c:v>9.3699951171880116</c:v>
                </c:pt>
                <c:pt idx="3711">
                  <c:v>9.5</c:v>
                </c:pt>
                <c:pt idx="3712">
                  <c:v>9.2900085449220455</c:v>
                </c:pt>
                <c:pt idx="3713">
                  <c:v>9.5</c:v>
                </c:pt>
                <c:pt idx="3714">
                  <c:v>9.7300109863290345</c:v>
                </c:pt>
                <c:pt idx="3715">
                  <c:v>9.4199829101570458</c:v>
                </c:pt>
                <c:pt idx="3716">
                  <c:v>9.5299987792970455</c:v>
                </c:pt>
                <c:pt idx="3717">
                  <c:v>9.4599914550790345</c:v>
                </c:pt>
                <c:pt idx="3718">
                  <c:v>9.489990234375</c:v>
                </c:pt>
                <c:pt idx="3719">
                  <c:v>9.3200073242190342</c:v>
                </c:pt>
                <c:pt idx="3720">
                  <c:v>9.010009765625</c:v>
                </c:pt>
                <c:pt idx="3721">
                  <c:v>9.0599975585940342</c:v>
                </c:pt>
                <c:pt idx="3722">
                  <c:v>9.3500061035160229</c:v>
                </c:pt>
                <c:pt idx="3723">
                  <c:v>9.6099853515630116</c:v>
                </c:pt>
                <c:pt idx="3724">
                  <c:v>9.3899841308600003</c:v>
                </c:pt>
                <c:pt idx="3725">
                  <c:v>9.3099975585940342</c:v>
                </c:pt>
                <c:pt idx="3726">
                  <c:v>9.5799865722660229</c:v>
                </c:pt>
                <c:pt idx="3727">
                  <c:v>10.089996337891023</c:v>
                </c:pt>
                <c:pt idx="3728">
                  <c:v>9.7799987792970455</c:v>
                </c:pt>
                <c:pt idx="3729">
                  <c:v>9.3099975585940342</c:v>
                </c:pt>
                <c:pt idx="3730">
                  <c:v>9.8899841308600003</c:v>
                </c:pt>
                <c:pt idx="3731">
                  <c:v>9.4599914550790345</c:v>
                </c:pt>
                <c:pt idx="3732">
                  <c:v>9.9499816894540345</c:v>
                </c:pt>
                <c:pt idx="3733">
                  <c:v>9.4400024414070458</c:v>
                </c:pt>
                <c:pt idx="3734">
                  <c:v>9.3200073242190342</c:v>
                </c:pt>
                <c:pt idx="3735">
                  <c:v>9.1699829101570458</c:v>
                </c:pt>
                <c:pt idx="3736">
                  <c:v>9.2200012207040345</c:v>
                </c:pt>
                <c:pt idx="3737">
                  <c:v>9.4199829101570458</c:v>
                </c:pt>
                <c:pt idx="3738">
                  <c:v>9.6799926757820458</c:v>
                </c:pt>
                <c:pt idx="3739">
                  <c:v>10.209991455079034</c:v>
                </c:pt>
                <c:pt idx="3740">
                  <c:v>9.4499816894540345</c:v>
                </c:pt>
                <c:pt idx="3741">
                  <c:v>10.809997558594034</c:v>
                </c:pt>
                <c:pt idx="3742">
                  <c:v>10.230010986329034</c:v>
                </c:pt>
                <c:pt idx="3743">
                  <c:v>9.9599914550790345</c:v>
                </c:pt>
                <c:pt idx="3744">
                  <c:v>9.239990234375</c:v>
                </c:pt>
                <c:pt idx="3745">
                  <c:v>9.6300048828130116</c:v>
                </c:pt>
                <c:pt idx="3746">
                  <c:v>9.5299987792970455</c:v>
                </c:pt>
                <c:pt idx="3747">
                  <c:v>9.8099975585940342</c:v>
                </c:pt>
                <c:pt idx="3748">
                  <c:v>9.9100036621100003</c:v>
                </c:pt>
                <c:pt idx="3749">
                  <c:v>10.399993896485</c:v>
                </c:pt>
                <c:pt idx="3750">
                  <c:v>9.6999816894540345</c:v>
                </c:pt>
                <c:pt idx="3751">
                  <c:v>9.75</c:v>
                </c:pt>
                <c:pt idx="3752">
                  <c:v>9.2799987792970455</c:v>
                </c:pt>
                <c:pt idx="3753">
                  <c:v>9.6999816894540345</c:v>
                </c:pt>
                <c:pt idx="3754">
                  <c:v>9.6999816894540345</c:v>
                </c:pt>
                <c:pt idx="3755">
                  <c:v>9.5799865722660229</c:v>
                </c:pt>
                <c:pt idx="3756">
                  <c:v>9.9199829101570458</c:v>
                </c:pt>
                <c:pt idx="3757">
                  <c:v>10.089996337891023</c:v>
                </c:pt>
                <c:pt idx="3758">
                  <c:v>9.75</c:v>
                </c:pt>
                <c:pt idx="3759">
                  <c:v>10.029998779297046</c:v>
                </c:pt>
                <c:pt idx="3760">
                  <c:v>9.75</c:v>
                </c:pt>
                <c:pt idx="3761">
                  <c:v>9.1600036621100003</c:v>
                </c:pt>
                <c:pt idx="3762">
                  <c:v>9.1499938964850003</c:v>
                </c:pt>
                <c:pt idx="3763">
                  <c:v>9.3699951171880116</c:v>
                </c:pt>
                <c:pt idx="3764">
                  <c:v>9.1999816894540345</c:v>
                </c:pt>
                <c:pt idx="3765">
                  <c:v>9.4199829101570458</c:v>
                </c:pt>
                <c:pt idx="3766">
                  <c:v>9.0700073242190342</c:v>
                </c:pt>
                <c:pt idx="3767">
                  <c:v>9.0299987792970455</c:v>
                </c:pt>
                <c:pt idx="3768">
                  <c:v>9.1799926757820458</c:v>
                </c:pt>
                <c:pt idx="3769">
                  <c:v>9.5299987792970455</c:v>
                </c:pt>
                <c:pt idx="3770">
                  <c:v>9.9700012207040345</c:v>
                </c:pt>
                <c:pt idx="3771">
                  <c:v>9.8399963378910229</c:v>
                </c:pt>
                <c:pt idx="3772">
                  <c:v>9.3899841308600003</c:v>
                </c:pt>
                <c:pt idx="3773">
                  <c:v>9.8200073242190342</c:v>
                </c:pt>
                <c:pt idx="3774">
                  <c:v>9.260009765625</c:v>
                </c:pt>
                <c:pt idx="3775">
                  <c:v>8.8999938964850003</c:v>
                </c:pt>
                <c:pt idx="3776">
                  <c:v>9.2300109863290345</c:v>
                </c:pt>
                <c:pt idx="3777">
                  <c:v>9.4599914550790345</c:v>
                </c:pt>
                <c:pt idx="3778">
                  <c:v>9.6199951171880116</c:v>
                </c:pt>
                <c:pt idx="3779">
                  <c:v>10.519989013672046</c:v>
                </c:pt>
                <c:pt idx="3780">
                  <c:v>9.8099975585940342</c:v>
                </c:pt>
                <c:pt idx="3781">
                  <c:v>10.089996337891023</c:v>
                </c:pt>
                <c:pt idx="3782">
                  <c:v>9.4700012207040345</c:v>
                </c:pt>
                <c:pt idx="3783">
                  <c:v>9.5400085449220455</c:v>
                </c:pt>
                <c:pt idx="3784">
                  <c:v>10.16000366211</c:v>
                </c:pt>
                <c:pt idx="3785">
                  <c:v>9.6499938964850003</c:v>
                </c:pt>
                <c:pt idx="3786">
                  <c:v>9.5199890136720455</c:v>
                </c:pt>
                <c:pt idx="3787">
                  <c:v>9.5700073242190342</c:v>
                </c:pt>
                <c:pt idx="3788">
                  <c:v>9.3299865722660229</c:v>
                </c:pt>
                <c:pt idx="3789">
                  <c:v>9.260009765625</c:v>
                </c:pt>
                <c:pt idx="3790">
                  <c:v>9.4499816894540345</c:v>
                </c:pt>
                <c:pt idx="3791">
                  <c:v>9.5700073242190342</c:v>
                </c:pt>
                <c:pt idx="3792">
                  <c:v>9.7300109863290345</c:v>
                </c:pt>
                <c:pt idx="3793">
                  <c:v>9.7799987792970455</c:v>
                </c:pt>
                <c:pt idx="3794">
                  <c:v>9.6900024414070458</c:v>
                </c:pt>
                <c:pt idx="3795">
                  <c:v>9.6499938964850003</c:v>
                </c:pt>
                <c:pt idx="3796">
                  <c:v>9.9599914550790345</c:v>
                </c:pt>
                <c:pt idx="3797">
                  <c:v>9.9299926757820458</c:v>
                </c:pt>
                <c:pt idx="3798">
                  <c:v>9.6099853515630116</c:v>
                </c:pt>
                <c:pt idx="3799">
                  <c:v>9.9400024414070458</c:v>
                </c:pt>
                <c:pt idx="3800">
                  <c:v>10.089996337891023</c:v>
                </c:pt>
                <c:pt idx="3801">
                  <c:v>9.9700012207040345</c:v>
                </c:pt>
                <c:pt idx="3802">
                  <c:v>9.8699951171880116</c:v>
                </c:pt>
                <c:pt idx="3803">
                  <c:v>9.9400024414070458</c:v>
                </c:pt>
                <c:pt idx="3804">
                  <c:v>10.339996337891023</c:v>
                </c:pt>
                <c:pt idx="3805">
                  <c:v>10.169982910157046</c:v>
                </c:pt>
                <c:pt idx="3806">
                  <c:v>9.5599975585940342</c:v>
                </c:pt>
                <c:pt idx="3807">
                  <c:v>9.1199951171880116</c:v>
                </c:pt>
                <c:pt idx="3808">
                  <c:v>9.3299865722660229</c:v>
                </c:pt>
                <c:pt idx="3809">
                  <c:v>9.5799865722660229</c:v>
                </c:pt>
                <c:pt idx="3810">
                  <c:v>9.8200073242190342</c:v>
                </c:pt>
                <c:pt idx="3811">
                  <c:v>10.119995117188012</c:v>
                </c:pt>
                <c:pt idx="3812">
                  <c:v>10.380004882813012</c:v>
                </c:pt>
                <c:pt idx="3813">
                  <c:v>10.130004882813012</c:v>
                </c:pt>
                <c:pt idx="3814">
                  <c:v>10.059997558594034</c:v>
                </c:pt>
                <c:pt idx="3815">
                  <c:v>10.149993896485</c:v>
                </c:pt>
                <c:pt idx="3816">
                  <c:v>10.109985351563012</c:v>
                </c:pt>
                <c:pt idx="3817">
                  <c:v>10.100006103516023</c:v>
                </c:pt>
                <c:pt idx="3818">
                  <c:v>9.9199829101570458</c:v>
                </c:pt>
                <c:pt idx="3819">
                  <c:v>10</c:v>
                </c:pt>
                <c:pt idx="3820">
                  <c:v>9.7699890136720455</c:v>
                </c:pt>
                <c:pt idx="3821">
                  <c:v>9.8099975585940342</c:v>
                </c:pt>
                <c:pt idx="3822">
                  <c:v>9.8099975585940342</c:v>
                </c:pt>
                <c:pt idx="3823">
                  <c:v>10</c:v>
                </c:pt>
                <c:pt idx="3824">
                  <c:v>10.230010986329034</c:v>
                </c:pt>
                <c:pt idx="3825">
                  <c:v>10.100006103516023</c:v>
                </c:pt>
                <c:pt idx="3826">
                  <c:v>9.989990234375</c:v>
                </c:pt>
                <c:pt idx="3827">
                  <c:v>10.029998779297046</c:v>
                </c:pt>
                <c:pt idx="3828">
                  <c:v>10.149993896485</c:v>
                </c:pt>
                <c:pt idx="3829">
                  <c:v>10.13998413086</c:v>
                </c:pt>
                <c:pt idx="3830">
                  <c:v>9.9800109863290345</c:v>
                </c:pt>
                <c:pt idx="3831">
                  <c:v>10.070007324219034</c:v>
                </c:pt>
                <c:pt idx="3832">
                  <c:v>10.089996337891023</c:v>
                </c:pt>
                <c:pt idx="3833">
                  <c:v>10.079986572266023</c:v>
                </c:pt>
                <c:pt idx="3834">
                  <c:v>10.220001220704034</c:v>
                </c:pt>
                <c:pt idx="3835">
                  <c:v>10.260009765625</c:v>
                </c:pt>
                <c:pt idx="3836">
                  <c:v>10.309997558594034</c:v>
                </c:pt>
                <c:pt idx="3837">
                  <c:v>10.320007324219034</c:v>
                </c:pt>
                <c:pt idx="3838">
                  <c:v>10.369995117188012</c:v>
                </c:pt>
                <c:pt idx="3839">
                  <c:v>10.369995117188012</c:v>
                </c:pt>
                <c:pt idx="3840">
                  <c:v>10.429992675782046</c:v>
                </c:pt>
                <c:pt idx="3841">
                  <c:v>10.470001220704034</c:v>
                </c:pt>
                <c:pt idx="3842">
                  <c:v>10.510009765625</c:v>
                </c:pt>
                <c:pt idx="3843">
                  <c:v>10.269989013672046</c:v>
                </c:pt>
                <c:pt idx="3844">
                  <c:v>10.329986572266023</c:v>
                </c:pt>
                <c:pt idx="3845">
                  <c:v>10.419982910157046</c:v>
                </c:pt>
                <c:pt idx="3846">
                  <c:v>9.8099975585940342</c:v>
                </c:pt>
                <c:pt idx="3847">
                  <c:v>10.75</c:v>
                </c:pt>
                <c:pt idx="3848">
                  <c:v>10.88998413086</c:v>
                </c:pt>
                <c:pt idx="3849">
                  <c:v>10.899993896485</c:v>
                </c:pt>
                <c:pt idx="3850">
                  <c:v>10.91000366211</c:v>
                </c:pt>
                <c:pt idx="3851">
                  <c:v>10.839996337891023</c:v>
                </c:pt>
                <c:pt idx="3852">
                  <c:v>10.929992675782046</c:v>
                </c:pt>
                <c:pt idx="3853">
                  <c:v>10.669982910157046</c:v>
                </c:pt>
                <c:pt idx="3854">
                  <c:v>10.589996337891023</c:v>
                </c:pt>
                <c:pt idx="3855">
                  <c:v>10.769989013672046</c:v>
                </c:pt>
                <c:pt idx="3856">
                  <c:v>10.760009765625</c:v>
                </c:pt>
                <c:pt idx="3857">
                  <c:v>10.899993896485</c:v>
                </c:pt>
                <c:pt idx="3858">
                  <c:v>10.720001220704034</c:v>
                </c:pt>
                <c:pt idx="3859">
                  <c:v>11.049987792969034</c:v>
                </c:pt>
                <c:pt idx="3860">
                  <c:v>10.820007324219034</c:v>
                </c:pt>
                <c:pt idx="3861">
                  <c:v>10.989990234375</c:v>
                </c:pt>
                <c:pt idx="3862">
                  <c:v>10.589996337891023</c:v>
                </c:pt>
                <c:pt idx="3863">
                  <c:v>10.690002441407046</c:v>
                </c:pt>
                <c:pt idx="3864">
                  <c:v>10.859985351563012</c:v>
                </c:pt>
                <c:pt idx="3865">
                  <c:v>10.949981689454034</c:v>
                </c:pt>
                <c:pt idx="3866">
                  <c:v>10.929992675782046</c:v>
                </c:pt>
                <c:pt idx="3867">
                  <c:v>11.130004882813012</c:v>
                </c:pt>
                <c:pt idx="3868">
                  <c:v>10.980010986329034</c:v>
                </c:pt>
                <c:pt idx="3869">
                  <c:v>10.839996337891023</c:v>
                </c:pt>
                <c:pt idx="3870">
                  <c:v>10.940002441407046</c:v>
                </c:pt>
                <c:pt idx="3871">
                  <c:v>11.100006103516023</c:v>
                </c:pt>
                <c:pt idx="3872">
                  <c:v>11.199981689454034</c:v>
                </c:pt>
                <c:pt idx="3873">
                  <c:v>11.169982910157046</c:v>
                </c:pt>
                <c:pt idx="3874">
                  <c:v>10.809997558594034</c:v>
                </c:pt>
                <c:pt idx="3875">
                  <c:v>11.070007324219034</c:v>
                </c:pt>
                <c:pt idx="3876">
                  <c:v>11.149993896485</c:v>
                </c:pt>
                <c:pt idx="3877">
                  <c:v>11.089996337891023</c:v>
                </c:pt>
                <c:pt idx="3878">
                  <c:v>11.059997558594034</c:v>
                </c:pt>
                <c:pt idx="3879">
                  <c:v>10.899993896485</c:v>
                </c:pt>
                <c:pt idx="3880">
                  <c:v>11.070007324219034</c:v>
                </c:pt>
                <c:pt idx="3881">
                  <c:v>11.279998779297046</c:v>
                </c:pt>
                <c:pt idx="3882">
                  <c:v>11.41000366211</c:v>
                </c:pt>
                <c:pt idx="3883">
                  <c:v>11.459991455079034</c:v>
                </c:pt>
                <c:pt idx="3884">
                  <c:v>11.359985351563012</c:v>
                </c:pt>
                <c:pt idx="3885">
                  <c:v>11.339996337891023</c:v>
                </c:pt>
                <c:pt idx="3886">
                  <c:v>11.480010986329034</c:v>
                </c:pt>
                <c:pt idx="3887">
                  <c:v>11.380004882813012</c:v>
                </c:pt>
                <c:pt idx="3888">
                  <c:v>11.290008544922046</c:v>
                </c:pt>
                <c:pt idx="3889">
                  <c:v>11.380004882813012</c:v>
                </c:pt>
                <c:pt idx="3890">
                  <c:v>11.38998413086</c:v>
                </c:pt>
                <c:pt idx="3891">
                  <c:v>11.399993896485</c:v>
                </c:pt>
                <c:pt idx="3892">
                  <c:v>11.549987792969034</c:v>
                </c:pt>
                <c:pt idx="3893">
                  <c:v>11.570007324219034</c:v>
                </c:pt>
                <c:pt idx="3894">
                  <c:v>11.519989013672046</c:v>
                </c:pt>
                <c:pt idx="3895">
                  <c:v>11.669982910157046</c:v>
                </c:pt>
                <c:pt idx="3896">
                  <c:v>11.619995117188012</c:v>
                </c:pt>
                <c:pt idx="3897">
                  <c:v>11.350006103516023</c:v>
                </c:pt>
                <c:pt idx="3898">
                  <c:v>11.290008544922046</c:v>
                </c:pt>
                <c:pt idx="3899">
                  <c:v>11.669982910157046</c:v>
                </c:pt>
                <c:pt idx="3900">
                  <c:v>11.470001220704034</c:v>
                </c:pt>
                <c:pt idx="3901">
                  <c:v>11.760009765625</c:v>
                </c:pt>
                <c:pt idx="3902">
                  <c:v>11.790008544922046</c:v>
                </c:pt>
                <c:pt idx="3903">
                  <c:v>11.699981689454034</c:v>
                </c:pt>
                <c:pt idx="3904">
                  <c:v>11.339996337891023</c:v>
                </c:pt>
                <c:pt idx="3905">
                  <c:v>11.519989013672046</c:v>
                </c:pt>
                <c:pt idx="3906">
                  <c:v>11.699981689454034</c:v>
                </c:pt>
                <c:pt idx="3907">
                  <c:v>11.5</c:v>
                </c:pt>
                <c:pt idx="3908">
                  <c:v>11.38998413086</c:v>
                </c:pt>
                <c:pt idx="3909">
                  <c:v>11.25</c:v>
                </c:pt>
                <c:pt idx="3910">
                  <c:v>11.320007324219034</c:v>
                </c:pt>
                <c:pt idx="3911">
                  <c:v>11.329986572266023</c:v>
                </c:pt>
                <c:pt idx="3912">
                  <c:v>11.269989013672046</c:v>
                </c:pt>
                <c:pt idx="3913">
                  <c:v>11.269989013672046</c:v>
                </c:pt>
                <c:pt idx="3914">
                  <c:v>11.339996337891023</c:v>
                </c:pt>
                <c:pt idx="3915">
                  <c:v>11.480010986329034</c:v>
                </c:pt>
                <c:pt idx="3916">
                  <c:v>11.709991455079034</c:v>
                </c:pt>
                <c:pt idx="3917">
                  <c:v>11.579986572266023</c:v>
                </c:pt>
                <c:pt idx="3918">
                  <c:v>11.489990234375</c:v>
                </c:pt>
                <c:pt idx="3919">
                  <c:v>11.399993896485</c:v>
                </c:pt>
                <c:pt idx="3920">
                  <c:v>11.5</c:v>
                </c:pt>
                <c:pt idx="3921">
                  <c:v>11.380004882813012</c:v>
                </c:pt>
                <c:pt idx="3922">
                  <c:v>11.130004882813012</c:v>
                </c:pt>
                <c:pt idx="3923">
                  <c:v>11.149993896485</c:v>
                </c:pt>
                <c:pt idx="3924">
                  <c:v>11.290008544922046</c:v>
                </c:pt>
                <c:pt idx="3925">
                  <c:v>11.329986572266023</c:v>
                </c:pt>
                <c:pt idx="3926">
                  <c:v>11.359985351563012</c:v>
                </c:pt>
                <c:pt idx="3927">
                  <c:v>11.279998779297046</c:v>
                </c:pt>
                <c:pt idx="3928">
                  <c:v>11.299987792969034</c:v>
                </c:pt>
                <c:pt idx="3929">
                  <c:v>11.399993896485</c:v>
                </c:pt>
                <c:pt idx="3930">
                  <c:v>11.320007324219034</c:v>
                </c:pt>
                <c:pt idx="3931">
                  <c:v>11.339996337891023</c:v>
                </c:pt>
                <c:pt idx="3932">
                  <c:v>11.299987792969034</c:v>
                </c:pt>
                <c:pt idx="3933">
                  <c:v>11.5</c:v>
                </c:pt>
                <c:pt idx="3934">
                  <c:v>11.470001220704034</c:v>
                </c:pt>
                <c:pt idx="3935">
                  <c:v>11.419982910157046</c:v>
                </c:pt>
                <c:pt idx="3936">
                  <c:v>11.339996337891023</c:v>
                </c:pt>
                <c:pt idx="3937">
                  <c:v>11.359985351563012</c:v>
                </c:pt>
                <c:pt idx="3938">
                  <c:v>11.459991455079034</c:v>
                </c:pt>
                <c:pt idx="3939">
                  <c:v>11.489990234375</c:v>
                </c:pt>
                <c:pt idx="3940">
                  <c:v>11.480010986329034</c:v>
                </c:pt>
                <c:pt idx="3941">
                  <c:v>11.419982910157046</c:v>
                </c:pt>
                <c:pt idx="3942">
                  <c:v>11.459991455079034</c:v>
                </c:pt>
                <c:pt idx="3943">
                  <c:v>11.630004882813012</c:v>
                </c:pt>
                <c:pt idx="3944">
                  <c:v>11.510009765625</c:v>
                </c:pt>
                <c:pt idx="3945">
                  <c:v>11.209991455079034</c:v>
                </c:pt>
                <c:pt idx="3946">
                  <c:v>11.149993896485</c:v>
                </c:pt>
                <c:pt idx="3947">
                  <c:v>11.369995117188012</c:v>
                </c:pt>
                <c:pt idx="3948">
                  <c:v>11.230010986329034</c:v>
                </c:pt>
                <c:pt idx="3949">
                  <c:v>11.309997558594034</c:v>
                </c:pt>
                <c:pt idx="3950">
                  <c:v>11.329986572266023</c:v>
                </c:pt>
                <c:pt idx="3951">
                  <c:v>11.25</c:v>
                </c:pt>
                <c:pt idx="3952">
                  <c:v>11.290008544922046</c:v>
                </c:pt>
                <c:pt idx="3953">
                  <c:v>11.459991455079034</c:v>
                </c:pt>
                <c:pt idx="3954">
                  <c:v>11.589996337891023</c:v>
                </c:pt>
                <c:pt idx="3955">
                  <c:v>11.669982910157046</c:v>
                </c:pt>
                <c:pt idx="3956">
                  <c:v>11.649993896485</c:v>
                </c:pt>
                <c:pt idx="3957">
                  <c:v>11.5</c:v>
                </c:pt>
                <c:pt idx="3958">
                  <c:v>11.13998413086</c:v>
                </c:pt>
                <c:pt idx="3959">
                  <c:v>11.13998413086</c:v>
                </c:pt>
                <c:pt idx="3960">
                  <c:v>11.480010986329034</c:v>
                </c:pt>
                <c:pt idx="3961">
                  <c:v>11.149993896485</c:v>
                </c:pt>
                <c:pt idx="3962">
                  <c:v>10.980010986329034</c:v>
                </c:pt>
                <c:pt idx="3963">
                  <c:v>10.970001220704034</c:v>
                </c:pt>
                <c:pt idx="3964">
                  <c:v>11.130004882813012</c:v>
                </c:pt>
                <c:pt idx="3965">
                  <c:v>11.230010986329034</c:v>
                </c:pt>
                <c:pt idx="3966">
                  <c:v>11.339996337891023</c:v>
                </c:pt>
                <c:pt idx="3967">
                  <c:v>11.290008544922046</c:v>
                </c:pt>
                <c:pt idx="3968">
                  <c:v>11.16000366211</c:v>
                </c:pt>
                <c:pt idx="3969">
                  <c:v>11.209991455079034</c:v>
                </c:pt>
                <c:pt idx="3970">
                  <c:v>11.419982910157046</c:v>
                </c:pt>
                <c:pt idx="3971">
                  <c:v>11.290008544922046</c:v>
                </c:pt>
                <c:pt idx="3972">
                  <c:v>11.260009765625</c:v>
                </c:pt>
                <c:pt idx="3973">
                  <c:v>11.290008544922046</c:v>
                </c:pt>
                <c:pt idx="3974">
                  <c:v>11.190002441407046</c:v>
                </c:pt>
                <c:pt idx="3975">
                  <c:v>11.010009765625</c:v>
                </c:pt>
                <c:pt idx="3976">
                  <c:v>10.730010986329034</c:v>
                </c:pt>
                <c:pt idx="3977">
                  <c:v>10.809997558594034</c:v>
                </c:pt>
                <c:pt idx="3978">
                  <c:v>10.899993896485</c:v>
                </c:pt>
                <c:pt idx="3979">
                  <c:v>10.869995117188012</c:v>
                </c:pt>
                <c:pt idx="3980">
                  <c:v>10.940002441407046</c:v>
                </c:pt>
                <c:pt idx="3981">
                  <c:v>11.070007324219034</c:v>
                </c:pt>
                <c:pt idx="3982">
                  <c:v>11.199981689454034</c:v>
                </c:pt>
                <c:pt idx="3983">
                  <c:v>11.309997558594034</c:v>
                </c:pt>
                <c:pt idx="3984">
                  <c:v>11.309997558594034</c:v>
                </c:pt>
                <c:pt idx="3985">
                  <c:v>11.369995117188012</c:v>
                </c:pt>
                <c:pt idx="3986">
                  <c:v>10.980010986329034</c:v>
                </c:pt>
                <c:pt idx="3987">
                  <c:v>10.779998779297046</c:v>
                </c:pt>
                <c:pt idx="3988">
                  <c:v>10.869995117188012</c:v>
                </c:pt>
                <c:pt idx="3989">
                  <c:v>11.049987792969034</c:v>
                </c:pt>
                <c:pt idx="3990">
                  <c:v>10.799987792969034</c:v>
                </c:pt>
                <c:pt idx="3991">
                  <c:v>10.869995117188012</c:v>
                </c:pt>
                <c:pt idx="3992">
                  <c:v>10.989990234375</c:v>
                </c:pt>
                <c:pt idx="3993">
                  <c:v>11.230010986329034</c:v>
                </c:pt>
                <c:pt idx="3994">
                  <c:v>11.38998413086</c:v>
                </c:pt>
                <c:pt idx="3995">
                  <c:v>11.470001220704034</c:v>
                </c:pt>
                <c:pt idx="3996">
                  <c:v>11.119995117188012</c:v>
                </c:pt>
                <c:pt idx="3997">
                  <c:v>10.899993896485</c:v>
                </c:pt>
                <c:pt idx="3998">
                  <c:v>10.820007324219034</c:v>
                </c:pt>
                <c:pt idx="3999">
                  <c:v>10.929992675782046</c:v>
                </c:pt>
                <c:pt idx="4000">
                  <c:v>10.769989013672046</c:v>
                </c:pt>
                <c:pt idx="4001">
                  <c:v>10.529998779297046</c:v>
                </c:pt>
                <c:pt idx="4002">
                  <c:v>10.41000366211</c:v>
                </c:pt>
                <c:pt idx="4003">
                  <c:v>10.510009765625</c:v>
                </c:pt>
                <c:pt idx="4004">
                  <c:v>10.519989013672046</c:v>
                </c:pt>
                <c:pt idx="4005">
                  <c:v>10.359985351563012</c:v>
                </c:pt>
                <c:pt idx="4006">
                  <c:v>10.440002441407046</c:v>
                </c:pt>
                <c:pt idx="4007">
                  <c:v>10.66000366211</c:v>
                </c:pt>
                <c:pt idx="4008">
                  <c:v>10.779998779297046</c:v>
                </c:pt>
                <c:pt idx="4009">
                  <c:v>11.070007324219034</c:v>
                </c:pt>
                <c:pt idx="4010">
                  <c:v>10.899993896485</c:v>
                </c:pt>
                <c:pt idx="4011">
                  <c:v>10.720001220704034</c:v>
                </c:pt>
                <c:pt idx="4012">
                  <c:v>10.839996337891023</c:v>
                </c:pt>
                <c:pt idx="4013">
                  <c:v>10.799987792969034</c:v>
                </c:pt>
                <c:pt idx="4014">
                  <c:v>11.269989013672046</c:v>
                </c:pt>
                <c:pt idx="4015">
                  <c:v>11</c:v>
                </c:pt>
                <c:pt idx="4016">
                  <c:v>10.959991455079034</c:v>
                </c:pt>
                <c:pt idx="4017">
                  <c:v>11.010009765625</c:v>
                </c:pt>
                <c:pt idx="4018">
                  <c:v>11.070007324219034</c:v>
                </c:pt>
                <c:pt idx="4019">
                  <c:v>10.730010986329034</c:v>
                </c:pt>
                <c:pt idx="4020">
                  <c:v>10.820007324219034</c:v>
                </c:pt>
                <c:pt idx="4021">
                  <c:v>11.470001220704034</c:v>
                </c:pt>
                <c:pt idx="4022">
                  <c:v>11.190002441407046</c:v>
                </c:pt>
                <c:pt idx="4023">
                  <c:v>10.880004882813012</c:v>
                </c:pt>
                <c:pt idx="4024">
                  <c:v>10.529998779297046</c:v>
                </c:pt>
                <c:pt idx="4025">
                  <c:v>10.350006103516023</c:v>
                </c:pt>
                <c:pt idx="4026">
                  <c:v>10.339996337891023</c:v>
                </c:pt>
                <c:pt idx="4027">
                  <c:v>10.75</c:v>
                </c:pt>
                <c:pt idx="4028">
                  <c:v>10.919982910157046</c:v>
                </c:pt>
                <c:pt idx="4029">
                  <c:v>10.779998779297046</c:v>
                </c:pt>
                <c:pt idx="4030">
                  <c:v>10.489990234375</c:v>
                </c:pt>
                <c:pt idx="4031">
                  <c:v>10.549987792969034</c:v>
                </c:pt>
                <c:pt idx="4032">
                  <c:v>10.63998413086</c:v>
                </c:pt>
                <c:pt idx="4033">
                  <c:v>10.470001220704034</c:v>
                </c:pt>
                <c:pt idx="4034">
                  <c:v>10.839996337891023</c:v>
                </c:pt>
                <c:pt idx="4035">
                  <c:v>10.630004882813012</c:v>
                </c:pt>
                <c:pt idx="4036">
                  <c:v>10.559997558594034</c:v>
                </c:pt>
                <c:pt idx="4037">
                  <c:v>10.440002441407046</c:v>
                </c:pt>
                <c:pt idx="4038">
                  <c:v>10.739990234375</c:v>
                </c:pt>
                <c:pt idx="4039">
                  <c:v>10.5</c:v>
                </c:pt>
                <c:pt idx="4040">
                  <c:v>10.679992675782046</c:v>
                </c:pt>
                <c:pt idx="4041">
                  <c:v>10.600006103516023</c:v>
                </c:pt>
                <c:pt idx="4042">
                  <c:v>10.169982910157046</c:v>
                </c:pt>
                <c:pt idx="4043">
                  <c:v>10.260009765625</c:v>
                </c:pt>
                <c:pt idx="4044">
                  <c:v>10.329986572266023</c:v>
                </c:pt>
                <c:pt idx="4045">
                  <c:v>10.179992675782046</c:v>
                </c:pt>
                <c:pt idx="4046">
                  <c:v>10.260009765625</c:v>
                </c:pt>
                <c:pt idx="4047">
                  <c:v>10.309997558594034</c:v>
                </c:pt>
                <c:pt idx="4048">
                  <c:v>10.190002441407046</c:v>
                </c:pt>
                <c:pt idx="4049">
                  <c:v>10.209991455079034</c:v>
                </c:pt>
                <c:pt idx="4050">
                  <c:v>10.209991455079034</c:v>
                </c:pt>
                <c:pt idx="4051">
                  <c:v>10.269989013672046</c:v>
                </c:pt>
                <c:pt idx="4052">
                  <c:v>10.5</c:v>
                </c:pt>
                <c:pt idx="4053">
                  <c:v>10.359985351563012</c:v>
                </c:pt>
                <c:pt idx="4054">
                  <c:v>10.260009765625</c:v>
                </c:pt>
                <c:pt idx="4055">
                  <c:v>10.399993896485</c:v>
                </c:pt>
                <c:pt idx="4056">
                  <c:v>10.119995117188012</c:v>
                </c:pt>
                <c:pt idx="4057">
                  <c:v>10.290008544922046</c:v>
                </c:pt>
                <c:pt idx="4058">
                  <c:v>10.440002441407046</c:v>
                </c:pt>
                <c:pt idx="4059">
                  <c:v>10.760009765625</c:v>
                </c:pt>
                <c:pt idx="4060">
                  <c:v>10.739990234375</c:v>
                </c:pt>
                <c:pt idx="4061">
                  <c:v>10.459991455079034</c:v>
                </c:pt>
                <c:pt idx="4062">
                  <c:v>10.179992675782046</c:v>
                </c:pt>
                <c:pt idx="4063">
                  <c:v>10.070007324219034</c:v>
                </c:pt>
                <c:pt idx="4064">
                  <c:v>9.8500061035160229</c:v>
                </c:pt>
                <c:pt idx="4065">
                  <c:v>9.8399963378910229</c:v>
                </c:pt>
                <c:pt idx="4066">
                  <c:v>9.8699951171880116</c:v>
                </c:pt>
                <c:pt idx="4067">
                  <c:v>10.119995117188012</c:v>
                </c:pt>
                <c:pt idx="4068">
                  <c:v>10.429992675782046</c:v>
                </c:pt>
                <c:pt idx="4069">
                  <c:v>10.679992675782046</c:v>
                </c:pt>
                <c:pt idx="4070">
                  <c:v>10.720001220704034</c:v>
                </c:pt>
                <c:pt idx="4071">
                  <c:v>10.799987792969034</c:v>
                </c:pt>
                <c:pt idx="4072">
                  <c:v>10.669982910157046</c:v>
                </c:pt>
                <c:pt idx="4073">
                  <c:v>10.529998779297046</c:v>
                </c:pt>
                <c:pt idx="4074">
                  <c:v>10.459991455079034</c:v>
                </c:pt>
                <c:pt idx="4075">
                  <c:v>10.269989013672046</c:v>
                </c:pt>
                <c:pt idx="4076">
                  <c:v>9.8899841308600003</c:v>
                </c:pt>
                <c:pt idx="4077">
                  <c:v>10.190002441407046</c:v>
                </c:pt>
                <c:pt idx="4078">
                  <c:v>10.199981689454034</c:v>
                </c:pt>
                <c:pt idx="4079">
                  <c:v>10.010009765625</c:v>
                </c:pt>
                <c:pt idx="4080">
                  <c:v>10.130004882813012</c:v>
                </c:pt>
                <c:pt idx="4081">
                  <c:v>10.449981689454034</c:v>
                </c:pt>
                <c:pt idx="4082">
                  <c:v>10.040008544922046</c:v>
                </c:pt>
                <c:pt idx="4083">
                  <c:v>9.9299926757820458</c:v>
                </c:pt>
                <c:pt idx="4084">
                  <c:v>9.989990234375</c:v>
                </c:pt>
                <c:pt idx="4085">
                  <c:v>9.8699951171880116</c:v>
                </c:pt>
                <c:pt idx="4086">
                  <c:v>9.8699951171880116</c:v>
                </c:pt>
                <c:pt idx="4087">
                  <c:v>9.6699829101570458</c:v>
                </c:pt>
                <c:pt idx="4088">
                  <c:v>9.4400024414070458</c:v>
                </c:pt>
                <c:pt idx="4089">
                  <c:v>9.2999877929690342</c:v>
                </c:pt>
                <c:pt idx="4090">
                  <c:v>9.4100036621100003</c:v>
                </c:pt>
                <c:pt idx="4091">
                  <c:v>9.5799865722660229</c:v>
                </c:pt>
                <c:pt idx="4092">
                  <c:v>9.7300109863290345</c:v>
                </c:pt>
                <c:pt idx="4093">
                  <c:v>9.75</c:v>
                </c:pt>
                <c:pt idx="4094">
                  <c:v>9.8299865722660229</c:v>
                </c:pt>
                <c:pt idx="4095">
                  <c:v>9.7200012207040345</c:v>
                </c:pt>
                <c:pt idx="4096">
                  <c:v>9.6799926757820458</c:v>
                </c:pt>
                <c:pt idx="4097">
                  <c:v>9.7300109863290345</c:v>
                </c:pt>
                <c:pt idx="4098">
                  <c:v>10.079986572266023</c:v>
                </c:pt>
                <c:pt idx="4099">
                  <c:v>10.040008544922046</c:v>
                </c:pt>
                <c:pt idx="4100">
                  <c:v>10.119995117188012</c:v>
                </c:pt>
                <c:pt idx="4101">
                  <c:v>10.220001220704034</c:v>
                </c:pt>
                <c:pt idx="4102">
                  <c:v>10.169982910157046</c:v>
                </c:pt>
                <c:pt idx="4103">
                  <c:v>10.239990234375</c:v>
                </c:pt>
                <c:pt idx="4104">
                  <c:v>10.049987792969034</c:v>
                </c:pt>
                <c:pt idx="4105">
                  <c:v>9.6600036621100003</c:v>
                </c:pt>
                <c:pt idx="4106">
                  <c:v>9.6399841308600003</c:v>
                </c:pt>
                <c:pt idx="4107">
                  <c:v>9.6499938964850003</c:v>
                </c:pt>
                <c:pt idx="4108">
                  <c:v>9.7300109863290345</c:v>
                </c:pt>
                <c:pt idx="4109">
                  <c:v>9.8500061035160229</c:v>
                </c:pt>
                <c:pt idx="4110">
                  <c:v>10.119995117188012</c:v>
                </c:pt>
                <c:pt idx="4111">
                  <c:v>10.070007324219034</c:v>
                </c:pt>
                <c:pt idx="4112">
                  <c:v>9.9499816894540345</c:v>
                </c:pt>
                <c:pt idx="4113">
                  <c:v>12</c:v>
                </c:pt>
                <c:pt idx="4114">
                  <c:v>10.760009765625</c:v>
                </c:pt>
                <c:pt idx="4115">
                  <c:v>10.440002441407046</c:v>
                </c:pt>
                <c:pt idx="4116">
                  <c:v>9.760009765625</c:v>
                </c:pt>
                <c:pt idx="4117">
                  <c:v>9.2999877929690342</c:v>
                </c:pt>
                <c:pt idx="4118">
                  <c:v>9.4499816894540345</c:v>
                </c:pt>
                <c:pt idx="4119">
                  <c:v>9.8899841308600003</c:v>
                </c:pt>
                <c:pt idx="4120">
                  <c:v>9.5599975585940342</c:v>
                </c:pt>
                <c:pt idx="4121">
                  <c:v>9.5400085449220455</c:v>
                </c:pt>
                <c:pt idx="4122">
                  <c:v>9.6399841308600003</c:v>
                </c:pt>
                <c:pt idx="4123">
                  <c:v>9.7900085449220455</c:v>
                </c:pt>
                <c:pt idx="4124">
                  <c:v>9.5</c:v>
                </c:pt>
                <c:pt idx="4125">
                  <c:v>9.5400085449220455</c:v>
                </c:pt>
                <c:pt idx="4126">
                  <c:v>9.8899841308600003</c:v>
                </c:pt>
                <c:pt idx="4127">
                  <c:v>9.8500061035160229</c:v>
                </c:pt>
                <c:pt idx="4128">
                  <c:v>10.239990234375</c:v>
                </c:pt>
                <c:pt idx="4129">
                  <c:v>10.489990234375</c:v>
                </c:pt>
                <c:pt idx="4130">
                  <c:v>10.269989013672046</c:v>
                </c:pt>
                <c:pt idx="4131">
                  <c:v>9.989990234375</c:v>
                </c:pt>
                <c:pt idx="4132">
                  <c:v>10.010009765625</c:v>
                </c:pt>
                <c:pt idx="4133">
                  <c:v>10.100006103516023</c:v>
                </c:pt>
                <c:pt idx="4134">
                  <c:v>10.079986572266023</c:v>
                </c:pt>
                <c:pt idx="4135">
                  <c:v>10.290008544922046</c:v>
                </c:pt>
                <c:pt idx="4136">
                  <c:v>10.169982910157046</c:v>
                </c:pt>
                <c:pt idx="4137">
                  <c:v>10.220001220704034</c:v>
                </c:pt>
                <c:pt idx="4138">
                  <c:v>10.029998779297046</c:v>
                </c:pt>
                <c:pt idx="4139">
                  <c:v>9.9499816894540345</c:v>
                </c:pt>
                <c:pt idx="4140">
                  <c:v>9.1300048828130116</c:v>
                </c:pt>
                <c:pt idx="4141">
                  <c:v>9.3099975585940342</c:v>
                </c:pt>
                <c:pt idx="4142">
                  <c:v>9.5899963378910229</c:v>
                </c:pt>
                <c:pt idx="4143">
                  <c:v>9.8800048828130116</c:v>
                </c:pt>
                <c:pt idx="4144">
                  <c:v>9.6999816894540345</c:v>
                </c:pt>
                <c:pt idx="4145">
                  <c:v>9.7300109863290345</c:v>
                </c:pt>
                <c:pt idx="4146">
                  <c:v>9.6499938964850003</c:v>
                </c:pt>
                <c:pt idx="4147">
                  <c:v>9.8999938964850003</c:v>
                </c:pt>
                <c:pt idx="4148">
                  <c:v>9.9199829101570458</c:v>
                </c:pt>
                <c:pt idx="4149">
                  <c:v>9.5299987792970455</c:v>
                </c:pt>
                <c:pt idx="4150">
                  <c:v>9.3599853515630116</c:v>
                </c:pt>
                <c:pt idx="4151">
                  <c:v>9.5599975585940342</c:v>
                </c:pt>
                <c:pt idx="4152">
                  <c:v>9.8500061035160229</c:v>
                </c:pt>
                <c:pt idx="4153">
                  <c:v>9.6799926757820458</c:v>
                </c:pt>
                <c:pt idx="4154">
                  <c:v>9.4299926757820458</c:v>
                </c:pt>
                <c:pt idx="4155">
                  <c:v>9.3899841308600003</c:v>
                </c:pt>
                <c:pt idx="4156">
                  <c:v>9.6399841308600003</c:v>
                </c:pt>
                <c:pt idx="4157">
                  <c:v>9.5400085449220455</c:v>
                </c:pt>
                <c:pt idx="4158">
                  <c:v>9.5499877929690342</c:v>
                </c:pt>
                <c:pt idx="4159">
                  <c:v>9.7099914550790345</c:v>
                </c:pt>
                <c:pt idx="4160">
                  <c:v>9.7699890136720455</c:v>
                </c:pt>
                <c:pt idx="4161">
                  <c:v>9.0499877929690342</c:v>
                </c:pt>
                <c:pt idx="4162">
                  <c:v>9.1000061035160229</c:v>
                </c:pt>
                <c:pt idx="4163">
                  <c:v>9.2900085449220455</c:v>
                </c:pt>
                <c:pt idx="4164">
                  <c:v>9.4299926757820458</c:v>
                </c:pt>
                <c:pt idx="4165">
                  <c:v>8.9499816894540345</c:v>
                </c:pt>
                <c:pt idx="4166">
                  <c:v>8.7999877929690342</c:v>
                </c:pt>
                <c:pt idx="4167">
                  <c:v>8.8899841308600003</c:v>
                </c:pt>
                <c:pt idx="4168">
                  <c:v>9.1499938964850003</c:v>
                </c:pt>
                <c:pt idx="4169">
                  <c:v>9.1199951171880116</c:v>
                </c:pt>
                <c:pt idx="4170">
                  <c:v>9.4499816894540345</c:v>
                </c:pt>
                <c:pt idx="4171">
                  <c:v>9.2099914550790345</c:v>
                </c:pt>
                <c:pt idx="4172">
                  <c:v>9.4100036621100003</c:v>
                </c:pt>
                <c:pt idx="4173">
                  <c:v>9.4599914550790345</c:v>
                </c:pt>
                <c:pt idx="4174">
                  <c:v>9.0400085449220455</c:v>
                </c:pt>
                <c:pt idx="4175">
                  <c:v>9.0599975585940342</c:v>
                </c:pt>
                <c:pt idx="4176">
                  <c:v>9.1600036621100003</c:v>
                </c:pt>
                <c:pt idx="4177">
                  <c:v>8.989990234375</c:v>
                </c:pt>
                <c:pt idx="4178">
                  <c:v>9.0400085449220455</c:v>
                </c:pt>
                <c:pt idx="4179">
                  <c:v>8.9400024414070458</c:v>
                </c:pt>
                <c:pt idx="4180">
                  <c:v>9.1000061035160229</c:v>
                </c:pt>
                <c:pt idx="4181">
                  <c:v>9.4599914550790345</c:v>
                </c:pt>
                <c:pt idx="4182">
                  <c:v>9.1099853515630116</c:v>
                </c:pt>
                <c:pt idx="4183">
                  <c:v>9.1900024414070458</c:v>
                </c:pt>
                <c:pt idx="4184">
                  <c:v>9.4199829101570458</c:v>
                </c:pt>
                <c:pt idx="4185">
                  <c:v>9.1999816894540345</c:v>
                </c:pt>
                <c:pt idx="4186">
                  <c:v>9.2999877929690342</c:v>
                </c:pt>
                <c:pt idx="4187">
                  <c:v>9.3899841308600003</c:v>
                </c:pt>
                <c:pt idx="4188">
                  <c:v>9.3699951171880116</c:v>
                </c:pt>
                <c:pt idx="4189">
                  <c:v>9.0899963378910229</c:v>
                </c:pt>
                <c:pt idx="4190">
                  <c:v>8.9199829101570458</c:v>
                </c:pt>
                <c:pt idx="4191">
                  <c:v>8.8699951171880116</c:v>
                </c:pt>
                <c:pt idx="4192">
                  <c:v>8.739990234375</c:v>
                </c:pt>
                <c:pt idx="4193">
                  <c:v>8.9400024414070458</c:v>
                </c:pt>
                <c:pt idx="4194">
                  <c:v>8.9299926757820458</c:v>
                </c:pt>
                <c:pt idx="4195">
                  <c:v>8.9800109863290345</c:v>
                </c:pt>
                <c:pt idx="4196">
                  <c:v>8.9199829101570458</c:v>
                </c:pt>
                <c:pt idx="4197">
                  <c:v>8.7300109863290345</c:v>
                </c:pt>
                <c:pt idx="4198">
                  <c:v>8.9299926757820458</c:v>
                </c:pt>
                <c:pt idx="4199">
                  <c:v>9.2799987792970455</c:v>
                </c:pt>
                <c:pt idx="4200">
                  <c:v>9.0899963378910229</c:v>
                </c:pt>
                <c:pt idx="4201">
                  <c:v>8.9800109863290345</c:v>
                </c:pt>
                <c:pt idx="4202">
                  <c:v>8.739990234375</c:v>
                </c:pt>
                <c:pt idx="4203">
                  <c:v>8.5799865722660229</c:v>
                </c:pt>
                <c:pt idx="4204">
                  <c:v>8.5599975585940342</c:v>
                </c:pt>
                <c:pt idx="4205">
                  <c:v>8.5899963378910229</c:v>
                </c:pt>
                <c:pt idx="4206">
                  <c:v>8.760009765625</c:v>
                </c:pt>
                <c:pt idx="4207">
                  <c:v>8.7099914550790345</c:v>
                </c:pt>
                <c:pt idx="4208">
                  <c:v>8.739990234375</c:v>
                </c:pt>
                <c:pt idx="4209">
                  <c:v>8.9499816894540345</c:v>
                </c:pt>
                <c:pt idx="4210">
                  <c:v>9.0599975585940342</c:v>
                </c:pt>
                <c:pt idx="4211">
                  <c:v>9</c:v>
                </c:pt>
                <c:pt idx="4212">
                  <c:v>8.8899841308600003</c:v>
                </c:pt>
                <c:pt idx="4213">
                  <c:v>8.8899841308600003</c:v>
                </c:pt>
                <c:pt idx="4214">
                  <c:v>8.6399841308600003</c:v>
                </c:pt>
                <c:pt idx="4215">
                  <c:v>8.489990234375</c:v>
                </c:pt>
                <c:pt idx="4216">
                  <c:v>8.5</c:v>
                </c:pt>
                <c:pt idx="4217">
                  <c:v>8.6900024414070458</c:v>
                </c:pt>
                <c:pt idx="4218">
                  <c:v>8.5</c:v>
                </c:pt>
                <c:pt idx="4219">
                  <c:v>8.5499877929690342</c:v>
                </c:pt>
                <c:pt idx="4220">
                  <c:v>8.760009765625</c:v>
                </c:pt>
                <c:pt idx="4221">
                  <c:v>8.6199951171880116</c:v>
                </c:pt>
                <c:pt idx="4222">
                  <c:v>8.6799926757820458</c:v>
                </c:pt>
                <c:pt idx="4223">
                  <c:v>8.6600036621100003</c:v>
                </c:pt>
                <c:pt idx="4224">
                  <c:v>8.75</c:v>
                </c:pt>
                <c:pt idx="4225">
                  <c:v>8.760009765625</c:v>
                </c:pt>
                <c:pt idx="4226">
                  <c:v>8.7799987792970455</c:v>
                </c:pt>
                <c:pt idx="4227">
                  <c:v>8.8299865722660229</c:v>
                </c:pt>
                <c:pt idx="4228">
                  <c:v>8.7099914550790345</c:v>
                </c:pt>
                <c:pt idx="4229">
                  <c:v>9.1199951171880116</c:v>
                </c:pt>
                <c:pt idx="4230">
                  <c:v>8.760009765625</c:v>
                </c:pt>
                <c:pt idx="4231">
                  <c:v>8.4599914550790345</c:v>
                </c:pt>
                <c:pt idx="4232">
                  <c:v>8.6300048828130116</c:v>
                </c:pt>
                <c:pt idx="4233">
                  <c:v>8.7699890136720455</c:v>
                </c:pt>
                <c:pt idx="4234">
                  <c:v>8.739990234375</c:v>
                </c:pt>
                <c:pt idx="4235">
                  <c:v>8.7799987792970455</c:v>
                </c:pt>
                <c:pt idx="4236">
                  <c:v>8.6900024414070458</c:v>
                </c:pt>
                <c:pt idx="4237">
                  <c:v>8.7799987792970455</c:v>
                </c:pt>
                <c:pt idx="4238">
                  <c:v>8.4299926757820458</c:v>
                </c:pt>
                <c:pt idx="4239">
                  <c:v>8.5299987792970455</c:v>
                </c:pt>
                <c:pt idx="4240">
                  <c:v>8.6600036621100003</c:v>
                </c:pt>
                <c:pt idx="4241">
                  <c:v>8.6300048828130116</c:v>
                </c:pt>
                <c:pt idx="4242">
                  <c:v>8.760009765625</c:v>
                </c:pt>
                <c:pt idx="4243">
                  <c:v>8.7699890136720455</c:v>
                </c:pt>
                <c:pt idx="4244">
                  <c:v>8.75</c:v>
                </c:pt>
                <c:pt idx="4245">
                  <c:v>8.4499816894540345</c:v>
                </c:pt>
                <c:pt idx="4246">
                  <c:v>8.3299865722660229</c:v>
                </c:pt>
                <c:pt idx="4247">
                  <c:v>8.5499877929690342</c:v>
                </c:pt>
                <c:pt idx="4248">
                  <c:v>8.7799987792970455</c:v>
                </c:pt>
                <c:pt idx="4249">
                  <c:v>8.6900024414070458</c:v>
                </c:pt>
                <c:pt idx="4250">
                  <c:v>8.4599914550790345</c:v>
                </c:pt>
                <c:pt idx="4251">
                  <c:v>8.3200073242190342</c:v>
                </c:pt>
                <c:pt idx="4252">
                  <c:v>8.3200073242190342</c:v>
                </c:pt>
                <c:pt idx="4253">
                  <c:v>8.510009765625</c:v>
                </c:pt>
                <c:pt idx="4254">
                  <c:v>8.6399841308600003</c:v>
                </c:pt>
                <c:pt idx="4255">
                  <c:v>8.4400024414070458</c:v>
                </c:pt>
                <c:pt idx="4256">
                  <c:v>8.3299865722660229</c:v>
                </c:pt>
                <c:pt idx="4257">
                  <c:v>8.5299987792970455</c:v>
                </c:pt>
                <c:pt idx="4258">
                  <c:v>8.2699890136720455</c:v>
                </c:pt>
                <c:pt idx="4259">
                  <c:v>8.2699890136720455</c:v>
                </c:pt>
                <c:pt idx="4260">
                  <c:v>8.510009765625</c:v>
                </c:pt>
                <c:pt idx="4261">
                  <c:v>8.6099853515630116</c:v>
                </c:pt>
                <c:pt idx="4262">
                  <c:v>8.5400085449220455</c:v>
                </c:pt>
                <c:pt idx="4263">
                  <c:v>8.739990234375</c:v>
                </c:pt>
                <c:pt idx="4264">
                  <c:v>8.8399963378910229</c:v>
                </c:pt>
                <c:pt idx="4265">
                  <c:v>8.6300048828130116</c:v>
                </c:pt>
                <c:pt idx="4266">
                  <c:v>8.5299987792970455</c:v>
                </c:pt>
                <c:pt idx="4267">
                  <c:v>8.6300048828130116</c:v>
                </c:pt>
                <c:pt idx="4268">
                  <c:v>8.4700012207040345</c:v>
                </c:pt>
                <c:pt idx="4269">
                  <c:v>8.6099853515630116</c:v>
                </c:pt>
                <c:pt idx="4270">
                  <c:v>8.5299987792970455</c:v>
                </c:pt>
                <c:pt idx="4271">
                  <c:v>8.6099853515630116</c:v>
                </c:pt>
                <c:pt idx="4272">
                  <c:v>8.5499877929690342</c:v>
                </c:pt>
                <c:pt idx="4273">
                  <c:v>8.5</c:v>
                </c:pt>
                <c:pt idx="4274">
                  <c:v>8.6600036621100003</c:v>
                </c:pt>
                <c:pt idx="4275">
                  <c:v>8.6399841308600003</c:v>
                </c:pt>
                <c:pt idx="4276">
                  <c:v>8.6399841308600003</c:v>
                </c:pt>
                <c:pt idx="4277">
                  <c:v>8.5199890136720455</c:v>
                </c:pt>
                <c:pt idx="4278">
                  <c:v>8.1600036621100003</c:v>
                </c:pt>
                <c:pt idx="4279">
                  <c:v>8.260009765625</c:v>
                </c:pt>
                <c:pt idx="4280">
                  <c:v>8.4299926757820458</c:v>
                </c:pt>
                <c:pt idx="4281">
                  <c:v>8.4100036621100003</c:v>
                </c:pt>
                <c:pt idx="4282">
                  <c:v>8.3599853515630116</c:v>
                </c:pt>
                <c:pt idx="4283">
                  <c:v>8.3299865722660229</c:v>
                </c:pt>
                <c:pt idx="4284">
                  <c:v>8.260009765625</c:v>
                </c:pt>
                <c:pt idx="4285">
                  <c:v>8.2200012207040345</c:v>
                </c:pt>
                <c:pt idx="4286">
                  <c:v>8.1999816894540345</c:v>
                </c:pt>
                <c:pt idx="4287">
                  <c:v>8.1799926757820458</c:v>
                </c:pt>
                <c:pt idx="4288">
                  <c:v>8.3200073242190342</c:v>
                </c:pt>
                <c:pt idx="4289">
                  <c:v>8.2099914550790345</c:v>
                </c:pt>
                <c:pt idx="4290">
                  <c:v>8.4800109863290345</c:v>
                </c:pt>
                <c:pt idx="4291">
                  <c:v>8.4499816894540345</c:v>
                </c:pt>
                <c:pt idx="4292">
                  <c:v>8.3099975585940342</c:v>
                </c:pt>
                <c:pt idx="4293">
                  <c:v>8.3099975585940342</c:v>
                </c:pt>
                <c:pt idx="4294">
                  <c:v>8.4800109863290345</c:v>
                </c:pt>
                <c:pt idx="4295">
                  <c:v>8.4800109863290345</c:v>
                </c:pt>
                <c:pt idx="4296">
                  <c:v>8.3899841308600003</c:v>
                </c:pt>
                <c:pt idx="4297">
                  <c:v>8.2799987792970455</c:v>
                </c:pt>
                <c:pt idx="4298">
                  <c:v>8.1000061035160229</c:v>
                </c:pt>
                <c:pt idx="4299">
                  <c:v>8.0499877929690342</c:v>
                </c:pt>
                <c:pt idx="4300">
                  <c:v>8.3399963378910229</c:v>
                </c:pt>
                <c:pt idx="4301">
                  <c:v>8.3200073242190342</c:v>
                </c:pt>
                <c:pt idx="4302">
                  <c:v>8.1999816894540345</c:v>
                </c:pt>
                <c:pt idx="4303">
                  <c:v>8.260009765625</c:v>
                </c:pt>
                <c:pt idx="4304">
                  <c:v>8.3299865722660229</c:v>
                </c:pt>
                <c:pt idx="4305">
                  <c:v>8.2999877929690342</c:v>
                </c:pt>
                <c:pt idx="4306">
                  <c:v>8.4499816894540345</c:v>
                </c:pt>
                <c:pt idx="4307">
                  <c:v>8.4499816894540345</c:v>
                </c:pt>
                <c:pt idx="4308">
                  <c:v>8.2999877929690342</c:v>
                </c:pt>
                <c:pt idx="4309">
                  <c:v>8.1499938964850003</c:v>
                </c:pt>
                <c:pt idx="4310">
                  <c:v>8.0799865722660229</c:v>
                </c:pt>
                <c:pt idx="4311">
                  <c:v>8.1399841308600003</c:v>
                </c:pt>
                <c:pt idx="4312">
                  <c:v>8.2200012207040345</c:v>
                </c:pt>
                <c:pt idx="4313">
                  <c:v>8.1999816894540345</c:v>
                </c:pt>
                <c:pt idx="4314">
                  <c:v>8.2900085449220455</c:v>
                </c:pt>
                <c:pt idx="4315">
                  <c:v>8.239990234375</c:v>
                </c:pt>
                <c:pt idx="4316">
                  <c:v>8.4700012207040345</c:v>
                </c:pt>
                <c:pt idx="4317">
                  <c:v>8.2799987792970455</c:v>
                </c:pt>
                <c:pt idx="4318">
                  <c:v>8.4599914550790345</c:v>
                </c:pt>
                <c:pt idx="4319">
                  <c:v>8.4599914550790345</c:v>
                </c:pt>
                <c:pt idx="4320">
                  <c:v>8.3299865722660229</c:v>
                </c:pt>
                <c:pt idx="4321">
                  <c:v>8.239990234375</c:v>
                </c:pt>
                <c:pt idx="4322">
                  <c:v>8.4100036621100003</c:v>
                </c:pt>
                <c:pt idx="4323">
                  <c:v>8.4599914550790345</c:v>
                </c:pt>
                <c:pt idx="4324">
                  <c:v>8.25</c:v>
                </c:pt>
                <c:pt idx="4325">
                  <c:v>8.2900085449220455</c:v>
                </c:pt>
                <c:pt idx="4326">
                  <c:v>8.4299926757820458</c:v>
                </c:pt>
                <c:pt idx="4327">
                  <c:v>8.6099853515630116</c:v>
                </c:pt>
                <c:pt idx="4328">
                  <c:v>8.5899963378910229</c:v>
                </c:pt>
                <c:pt idx="4329">
                  <c:v>8.3299865722660229</c:v>
                </c:pt>
                <c:pt idx="4330">
                  <c:v>8.1699829101570458</c:v>
                </c:pt>
                <c:pt idx="4331">
                  <c:v>8.0700073242190342</c:v>
                </c:pt>
                <c:pt idx="4332">
                  <c:v>8.4400024414070458</c:v>
                </c:pt>
                <c:pt idx="4333">
                  <c:v>8.1900024414070458</c:v>
                </c:pt>
                <c:pt idx="4334">
                  <c:v>8.2099914550790345</c:v>
                </c:pt>
                <c:pt idx="4335">
                  <c:v>8.239990234375</c:v>
                </c:pt>
                <c:pt idx="4336">
                  <c:v>8.1900024414070458</c:v>
                </c:pt>
                <c:pt idx="4337">
                  <c:v>7.9800109863290345</c:v>
                </c:pt>
                <c:pt idx="4338">
                  <c:v>8.0400085449220455</c:v>
                </c:pt>
                <c:pt idx="4339">
                  <c:v>8.1000061035160229</c:v>
                </c:pt>
                <c:pt idx="4340">
                  <c:v>8.1300048828130116</c:v>
                </c:pt>
                <c:pt idx="4341">
                  <c:v>8.1399841308600003</c:v>
                </c:pt>
                <c:pt idx="4342">
                  <c:v>8.2999877929690342</c:v>
                </c:pt>
                <c:pt idx="4343">
                  <c:v>8.1300048828130116</c:v>
                </c:pt>
                <c:pt idx="4344">
                  <c:v>7.9499816894540345</c:v>
                </c:pt>
                <c:pt idx="4345">
                  <c:v>7.8800048828130116</c:v>
                </c:pt>
                <c:pt idx="4346">
                  <c:v>8.1099853515630116</c:v>
                </c:pt>
                <c:pt idx="4347">
                  <c:v>7.9800109863290345</c:v>
                </c:pt>
                <c:pt idx="4348">
                  <c:v>8.0799865722660229</c:v>
                </c:pt>
                <c:pt idx="4349">
                  <c:v>8.0899963378910229</c:v>
                </c:pt>
                <c:pt idx="4350">
                  <c:v>8.2200012207040345</c:v>
                </c:pt>
                <c:pt idx="4351">
                  <c:v>8.1600036621100003</c:v>
                </c:pt>
                <c:pt idx="4352">
                  <c:v>8.1499938964850003</c:v>
                </c:pt>
                <c:pt idx="4353">
                  <c:v>7.9700012207040345</c:v>
                </c:pt>
                <c:pt idx="4354">
                  <c:v>8.1699829101570458</c:v>
                </c:pt>
                <c:pt idx="4355">
                  <c:v>8.1099853515630116</c:v>
                </c:pt>
                <c:pt idx="4356">
                  <c:v>8.1900024414070458</c:v>
                </c:pt>
                <c:pt idx="4357">
                  <c:v>8.1000061035160229</c:v>
                </c:pt>
                <c:pt idx="4358">
                  <c:v>7.8699951171880116</c:v>
                </c:pt>
                <c:pt idx="4359">
                  <c:v>7.6799926757820458</c:v>
                </c:pt>
                <c:pt idx="4360">
                  <c:v>7.6199951171880116</c:v>
                </c:pt>
                <c:pt idx="4361">
                  <c:v>7.7900085449220455</c:v>
                </c:pt>
                <c:pt idx="4362">
                  <c:v>7.9100036621100003</c:v>
                </c:pt>
                <c:pt idx="4363">
                  <c:v>8.0299987792970455</c:v>
                </c:pt>
                <c:pt idx="4364">
                  <c:v>8</c:v>
                </c:pt>
                <c:pt idx="4365">
                  <c:v>7.7699890136720455</c:v>
                </c:pt>
                <c:pt idx="4366">
                  <c:v>8.0700073242190342</c:v>
                </c:pt>
                <c:pt idx="4367">
                  <c:v>8.2099914550790345</c:v>
                </c:pt>
                <c:pt idx="4368">
                  <c:v>8.1199951171880116</c:v>
                </c:pt>
                <c:pt idx="4369">
                  <c:v>8.4299926757820458</c:v>
                </c:pt>
                <c:pt idx="4370">
                  <c:v>8.4100036621100003</c:v>
                </c:pt>
                <c:pt idx="4371">
                  <c:v>8.1000061035160229</c:v>
                </c:pt>
                <c:pt idx="4372">
                  <c:v>7.9199829101570458</c:v>
                </c:pt>
                <c:pt idx="4373">
                  <c:v>7.8800048828130116</c:v>
                </c:pt>
                <c:pt idx="4374">
                  <c:v>7.8500061035160229</c:v>
                </c:pt>
                <c:pt idx="4375">
                  <c:v>7.989990234375</c:v>
                </c:pt>
                <c:pt idx="4376">
                  <c:v>8.010009765625</c:v>
                </c:pt>
                <c:pt idx="4377">
                  <c:v>8.010009765625</c:v>
                </c:pt>
                <c:pt idx="4378">
                  <c:v>8.1399841308600003</c:v>
                </c:pt>
                <c:pt idx="4379">
                  <c:v>8.0799865722660229</c:v>
                </c:pt>
                <c:pt idx="4380">
                  <c:v>8.1099853515630116</c:v>
                </c:pt>
                <c:pt idx="4381">
                  <c:v>7.6399841308600003</c:v>
                </c:pt>
                <c:pt idx="4382">
                  <c:v>7.6300048828130116</c:v>
                </c:pt>
                <c:pt idx="4383">
                  <c:v>8</c:v>
                </c:pt>
                <c:pt idx="4384">
                  <c:v>8.4199829101570458</c:v>
                </c:pt>
                <c:pt idx="4385">
                  <c:v>8.1300048828130116</c:v>
                </c:pt>
                <c:pt idx="4386">
                  <c:v>8.6300048828130116</c:v>
                </c:pt>
                <c:pt idx="4387">
                  <c:v>8.8200073242190342</c:v>
                </c:pt>
                <c:pt idx="4388">
                  <c:v>9.1099853515630116</c:v>
                </c:pt>
                <c:pt idx="4389">
                  <c:v>7.9199829101570458</c:v>
                </c:pt>
                <c:pt idx="4390">
                  <c:v>7.6699829101570458</c:v>
                </c:pt>
                <c:pt idx="4391">
                  <c:v>8.1499938964850003</c:v>
                </c:pt>
                <c:pt idx="4392">
                  <c:v>8.510009765625</c:v>
                </c:pt>
                <c:pt idx="4393">
                  <c:v>8.2300109863290345</c:v>
                </c:pt>
                <c:pt idx="4394">
                  <c:v>7.5499877929690342</c:v>
                </c:pt>
                <c:pt idx="4395">
                  <c:v>7.7699890136720455</c:v>
                </c:pt>
                <c:pt idx="4396">
                  <c:v>7.6199951171880116</c:v>
                </c:pt>
                <c:pt idx="4397">
                  <c:v>8.0400085449220455</c:v>
                </c:pt>
                <c:pt idx="4398">
                  <c:v>8.3299865722660229</c:v>
                </c:pt>
                <c:pt idx="4399">
                  <c:v>8.2200012207040345</c:v>
                </c:pt>
                <c:pt idx="4400">
                  <c:v>8</c:v>
                </c:pt>
                <c:pt idx="4401">
                  <c:v>8.2999877929690342</c:v>
                </c:pt>
                <c:pt idx="4402">
                  <c:v>8.8999938964850003</c:v>
                </c:pt>
                <c:pt idx="4403">
                  <c:v>8.4100036621100003</c:v>
                </c:pt>
                <c:pt idx="4404">
                  <c:v>8.239990234375</c:v>
                </c:pt>
                <c:pt idx="4405">
                  <c:v>8.4800109863290345</c:v>
                </c:pt>
                <c:pt idx="4406">
                  <c:v>8.5199890136720455</c:v>
                </c:pt>
                <c:pt idx="4407">
                  <c:v>8.4499816894540345</c:v>
                </c:pt>
                <c:pt idx="4408">
                  <c:v>8.1799926757820458</c:v>
                </c:pt>
                <c:pt idx="4409">
                  <c:v>8.3399963378910229</c:v>
                </c:pt>
                <c:pt idx="4410">
                  <c:v>7.989990234375</c:v>
                </c:pt>
                <c:pt idx="4411">
                  <c:v>7.9599914550790345</c:v>
                </c:pt>
                <c:pt idx="4412">
                  <c:v>7.9100036621100003</c:v>
                </c:pt>
                <c:pt idx="4413">
                  <c:v>8.1099853515630116</c:v>
                </c:pt>
                <c:pt idx="4414">
                  <c:v>8.4400024414070458</c:v>
                </c:pt>
                <c:pt idx="4415">
                  <c:v>8.3899841308600003</c:v>
                </c:pt>
                <c:pt idx="4416">
                  <c:v>7.8899841308600003</c:v>
                </c:pt>
                <c:pt idx="4417">
                  <c:v>7.6300048828130116</c:v>
                </c:pt>
                <c:pt idx="4418">
                  <c:v>7.6699829101570458</c:v>
                </c:pt>
                <c:pt idx="4419">
                  <c:v>7.75</c:v>
                </c:pt>
                <c:pt idx="4420">
                  <c:v>8.1199951171880116</c:v>
                </c:pt>
                <c:pt idx="4421">
                  <c:v>8.3299865722660229</c:v>
                </c:pt>
                <c:pt idx="4422">
                  <c:v>8.4100036621100003</c:v>
                </c:pt>
                <c:pt idx="4423">
                  <c:v>7.8599853515630116</c:v>
                </c:pt>
                <c:pt idx="4424">
                  <c:v>8.0400085449220455</c:v>
                </c:pt>
                <c:pt idx="4425">
                  <c:v>8.2200012207040345</c:v>
                </c:pt>
                <c:pt idx="4426">
                  <c:v>8.2999877929690342</c:v>
                </c:pt>
                <c:pt idx="4427">
                  <c:v>8.260009765625</c:v>
                </c:pt>
                <c:pt idx="4428">
                  <c:v>8.3699951171880116</c:v>
                </c:pt>
                <c:pt idx="4429">
                  <c:v>8.989990234375</c:v>
                </c:pt>
                <c:pt idx="4430">
                  <c:v>8.5299987792970455</c:v>
                </c:pt>
                <c:pt idx="4431">
                  <c:v>9.3999938964850003</c:v>
                </c:pt>
                <c:pt idx="4432">
                  <c:v>9.0899963378910229</c:v>
                </c:pt>
                <c:pt idx="4433">
                  <c:v>8.5199890136720455</c:v>
                </c:pt>
                <c:pt idx="4434">
                  <c:v>9.0700073242190342</c:v>
                </c:pt>
                <c:pt idx="4435">
                  <c:v>9.2099914550790345</c:v>
                </c:pt>
                <c:pt idx="4436">
                  <c:v>8.7799987792970455</c:v>
                </c:pt>
                <c:pt idx="4437">
                  <c:v>8.8099975585940342</c:v>
                </c:pt>
                <c:pt idx="4438">
                  <c:v>9.1099853515630116</c:v>
                </c:pt>
                <c:pt idx="4439">
                  <c:v>9.1699829101570458</c:v>
                </c:pt>
                <c:pt idx="4440">
                  <c:v>8.4700012207040345</c:v>
                </c:pt>
                <c:pt idx="4441">
                  <c:v>7.75</c:v>
                </c:pt>
                <c:pt idx="4442">
                  <c:v>8.0599975585940342</c:v>
                </c:pt>
                <c:pt idx="4443">
                  <c:v>7.75</c:v>
                </c:pt>
                <c:pt idx="4444">
                  <c:v>7.6900024414070458</c:v>
                </c:pt>
                <c:pt idx="4445">
                  <c:v>7.8500061035160229</c:v>
                </c:pt>
                <c:pt idx="4446">
                  <c:v>7.9800109863290345</c:v>
                </c:pt>
                <c:pt idx="4447">
                  <c:v>8.3299865722660229</c:v>
                </c:pt>
                <c:pt idx="4448">
                  <c:v>8.1300048828130116</c:v>
                </c:pt>
                <c:pt idx="4449">
                  <c:v>7.989990234375</c:v>
                </c:pt>
                <c:pt idx="4450">
                  <c:v>8.0199890136720455</c:v>
                </c:pt>
                <c:pt idx="4451">
                  <c:v>8.1900024414070458</c:v>
                </c:pt>
                <c:pt idx="4452">
                  <c:v>8.239990234375</c:v>
                </c:pt>
                <c:pt idx="4453">
                  <c:v>8.3200073242190342</c:v>
                </c:pt>
                <c:pt idx="4454">
                  <c:v>8.3200073242190342</c:v>
                </c:pt>
                <c:pt idx="4455">
                  <c:v>8.4700012207040345</c:v>
                </c:pt>
                <c:pt idx="4456">
                  <c:v>8.7300109863290345</c:v>
                </c:pt>
                <c:pt idx="4457">
                  <c:v>8.5400085449220455</c:v>
                </c:pt>
                <c:pt idx="4458">
                  <c:v>8.5499877929690342</c:v>
                </c:pt>
                <c:pt idx="4459">
                  <c:v>8.6499938964850003</c:v>
                </c:pt>
                <c:pt idx="4460">
                  <c:v>8.7699890136720455</c:v>
                </c:pt>
                <c:pt idx="4461">
                  <c:v>9.0199890136720455</c:v>
                </c:pt>
                <c:pt idx="4462">
                  <c:v>8.8099975585940342</c:v>
                </c:pt>
                <c:pt idx="4463">
                  <c:v>8.8399963378910229</c:v>
                </c:pt>
                <c:pt idx="4464">
                  <c:v>9.1099853515630116</c:v>
                </c:pt>
                <c:pt idx="4465">
                  <c:v>9.0499877929690342</c:v>
                </c:pt>
                <c:pt idx="4466">
                  <c:v>8.5799865722660229</c:v>
                </c:pt>
                <c:pt idx="4467">
                  <c:v>9.3200073242190342</c:v>
                </c:pt>
                <c:pt idx="4468">
                  <c:v>9.8399963378910229</c:v>
                </c:pt>
                <c:pt idx="4469">
                  <c:v>9.9499816894540345</c:v>
                </c:pt>
                <c:pt idx="4470">
                  <c:v>9.2699890136720455</c:v>
                </c:pt>
                <c:pt idx="4471">
                  <c:v>9.3200073242190342</c:v>
                </c:pt>
                <c:pt idx="4472">
                  <c:v>8.9700012207040345</c:v>
                </c:pt>
                <c:pt idx="4473">
                  <c:v>8.7300109863290345</c:v>
                </c:pt>
                <c:pt idx="4474">
                  <c:v>8.6999816894540345</c:v>
                </c:pt>
                <c:pt idx="4475">
                  <c:v>9.0799865722660229</c:v>
                </c:pt>
                <c:pt idx="4476">
                  <c:v>8.9299926757820458</c:v>
                </c:pt>
                <c:pt idx="4477">
                  <c:v>9.5599975585940342</c:v>
                </c:pt>
                <c:pt idx="4478">
                  <c:v>9.239990234375</c:v>
                </c:pt>
                <c:pt idx="4479">
                  <c:v>8.7900085449220455</c:v>
                </c:pt>
                <c:pt idx="4480">
                  <c:v>8.9299926757820458</c:v>
                </c:pt>
                <c:pt idx="4481">
                  <c:v>9.5499877929690342</c:v>
                </c:pt>
                <c:pt idx="4482">
                  <c:v>9.0599975585940342</c:v>
                </c:pt>
                <c:pt idx="4483">
                  <c:v>9.2699890136720455</c:v>
                </c:pt>
                <c:pt idx="4484">
                  <c:v>9.1000061035160229</c:v>
                </c:pt>
                <c:pt idx="4485">
                  <c:v>8.7999877929690342</c:v>
                </c:pt>
                <c:pt idx="4486">
                  <c:v>8.4499816894540345</c:v>
                </c:pt>
                <c:pt idx="4487">
                  <c:v>8.510009765625</c:v>
                </c:pt>
                <c:pt idx="4488">
                  <c:v>8.7699890136720455</c:v>
                </c:pt>
                <c:pt idx="4489">
                  <c:v>9.1000061035160229</c:v>
                </c:pt>
                <c:pt idx="4490">
                  <c:v>9.1000061035160229</c:v>
                </c:pt>
                <c:pt idx="4491">
                  <c:v>9.2900085449220455</c:v>
                </c:pt>
                <c:pt idx="4492">
                  <c:v>9.9800109863290345</c:v>
                </c:pt>
                <c:pt idx="4493">
                  <c:v>8.6399841308600003</c:v>
                </c:pt>
                <c:pt idx="4494">
                  <c:v>9.6000061035160229</c:v>
                </c:pt>
                <c:pt idx="4495">
                  <c:v>9.7300109863290345</c:v>
                </c:pt>
                <c:pt idx="4496">
                  <c:v>8.989990234375</c:v>
                </c:pt>
                <c:pt idx="4497">
                  <c:v>9.1799926757820458</c:v>
                </c:pt>
                <c:pt idx="4498">
                  <c:v>9.4499816894540345</c:v>
                </c:pt>
                <c:pt idx="4499">
                  <c:v>9.7200012207040345</c:v>
                </c:pt>
                <c:pt idx="4500">
                  <c:v>9.3299865722660229</c:v>
                </c:pt>
                <c:pt idx="4501">
                  <c:v>9.1399841308600003</c:v>
                </c:pt>
                <c:pt idx="4502">
                  <c:v>9.2200012207040345</c:v>
                </c:pt>
                <c:pt idx="4503">
                  <c:v>8.8500061035160229</c:v>
                </c:pt>
                <c:pt idx="4504">
                  <c:v>8.989990234375</c:v>
                </c:pt>
                <c:pt idx="4505">
                  <c:v>9.2300109863290345</c:v>
                </c:pt>
                <c:pt idx="4506">
                  <c:v>9.489990234375</c:v>
                </c:pt>
                <c:pt idx="4507">
                  <c:v>8.9599914550790345</c:v>
                </c:pt>
                <c:pt idx="4508">
                  <c:v>8.8399963378910229</c:v>
                </c:pt>
                <c:pt idx="4509">
                  <c:v>9.4499816894540345</c:v>
                </c:pt>
                <c:pt idx="4510">
                  <c:v>8.9100036621100003</c:v>
                </c:pt>
                <c:pt idx="4511">
                  <c:v>9.0499877929690342</c:v>
                </c:pt>
                <c:pt idx="4512">
                  <c:v>9.260009765625</c:v>
                </c:pt>
                <c:pt idx="4513">
                  <c:v>9.4400024414070458</c:v>
                </c:pt>
                <c:pt idx="4514">
                  <c:v>9.3500061035160229</c:v>
                </c:pt>
                <c:pt idx="4515">
                  <c:v>9.1600036621100003</c:v>
                </c:pt>
                <c:pt idx="4516">
                  <c:v>9.260009765625</c:v>
                </c:pt>
                <c:pt idx="4517">
                  <c:v>9.4700012207040345</c:v>
                </c:pt>
                <c:pt idx="4518">
                  <c:v>9.760009765625</c:v>
                </c:pt>
                <c:pt idx="4519">
                  <c:v>9.6300048828130116</c:v>
                </c:pt>
                <c:pt idx="4520">
                  <c:v>9.3899841308600003</c:v>
                </c:pt>
                <c:pt idx="4521">
                  <c:v>9.6199951171880116</c:v>
                </c:pt>
                <c:pt idx="4522">
                  <c:v>9.4299926757820458</c:v>
                </c:pt>
                <c:pt idx="4523">
                  <c:v>9.1999816894540345</c:v>
                </c:pt>
                <c:pt idx="4524">
                  <c:v>9.1600036621100003</c:v>
                </c:pt>
                <c:pt idx="4525">
                  <c:v>9.3099975585940342</c:v>
                </c:pt>
                <c:pt idx="4526">
                  <c:v>9.3699951171880116</c:v>
                </c:pt>
                <c:pt idx="4527">
                  <c:v>9.3800048828130116</c:v>
                </c:pt>
                <c:pt idx="4528">
                  <c:v>9.5499877929690342</c:v>
                </c:pt>
                <c:pt idx="4529">
                  <c:v>9.7799987792970455</c:v>
                </c:pt>
                <c:pt idx="4530">
                  <c:v>9.9700012207040345</c:v>
                </c:pt>
                <c:pt idx="4531">
                  <c:v>10.029998779297046</c:v>
                </c:pt>
                <c:pt idx="4532">
                  <c:v>9.9199829101570458</c:v>
                </c:pt>
                <c:pt idx="4533">
                  <c:v>9.9400024414070458</c:v>
                </c:pt>
                <c:pt idx="4534">
                  <c:v>10.169982910157046</c:v>
                </c:pt>
                <c:pt idx="4535">
                  <c:v>10.38998413086</c:v>
                </c:pt>
                <c:pt idx="4536">
                  <c:v>10.220001220704034</c:v>
                </c:pt>
                <c:pt idx="4537">
                  <c:v>10.079986572266023</c:v>
                </c:pt>
                <c:pt idx="4538">
                  <c:v>9.9700012207040345</c:v>
                </c:pt>
                <c:pt idx="4539">
                  <c:v>10.079986572266023</c:v>
                </c:pt>
                <c:pt idx="4540">
                  <c:v>10.25</c:v>
                </c:pt>
                <c:pt idx="4541">
                  <c:v>10.369995117188012</c:v>
                </c:pt>
                <c:pt idx="4542">
                  <c:v>10.619995117188012</c:v>
                </c:pt>
                <c:pt idx="4543">
                  <c:v>10.88998413086</c:v>
                </c:pt>
                <c:pt idx="4544">
                  <c:v>10.720001220704034</c:v>
                </c:pt>
                <c:pt idx="4545">
                  <c:v>10.5</c:v>
                </c:pt>
                <c:pt idx="4546">
                  <c:v>10.339996337891023</c:v>
                </c:pt>
                <c:pt idx="4547">
                  <c:v>10.299987792969034</c:v>
                </c:pt>
                <c:pt idx="4548">
                  <c:v>10.260009765625</c:v>
                </c:pt>
                <c:pt idx="4549">
                  <c:v>10.239990234375</c:v>
                </c:pt>
                <c:pt idx="4550">
                  <c:v>10.239990234375</c:v>
                </c:pt>
                <c:pt idx="4551">
                  <c:v>9.9499816894540345</c:v>
                </c:pt>
                <c:pt idx="4552">
                  <c:v>10.070007324219034</c:v>
                </c:pt>
                <c:pt idx="4553">
                  <c:v>10.309997558594034</c:v>
                </c:pt>
                <c:pt idx="4554">
                  <c:v>10.549987792969034</c:v>
                </c:pt>
                <c:pt idx="4555">
                  <c:v>10.579986572266023</c:v>
                </c:pt>
                <c:pt idx="4556">
                  <c:v>10.820007324219034</c:v>
                </c:pt>
                <c:pt idx="4557">
                  <c:v>11.279998779297046</c:v>
                </c:pt>
                <c:pt idx="4558">
                  <c:v>10.769989013672046</c:v>
                </c:pt>
                <c:pt idx="4559">
                  <c:v>10.980010986329034</c:v>
                </c:pt>
                <c:pt idx="4560">
                  <c:v>10.690002441407046</c:v>
                </c:pt>
                <c:pt idx="4561">
                  <c:v>10.790008544922046</c:v>
                </c:pt>
                <c:pt idx="4562">
                  <c:v>10.91000366211</c:v>
                </c:pt>
                <c:pt idx="4563">
                  <c:v>10.949981689454034</c:v>
                </c:pt>
                <c:pt idx="4564">
                  <c:v>10.929992675782046</c:v>
                </c:pt>
                <c:pt idx="4565">
                  <c:v>10.929992675782046</c:v>
                </c:pt>
                <c:pt idx="4566">
                  <c:v>10.579986572266023</c:v>
                </c:pt>
                <c:pt idx="4567">
                  <c:v>10.489990234375</c:v>
                </c:pt>
                <c:pt idx="4568">
                  <c:v>10.63998413086</c:v>
                </c:pt>
                <c:pt idx="4569">
                  <c:v>10.880004882813012</c:v>
                </c:pt>
                <c:pt idx="4570">
                  <c:v>10.959991455079034</c:v>
                </c:pt>
                <c:pt idx="4571">
                  <c:v>11.019989013672046</c:v>
                </c:pt>
                <c:pt idx="4572">
                  <c:v>11.010009765625</c:v>
                </c:pt>
                <c:pt idx="4573">
                  <c:v>10.790008544922046</c:v>
                </c:pt>
                <c:pt idx="4574">
                  <c:v>10.820007324219034</c:v>
                </c:pt>
                <c:pt idx="4575">
                  <c:v>10.449981689454034</c:v>
                </c:pt>
                <c:pt idx="4576">
                  <c:v>10.559997558594034</c:v>
                </c:pt>
                <c:pt idx="4577">
                  <c:v>10.940002441407046</c:v>
                </c:pt>
                <c:pt idx="4578">
                  <c:v>11.070007324219034</c:v>
                </c:pt>
                <c:pt idx="4579">
                  <c:v>10.940002441407046</c:v>
                </c:pt>
                <c:pt idx="4580">
                  <c:v>10.820007324219034</c:v>
                </c:pt>
                <c:pt idx="4581">
                  <c:v>10.970001220704034</c:v>
                </c:pt>
                <c:pt idx="4582">
                  <c:v>11.130004882813012</c:v>
                </c:pt>
                <c:pt idx="4583">
                  <c:v>11.239990234375</c:v>
                </c:pt>
                <c:pt idx="4584">
                  <c:v>11.290008544922046</c:v>
                </c:pt>
                <c:pt idx="4585">
                  <c:v>10.970001220704034</c:v>
                </c:pt>
                <c:pt idx="4586">
                  <c:v>10.980010986329034</c:v>
                </c:pt>
                <c:pt idx="4587">
                  <c:v>11.109985351563012</c:v>
                </c:pt>
                <c:pt idx="4588">
                  <c:v>11.290008544922046</c:v>
                </c:pt>
                <c:pt idx="4589">
                  <c:v>11.059997558594034</c:v>
                </c:pt>
                <c:pt idx="4590">
                  <c:v>10.779998779297046</c:v>
                </c:pt>
                <c:pt idx="4591">
                  <c:v>10.730010986329034</c:v>
                </c:pt>
                <c:pt idx="4592">
                  <c:v>10.779998779297046</c:v>
                </c:pt>
                <c:pt idx="4593">
                  <c:v>10.859985351563012</c:v>
                </c:pt>
                <c:pt idx="4594">
                  <c:v>11</c:v>
                </c:pt>
                <c:pt idx="4595">
                  <c:v>11.220001220704034</c:v>
                </c:pt>
                <c:pt idx="4596">
                  <c:v>11.239990234375</c:v>
                </c:pt>
                <c:pt idx="4597">
                  <c:v>11.399993896485</c:v>
                </c:pt>
                <c:pt idx="4598">
                  <c:v>11.470001220704034</c:v>
                </c:pt>
                <c:pt idx="4599">
                  <c:v>11.339996337891023</c:v>
                </c:pt>
                <c:pt idx="4600">
                  <c:v>11.179992675782046</c:v>
                </c:pt>
                <c:pt idx="4601">
                  <c:v>11.239990234375</c:v>
                </c:pt>
                <c:pt idx="4602">
                  <c:v>11.010009765625</c:v>
                </c:pt>
                <c:pt idx="4603">
                  <c:v>10.859985351563012</c:v>
                </c:pt>
                <c:pt idx="4604">
                  <c:v>11</c:v>
                </c:pt>
                <c:pt idx="4605">
                  <c:v>11.010009765625</c:v>
                </c:pt>
                <c:pt idx="4606">
                  <c:v>10.970001220704034</c:v>
                </c:pt>
                <c:pt idx="4607">
                  <c:v>11.049987792969034</c:v>
                </c:pt>
                <c:pt idx="4608">
                  <c:v>10.919982910157046</c:v>
                </c:pt>
                <c:pt idx="4609">
                  <c:v>10.929992675782046</c:v>
                </c:pt>
                <c:pt idx="4610">
                  <c:v>11.019989013672046</c:v>
                </c:pt>
                <c:pt idx="4611">
                  <c:v>10.989990234375</c:v>
                </c:pt>
                <c:pt idx="4612">
                  <c:v>11.010009765625</c:v>
                </c:pt>
                <c:pt idx="4613">
                  <c:v>11.029998779297046</c:v>
                </c:pt>
                <c:pt idx="4614">
                  <c:v>11.100006103516023</c:v>
                </c:pt>
                <c:pt idx="4615">
                  <c:v>11.109985351563012</c:v>
                </c:pt>
                <c:pt idx="4616">
                  <c:v>10.88998413086</c:v>
                </c:pt>
                <c:pt idx="4617">
                  <c:v>10.929992675782046</c:v>
                </c:pt>
                <c:pt idx="4618">
                  <c:v>11.239990234375</c:v>
                </c:pt>
                <c:pt idx="4619">
                  <c:v>11.399993896485</c:v>
                </c:pt>
                <c:pt idx="4620">
                  <c:v>11.25</c:v>
                </c:pt>
                <c:pt idx="4621">
                  <c:v>11.089996337891023</c:v>
                </c:pt>
                <c:pt idx="4622">
                  <c:v>11.309997558594034</c:v>
                </c:pt>
                <c:pt idx="4623">
                  <c:v>11.480010986329034</c:v>
                </c:pt>
                <c:pt idx="4624">
                  <c:v>11.279998779297046</c:v>
                </c:pt>
                <c:pt idx="4625">
                  <c:v>11.440002441407046</c:v>
                </c:pt>
                <c:pt idx="4626">
                  <c:v>11.040008544922046</c:v>
                </c:pt>
                <c:pt idx="4627">
                  <c:v>11.190002441407046</c:v>
                </c:pt>
                <c:pt idx="4628">
                  <c:v>11.130004882813012</c:v>
                </c:pt>
                <c:pt idx="4629">
                  <c:v>11.040008544922046</c:v>
                </c:pt>
                <c:pt idx="4630">
                  <c:v>11.16000366211</c:v>
                </c:pt>
                <c:pt idx="4631">
                  <c:v>11.309997558594034</c:v>
                </c:pt>
                <c:pt idx="4632">
                  <c:v>11.149993896485</c:v>
                </c:pt>
                <c:pt idx="4633">
                  <c:v>10.850006103516023</c:v>
                </c:pt>
                <c:pt idx="4634">
                  <c:v>11.059997558594034</c:v>
                </c:pt>
                <c:pt idx="4635">
                  <c:v>11.149993896485</c:v>
                </c:pt>
                <c:pt idx="4636">
                  <c:v>11.059997558594034</c:v>
                </c:pt>
                <c:pt idx="4637">
                  <c:v>11.190002441407046</c:v>
                </c:pt>
                <c:pt idx="4638">
                  <c:v>11.359985351563012</c:v>
                </c:pt>
                <c:pt idx="4639">
                  <c:v>11.369995117188012</c:v>
                </c:pt>
                <c:pt idx="4640">
                  <c:v>11.149993896485</c:v>
                </c:pt>
                <c:pt idx="4641">
                  <c:v>11.040008544922046</c:v>
                </c:pt>
                <c:pt idx="4642">
                  <c:v>11.100006103516023</c:v>
                </c:pt>
                <c:pt idx="4643">
                  <c:v>11.169982910157046</c:v>
                </c:pt>
                <c:pt idx="4644">
                  <c:v>11.049987792969034</c:v>
                </c:pt>
                <c:pt idx="4645">
                  <c:v>11.209991455079034</c:v>
                </c:pt>
                <c:pt idx="4646">
                  <c:v>11.149993896485</c:v>
                </c:pt>
                <c:pt idx="4647">
                  <c:v>11.059997558594034</c:v>
                </c:pt>
                <c:pt idx="4648">
                  <c:v>10.91000366211</c:v>
                </c:pt>
                <c:pt idx="4649">
                  <c:v>10.820007324219034</c:v>
                </c:pt>
                <c:pt idx="4650">
                  <c:v>10.899993896485</c:v>
                </c:pt>
                <c:pt idx="4651">
                  <c:v>11.049987792969034</c:v>
                </c:pt>
                <c:pt idx="4652">
                  <c:v>11.260009765625</c:v>
                </c:pt>
                <c:pt idx="4653">
                  <c:v>11.269989013672046</c:v>
                </c:pt>
                <c:pt idx="4654">
                  <c:v>11.16000366211</c:v>
                </c:pt>
                <c:pt idx="4655">
                  <c:v>10.980010986329034</c:v>
                </c:pt>
                <c:pt idx="4656">
                  <c:v>11.059997558594034</c:v>
                </c:pt>
                <c:pt idx="4657">
                  <c:v>11.109985351563012</c:v>
                </c:pt>
                <c:pt idx="4658">
                  <c:v>11.019989013672046</c:v>
                </c:pt>
                <c:pt idx="4659">
                  <c:v>11.100006103516023</c:v>
                </c:pt>
                <c:pt idx="4660">
                  <c:v>11.019989013672046</c:v>
                </c:pt>
                <c:pt idx="4661">
                  <c:v>11.089996337891023</c:v>
                </c:pt>
                <c:pt idx="4662">
                  <c:v>11.25</c:v>
                </c:pt>
                <c:pt idx="4663">
                  <c:v>11.25</c:v>
                </c:pt>
                <c:pt idx="4664">
                  <c:v>11.369995117188012</c:v>
                </c:pt>
                <c:pt idx="4665">
                  <c:v>11.199981689454034</c:v>
                </c:pt>
                <c:pt idx="4666">
                  <c:v>10.790008544922046</c:v>
                </c:pt>
                <c:pt idx="4667">
                  <c:v>10.730010986329034</c:v>
                </c:pt>
                <c:pt idx="4668">
                  <c:v>10.739990234375</c:v>
                </c:pt>
                <c:pt idx="4669">
                  <c:v>10.739990234375</c:v>
                </c:pt>
                <c:pt idx="4670">
                  <c:v>10.769989013672046</c:v>
                </c:pt>
                <c:pt idx="4671">
                  <c:v>10.720001220704034</c:v>
                </c:pt>
                <c:pt idx="4672">
                  <c:v>10.649993896485</c:v>
                </c:pt>
                <c:pt idx="4673">
                  <c:v>10.799987792969034</c:v>
                </c:pt>
                <c:pt idx="4674">
                  <c:v>10.820007324219034</c:v>
                </c:pt>
                <c:pt idx="4675">
                  <c:v>10.75</c:v>
                </c:pt>
                <c:pt idx="4676">
                  <c:v>10.699981689454034</c:v>
                </c:pt>
                <c:pt idx="4677">
                  <c:v>10.63998413086</c:v>
                </c:pt>
                <c:pt idx="4678">
                  <c:v>10.63998413086</c:v>
                </c:pt>
                <c:pt idx="4679">
                  <c:v>10.769989013672046</c:v>
                </c:pt>
                <c:pt idx="4680">
                  <c:v>10.839996337891023</c:v>
                </c:pt>
                <c:pt idx="4681">
                  <c:v>10.809997558594034</c:v>
                </c:pt>
                <c:pt idx="4682">
                  <c:v>10.699981689454034</c:v>
                </c:pt>
                <c:pt idx="4683">
                  <c:v>10.690002441407046</c:v>
                </c:pt>
                <c:pt idx="4684">
                  <c:v>10.709991455079034</c:v>
                </c:pt>
                <c:pt idx="4685">
                  <c:v>10.380004882813012</c:v>
                </c:pt>
                <c:pt idx="4686">
                  <c:v>10.470001220704034</c:v>
                </c:pt>
                <c:pt idx="4687">
                  <c:v>10.739990234375</c:v>
                </c:pt>
                <c:pt idx="4688">
                  <c:v>10.820007324219034</c:v>
                </c:pt>
                <c:pt idx="4689">
                  <c:v>10.790008544922046</c:v>
                </c:pt>
                <c:pt idx="4690">
                  <c:v>10.690002441407046</c:v>
                </c:pt>
                <c:pt idx="4691">
                  <c:v>10.75</c:v>
                </c:pt>
                <c:pt idx="4692">
                  <c:v>10.66000366211</c:v>
                </c:pt>
                <c:pt idx="4693">
                  <c:v>10.75</c:v>
                </c:pt>
                <c:pt idx="4694">
                  <c:v>10.579986572266023</c:v>
                </c:pt>
                <c:pt idx="4695">
                  <c:v>10.399993896485</c:v>
                </c:pt>
                <c:pt idx="4696">
                  <c:v>10.419982910157046</c:v>
                </c:pt>
                <c:pt idx="4697">
                  <c:v>10.570007324219034</c:v>
                </c:pt>
                <c:pt idx="4698">
                  <c:v>10.88998413086</c:v>
                </c:pt>
                <c:pt idx="4699">
                  <c:v>10.649993896485</c:v>
                </c:pt>
                <c:pt idx="4700">
                  <c:v>10.690002441407046</c:v>
                </c:pt>
                <c:pt idx="4701">
                  <c:v>10.679992675782046</c:v>
                </c:pt>
                <c:pt idx="4702">
                  <c:v>10.619995117188012</c:v>
                </c:pt>
                <c:pt idx="4703">
                  <c:v>10.570007324219034</c:v>
                </c:pt>
                <c:pt idx="4704">
                  <c:v>10.549987792969034</c:v>
                </c:pt>
                <c:pt idx="4705">
                  <c:v>10.739990234375</c:v>
                </c:pt>
                <c:pt idx="4706">
                  <c:v>10.850006103516023</c:v>
                </c:pt>
                <c:pt idx="4707">
                  <c:v>10.559997558594034</c:v>
                </c:pt>
                <c:pt idx="4708">
                  <c:v>10.600006103516023</c:v>
                </c:pt>
                <c:pt idx="4709">
                  <c:v>10.579986572266023</c:v>
                </c:pt>
                <c:pt idx="4710">
                  <c:v>10.549987792969034</c:v>
                </c:pt>
                <c:pt idx="4711">
                  <c:v>10.230010986329034</c:v>
                </c:pt>
                <c:pt idx="4712">
                  <c:v>10.079986572266023</c:v>
                </c:pt>
                <c:pt idx="4713">
                  <c:v>10.079986572266023</c:v>
                </c:pt>
                <c:pt idx="4714">
                  <c:v>10.199981689454034</c:v>
                </c:pt>
                <c:pt idx="4715">
                  <c:v>10.239990234375</c:v>
                </c:pt>
                <c:pt idx="4716">
                  <c:v>10.309997558594034</c:v>
                </c:pt>
                <c:pt idx="4717">
                  <c:v>10.440002441407046</c:v>
                </c:pt>
                <c:pt idx="4718">
                  <c:v>10.359985351563012</c:v>
                </c:pt>
                <c:pt idx="4719">
                  <c:v>10.699981689454034</c:v>
                </c:pt>
                <c:pt idx="4720">
                  <c:v>10.609985351563012</c:v>
                </c:pt>
                <c:pt idx="4721">
                  <c:v>10.540008544922046</c:v>
                </c:pt>
                <c:pt idx="4722">
                  <c:v>10.38998413086</c:v>
                </c:pt>
                <c:pt idx="4723">
                  <c:v>10.41000366211</c:v>
                </c:pt>
                <c:pt idx="4724">
                  <c:v>10.419982910157046</c:v>
                </c:pt>
                <c:pt idx="4725">
                  <c:v>10.419982910157046</c:v>
                </c:pt>
                <c:pt idx="4726">
                  <c:v>10.449981689454034</c:v>
                </c:pt>
                <c:pt idx="4727">
                  <c:v>10.41000366211</c:v>
                </c:pt>
                <c:pt idx="4728">
                  <c:v>10.480010986329034</c:v>
                </c:pt>
                <c:pt idx="4729">
                  <c:v>10.489990234375</c:v>
                </c:pt>
                <c:pt idx="4730">
                  <c:v>10.720001220704034</c:v>
                </c:pt>
                <c:pt idx="4731">
                  <c:v>10.699981689454034</c:v>
                </c:pt>
                <c:pt idx="4732">
                  <c:v>10.380004882813012</c:v>
                </c:pt>
                <c:pt idx="4733">
                  <c:v>10.130004882813012</c:v>
                </c:pt>
                <c:pt idx="4734">
                  <c:v>10.169982910157046</c:v>
                </c:pt>
                <c:pt idx="4735">
                  <c:v>10.649993896485</c:v>
                </c:pt>
                <c:pt idx="4736">
                  <c:v>10.630004882813012</c:v>
                </c:pt>
                <c:pt idx="4737">
                  <c:v>10.309997558594034</c:v>
                </c:pt>
                <c:pt idx="4738">
                  <c:v>10.109985351563012</c:v>
                </c:pt>
                <c:pt idx="4739">
                  <c:v>10.649993896485</c:v>
                </c:pt>
                <c:pt idx="4740">
                  <c:v>9.9700012207040345</c:v>
                </c:pt>
                <c:pt idx="4741">
                  <c:v>10.519989013672046</c:v>
                </c:pt>
                <c:pt idx="4742">
                  <c:v>9.8099975585940342</c:v>
                </c:pt>
                <c:pt idx="4743">
                  <c:v>10.179992675782046</c:v>
                </c:pt>
                <c:pt idx="4744">
                  <c:v>9.989990234375</c:v>
                </c:pt>
                <c:pt idx="4745">
                  <c:v>10.029998779297046</c:v>
                </c:pt>
                <c:pt idx="4746">
                  <c:v>10.190002441407046</c:v>
                </c:pt>
                <c:pt idx="4747">
                  <c:v>10</c:v>
                </c:pt>
                <c:pt idx="4748">
                  <c:v>10.339996337891023</c:v>
                </c:pt>
                <c:pt idx="4749">
                  <c:v>10.019989013672046</c:v>
                </c:pt>
                <c:pt idx="4750">
                  <c:v>9.6699829101570458</c:v>
                </c:pt>
                <c:pt idx="4751">
                  <c:v>10.119995117188012</c:v>
                </c:pt>
                <c:pt idx="4752">
                  <c:v>10.350006103516023</c:v>
                </c:pt>
                <c:pt idx="4753">
                  <c:v>10.359985351563012</c:v>
                </c:pt>
                <c:pt idx="4754">
                  <c:v>10.519989013672046</c:v>
                </c:pt>
                <c:pt idx="4755">
                  <c:v>10.239990234375</c:v>
                </c:pt>
                <c:pt idx="4756">
                  <c:v>10.089996337891023</c:v>
                </c:pt>
                <c:pt idx="4757">
                  <c:v>10.16000366211</c:v>
                </c:pt>
                <c:pt idx="4758">
                  <c:v>10.41000366211</c:v>
                </c:pt>
                <c:pt idx="4759">
                  <c:v>10.459991455079034</c:v>
                </c:pt>
                <c:pt idx="4760">
                  <c:v>10.269989013672046</c:v>
                </c:pt>
                <c:pt idx="4761">
                  <c:v>10.380004882813012</c:v>
                </c:pt>
                <c:pt idx="4762">
                  <c:v>9.6999816894540345</c:v>
                </c:pt>
                <c:pt idx="4763">
                  <c:v>10.029998779297046</c:v>
                </c:pt>
                <c:pt idx="4764">
                  <c:v>9.9499816894540345</c:v>
                </c:pt>
                <c:pt idx="4765">
                  <c:v>9.9100036621100003</c:v>
                </c:pt>
                <c:pt idx="4766">
                  <c:v>10.290008544922046</c:v>
                </c:pt>
                <c:pt idx="4767">
                  <c:v>10.169982910157046</c:v>
                </c:pt>
                <c:pt idx="4768">
                  <c:v>9.7699890136720455</c:v>
                </c:pt>
                <c:pt idx="4769">
                  <c:v>9.8899841308600003</c:v>
                </c:pt>
                <c:pt idx="4770">
                  <c:v>9.8699951171880116</c:v>
                </c:pt>
                <c:pt idx="4771">
                  <c:v>9.6499938964850003</c:v>
                </c:pt>
                <c:pt idx="4772">
                  <c:v>9.6600036621100003</c:v>
                </c:pt>
                <c:pt idx="4773">
                  <c:v>9.7699890136720455</c:v>
                </c:pt>
                <c:pt idx="4774">
                  <c:v>9.8399963378910229</c:v>
                </c:pt>
                <c:pt idx="4775">
                  <c:v>9.6799926757820458</c:v>
                </c:pt>
                <c:pt idx="4776">
                  <c:v>9.989990234375</c:v>
                </c:pt>
                <c:pt idx="4777">
                  <c:v>9.9199829101570458</c:v>
                </c:pt>
                <c:pt idx="4778">
                  <c:v>9.75</c:v>
                </c:pt>
                <c:pt idx="4779">
                  <c:v>9.7300109863290345</c:v>
                </c:pt>
                <c:pt idx="4780">
                  <c:v>9.489990234375</c:v>
                </c:pt>
                <c:pt idx="4781">
                  <c:v>9.4400024414070458</c:v>
                </c:pt>
                <c:pt idx="4782">
                  <c:v>9.3399963378910229</c:v>
                </c:pt>
                <c:pt idx="4783">
                  <c:v>9.2900085449220455</c:v>
                </c:pt>
                <c:pt idx="4784">
                  <c:v>9.2900085449220455</c:v>
                </c:pt>
                <c:pt idx="4785">
                  <c:v>9.3899841308600003</c:v>
                </c:pt>
                <c:pt idx="4786">
                  <c:v>9.4100036621100003</c:v>
                </c:pt>
                <c:pt idx="4787">
                  <c:v>9.5400085449220455</c:v>
                </c:pt>
                <c:pt idx="4788">
                  <c:v>9.4599914550790345</c:v>
                </c:pt>
                <c:pt idx="4789">
                  <c:v>9.6399841308600003</c:v>
                </c:pt>
                <c:pt idx="4790">
                  <c:v>9.7300109863290345</c:v>
                </c:pt>
                <c:pt idx="4791">
                  <c:v>9.8500061035160229</c:v>
                </c:pt>
                <c:pt idx="4792">
                  <c:v>9.6399841308600003</c:v>
                </c:pt>
                <c:pt idx="4793">
                  <c:v>9.3800048828130116</c:v>
                </c:pt>
                <c:pt idx="4794">
                  <c:v>9.4199829101570458</c:v>
                </c:pt>
                <c:pt idx="4795">
                  <c:v>9.8200073242190342</c:v>
                </c:pt>
                <c:pt idx="4796">
                  <c:v>9.6900024414070458</c:v>
                </c:pt>
                <c:pt idx="4797">
                  <c:v>10.089996337891023</c:v>
                </c:pt>
                <c:pt idx="4798">
                  <c:v>9.5499877929690342</c:v>
                </c:pt>
                <c:pt idx="4799">
                  <c:v>9.5199890136720455</c:v>
                </c:pt>
                <c:pt idx="4800">
                  <c:v>9.5499877929690342</c:v>
                </c:pt>
                <c:pt idx="4801">
                  <c:v>9.8500061035160229</c:v>
                </c:pt>
                <c:pt idx="4802">
                  <c:v>10.100006103516023</c:v>
                </c:pt>
                <c:pt idx="4803">
                  <c:v>10.029998779297046</c:v>
                </c:pt>
                <c:pt idx="4804">
                  <c:v>10.119995117188012</c:v>
                </c:pt>
                <c:pt idx="4805">
                  <c:v>10.040008544922046</c:v>
                </c:pt>
                <c:pt idx="4806">
                  <c:v>9.4400024414070458</c:v>
                </c:pt>
                <c:pt idx="4807">
                  <c:v>10.169982910157046</c:v>
                </c:pt>
                <c:pt idx="4808">
                  <c:v>10.600006103516023</c:v>
                </c:pt>
                <c:pt idx="4809">
                  <c:v>11.419982910157046</c:v>
                </c:pt>
                <c:pt idx="4810">
                  <c:v>10.339996337891023</c:v>
                </c:pt>
                <c:pt idx="4811">
                  <c:v>10.029998779297046</c:v>
                </c:pt>
                <c:pt idx="4812">
                  <c:v>9.75</c:v>
                </c:pt>
                <c:pt idx="4813">
                  <c:v>9.75</c:v>
                </c:pt>
                <c:pt idx="4814">
                  <c:v>9.6099853515630116</c:v>
                </c:pt>
                <c:pt idx="4815">
                  <c:v>9.7099914550790345</c:v>
                </c:pt>
                <c:pt idx="4816">
                  <c:v>9.3099975585940342</c:v>
                </c:pt>
                <c:pt idx="4817">
                  <c:v>9.1799926757820458</c:v>
                </c:pt>
                <c:pt idx="4818">
                  <c:v>9.3599853515630116</c:v>
                </c:pt>
                <c:pt idx="4819">
                  <c:v>9.5799865722660229</c:v>
                </c:pt>
                <c:pt idx="4820">
                  <c:v>9.3800048828130116</c:v>
                </c:pt>
                <c:pt idx="4821">
                  <c:v>9.6099853515630116</c:v>
                </c:pt>
                <c:pt idx="4822">
                  <c:v>9.2999877929690342</c:v>
                </c:pt>
                <c:pt idx="4823">
                  <c:v>9.7300109863290345</c:v>
                </c:pt>
                <c:pt idx="4824">
                  <c:v>9.6900024414070458</c:v>
                </c:pt>
                <c:pt idx="4825">
                  <c:v>9.8599853515630116</c:v>
                </c:pt>
                <c:pt idx="4826">
                  <c:v>10.059997558594034</c:v>
                </c:pt>
                <c:pt idx="4827">
                  <c:v>10.279998779297046</c:v>
                </c:pt>
                <c:pt idx="4828">
                  <c:v>9.9800109863290345</c:v>
                </c:pt>
                <c:pt idx="4829">
                  <c:v>9.4599914550790345</c:v>
                </c:pt>
                <c:pt idx="4830">
                  <c:v>8.989990234375</c:v>
                </c:pt>
                <c:pt idx="4831">
                  <c:v>9.3399963378910229</c:v>
                </c:pt>
                <c:pt idx="4832">
                  <c:v>9.4599914550790345</c:v>
                </c:pt>
                <c:pt idx="4833">
                  <c:v>10.630004882813012</c:v>
                </c:pt>
                <c:pt idx="4834">
                  <c:v>11.070007324219034</c:v>
                </c:pt>
                <c:pt idx="4835">
                  <c:v>10.690002441407046</c:v>
                </c:pt>
                <c:pt idx="4836">
                  <c:v>10.290008544922046</c:v>
                </c:pt>
                <c:pt idx="4837">
                  <c:v>9.6199951171880116</c:v>
                </c:pt>
                <c:pt idx="4838">
                  <c:v>9.6900024414070458</c:v>
                </c:pt>
                <c:pt idx="4839">
                  <c:v>10.169982910157046</c:v>
                </c:pt>
                <c:pt idx="4840">
                  <c:v>10.679992675782046</c:v>
                </c:pt>
                <c:pt idx="4841">
                  <c:v>10.279998779297046</c:v>
                </c:pt>
                <c:pt idx="4842">
                  <c:v>9.9599914550790345</c:v>
                </c:pt>
                <c:pt idx="4843">
                  <c:v>9.4800109863290345</c:v>
                </c:pt>
                <c:pt idx="4844">
                  <c:v>9.4700012207040345</c:v>
                </c:pt>
                <c:pt idx="4845">
                  <c:v>9.3699951171880116</c:v>
                </c:pt>
                <c:pt idx="4846">
                  <c:v>9.4499816894540345</c:v>
                </c:pt>
                <c:pt idx="4847">
                  <c:v>9.3800048828130116</c:v>
                </c:pt>
                <c:pt idx="4848">
                  <c:v>9.2699890136720455</c:v>
                </c:pt>
                <c:pt idx="4849">
                  <c:v>9.3599853515630116</c:v>
                </c:pt>
                <c:pt idx="4850">
                  <c:v>9.4499816894540345</c:v>
                </c:pt>
                <c:pt idx="4851">
                  <c:v>9.5499877929690342</c:v>
                </c:pt>
                <c:pt idx="4852">
                  <c:v>9.3699951171880116</c:v>
                </c:pt>
                <c:pt idx="4853">
                  <c:v>9.2300109863290345</c:v>
                </c:pt>
                <c:pt idx="4854">
                  <c:v>9.4400024414070458</c:v>
                </c:pt>
                <c:pt idx="4855">
                  <c:v>9.6799926757820458</c:v>
                </c:pt>
                <c:pt idx="4856">
                  <c:v>9.9299926757820458</c:v>
                </c:pt>
                <c:pt idx="4857">
                  <c:v>9.760009765625</c:v>
                </c:pt>
                <c:pt idx="4858">
                  <c:v>9.489990234375</c:v>
                </c:pt>
                <c:pt idx="4859">
                  <c:v>9.4400024414070458</c:v>
                </c:pt>
                <c:pt idx="4860">
                  <c:v>9.4599914550790345</c:v>
                </c:pt>
                <c:pt idx="4861">
                  <c:v>9.6399841308600003</c:v>
                </c:pt>
                <c:pt idx="4862">
                  <c:v>9.8200073242190342</c:v>
                </c:pt>
                <c:pt idx="4863">
                  <c:v>9.9800109863290345</c:v>
                </c:pt>
                <c:pt idx="4864">
                  <c:v>9.8800048828130116</c:v>
                </c:pt>
                <c:pt idx="4865">
                  <c:v>9.8599853515630116</c:v>
                </c:pt>
                <c:pt idx="4866">
                  <c:v>10</c:v>
                </c:pt>
                <c:pt idx="4867">
                  <c:v>10.179992675782046</c:v>
                </c:pt>
                <c:pt idx="4868">
                  <c:v>9.9400024414070458</c:v>
                </c:pt>
                <c:pt idx="4869">
                  <c:v>9.8999938964850003</c:v>
                </c:pt>
                <c:pt idx="4870">
                  <c:v>10.070007324219034</c:v>
                </c:pt>
                <c:pt idx="4871">
                  <c:v>10.079986572266023</c:v>
                </c:pt>
                <c:pt idx="4872">
                  <c:v>9.9599914550790345</c:v>
                </c:pt>
                <c:pt idx="4873">
                  <c:v>9.9499816894540345</c:v>
                </c:pt>
                <c:pt idx="4874">
                  <c:v>9.9700012207040345</c:v>
                </c:pt>
                <c:pt idx="4875">
                  <c:v>10.690002441407046</c:v>
                </c:pt>
                <c:pt idx="4876">
                  <c:v>10.980010986329034</c:v>
                </c:pt>
                <c:pt idx="4877">
                  <c:v>10.510009765625</c:v>
                </c:pt>
                <c:pt idx="4878">
                  <c:v>10.119995117188012</c:v>
                </c:pt>
                <c:pt idx="4879">
                  <c:v>9.8599853515630116</c:v>
                </c:pt>
                <c:pt idx="4880">
                  <c:v>9.6900024414070458</c:v>
                </c:pt>
                <c:pt idx="4881">
                  <c:v>9.8999938964850003</c:v>
                </c:pt>
                <c:pt idx="4882">
                  <c:v>10.079986572266023</c:v>
                </c:pt>
                <c:pt idx="4883">
                  <c:v>10.149993896485</c:v>
                </c:pt>
                <c:pt idx="4884">
                  <c:v>10.299987792969034</c:v>
                </c:pt>
                <c:pt idx="4885">
                  <c:v>10.100006103516023</c:v>
                </c:pt>
                <c:pt idx="4886">
                  <c:v>9.9700012207040345</c:v>
                </c:pt>
                <c:pt idx="4887">
                  <c:v>10.029998779297046</c:v>
                </c:pt>
                <c:pt idx="4888">
                  <c:v>10.070007324219034</c:v>
                </c:pt>
                <c:pt idx="4889">
                  <c:v>10.230010986329034</c:v>
                </c:pt>
                <c:pt idx="4890">
                  <c:v>10.279998779297046</c:v>
                </c:pt>
                <c:pt idx="4891">
                  <c:v>10.25</c:v>
                </c:pt>
                <c:pt idx="4892">
                  <c:v>10.419982910157046</c:v>
                </c:pt>
                <c:pt idx="4893">
                  <c:v>10.38998413086</c:v>
                </c:pt>
                <c:pt idx="4894">
                  <c:v>10.419982910157046</c:v>
                </c:pt>
                <c:pt idx="4895">
                  <c:v>10.419982910157046</c:v>
                </c:pt>
                <c:pt idx="4896">
                  <c:v>9.9599914550790345</c:v>
                </c:pt>
                <c:pt idx="4897">
                  <c:v>10.799987792969034</c:v>
                </c:pt>
                <c:pt idx="4898">
                  <c:v>10.600006103516023</c:v>
                </c:pt>
                <c:pt idx="4899">
                  <c:v>10.049987792969034</c:v>
                </c:pt>
                <c:pt idx="4900">
                  <c:v>10.269989013672046</c:v>
                </c:pt>
                <c:pt idx="4901">
                  <c:v>10.209991455079034</c:v>
                </c:pt>
                <c:pt idx="4902">
                  <c:v>10.230010986329034</c:v>
                </c:pt>
                <c:pt idx="4903">
                  <c:v>10.100006103516023</c:v>
                </c:pt>
                <c:pt idx="4904">
                  <c:v>10.25</c:v>
                </c:pt>
                <c:pt idx="4905">
                  <c:v>10.559997558594034</c:v>
                </c:pt>
                <c:pt idx="4906">
                  <c:v>10.630004882813012</c:v>
                </c:pt>
                <c:pt idx="4907">
                  <c:v>10.149993896485</c:v>
                </c:pt>
                <c:pt idx="4908">
                  <c:v>10.029998779297046</c:v>
                </c:pt>
                <c:pt idx="4909">
                  <c:v>9.9400024414070458</c:v>
                </c:pt>
                <c:pt idx="4910">
                  <c:v>9.9299926757820458</c:v>
                </c:pt>
                <c:pt idx="4911">
                  <c:v>9.9199829101570458</c:v>
                </c:pt>
                <c:pt idx="4912">
                  <c:v>9.8800048828130116</c:v>
                </c:pt>
                <c:pt idx="4913">
                  <c:v>10.029998779297046</c:v>
                </c:pt>
                <c:pt idx="4914">
                  <c:v>10.329986572266023</c:v>
                </c:pt>
                <c:pt idx="4915">
                  <c:v>10.38998413086</c:v>
                </c:pt>
                <c:pt idx="4916">
                  <c:v>10.320007324219034</c:v>
                </c:pt>
                <c:pt idx="4917">
                  <c:v>10.339996337891023</c:v>
                </c:pt>
                <c:pt idx="4918">
                  <c:v>10.5</c:v>
                </c:pt>
                <c:pt idx="4919">
                  <c:v>10.329986572266023</c:v>
                </c:pt>
                <c:pt idx="4920">
                  <c:v>10.169982910157046</c:v>
                </c:pt>
                <c:pt idx="4921">
                  <c:v>10.290008544922046</c:v>
                </c:pt>
                <c:pt idx="4922">
                  <c:v>10.570007324219034</c:v>
                </c:pt>
                <c:pt idx="4923">
                  <c:v>10.369995117188012</c:v>
                </c:pt>
                <c:pt idx="4924">
                  <c:v>10.510009765625</c:v>
                </c:pt>
                <c:pt idx="4925">
                  <c:v>10.190002441407046</c:v>
                </c:pt>
                <c:pt idx="4926">
                  <c:v>10.41000366211</c:v>
                </c:pt>
                <c:pt idx="4927">
                  <c:v>10.130004882813012</c:v>
                </c:pt>
                <c:pt idx="4928">
                  <c:v>10.369995117188012</c:v>
                </c:pt>
                <c:pt idx="4929">
                  <c:v>9.9499816894540345</c:v>
                </c:pt>
                <c:pt idx="4930">
                  <c:v>10.130004882813012</c:v>
                </c:pt>
                <c:pt idx="4931">
                  <c:v>10.25</c:v>
                </c:pt>
                <c:pt idx="4932">
                  <c:v>9.9599914550790345</c:v>
                </c:pt>
                <c:pt idx="4933">
                  <c:v>10.130004882813012</c:v>
                </c:pt>
                <c:pt idx="4934">
                  <c:v>10.329986572266023</c:v>
                </c:pt>
                <c:pt idx="4935">
                  <c:v>10.220001220704034</c:v>
                </c:pt>
                <c:pt idx="4936">
                  <c:v>10.13998413086</c:v>
                </c:pt>
                <c:pt idx="4937">
                  <c:v>10.169982910157046</c:v>
                </c:pt>
                <c:pt idx="4938">
                  <c:v>10.320007324219034</c:v>
                </c:pt>
                <c:pt idx="4939">
                  <c:v>10.239990234375</c:v>
                </c:pt>
                <c:pt idx="4940">
                  <c:v>10.109985351563012</c:v>
                </c:pt>
                <c:pt idx="4941">
                  <c:v>10.100006103516023</c:v>
                </c:pt>
                <c:pt idx="4942">
                  <c:v>10.239990234375</c:v>
                </c:pt>
                <c:pt idx="4943">
                  <c:v>10.260009765625</c:v>
                </c:pt>
                <c:pt idx="4944">
                  <c:v>10.239990234375</c:v>
                </c:pt>
                <c:pt idx="4945">
                  <c:v>10.419982910157046</c:v>
                </c:pt>
                <c:pt idx="4946">
                  <c:v>10.13998413086</c:v>
                </c:pt>
                <c:pt idx="4947">
                  <c:v>9.9599914550790345</c:v>
                </c:pt>
                <c:pt idx="4948">
                  <c:v>10.059997558594034</c:v>
                </c:pt>
                <c:pt idx="4949">
                  <c:v>10.260009765625</c:v>
                </c:pt>
                <c:pt idx="4950">
                  <c:v>10.380004882813012</c:v>
                </c:pt>
                <c:pt idx="4951">
                  <c:v>10.199981689454034</c:v>
                </c:pt>
                <c:pt idx="4952">
                  <c:v>10</c:v>
                </c:pt>
                <c:pt idx="4953">
                  <c:v>9.9700012207040345</c:v>
                </c:pt>
                <c:pt idx="4954">
                  <c:v>10.040008544922046</c:v>
                </c:pt>
                <c:pt idx="4955">
                  <c:v>10.109985351563012</c:v>
                </c:pt>
                <c:pt idx="4956">
                  <c:v>10.220001220704034</c:v>
                </c:pt>
                <c:pt idx="4957">
                  <c:v>10.260009765625</c:v>
                </c:pt>
                <c:pt idx="4958">
                  <c:v>10.190002441407046</c:v>
                </c:pt>
                <c:pt idx="4959">
                  <c:v>10.119995117188012</c:v>
                </c:pt>
                <c:pt idx="4960">
                  <c:v>10.040008544922046</c:v>
                </c:pt>
                <c:pt idx="4961">
                  <c:v>10.040008544922046</c:v>
                </c:pt>
                <c:pt idx="4962">
                  <c:v>10.019989013672046</c:v>
                </c:pt>
                <c:pt idx="4963">
                  <c:v>9.9599914550790345</c:v>
                </c:pt>
                <c:pt idx="4964">
                  <c:v>10.029998779297046</c:v>
                </c:pt>
                <c:pt idx="4965">
                  <c:v>10.149993896485</c:v>
                </c:pt>
                <c:pt idx="4966">
                  <c:v>9.9499816894540345</c:v>
                </c:pt>
                <c:pt idx="4967">
                  <c:v>10.059997558594034</c:v>
                </c:pt>
                <c:pt idx="4968">
                  <c:v>9.8999938964850003</c:v>
                </c:pt>
                <c:pt idx="4969">
                  <c:v>10.059997558594034</c:v>
                </c:pt>
                <c:pt idx="4970">
                  <c:v>9.8599853515630116</c:v>
                </c:pt>
                <c:pt idx="4971">
                  <c:v>10.070007324219034</c:v>
                </c:pt>
                <c:pt idx="4972">
                  <c:v>10.089996337891023</c:v>
                </c:pt>
                <c:pt idx="4973">
                  <c:v>10.079986572266023</c:v>
                </c:pt>
                <c:pt idx="4974">
                  <c:v>10.100006103516023</c:v>
                </c:pt>
                <c:pt idx="4975">
                  <c:v>9.9499816894540345</c:v>
                </c:pt>
                <c:pt idx="4976">
                  <c:v>10.029998779297046</c:v>
                </c:pt>
                <c:pt idx="4977">
                  <c:v>10.019989013672046</c:v>
                </c:pt>
                <c:pt idx="4978">
                  <c:v>9.989990234375</c:v>
                </c:pt>
                <c:pt idx="4979">
                  <c:v>10.059997558594034</c:v>
                </c:pt>
                <c:pt idx="4980">
                  <c:v>10.070007324219034</c:v>
                </c:pt>
                <c:pt idx="4981">
                  <c:v>9.9199829101570458</c:v>
                </c:pt>
                <c:pt idx="4982">
                  <c:v>9.8500061035160229</c:v>
                </c:pt>
                <c:pt idx="4983">
                  <c:v>9.9299926757820458</c:v>
                </c:pt>
                <c:pt idx="4984">
                  <c:v>9.9199829101570458</c:v>
                </c:pt>
                <c:pt idx="4985">
                  <c:v>9.989990234375</c:v>
                </c:pt>
                <c:pt idx="4986">
                  <c:v>10.179992675782046</c:v>
                </c:pt>
                <c:pt idx="4987">
                  <c:v>10.25</c:v>
                </c:pt>
                <c:pt idx="4988">
                  <c:v>10.179992675782046</c:v>
                </c:pt>
                <c:pt idx="4989">
                  <c:v>10.049987792969034</c:v>
                </c:pt>
                <c:pt idx="4990">
                  <c:v>9.9499816894540345</c:v>
                </c:pt>
                <c:pt idx="4991">
                  <c:v>9.9199829101570458</c:v>
                </c:pt>
                <c:pt idx="4992">
                  <c:v>9.8299865722660229</c:v>
                </c:pt>
                <c:pt idx="4993">
                  <c:v>9.6199951171880116</c:v>
                </c:pt>
                <c:pt idx="4994">
                  <c:v>9.6099853515630116</c:v>
                </c:pt>
                <c:pt idx="4995">
                  <c:v>9.7300109863290345</c:v>
                </c:pt>
                <c:pt idx="4996">
                  <c:v>9.75</c:v>
                </c:pt>
                <c:pt idx="4997">
                  <c:v>9.7099914550790345</c:v>
                </c:pt>
                <c:pt idx="4998">
                  <c:v>9.7999877929690342</c:v>
                </c:pt>
                <c:pt idx="4999">
                  <c:v>9.7099914550790345</c:v>
                </c:pt>
                <c:pt idx="5000">
                  <c:v>9.6399841308600003</c:v>
                </c:pt>
                <c:pt idx="5001">
                  <c:v>9.7699890136720455</c:v>
                </c:pt>
                <c:pt idx="5002">
                  <c:v>9.8200073242190342</c:v>
                </c:pt>
                <c:pt idx="5003">
                  <c:v>9.8299865722660229</c:v>
                </c:pt>
                <c:pt idx="5004">
                  <c:v>9.6000061035160229</c:v>
                </c:pt>
                <c:pt idx="5005">
                  <c:v>9.5299987792970455</c:v>
                </c:pt>
                <c:pt idx="5006">
                  <c:v>9.5899963378910229</c:v>
                </c:pt>
                <c:pt idx="5007">
                  <c:v>9.739990234375</c:v>
                </c:pt>
                <c:pt idx="5008">
                  <c:v>9.760009765625</c:v>
                </c:pt>
                <c:pt idx="5009">
                  <c:v>9.6699829101570458</c:v>
                </c:pt>
                <c:pt idx="5010">
                  <c:v>9.6999816894540345</c:v>
                </c:pt>
                <c:pt idx="5011">
                  <c:v>9.8500061035160229</c:v>
                </c:pt>
                <c:pt idx="5012">
                  <c:v>9.7699890136720455</c:v>
                </c:pt>
                <c:pt idx="5013">
                  <c:v>9.75</c:v>
                </c:pt>
                <c:pt idx="5014">
                  <c:v>9.75</c:v>
                </c:pt>
                <c:pt idx="5015">
                  <c:v>9.4800109863290345</c:v>
                </c:pt>
                <c:pt idx="5016">
                  <c:v>9.510009765625</c:v>
                </c:pt>
                <c:pt idx="5017">
                  <c:v>9.6699829101570458</c:v>
                </c:pt>
                <c:pt idx="5018">
                  <c:v>9.6300048828130116</c:v>
                </c:pt>
                <c:pt idx="5019">
                  <c:v>9.5499877929690342</c:v>
                </c:pt>
                <c:pt idx="5020">
                  <c:v>9.5299987792970455</c:v>
                </c:pt>
                <c:pt idx="5021">
                  <c:v>9.5</c:v>
                </c:pt>
                <c:pt idx="5022">
                  <c:v>9.4299926757820458</c:v>
                </c:pt>
                <c:pt idx="5023">
                  <c:v>9.4599914550790345</c:v>
                </c:pt>
                <c:pt idx="5024">
                  <c:v>9.5</c:v>
                </c:pt>
                <c:pt idx="5025">
                  <c:v>9.5899963378910229</c:v>
                </c:pt>
                <c:pt idx="5026">
                  <c:v>9.5700073242190342</c:v>
                </c:pt>
                <c:pt idx="5027">
                  <c:v>9.6300048828130116</c:v>
                </c:pt>
                <c:pt idx="5028">
                  <c:v>9.5700073242190342</c:v>
                </c:pt>
                <c:pt idx="5029">
                  <c:v>9.4499816894540345</c:v>
                </c:pt>
                <c:pt idx="5030">
                  <c:v>9.5700073242190342</c:v>
                </c:pt>
                <c:pt idx="5031">
                  <c:v>9.6600036621100003</c:v>
                </c:pt>
                <c:pt idx="5032">
                  <c:v>9.739990234375</c:v>
                </c:pt>
                <c:pt idx="5033">
                  <c:v>9.6099853515630116</c:v>
                </c:pt>
                <c:pt idx="5034">
                  <c:v>9.5400085449220455</c:v>
                </c:pt>
                <c:pt idx="5035">
                  <c:v>9.5599975585940342</c:v>
                </c:pt>
                <c:pt idx="5036">
                  <c:v>9.5499877929690342</c:v>
                </c:pt>
                <c:pt idx="5037">
                  <c:v>9.4599914550790345</c:v>
                </c:pt>
                <c:pt idx="5038">
                  <c:v>9.510009765625</c:v>
                </c:pt>
                <c:pt idx="5039">
                  <c:v>9.5799865722660229</c:v>
                </c:pt>
                <c:pt idx="5040">
                  <c:v>9.4700012207040345</c:v>
                </c:pt>
                <c:pt idx="5041">
                  <c:v>9.510009765625</c:v>
                </c:pt>
                <c:pt idx="5042">
                  <c:v>9.5</c:v>
                </c:pt>
                <c:pt idx="5043">
                  <c:v>9.5799865722660229</c:v>
                </c:pt>
                <c:pt idx="5044">
                  <c:v>9.6799926757820458</c:v>
                </c:pt>
                <c:pt idx="5045">
                  <c:v>9.6199951171880116</c:v>
                </c:pt>
                <c:pt idx="5046">
                  <c:v>9.7300109863290345</c:v>
                </c:pt>
                <c:pt idx="5047">
                  <c:v>9.8399963378910229</c:v>
                </c:pt>
                <c:pt idx="5048">
                  <c:v>9.4599914550790345</c:v>
                </c:pt>
                <c:pt idx="5049">
                  <c:v>9.3299865722660229</c:v>
                </c:pt>
                <c:pt idx="5050">
                  <c:v>9.3399963378910229</c:v>
                </c:pt>
                <c:pt idx="5051">
                  <c:v>9.0199890136720455</c:v>
                </c:pt>
                <c:pt idx="5052">
                  <c:v>9.010009765625</c:v>
                </c:pt>
                <c:pt idx="5053">
                  <c:v>9.0799865722660229</c:v>
                </c:pt>
                <c:pt idx="5054">
                  <c:v>9.2799987792970455</c:v>
                </c:pt>
                <c:pt idx="5055">
                  <c:v>9.3099975585940342</c:v>
                </c:pt>
                <c:pt idx="5056">
                  <c:v>9.5</c:v>
                </c:pt>
                <c:pt idx="5057">
                  <c:v>9.6699829101570458</c:v>
                </c:pt>
                <c:pt idx="5058">
                  <c:v>9.4800109863290345</c:v>
                </c:pt>
                <c:pt idx="5059">
                  <c:v>9.4599914550790345</c:v>
                </c:pt>
                <c:pt idx="5060">
                  <c:v>9.3599853515630116</c:v>
                </c:pt>
                <c:pt idx="5061">
                  <c:v>9.0299987792970455</c:v>
                </c:pt>
                <c:pt idx="5062">
                  <c:v>8.8800048828130116</c:v>
                </c:pt>
                <c:pt idx="5063">
                  <c:v>8.9199829101570458</c:v>
                </c:pt>
                <c:pt idx="5064">
                  <c:v>9.1000061035160229</c:v>
                </c:pt>
                <c:pt idx="5065">
                  <c:v>9.2099914550790345</c:v>
                </c:pt>
                <c:pt idx="5066">
                  <c:v>9.1799926757820458</c:v>
                </c:pt>
                <c:pt idx="5067">
                  <c:v>9.25</c:v>
                </c:pt>
                <c:pt idx="5068">
                  <c:v>9.1699829101570458</c:v>
                </c:pt>
                <c:pt idx="5069">
                  <c:v>9.1699829101570458</c:v>
                </c:pt>
                <c:pt idx="5070">
                  <c:v>9.239990234375</c:v>
                </c:pt>
                <c:pt idx="5071">
                  <c:v>9.6699829101570458</c:v>
                </c:pt>
                <c:pt idx="5072">
                  <c:v>9.1799926757820458</c:v>
                </c:pt>
                <c:pt idx="5073">
                  <c:v>8.8399963378910229</c:v>
                </c:pt>
                <c:pt idx="5074">
                  <c:v>9.0400085449220455</c:v>
                </c:pt>
                <c:pt idx="5075">
                  <c:v>9.3699951171880116</c:v>
                </c:pt>
                <c:pt idx="5076">
                  <c:v>9.3500061035160229</c:v>
                </c:pt>
                <c:pt idx="5077">
                  <c:v>9.6099853515630116</c:v>
                </c:pt>
                <c:pt idx="5078">
                  <c:v>9.3800048828130116</c:v>
                </c:pt>
                <c:pt idx="5079">
                  <c:v>9.1999816894540345</c:v>
                </c:pt>
                <c:pt idx="5080">
                  <c:v>9.4299926757820458</c:v>
                </c:pt>
                <c:pt idx="5081">
                  <c:v>9.2900085449220455</c:v>
                </c:pt>
                <c:pt idx="5082">
                  <c:v>9.5400085449220455</c:v>
                </c:pt>
                <c:pt idx="5083">
                  <c:v>9.489990234375</c:v>
                </c:pt>
                <c:pt idx="5084">
                  <c:v>9.4199829101570458</c:v>
                </c:pt>
                <c:pt idx="5085">
                  <c:v>9.3800048828130116</c:v>
                </c:pt>
                <c:pt idx="5086">
                  <c:v>9.6600036621100003</c:v>
                </c:pt>
                <c:pt idx="5087">
                  <c:v>9.4499816894540345</c:v>
                </c:pt>
                <c:pt idx="5088">
                  <c:v>8.9800109863290345</c:v>
                </c:pt>
                <c:pt idx="5089">
                  <c:v>8.9599914550790345</c:v>
                </c:pt>
                <c:pt idx="5090">
                  <c:v>8.8099975585940342</c:v>
                </c:pt>
                <c:pt idx="5091">
                  <c:v>8.6799926757820458</c:v>
                </c:pt>
                <c:pt idx="5092">
                  <c:v>8.739990234375</c:v>
                </c:pt>
                <c:pt idx="5093">
                  <c:v>8.5599975585940342</c:v>
                </c:pt>
                <c:pt idx="5094">
                  <c:v>8.6600036621100003</c:v>
                </c:pt>
                <c:pt idx="5095">
                  <c:v>8.6399841308600003</c:v>
                </c:pt>
                <c:pt idx="5096">
                  <c:v>8.8599853515630116</c:v>
                </c:pt>
                <c:pt idx="5097">
                  <c:v>9.2099914550790345</c:v>
                </c:pt>
                <c:pt idx="5098">
                  <c:v>9.4599914550790345</c:v>
                </c:pt>
                <c:pt idx="5099">
                  <c:v>9.5799865722660229</c:v>
                </c:pt>
                <c:pt idx="5100">
                  <c:v>9.1199951171880116</c:v>
                </c:pt>
                <c:pt idx="5101">
                  <c:v>9.0700073242190342</c:v>
                </c:pt>
                <c:pt idx="5102">
                  <c:v>9.0899963378910229</c:v>
                </c:pt>
                <c:pt idx="5103">
                  <c:v>8.8599853515630116</c:v>
                </c:pt>
                <c:pt idx="5104">
                  <c:v>9.1000061035160229</c:v>
                </c:pt>
                <c:pt idx="5105">
                  <c:v>8.9700012207040345</c:v>
                </c:pt>
                <c:pt idx="5106">
                  <c:v>8.6999816894540345</c:v>
                </c:pt>
                <c:pt idx="5107">
                  <c:v>8.9700012207040345</c:v>
                </c:pt>
                <c:pt idx="5108">
                  <c:v>9.4800109863290345</c:v>
                </c:pt>
                <c:pt idx="5109">
                  <c:v>9.5499877929690342</c:v>
                </c:pt>
                <c:pt idx="5110">
                  <c:v>9.6099853515630116</c:v>
                </c:pt>
                <c:pt idx="5111">
                  <c:v>9.1099853515630116</c:v>
                </c:pt>
                <c:pt idx="5112">
                  <c:v>8.8399963378910229</c:v>
                </c:pt>
                <c:pt idx="5113">
                  <c:v>8.5400085449220455</c:v>
                </c:pt>
                <c:pt idx="5114">
                  <c:v>8.1099853515630116</c:v>
                </c:pt>
                <c:pt idx="5115">
                  <c:v>8.1799926757820458</c:v>
                </c:pt>
                <c:pt idx="5116">
                  <c:v>8.2300109863290345</c:v>
                </c:pt>
                <c:pt idx="5117">
                  <c:v>8.3800048828130116</c:v>
                </c:pt>
                <c:pt idx="5118">
                  <c:v>8.6099853515630116</c:v>
                </c:pt>
                <c:pt idx="5119">
                  <c:v>8.5599975585940342</c:v>
                </c:pt>
                <c:pt idx="5120">
                  <c:v>8.5700073242190342</c:v>
                </c:pt>
                <c:pt idx="5121">
                  <c:v>8.5799865722660229</c:v>
                </c:pt>
                <c:pt idx="5122">
                  <c:v>8.6999816894540345</c:v>
                </c:pt>
                <c:pt idx="5123">
                  <c:v>8.5799865722660229</c:v>
                </c:pt>
                <c:pt idx="5124">
                  <c:v>8.7999877929690342</c:v>
                </c:pt>
                <c:pt idx="5125">
                  <c:v>8.8999938964850003</c:v>
                </c:pt>
                <c:pt idx="5126">
                  <c:v>8.9700012207040345</c:v>
                </c:pt>
                <c:pt idx="5127">
                  <c:v>8.6600036621100003</c:v>
                </c:pt>
                <c:pt idx="5128">
                  <c:v>8.7200012207040345</c:v>
                </c:pt>
                <c:pt idx="5129">
                  <c:v>8.7699890136720455</c:v>
                </c:pt>
                <c:pt idx="5130">
                  <c:v>8.8099975585940342</c:v>
                </c:pt>
                <c:pt idx="5131">
                  <c:v>8.8399963378910229</c:v>
                </c:pt>
                <c:pt idx="5132">
                  <c:v>8.8299865722660229</c:v>
                </c:pt>
                <c:pt idx="5133">
                  <c:v>8.8699951171880116</c:v>
                </c:pt>
                <c:pt idx="5134">
                  <c:v>8.8699951171880116</c:v>
                </c:pt>
                <c:pt idx="5135">
                  <c:v>8.739990234375</c:v>
                </c:pt>
                <c:pt idx="5136">
                  <c:v>9.0899963378910229</c:v>
                </c:pt>
                <c:pt idx="5137">
                  <c:v>9.0700073242190342</c:v>
                </c:pt>
                <c:pt idx="5138">
                  <c:v>8.6699829101570458</c:v>
                </c:pt>
                <c:pt idx="5139">
                  <c:v>8.5</c:v>
                </c:pt>
                <c:pt idx="5140">
                  <c:v>8.5499877929690342</c:v>
                </c:pt>
                <c:pt idx="5141">
                  <c:v>8.4299926757820458</c:v>
                </c:pt>
                <c:pt idx="5142">
                  <c:v>8.3099975585940342</c:v>
                </c:pt>
                <c:pt idx="5143">
                  <c:v>8.1600036621100003</c:v>
                </c:pt>
                <c:pt idx="5144">
                  <c:v>8.1999816894540345</c:v>
                </c:pt>
                <c:pt idx="5145">
                  <c:v>8.510009765625</c:v>
                </c:pt>
                <c:pt idx="5146">
                  <c:v>8.1900024414070458</c:v>
                </c:pt>
                <c:pt idx="5147">
                  <c:v>8.0499877929690342</c:v>
                </c:pt>
                <c:pt idx="5148">
                  <c:v>8.1799926757820458</c:v>
                </c:pt>
                <c:pt idx="5149">
                  <c:v>8.2999877929690342</c:v>
                </c:pt>
                <c:pt idx="5150">
                  <c:v>8.3999938964850003</c:v>
                </c:pt>
                <c:pt idx="5151">
                  <c:v>8.5499877929690342</c:v>
                </c:pt>
                <c:pt idx="5152">
                  <c:v>8.1300048828130116</c:v>
                </c:pt>
                <c:pt idx="5153">
                  <c:v>8.8999938964850003</c:v>
                </c:pt>
                <c:pt idx="5154">
                  <c:v>8.9499816894540345</c:v>
                </c:pt>
                <c:pt idx="5155">
                  <c:v>8.6199951171880116</c:v>
                </c:pt>
                <c:pt idx="5156">
                  <c:v>8.0199890136720455</c:v>
                </c:pt>
                <c:pt idx="5157">
                  <c:v>8.0700073242190342</c:v>
                </c:pt>
                <c:pt idx="5158">
                  <c:v>8.1399841308600003</c:v>
                </c:pt>
                <c:pt idx="5159">
                  <c:v>8.2099914550790345</c:v>
                </c:pt>
                <c:pt idx="5160">
                  <c:v>8.6300048828130116</c:v>
                </c:pt>
                <c:pt idx="5161">
                  <c:v>8.8200073242190342</c:v>
                </c:pt>
                <c:pt idx="5162">
                  <c:v>8.1799926757820458</c:v>
                </c:pt>
                <c:pt idx="5163">
                  <c:v>7.7699890136720455</c:v>
                </c:pt>
                <c:pt idx="5164">
                  <c:v>7.8500061035160229</c:v>
                </c:pt>
                <c:pt idx="5165">
                  <c:v>8.2099914550790345</c:v>
                </c:pt>
                <c:pt idx="5166">
                  <c:v>8.5799865722660229</c:v>
                </c:pt>
                <c:pt idx="5167">
                  <c:v>8.6399841308600003</c:v>
                </c:pt>
                <c:pt idx="5168">
                  <c:v>8.8099975585940342</c:v>
                </c:pt>
                <c:pt idx="5169">
                  <c:v>8.4199829101570458</c:v>
                </c:pt>
                <c:pt idx="5170">
                  <c:v>8.3500061035160229</c:v>
                </c:pt>
                <c:pt idx="5171">
                  <c:v>8.1699829101570458</c:v>
                </c:pt>
                <c:pt idx="5172">
                  <c:v>8.4800109863290345</c:v>
                </c:pt>
                <c:pt idx="5173">
                  <c:v>8.1600036621100003</c:v>
                </c:pt>
                <c:pt idx="5174">
                  <c:v>8.1699829101570458</c:v>
                </c:pt>
                <c:pt idx="5175">
                  <c:v>8.3899841308600003</c:v>
                </c:pt>
                <c:pt idx="5176">
                  <c:v>7.8699951171880116</c:v>
                </c:pt>
                <c:pt idx="5177">
                  <c:v>8.1999816894540345</c:v>
                </c:pt>
                <c:pt idx="5178">
                  <c:v>8.1499938964850003</c:v>
                </c:pt>
                <c:pt idx="5179">
                  <c:v>8.4800109863290345</c:v>
                </c:pt>
                <c:pt idx="5180">
                  <c:v>8.5799865722660229</c:v>
                </c:pt>
                <c:pt idx="5181">
                  <c:v>8.1000061035160229</c:v>
                </c:pt>
                <c:pt idx="5182">
                  <c:v>8.5899963378910229</c:v>
                </c:pt>
                <c:pt idx="5183">
                  <c:v>8.8899841308600003</c:v>
                </c:pt>
                <c:pt idx="5184">
                  <c:v>9.0400085449220455</c:v>
                </c:pt>
                <c:pt idx="5185">
                  <c:v>8.6499938964850003</c:v>
                </c:pt>
                <c:pt idx="5186">
                  <c:v>8.1499938964850003</c:v>
                </c:pt>
                <c:pt idx="5187">
                  <c:v>8.6099853515630116</c:v>
                </c:pt>
                <c:pt idx="5188">
                  <c:v>8.1999816894540345</c:v>
                </c:pt>
                <c:pt idx="5189">
                  <c:v>7.5599975585940342</c:v>
                </c:pt>
                <c:pt idx="5190">
                  <c:v>8.4800109863290345</c:v>
                </c:pt>
                <c:pt idx="5191">
                  <c:v>7.9199829101570458</c:v>
                </c:pt>
                <c:pt idx="5192">
                  <c:v>7.7200012207040345</c:v>
                </c:pt>
                <c:pt idx="5193">
                  <c:v>7.6000061035160229</c:v>
                </c:pt>
                <c:pt idx="5194">
                  <c:v>7.6399841308600003</c:v>
                </c:pt>
                <c:pt idx="5195">
                  <c:v>7.989990234375</c:v>
                </c:pt>
                <c:pt idx="5196">
                  <c:v>8.0199890136720455</c:v>
                </c:pt>
                <c:pt idx="5197">
                  <c:v>8.260009765625</c:v>
                </c:pt>
                <c:pt idx="5198">
                  <c:v>8.3599853515630116</c:v>
                </c:pt>
                <c:pt idx="5199">
                  <c:v>8.3299865722660229</c:v>
                </c:pt>
                <c:pt idx="5200">
                  <c:v>8.0299987792970455</c:v>
                </c:pt>
                <c:pt idx="5201">
                  <c:v>7.6199951171880116</c:v>
                </c:pt>
                <c:pt idx="5202">
                  <c:v>7.8999938964850003</c:v>
                </c:pt>
                <c:pt idx="5203">
                  <c:v>7.489990234375</c:v>
                </c:pt>
                <c:pt idx="5204">
                  <c:v>7.4199829101570458</c:v>
                </c:pt>
                <c:pt idx="5205">
                  <c:v>7.2699890136720455</c:v>
                </c:pt>
                <c:pt idx="5206">
                  <c:v>7.510009765625</c:v>
                </c:pt>
                <c:pt idx="5207">
                  <c:v>7.5499877929690342</c:v>
                </c:pt>
                <c:pt idx="5208">
                  <c:v>8.0400085449220455</c:v>
                </c:pt>
                <c:pt idx="5209">
                  <c:v>7.8500061035160229</c:v>
                </c:pt>
                <c:pt idx="5210">
                  <c:v>8.0499877929690342</c:v>
                </c:pt>
                <c:pt idx="5211">
                  <c:v>7.2200012207040345</c:v>
                </c:pt>
                <c:pt idx="5212">
                  <c:v>7.7999877929690342</c:v>
                </c:pt>
                <c:pt idx="5213">
                  <c:v>7.239990234375</c:v>
                </c:pt>
                <c:pt idx="5214">
                  <c:v>7.1699829101570458</c:v>
                </c:pt>
                <c:pt idx="5215">
                  <c:v>7.5400085449220455</c:v>
                </c:pt>
                <c:pt idx="5216">
                  <c:v>7.7200012207040345</c:v>
                </c:pt>
                <c:pt idx="5217">
                  <c:v>7.5499877929690342</c:v>
                </c:pt>
                <c:pt idx="5218">
                  <c:v>7.2699890136720455</c:v>
                </c:pt>
                <c:pt idx="5219">
                  <c:v>7.6799926757820458</c:v>
                </c:pt>
                <c:pt idx="5220">
                  <c:v>7.6300048828130116</c:v>
                </c:pt>
                <c:pt idx="5221">
                  <c:v>7.2300109863290345</c:v>
                </c:pt>
                <c:pt idx="5222">
                  <c:v>7.25</c:v>
                </c:pt>
                <c:pt idx="5223">
                  <c:v>7.9199829101570458</c:v>
                </c:pt>
                <c:pt idx="5224">
                  <c:v>8.0499877929690342</c:v>
                </c:pt>
                <c:pt idx="5225">
                  <c:v>7.7099914550790345</c:v>
                </c:pt>
                <c:pt idx="5226">
                  <c:v>7.7900085449220455</c:v>
                </c:pt>
                <c:pt idx="5227">
                  <c:v>7.9499816894540345</c:v>
                </c:pt>
                <c:pt idx="5228">
                  <c:v>8.1000061035160229</c:v>
                </c:pt>
                <c:pt idx="5229">
                  <c:v>8.0499877929690342</c:v>
                </c:pt>
                <c:pt idx="5230">
                  <c:v>7.6499938964850003</c:v>
                </c:pt>
                <c:pt idx="5231">
                  <c:v>7.2200012207040345</c:v>
                </c:pt>
                <c:pt idx="5232">
                  <c:v>7.0499877929690342</c:v>
                </c:pt>
                <c:pt idx="5233">
                  <c:v>7.2200012207040345</c:v>
                </c:pt>
                <c:pt idx="5234">
                  <c:v>6.9800109863290345</c:v>
                </c:pt>
                <c:pt idx="5235">
                  <c:v>7.0799865722660229</c:v>
                </c:pt>
                <c:pt idx="5236">
                  <c:v>7.1499938964850003</c:v>
                </c:pt>
                <c:pt idx="5237">
                  <c:v>7.3599853515630116</c:v>
                </c:pt>
                <c:pt idx="5238">
                  <c:v>7.1499938964850003</c:v>
                </c:pt>
                <c:pt idx="5239">
                  <c:v>7.1300048828130116</c:v>
                </c:pt>
                <c:pt idx="5240">
                  <c:v>7.2300109863290345</c:v>
                </c:pt>
                <c:pt idx="5241">
                  <c:v>7.1900024414070458</c:v>
                </c:pt>
                <c:pt idx="5242">
                  <c:v>7.2099914550790345</c:v>
                </c:pt>
                <c:pt idx="5243">
                  <c:v>7.2900085449220455</c:v>
                </c:pt>
                <c:pt idx="5244">
                  <c:v>7.0400085449220455</c:v>
                </c:pt>
                <c:pt idx="5245">
                  <c:v>6.8399963378910229</c:v>
                </c:pt>
                <c:pt idx="5246">
                  <c:v>6.8599853515630116</c:v>
                </c:pt>
                <c:pt idx="5247">
                  <c:v>6.9100036621100003</c:v>
                </c:pt>
                <c:pt idx="5248">
                  <c:v>7.0899963378910229</c:v>
                </c:pt>
                <c:pt idx="5249">
                  <c:v>7.4299926757820458</c:v>
                </c:pt>
                <c:pt idx="5250">
                  <c:v>7.6600036621100003</c:v>
                </c:pt>
                <c:pt idx="5251">
                  <c:v>7.9800109863290345</c:v>
                </c:pt>
                <c:pt idx="5252">
                  <c:v>7.7200012207040345</c:v>
                </c:pt>
                <c:pt idx="5253">
                  <c:v>7.4499816894540345</c:v>
                </c:pt>
                <c:pt idx="5254">
                  <c:v>7.6199951171880116</c:v>
                </c:pt>
                <c:pt idx="5255">
                  <c:v>7.6099853515630116</c:v>
                </c:pt>
                <c:pt idx="5256">
                  <c:v>7.2099914550790345</c:v>
                </c:pt>
                <c:pt idx="5257">
                  <c:v>7.1499938964850003</c:v>
                </c:pt>
                <c:pt idx="5258">
                  <c:v>7.1300048828130116</c:v>
                </c:pt>
                <c:pt idx="5259">
                  <c:v>6.8999938964850003</c:v>
                </c:pt>
                <c:pt idx="5260">
                  <c:v>6.8200073242190342</c:v>
                </c:pt>
                <c:pt idx="5261">
                  <c:v>6.9499816894540345</c:v>
                </c:pt>
                <c:pt idx="5262">
                  <c:v>7.1499938964850003</c:v>
                </c:pt>
                <c:pt idx="5263">
                  <c:v>7.0599975585940342</c:v>
                </c:pt>
                <c:pt idx="5264">
                  <c:v>6.989990234375</c:v>
                </c:pt>
                <c:pt idx="5265">
                  <c:v>6.8099975585940342</c:v>
                </c:pt>
                <c:pt idx="5266">
                  <c:v>7.0799865722660229</c:v>
                </c:pt>
                <c:pt idx="5267">
                  <c:v>7.4100036621100003</c:v>
                </c:pt>
                <c:pt idx="5268">
                  <c:v>7.5799865722660229</c:v>
                </c:pt>
                <c:pt idx="5269">
                  <c:v>7.3299865722660229</c:v>
                </c:pt>
                <c:pt idx="5270">
                  <c:v>7.1000061035160229</c:v>
                </c:pt>
                <c:pt idx="5271">
                  <c:v>7.1199951171880116</c:v>
                </c:pt>
                <c:pt idx="5272">
                  <c:v>7.0499877929690342</c:v>
                </c:pt>
                <c:pt idx="5273">
                  <c:v>6.6300048828130116</c:v>
                </c:pt>
                <c:pt idx="5274">
                  <c:v>6.6999816894540345</c:v>
                </c:pt>
                <c:pt idx="5275">
                  <c:v>6.6900024414070458</c:v>
                </c:pt>
                <c:pt idx="5276">
                  <c:v>6.6300048828130116</c:v>
                </c:pt>
                <c:pt idx="5277">
                  <c:v>6.75</c:v>
                </c:pt>
                <c:pt idx="5278">
                  <c:v>7.1499938964850003</c:v>
                </c:pt>
                <c:pt idx="5279">
                  <c:v>7.4499816894540345</c:v>
                </c:pt>
                <c:pt idx="5280">
                  <c:v>7.6799926757820458</c:v>
                </c:pt>
                <c:pt idx="5281">
                  <c:v>7.2999877929690342</c:v>
                </c:pt>
                <c:pt idx="5282">
                  <c:v>6.6999816894540345</c:v>
                </c:pt>
                <c:pt idx="5283">
                  <c:v>6.6699829101570458</c:v>
                </c:pt>
                <c:pt idx="5284">
                  <c:v>6.739990234375</c:v>
                </c:pt>
                <c:pt idx="5285">
                  <c:v>6.6300048828130116</c:v>
                </c:pt>
                <c:pt idx="5286">
                  <c:v>6.4599914550790345</c:v>
                </c:pt>
                <c:pt idx="5287">
                  <c:v>6.3500061035160229</c:v>
                </c:pt>
                <c:pt idx="5288">
                  <c:v>6.6399841308600003</c:v>
                </c:pt>
                <c:pt idx="5289">
                  <c:v>6.8399963378910229</c:v>
                </c:pt>
                <c:pt idx="5290">
                  <c:v>7.0199890136720455</c:v>
                </c:pt>
                <c:pt idx="5291">
                  <c:v>7.1300048828130116</c:v>
                </c:pt>
                <c:pt idx="5292">
                  <c:v>7.0299987792970455</c:v>
                </c:pt>
                <c:pt idx="5293">
                  <c:v>7.0199890136720455</c:v>
                </c:pt>
                <c:pt idx="5294">
                  <c:v>6.8599853515630116</c:v>
                </c:pt>
                <c:pt idx="5295">
                  <c:v>7.1699829101570458</c:v>
                </c:pt>
                <c:pt idx="5296">
                  <c:v>7.5499877929690342</c:v>
                </c:pt>
                <c:pt idx="5297">
                  <c:v>7.4800109863290345</c:v>
                </c:pt>
                <c:pt idx="5298">
                  <c:v>7.3899841308600003</c:v>
                </c:pt>
                <c:pt idx="5299">
                  <c:v>6.8399963378910229</c:v>
                </c:pt>
                <c:pt idx="5300">
                  <c:v>6.8099975585940342</c:v>
                </c:pt>
                <c:pt idx="5301">
                  <c:v>6.6600036621100003</c:v>
                </c:pt>
                <c:pt idx="5302">
                  <c:v>6.4199829101570458</c:v>
                </c:pt>
                <c:pt idx="5303">
                  <c:v>6.239990234375</c:v>
                </c:pt>
                <c:pt idx="5304">
                  <c:v>6.4199829101570458</c:v>
                </c:pt>
                <c:pt idx="5305">
                  <c:v>6.1300048828130116</c:v>
                </c:pt>
                <c:pt idx="5306">
                  <c:v>5.9299926757820458</c:v>
                </c:pt>
                <c:pt idx="5307">
                  <c:v>6.2999877929690342</c:v>
                </c:pt>
                <c:pt idx="5308">
                  <c:v>6</c:v>
                </c:pt>
                <c:pt idx="5309">
                  <c:v>6.1000061035160229</c:v>
                </c:pt>
                <c:pt idx="5310">
                  <c:v>6.2799987792970455</c:v>
                </c:pt>
                <c:pt idx="5311">
                  <c:v>6.4100036621100003</c:v>
                </c:pt>
                <c:pt idx="5312">
                  <c:v>4.9499816894540345</c:v>
                </c:pt>
                <c:pt idx="5313">
                  <c:v>6.5400085449220455</c:v>
                </c:pt>
                <c:pt idx="5314">
                  <c:v>6.4400024414070458</c:v>
                </c:pt>
                <c:pt idx="5315">
                  <c:v>6.1799926757820458</c:v>
                </c:pt>
                <c:pt idx="5316">
                  <c:v>6.25</c:v>
                </c:pt>
                <c:pt idx="5317">
                  <c:v>6.3699951171880116</c:v>
                </c:pt>
                <c:pt idx="5318">
                  <c:v>6.3399963378910229</c:v>
                </c:pt>
                <c:pt idx="5319">
                  <c:v>6.1499938964850003</c:v>
                </c:pt>
                <c:pt idx="5320">
                  <c:v>5.9700012207040345</c:v>
                </c:pt>
                <c:pt idx="5321">
                  <c:v>6.0499877929690342</c:v>
                </c:pt>
                <c:pt idx="5322">
                  <c:v>6.2999877929690342</c:v>
                </c:pt>
                <c:pt idx="5323">
                  <c:v>6.4400024414070458</c:v>
                </c:pt>
                <c:pt idx="5324">
                  <c:v>6.489990234375</c:v>
                </c:pt>
                <c:pt idx="5325">
                  <c:v>6.4100036621100003</c:v>
                </c:pt>
                <c:pt idx="5326">
                  <c:v>6.1799926757820458</c:v>
                </c:pt>
                <c:pt idx="5327">
                  <c:v>6.5</c:v>
                </c:pt>
                <c:pt idx="5328">
                  <c:v>6.4199829101570458</c:v>
                </c:pt>
                <c:pt idx="5329">
                  <c:v>6.1499938964850003</c:v>
                </c:pt>
                <c:pt idx="5330">
                  <c:v>6.1699829101570458</c:v>
                </c:pt>
                <c:pt idx="5331">
                  <c:v>6.1699829101570458</c:v>
                </c:pt>
                <c:pt idx="5332">
                  <c:v>6.1900024414070458</c:v>
                </c:pt>
                <c:pt idx="5333">
                  <c:v>6.2999877929690342</c:v>
                </c:pt>
                <c:pt idx="5334">
                  <c:v>6.4499816894540345</c:v>
                </c:pt>
                <c:pt idx="5335">
                  <c:v>6.1799926757820458</c:v>
                </c:pt>
                <c:pt idx="5336">
                  <c:v>5.7799987792970455</c:v>
                </c:pt>
                <c:pt idx="5337">
                  <c:v>6.0799865722660229</c:v>
                </c:pt>
                <c:pt idx="5338">
                  <c:v>6.6600036621100003</c:v>
                </c:pt>
                <c:pt idx="5339">
                  <c:v>6.3299865722660229</c:v>
                </c:pt>
                <c:pt idx="5340">
                  <c:v>6.7699890136720455</c:v>
                </c:pt>
                <c:pt idx="5341">
                  <c:v>6.6900024414070458</c:v>
                </c:pt>
                <c:pt idx="5342">
                  <c:v>6.5799865722660229</c:v>
                </c:pt>
                <c:pt idx="5343">
                  <c:v>6.4100036621100003</c:v>
                </c:pt>
                <c:pt idx="5344">
                  <c:v>6.0400085449220455</c:v>
                </c:pt>
                <c:pt idx="5345">
                  <c:v>6.0199890136720455</c:v>
                </c:pt>
                <c:pt idx="5346">
                  <c:v>6.4299926757820458</c:v>
                </c:pt>
                <c:pt idx="5347">
                  <c:v>6.1600036621100003</c:v>
                </c:pt>
                <c:pt idx="5348">
                  <c:v>5.7900085449220455</c:v>
                </c:pt>
                <c:pt idx="5349">
                  <c:v>5.6900024414070458</c:v>
                </c:pt>
                <c:pt idx="5350">
                  <c:v>5.9400024414070458</c:v>
                </c:pt>
                <c:pt idx="5351">
                  <c:v>5.6799926757820458</c:v>
                </c:pt>
                <c:pt idx="5352">
                  <c:v>5.8099975585940342</c:v>
                </c:pt>
                <c:pt idx="5353">
                  <c:v>6.1600036621100003</c:v>
                </c:pt>
                <c:pt idx="5354">
                  <c:v>6.2099914550790345</c:v>
                </c:pt>
                <c:pt idx="5355">
                  <c:v>6.1099853515630116</c:v>
                </c:pt>
                <c:pt idx="5356">
                  <c:v>5.9499816894540345</c:v>
                </c:pt>
                <c:pt idx="5357">
                  <c:v>5.9400024414070458</c:v>
                </c:pt>
                <c:pt idx="5358">
                  <c:v>5.8599853515630116</c:v>
                </c:pt>
                <c:pt idx="5359">
                  <c:v>5.5799865722660229</c:v>
                </c:pt>
                <c:pt idx="5360">
                  <c:v>6.0400085449220455</c:v>
                </c:pt>
                <c:pt idx="5361">
                  <c:v>6.3500061035160229</c:v>
                </c:pt>
                <c:pt idx="5362">
                  <c:v>6.0400085449220455</c:v>
                </c:pt>
                <c:pt idx="5363">
                  <c:v>6.0400085449220455</c:v>
                </c:pt>
                <c:pt idx="5364">
                  <c:v>6.2999877929690342</c:v>
                </c:pt>
                <c:pt idx="5365">
                  <c:v>6.1999816894540345</c:v>
                </c:pt>
                <c:pt idx="5366">
                  <c:v>5.8099975585940342</c:v>
                </c:pt>
                <c:pt idx="5367">
                  <c:v>5.8299865722660229</c:v>
                </c:pt>
                <c:pt idx="5368">
                  <c:v>5.7900085449220455</c:v>
                </c:pt>
                <c:pt idx="5369">
                  <c:v>5.6300048828130116</c:v>
                </c:pt>
                <c:pt idx="5370">
                  <c:v>5.6999816894540345</c:v>
                </c:pt>
                <c:pt idx="5371">
                  <c:v>5.75</c:v>
                </c:pt>
                <c:pt idx="5372">
                  <c:v>5.5700073242190342</c:v>
                </c:pt>
                <c:pt idx="5373">
                  <c:v>5.9100036621100003</c:v>
                </c:pt>
                <c:pt idx="5374">
                  <c:v>5.5899963378910229</c:v>
                </c:pt>
                <c:pt idx="5375">
                  <c:v>5.489990234375</c:v>
                </c:pt>
                <c:pt idx="5376">
                  <c:v>5.6199951171880116</c:v>
                </c:pt>
                <c:pt idx="5377">
                  <c:v>5.5299987792970455</c:v>
                </c:pt>
                <c:pt idx="5378">
                  <c:v>5.9199829101570458</c:v>
                </c:pt>
                <c:pt idx="5379">
                  <c:v>5.8899841308600003</c:v>
                </c:pt>
                <c:pt idx="5380">
                  <c:v>5.510009765625</c:v>
                </c:pt>
                <c:pt idx="5381">
                  <c:v>5.489990234375</c:v>
                </c:pt>
                <c:pt idx="5382">
                  <c:v>5.5499877929690342</c:v>
                </c:pt>
                <c:pt idx="5383">
                  <c:v>5.4700012207040345</c:v>
                </c:pt>
                <c:pt idx="5384">
                  <c:v>5.6799926757820458</c:v>
                </c:pt>
                <c:pt idx="5385">
                  <c:v>5.739990234375</c:v>
                </c:pt>
                <c:pt idx="5386">
                  <c:v>5.8899841308600003</c:v>
                </c:pt>
                <c:pt idx="5387">
                  <c:v>5.9299926757820458</c:v>
                </c:pt>
                <c:pt idx="5388">
                  <c:v>5.7300109863290345</c:v>
                </c:pt>
                <c:pt idx="5389">
                  <c:v>5.6600036621100003</c:v>
                </c:pt>
                <c:pt idx="5390">
                  <c:v>5.5</c:v>
                </c:pt>
                <c:pt idx="5391">
                  <c:v>5.5499877929690342</c:v>
                </c:pt>
                <c:pt idx="5392">
                  <c:v>5.6499938964850003</c:v>
                </c:pt>
                <c:pt idx="5393">
                  <c:v>5.4700012207040345</c:v>
                </c:pt>
                <c:pt idx="5394">
                  <c:v>5.6099853515630116</c:v>
                </c:pt>
                <c:pt idx="5395">
                  <c:v>5.7699890136720455</c:v>
                </c:pt>
                <c:pt idx="5396">
                  <c:v>6.2200012207040345</c:v>
                </c:pt>
                <c:pt idx="5397">
                  <c:v>5.9800109863290345</c:v>
                </c:pt>
                <c:pt idx="5398">
                  <c:v>5.3099975585940342</c:v>
                </c:pt>
                <c:pt idx="5399">
                  <c:v>5.3200073242190342</c:v>
                </c:pt>
                <c:pt idx="5400">
                  <c:v>5.7999877929690342</c:v>
                </c:pt>
                <c:pt idx="5401">
                  <c:v>5.7200012207040345</c:v>
                </c:pt>
                <c:pt idx="5402">
                  <c:v>5.6199951171880116</c:v>
                </c:pt>
                <c:pt idx="5403">
                  <c:v>5.5199890136720455</c:v>
                </c:pt>
                <c:pt idx="5404">
                  <c:v>5.6199951171880116</c:v>
                </c:pt>
                <c:pt idx="5405">
                  <c:v>5.3699951171880116</c:v>
                </c:pt>
                <c:pt idx="5406">
                  <c:v>4.8099975585940342</c:v>
                </c:pt>
                <c:pt idx="5407">
                  <c:v>5.1699829101570458</c:v>
                </c:pt>
                <c:pt idx="5408">
                  <c:v>5.6199951171880116</c:v>
                </c:pt>
                <c:pt idx="5409">
                  <c:v>5.7300109863290345</c:v>
                </c:pt>
                <c:pt idx="5410">
                  <c:v>5.5599975585940342</c:v>
                </c:pt>
                <c:pt idx="5411">
                  <c:v>5.4299926757820458</c:v>
                </c:pt>
                <c:pt idx="5412">
                  <c:v>5.25</c:v>
                </c:pt>
                <c:pt idx="5413">
                  <c:v>5.2799987792970455</c:v>
                </c:pt>
                <c:pt idx="5414">
                  <c:v>5.3899841308600003</c:v>
                </c:pt>
                <c:pt idx="5415">
                  <c:v>5.1099853515630116</c:v>
                </c:pt>
                <c:pt idx="5416">
                  <c:v>4.9499816894540345</c:v>
                </c:pt>
                <c:pt idx="5417">
                  <c:v>4.8399963378910229</c:v>
                </c:pt>
                <c:pt idx="5418">
                  <c:v>4.6399841308600003</c:v>
                </c:pt>
                <c:pt idx="5419">
                  <c:v>4.6399841308600003</c:v>
                </c:pt>
                <c:pt idx="5420">
                  <c:v>4.6399841308600003</c:v>
                </c:pt>
                <c:pt idx="5421">
                  <c:v>4.7900085449220455</c:v>
                </c:pt>
                <c:pt idx="5422">
                  <c:v>4.75</c:v>
                </c:pt>
                <c:pt idx="5423">
                  <c:v>4.6399841308600003</c:v>
                </c:pt>
                <c:pt idx="5424">
                  <c:v>4.6399841308600003</c:v>
                </c:pt>
                <c:pt idx="5425">
                  <c:v>5.2699890136720455</c:v>
                </c:pt>
                <c:pt idx="5426">
                  <c:v>5.5899963378910229</c:v>
                </c:pt>
                <c:pt idx="5427">
                  <c:v>5.510009765625</c:v>
                </c:pt>
                <c:pt idx="5428">
                  <c:v>5.6699829101570458</c:v>
                </c:pt>
                <c:pt idx="5429">
                  <c:v>5.760009765625</c:v>
                </c:pt>
                <c:pt idx="5430">
                  <c:v>5.2300109863290345</c:v>
                </c:pt>
                <c:pt idx="5431">
                  <c:v>4.6399841308600003</c:v>
                </c:pt>
                <c:pt idx="5432">
                  <c:v>4.8399963378910229</c:v>
                </c:pt>
                <c:pt idx="5433">
                  <c:v>5.3299865722660229</c:v>
                </c:pt>
                <c:pt idx="5434">
                  <c:v>5.3299865722660229</c:v>
                </c:pt>
                <c:pt idx="5435">
                  <c:v>5.6900024414070458</c:v>
                </c:pt>
                <c:pt idx="5436">
                  <c:v>5.5499877929690342</c:v>
                </c:pt>
                <c:pt idx="5437">
                  <c:v>5.8899841308600003</c:v>
                </c:pt>
                <c:pt idx="5438">
                  <c:v>6.1900024414070458</c:v>
                </c:pt>
                <c:pt idx="5439">
                  <c:v>5.4299926757820458</c:v>
                </c:pt>
                <c:pt idx="5440">
                  <c:v>4.989990234375</c:v>
                </c:pt>
                <c:pt idx="5441">
                  <c:v>4.6600036621100003</c:v>
                </c:pt>
                <c:pt idx="5442">
                  <c:v>4.8999938964850003</c:v>
                </c:pt>
                <c:pt idx="5443">
                  <c:v>5.0199890136720455</c:v>
                </c:pt>
                <c:pt idx="5444">
                  <c:v>5.1499938964850003</c:v>
                </c:pt>
                <c:pt idx="5445">
                  <c:v>4.6399841308600003</c:v>
                </c:pt>
                <c:pt idx="5446">
                  <c:v>4.6399841308600003</c:v>
                </c:pt>
                <c:pt idx="5447">
                  <c:v>4.6699829101570458</c:v>
                </c:pt>
                <c:pt idx="5448">
                  <c:v>4.6499938964850003</c:v>
                </c:pt>
                <c:pt idx="5449">
                  <c:v>4.9499816894540345</c:v>
                </c:pt>
                <c:pt idx="5450">
                  <c:v>5</c:v>
                </c:pt>
                <c:pt idx="5451">
                  <c:v>5</c:v>
                </c:pt>
                <c:pt idx="5452">
                  <c:v>4.8599853515630116</c:v>
                </c:pt>
                <c:pt idx="5453">
                  <c:v>5.1000061035160229</c:v>
                </c:pt>
                <c:pt idx="5454">
                  <c:v>4.9800109863290345</c:v>
                </c:pt>
                <c:pt idx="5455">
                  <c:v>4.739990234375</c:v>
                </c:pt>
                <c:pt idx="5456">
                  <c:v>4.6399841308600003</c:v>
                </c:pt>
                <c:pt idx="5457">
                  <c:v>4.6399841308600003</c:v>
                </c:pt>
                <c:pt idx="5458">
                  <c:v>4.8999938964850003</c:v>
                </c:pt>
                <c:pt idx="5459">
                  <c:v>5.5</c:v>
                </c:pt>
                <c:pt idx="5460">
                  <c:v>5.7699890136720455</c:v>
                </c:pt>
                <c:pt idx="5461">
                  <c:v>5.8999938964850003</c:v>
                </c:pt>
                <c:pt idx="5462">
                  <c:v>5.5499877929690342</c:v>
                </c:pt>
                <c:pt idx="5463">
                  <c:v>5.0799865722660229</c:v>
                </c:pt>
                <c:pt idx="5464">
                  <c:v>4.739990234375</c:v>
                </c:pt>
                <c:pt idx="5465">
                  <c:v>5.0899963378910229</c:v>
                </c:pt>
                <c:pt idx="5466">
                  <c:v>4.6399841308600003</c:v>
                </c:pt>
                <c:pt idx="5467">
                  <c:v>4.6399841308600003</c:v>
                </c:pt>
                <c:pt idx="5468">
                  <c:v>4.7099914550790345</c:v>
                </c:pt>
                <c:pt idx="5469">
                  <c:v>4.8299865722660229</c:v>
                </c:pt>
                <c:pt idx="5470">
                  <c:v>4.8099975585940342</c:v>
                </c:pt>
                <c:pt idx="5471">
                  <c:v>4.9800109863290345</c:v>
                </c:pt>
                <c:pt idx="5472">
                  <c:v>5.2200012207040345</c:v>
                </c:pt>
                <c:pt idx="5473">
                  <c:v>5.2999877929690342</c:v>
                </c:pt>
                <c:pt idx="5474">
                  <c:v>5.4100036621100003</c:v>
                </c:pt>
                <c:pt idx="5475">
                  <c:v>4.6499938964850003</c:v>
                </c:pt>
                <c:pt idx="5476">
                  <c:v>4.6399841308600003</c:v>
                </c:pt>
                <c:pt idx="5477">
                  <c:v>4.6399841308600003</c:v>
                </c:pt>
                <c:pt idx="5478">
                  <c:v>4.6399841308600003</c:v>
                </c:pt>
                <c:pt idx="5479">
                  <c:v>4.6499938964850003</c:v>
                </c:pt>
                <c:pt idx="5480">
                  <c:v>4.6499938964850003</c:v>
                </c:pt>
                <c:pt idx="5481">
                  <c:v>4.6399841308600003</c:v>
                </c:pt>
                <c:pt idx="5482">
                  <c:v>4.6399841308600003</c:v>
                </c:pt>
                <c:pt idx="5483">
                  <c:v>4.6399841308600003</c:v>
                </c:pt>
                <c:pt idx="5484">
                  <c:v>4.6399841308600003</c:v>
                </c:pt>
                <c:pt idx="5485">
                  <c:v>5.2999877929690342</c:v>
                </c:pt>
                <c:pt idx="5486">
                  <c:v>4.6499938964850003</c:v>
                </c:pt>
                <c:pt idx="5487">
                  <c:v>4.6499938964850003</c:v>
                </c:pt>
                <c:pt idx="5488">
                  <c:v>4.6499938964850003</c:v>
                </c:pt>
                <c:pt idx="5489">
                  <c:v>4.6499938964850003</c:v>
                </c:pt>
                <c:pt idx="5490">
                  <c:v>4.6499938964850003</c:v>
                </c:pt>
                <c:pt idx="5491">
                  <c:v>4.6499938964850003</c:v>
                </c:pt>
                <c:pt idx="5492">
                  <c:v>4.6499938964850003</c:v>
                </c:pt>
                <c:pt idx="5493">
                  <c:v>4.760009765625</c:v>
                </c:pt>
                <c:pt idx="5494">
                  <c:v>4.5899963378910229</c:v>
                </c:pt>
                <c:pt idx="5495">
                  <c:v>4.5899963378910229</c:v>
                </c:pt>
                <c:pt idx="5496">
                  <c:v>4.5899963378910229</c:v>
                </c:pt>
                <c:pt idx="5497">
                  <c:v>3.989990234375</c:v>
                </c:pt>
                <c:pt idx="5498">
                  <c:v>4.1900024414070458</c:v>
                </c:pt>
                <c:pt idx="5499">
                  <c:v>3.9800109863290345</c:v>
                </c:pt>
                <c:pt idx="5500">
                  <c:v>3.989990234375</c:v>
                </c:pt>
                <c:pt idx="5501">
                  <c:v>3.9800109863290345</c:v>
                </c:pt>
                <c:pt idx="5502">
                  <c:v>3.9800109863290345</c:v>
                </c:pt>
                <c:pt idx="5503">
                  <c:v>3.989990234375</c:v>
                </c:pt>
                <c:pt idx="5504">
                  <c:v>3.989990234375</c:v>
                </c:pt>
                <c:pt idx="5505">
                  <c:v>3.989990234375</c:v>
                </c:pt>
                <c:pt idx="5506">
                  <c:v>3.989990234375</c:v>
                </c:pt>
                <c:pt idx="5507">
                  <c:v>3.989990234375</c:v>
                </c:pt>
                <c:pt idx="5508">
                  <c:v>3.989990234375</c:v>
                </c:pt>
                <c:pt idx="5509">
                  <c:v>3.989990234375</c:v>
                </c:pt>
                <c:pt idx="5510">
                  <c:v>3.989990234375</c:v>
                </c:pt>
                <c:pt idx="5511">
                  <c:v>3.989990234375</c:v>
                </c:pt>
                <c:pt idx="5512">
                  <c:v>3.989990234375</c:v>
                </c:pt>
                <c:pt idx="5513">
                  <c:v>4.510009765625</c:v>
                </c:pt>
                <c:pt idx="5514">
                  <c:v>5.510009765625</c:v>
                </c:pt>
                <c:pt idx="5515">
                  <c:v>4.6199951171880116</c:v>
                </c:pt>
                <c:pt idx="5516">
                  <c:v>3.989990234375</c:v>
                </c:pt>
                <c:pt idx="5517">
                  <c:v>3.989990234375</c:v>
                </c:pt>
                <c:pt idx="5518">
                  <c:v>3.989990234375</c:v>
                </c:pt>
                <c:pt idx="5519">
                  <c:v>3.989990234375</c:v>
                </c:pt>
                <c:pt idx="5520">
                  <c:v>4.3999938964850003</c:v>
                </c:pt>
                <c:pt idx="5521">
                  <c:v>4.3200073242190342</c:v>
                </c:pt>
                <c:pt idx="5522">
                  <c:v>4.3800048828130116</c:v>
                </c:pt>
                <c:pt idx="5523">
                  <c:v>4.3099975585940342</c:v>
                </c:pt>
                <c:pt idx="5524">
                  <c:v>3.989990234375</c:v>
                </c:pt>
                <c:pt idx="5525">
                  <c:v>3.989990234375</c:v>
                </c:pt>
                <c:pt idx="5526">
                  <c:v>3.989990234375</c:v>
                </c:pt>
                <c:pt idx="5527">
                  <c:v>3.989990234375</c:v>
                </c:pt>
                <c:pt idx="5528">
                  <c:v>3.989990234375</c:v>
                </c:pt>
                <c:pt idx="5529">
                  <c:v>3.989990234375</c:v>
                </c:pt>
                <c:pt idx="5530">
                  <c:v>3.989990234375</c:v>
                </c:pt>
                <c:pt idx="5531">
                  <c:v>3.9800109863290345</c:v>
                </c:pt>
                <c:pt idx="5532">
                  <c:v>3.989990234375</c:v>
                </c:pt>
                <c:pt idx="5533">
                  <c:v>3.989990234375</c:v>
                </c:pt>
                <c:pt idx="5534">
                  <c:v>3.989990234375</c:v>
                </c:pt>
                <c:pt idx="5535">
                  <c:v>3.989990234375</c:v>
                </c:pt>
                <c:pt idx="5536">
                  <c:v>3.989990234375</c:v>
                </c:pt>
                <c:pt idx="5537">
                  <c:v>3.9800109863290345</c:v>
                </c:pt>
                <c:pt idx="5538">
                  <c:v>3.989990234375</c:v>
                </c:pt>
                <c:pt idx="5539">
                  <c:v>3.989990234375</c:v>
                </c:pt>
                <c:pt idx="5540">
                  <c:v>3.989990234375</c:v>
                </c:pt>
                <c:pt idx="5541">
                  <c:v>3.989990234375</c:v>
                </c:pt>
                <c:pt idx="5542">
                  <c:v>5.7699890136720455</c:v>
                </c:pt>
                <c:pt idx="5543">
                  <c:v>4.8699951171880116</c:v>
                </c:pt>
                <c:pt idx="5544">
                  <c:v>3.5199890136720455</c:v>
                </c:pt>
                <c:pt idx="5545">
                  <c:v>3.8800048828130116</c:v>
                </c:pt>
                <c:pt idx="5546">
                  <c:v>3.3500061035160229</c:v>
                </c:pt>
                <c:pt idx="5547">
                  <c:v>2.7200012207040345</c:v>
                </c:pt>
                <c:pt idx="5548">
                  <c:v>2.6099853515630116</c:v>
                </c:pt>
                <c:pt idx="5549">
                  <c:v>3.3599853515630116</c:v>
                </c:pt>
                <c:pt idx="5550">
                  <c:v>2.9299926757820458</c:v>
                </c:pt>
                <c:pt idx="5551">
                  <c:v>1.6199951171880116</c:v>
                </c:pt>
                <c:pt idx="5552">
                  <c:v>1.7999877929690342</c:v>
                </c:pt>
                <c:pt idx="5553">
                  <c:v>3.9199829101570458</c:v>
                </c:pt>
                <c:pt idx="5554">
                  <c:v>2.489990234375</c:v>
                </c:pt>
                <c:pt idx="5555">
                  <c:v>2.4299926757820458</c:v>
                </c:pt>
                <c:pt idx="5556">
                  <c:v>0.82000732421903422</c:v>
                </c:pt>
                <c:pt idx="5557">
                  <c:v>0.63000488281301159</c:v>
                </c:pt>
                <c:pt idx="5558">
                  <c:v>1.3200073242190342</c:v>
                </c:pt>
                <c:pt idx="5559">
                  <c:v>1.1499938964850003</c:v>
                </c:pt>
                <c:pt idx="5560">
                  <c:v>1.2300109863290345</c:v>
                </c:pt>
                <c:pt idx="5561">
                  <c:v>1.2200012207040345</c:v>
                </c:pt>
                <c:pt idx="5562">
                  <c:v>1.3899841308600003</c:v>
                </c:pt>
                <c:pt idx="5563">
                  <c:v>3.010009765625</c:v>
                </c:pt>
                <c:pt idx="5564">
                  <c:v>3.4800109863290345</c:v>
                </c:pt>
                <c:pt idx="5565">
                  <c:v>6.0700073242190342</c:v>
                </c:pt>
                <c:pt idx="5566">
                  <c:v>5.7999877929690342</c:v>
                </c:pt>
                <c:pt idx="5567">
                  <c:v>4.6399841308600003</c:v>
                </c:pt>
                <c:pt idx="5568">
                  <c:v>3.5199890136720455</c:v>
                </c:pt>
                <c:pt idx="5569">
                  <c:v>2.6999816894540345</c:v>
                </c:pt>
                <c:pt idx="5570">
                  <c:v>1.9199829101570458</c:v>
                </c:pt>
                <c:pt idx="5571">
                  <c:v>2.8200073242190342</c:v>
                </c:pt>
                <c:pt idx="5572">
                  <c:v>3.8599853515630116</c:v>
                </c:pt>
                <c:pt idx="5573">
                  <c:v>3.4800109863290345</c:v>
                </c:pt>
                <c:pt idx="5574">
                  <c:v>3.3699951171880116</c:v>
                </c:pt>
                <c:pt idx="5575">
                  <c:v>3.75</c:v>
                </c:pt>
                <c:pt idx="5576">
                  <c:v>2.9299926757820458</c:v>
                </c:pt>
                <c:pt idx="5577">
                  <c:v>2.5199890136720455</c:v>
                </c:pt>
                <c:pt idx="5578">
                  <c:v>2.4199829101570458</c:v>
                </c:pt>
                <c:pt idx="5579">
                  <c:v>3.3200073242190342</c:v>
                </c:pt>
                <c:pt idx="5580">
                  <c:v>2.1300048828130116</c:v>
                </c:pt>
                <c:pt idx="5581">
                  <c:v>2.260009765625</c:v>
                </c:pt>
                <c:pt idx="5582">
                  <c:v>3.1300048828130116</c:v>
                </c:pt>
                <c:pt idx="5583">
                  <c:v>3.010009765625</c:v>
                </c:pt>
                <c:pt idx="5584">
                  <c:v>2.5199890136720455</c:v>
                </c:pt>
                <c:pt idx="5585">
                  <c:v>2.989990234375</c:v>
                </c:pt>
                <c:pt idx="5586">
                  <c:v>3.1900024414070458</c:v>
                </c:pt>
                <c:pt idx="5587">
                  <c:v>2.3399963378910229</c:v>
                </c:pt>
                <c:pt idx="5588">
                  <c:v>2.1999816894540345</c:v>
                </c:pt>
                <c:pt idx="5589">
                  <c:v>2.0700073242190342</c:v>
                </c:pt>
                <c:pt idx="5590">
                  <c:v>1.0199890136720455</c:v>
                </c:pt>
                <c:pt idx="5591">
                  <c:v>1.010009765625</c:v>
                </c:pt>
                <c:pt idx="5592">
                  <c:v>4.75</c:v>
                </c:pt>
                <c:pt idx="5593">
                  <c:v>4.4499816894540345</c:v>
                </c:pt>
                <c:pt idx="5594">
                  <c:v>2.1999816894540345</c:v>
                </c:pt>
                <c:pt idx="5595">
                  <c:v>1.6000061035160229</c:v>
                </c:pt>
                <c:pt idx="5596">
                  <c:v>0.79000854492204553</c:v>
                </c:pt>
                <c:pt idx="5597">
                  <c:v>0.88000488281301159</c:v>
                </c:pt>
                <c:pt idx="5598">
                  <c:v>1.5700073242190342</c:v>
                </c:pt>
                <c:pt idx="5599">
                  <c:v>7.010009765625</c:v>
                </c:pt>
                <c:pt idx="5600">
                  <c:v>4.1799926757820458</c:v>
                </c:pt>
                <c:pt idx="5601">
                  <c:v>3.8599853515630116</c:v>
                </c:pt>
                <c:pt idx="5602">
                  <c:v>3.6999816894540345</c:v>
                </c:pt>
                <c:pt idx="5603">
                  <c:v>3.7900085449220455</c:v>
                </c:pt>
                <c:pt idx="5604">
                  <c:v>3.3599853515630116</c:v>
                </c:pt>
                <c:pt idx="5605">
                  <c:v>3.5599975585940342</c:v>
                </c:pt>
                <c:pt idx="5606">
                  <c:v>4.1699829101570458</c:v>
                </c:pt>
                <c:pt idx="5607">
                  <c:v>4.510009765625</c:v>
                </c:pt>
                <c:pt idx="5608">
                  <c:v>4.3800048828130116</c:v>
                </c:pt>
                <c:pt idx="5609">
                  <c:v>3.8399963378910229</c:v>
                </c:pt>
                <c:pt idx="5610">
                  <c:v>3.5700073242190342</c:v>
                </c:pt>
                <c:pt idx="5611">
                  <c:v>2.9100036621100003</c:v>
                </c:pt>
                <c:pt idx="5612">
                  <c:v>2.0400085449220455</c:v>
                </c:pt>
                <c:pt idx="5613">
                  <c:v>1.9499816894540345</c:v>
                </c:pt>
                <c:pt idx="5614">
                  <c:v>2.5400085449220455</c:v>
                </c:pt>
                <c:pt idx="5615">
                  <c:v>2.739990234375</c:v>
                </c:pt>
                <c:pt idx="5616">
                  <c:v>3.3599853515630116</c:v>
                </c:pt>
                <c:pt idx="5617">
                  <c:v>3.3299865722660229</c:v>
                </c:pt>
                <c:pt idx="5618">
                  <c:v>4.4499816894540345</c:v>
                </c:pt>
                <c:pt idx="5619">
                  <c:v>5.2300109863290345</c:v>
                </c:pt>
                <c:pt idx="5620">
                  <c:v>5.1600036621100003</c:v>
                </c:pt>
                <c:pt idx="5621">
                  <c:v>3.8999938964850003</c:v>
                </c:pt>
                <c:pt idx="5622">
                  <c:v>2.7200012207040345</c:v>
                </c:pt>
                <c:pt idx="5623">
                  <c:v>2.8500061035160229</c:v>
                </c:pt>
                <c:pt idx="5624">
                  <c:v>4.3200073242190342</c:v>
                </c:pt>
                <c:pt idx="5625">
                  <c:v>4.7900085449220455</c:v>
                </c:pt>
                <c:pt idx="5626">
                  <c:v>4.9100036621100003</c:v>
                </c:pt>
                <c:pt idx="5627">
                  <c:v>4.9700012207040345</c:v>
                </c:pt>
                <c:pt idx="5628">
                  <c:v>5.3800048828130116</c:v>
                </c:pt>
                <c:pt idx="5629">
                  <c:v>5.3999938964850003</c:v>
                </c:pt>
                <c:pt idx="5630">
                  <c:v>5.1499938964850003</c:v>
                </c:pt>
                <c:pt idx="5631">
                  <c:v>4.7799987792970455</c:v>
                </c:pt>
                <c:pt idx="5632">
                  <c:v>3.8999938964850003</c:v>
                </c:pt>
                <c:pt idx="5633">
                  <c:v>3.4700012207040345</c:v>
                </c:pt>
                <c:pt idx="5634">
                  <c:v>3.8899841308600003</c:v>
                </c:pt>
                <c:pt idx="5635">
                  <c:v>4.1399841308600003</c:v>
                </c:pt>
                <c:pt idx="5636">
                  <c:v>4.4199829101570458</c:v>
                </c:pt>
                <c:pt idx="5637">
                  <c:v>4.8099975585940342</c:v>
                </c:pt>
                <c:pt idx="5638">
                  <c:v>4.010009765625</c:v>
                </c:pt>
                <c:pt idx="5639">
                  <c:v>4.0299987792970455</c:v>
                </c:pt>
                <c:pt idx="5640">
                  <c:v>3.4400024414070458</c:v>
                </c:pt>
                <c:pt idx="5641">
                  <c:v>3.8999938964850003</c:v>
                </c:pt>
                <c:pt idx="5642">
                  <c:v>4.5299987792970455</c:v>
                </c:pt>
                <c:pt idx="5643">
                  <c:v>4.5599975585940342</c:v>
                </c:pt>
                <c:pt idx="5644">
                  <c:v>4.6600036621100003</c:v>
                </c:pt>
                <c:pt idx="5645">
                  <c:v>5.0400085449220455</c:v>
                </c:pt>
                <c:pt idx="5646">
                  <c:v>5.0799865722660229</c:v>
                </c:pt>
                <c:pt idx="5647">
                  <c:v>4.9100036621100003</c:v>
                </c:pt>
                <c:pt idx="5648">
                  <c:v>5.0899963378910229</c:v>
                </c:pt>
                <c:pt idx="5649">
                  <c:v>5.8200073242190342</c:v>
                </c:pt>
                <c:pt idx="5650">
                  <c:v>5.0199890136720455</c:v>
                </c:pt>
                <c:pt idx="5651">
                  <c:v>4.7200012207040345</c:v>
                </c:pt>
                <c:pt idx="5652">
                  <c:v>4.5400085449220455</c:v>
                </c:pt>
                <c:pt idx="5653">
                  <c:v>4.0400085449220455</c:v>
                </c:pt>
                <c:pt idx="5654">
                  <c:v>4.0899963378910229</c:v>
                </c:pt>
                <c:pt idx="5655">
                  <c:v>4.5899963378910229</c:v>
                </c:pt>
                <c:pt idx="5656">
                  <c:v>5.4499816894540345</c:v>
                </c:pt>
                <c:pt idx="5657">
                  <c:v>5.1399841308600003</c:v>
                </c:pt>
                <c:pt idx="5658">
                  <c:v>5.3099975585940342</c:v>
                </c:pt>
                <c:pt idx="5659">
                  <c:v>4.8899841308600003</c:v>
                </c:pt>
                <c:pt idx="5660">
                  <c:v>4.4299926757820458</c:v>
                </c:pt>
                <c:pt idx="5661">
                  <c:v>4.2300109863290345</c:v>
                </c:pt>
                <c:pt idx="5662">
                  <c:v>4.8899841308600003</c:v>
                </c:pt>
                <c:pt idx="5663">
                  <c:v>5.3299865722660229</c:v>
                </c:pt>
                <c:pt idx="5664">
                  <c:v>5.3899841308600003</c:v>
                </c:pt>
                <c:pt idx="5665">
                  <c:v>5.0499877929690342</c:v>
                </c:pt>
                <c:pt idx="5666">
                  <c:v>4.4599914550790345</c:v>
                </c:pt>
                <c:pt idx="5667">
                  <c:v>2.0199890136720455</c:v>
                </c:pt>
                <c:pt idx="5668">
                  <c:v>5.1199951171880116</c:v>
                </c:pt>
                <c:pt idx="5669">
                  <c:v>5.3399963378910229</c:v>
                </c:pt>
                <c:pt idx="5670">
                  <c:v>5.4400024414070458</c:v>
                </c:pt>
                <c:pt idx="5671">
                  <c:v>5.5599975585940342</c:v>
                </c:pt>
                <c:pt idx="5672">
                  <c:v>5.4800109863290345</c:v>
                </c:pt>
                <c:pt idx="5673">
                  <c:v>5.1699829101570458</c:v>
                </c:pt>
                <c:pt idx="5674">
                  <c:v>5.2699890136720455</c:v>
                </c:pt>
                <c:pt idx="5675">
                  <c:v>5.5799865722660229</c:v>
                </c:pt>
                <c:pt idx="5676">
                  <c:v>5.9800109863290345</c:v>
                </c:pt>
                <c:pt idx="5677">
                  <c:v>5.7900085449220455</c:v>
                </c:pt>
                <c:pt idx="5678">
                  <c:v>5.6499938964850003</c:v>
                </c:pt>
                <c:pt idx="5679">
                  <c:v>5.4400024414070458</c:v>
                </c:pt>
                <c:pt idx="5680">
                  <c:v>4.9700012207040345</c:v>
                </c:pt>
                <c:pt idx="5681">
                  <c:v>4.8099975585940342</c:v>
                </c:pt>
                <c:pt idx="5682">
                  <c:v>5.5599975585940342</c:v>
                </c:pt>
                <c:pt idx="5683">
                  <c:v>6.0899963378910229</c:v>
                </c:pt>
                <c:pt idx="5684">
                  <c:v>6.1900024414070458</c:v>
                </c:pt>
                <c:pt idx="5685">
                  <c:v>6.1499938964850003</c:v>
                </c:pt>
                <c:pt idx="5686">
                  <c:v>6.0400085449220455</c:v>
                </c:pt>
                <c:pt idx="5687">
                  <c:v>5.8699951171880116</c:v>
                </c:pt>
                <c:pt idx="5688">
                  <c:v>5.5499877929690342</c:v>
                </c:pt>
                <c:pt idx="5689">
                  <c:v>5.2900085449220455</c:v>
                </c:pt>
                <c:pt idx="5690">
                  <c:v>5.4299926757820458</c:v>
                </c:pt>
                <c:pt idx="5691">
                  <c:v>5.489990234375</c:v>
                </c:pt>
                <c:pt idx="5692">
                  <c:v>5.7799987792970455</c:v>
                </c:pt>
                <c:pt idx="5693">
                  <c:v>5.7900085449220455</c:v>
                </c:pt>
                <c:pt idx="5694">
                  <c:v>5.9199829101570458</c:v>
                </c:pt>
                <c:pt idx="5695">
                  <c:v>5.6999816894540345</c:v>
                </c:pt>
                <c:pt idx="5696">
                  <c:v>5.7300109863290345</c:v>
                </c:pt>
                <c:pt idx="5697">
                  <c:v>6.1300048828130116</c:v>
                </c:pt>
                <c:pt idx="5698">
                  <c:v>6.0799865722660229</c:v>
                </c:pt>
                <c:pt idx="5699">
                  <c:v>5.6699829101570458</c:v>
                </c:pt>
                <c:pt idx="5700">
                  <c:v>6.0199890136720455</c:v>
                </c:pt>
                <c:pt idx="5701">
                  <c:v>6.25</c:v>
                </c:pt>
                <c:pt idx="5702">
                  <c:v>6.5400085449220455</c:v>
                </c:pt>
                <c:pt idx="5703">
                  <c:v>6.3399963378910229</c:v>
                </c:pt>
                <c:pt idx="5704">
                  <c:v>6.0899963378910229</c:v>
                </c:pt>
                <c:pt idx="5705">
                  <c:v>5.6999816894540345</c:v>
                </c:pt>
                <c:pt idx="5706">
                  <c:v>5.9700012207040345</c:v>
                </c:pt>
                <c:pt idx="5707">
                  <c:v>6.4299926757820458</c:v>
                </c:pt>
                <c:pt idx="5708">
                  <c:v>6.1600036621100003</c:v>
                </c:pt>
                <c:pt idx="5709">
                  <c:v>6.3800048828130116</c:v>
                </c:pt>
                <c:pt idx="5710">
                  <c:v>6.1499938964850003</c:v>
                </c:pt>
                <c:pt idx="5711">
                  <c:v>5.9599914550790345</c:v>
                </c:pt>
                <c:pt idx="5712">
                  <c:v>5.9299926757820458</c:v>
                </c:pt>
                <c:pt idx="5713">
                  <c:v>5.8500061035160229</c:v>
                </c:pt>
                <c:pt idx="5714">
                  <c:v>5.6499938964850003</c:v>
                </c:pt>
                <c:pt idx="5715">
                  <c:v>5.8099975585940342</c:v>
                </c:pt>
                <c:pt idx="5716">
                  <c:v>6.0400085449220455</c:v>
                </c:pt>
                <c:pt idx="5717">
                  <c:v>6.0700073242190342</c:v>
                </c:pt>
                <c:pt idx="5718">
                  <c:v>6.4199829101570458</c:v>
                </c:pt>
                <c:pt idx="5719">
                  <c:v>6.3800048828130116</c:v>
                </c:pt>
                <c:pt idx="5720">
                  <c:v>6.3299865722660229</c:v>
                </c:pt>
                <c:pt idx="5721">
                  <c:v>6.6099853515630116</c:v>
                </c:pt>
                <c:pt idx="5722">
                  <c:v>6.0299987792970455</c:v>
                </c:pt>
                <c:pt idx="5723">
                  <c:v>6.3899841308600003</c:v>
                </c:pt>
                <c:pt idx="5724">
                  <c:v>6.6300048828130116</c:v>
                </c:pt>
                <c:pt idx="5725">
                  <c:v>6.4800109863290345</c:v>
                </c:pt>
                <c:pt idx="5726">
                  <c:v>6.4499816894540345</c:v>
                </c:pt>
                <c:pt idx="5727">
                  <c:v>6.4299926757820458</c:v>
                </c:pt>
                <c:pt idx="5728">
                  <c:v>6.5</c:v>
                </c:pt>
                <c:pt idx="5729">
                  <c:v>6.2099914550790345</c:v>
                </c:pt>
                <c:pt idx="5730">
                  <c:v>6.2099914550790345</c:v>
                </c:pt>
                <c:pt idx="5731">
                  <c:v>6.1900024414070458</c:v>
                </c:pt>
                <c:pt idx="5732">
                  <c:v>6.5</c:v>
                </c:pt>
                <c:pt idx="5733">
                  <c:v>6.25</c:v>
                </c:pt>
                <c:pt idx="5734">
                  <c:v>6.1699829101570458</c:v>
                </c:pt>
                <c:pt idx="5735">
                  <c:v>6.0199890136720455</c:v>
                </c:pt>
                <c:pt idx="5736">
                  <c:v>6.1499938964850003</c:v>
                </c:pt>
                <c:pt idx="5737">
                  <c:v>6.1499938964850003</c:v>
                </c:pt>
                <c:pt idx="5738">
                  <c:v>5.8299865722660229</c:v>
                </c:pt>
                <c:pt idx="5739">
                  <c:v>6.2999877929690342</c:v>
                </c:pt>
                <c:pt idx="5740">
                  <c:v>6.4100036621100003</c:v>
                </c:pt>
                <c:pt idx="5741">
                  <c:v>6.4499816894540345</c:v>
                </c:pt>
                <c:pt idx="5742">
                  <c:v>6.3200073242190342</c:v>
                </c:pt>
                <c:pt idx="5743">
                  <c:v>6.4499816894540345</c:v>
                </c:pt>
                <c:pt idx="5744">
                  <c:v>6.4199829101570458</c:v>
                </c:pt>
                <c:pt idx="5745">
                  <c:v>6.2999877929690342</c:v>
                </c:pt>
                <c:pt idx="5746">
                  <c:v>6.3599853515630116</c:v>
                </c:pt>
                <c:pt idx="5747">
                  <c:v>6</c:v>
                </c:pt>
                <c:pt idx="5748">
                  <c:v>6.3899841308600003</c:v>
                </c:pt>
                <c:pt idx="5749">
                  <c:v>6.1499938964850003</c:v>
                </c:pt>
                <c:pt idx="5750">
                  <c:v>6.0199890136720455</c:v>
                </c:pt>
                <c:pt idx="5751">
                  <c:v>5.9299926757820458</c:v>
                </c:pt>
                <c:pt idx="5752">
                  <c:v>6.1799926757820458</c:v>
                </c:pt>
                <c:pt idx="5753">
                  <c:v>6.25</c:v>
                </c:pt>
                <c:pt idx="5754">
                  <c:v>6.260009765625</c:v>
                </c:pt>
                <c:pt idx="5755">
                  <c:v>6.4100036621100003</c:v>
                </c:pt>
                <c:pt idx="5756">
                  <c:v>6.5599975585940342</c:v>
                </c:pt>
                <c:pt idx="5757">
                  <c:v>6.3999938964850003</c:v>
                </c:pt>
                <c:pt idx="5758">
                  <c:v>6.3800048828130116</c:v>
                </c:pt>
                <c:pt idx="5759">
                  <c:v>6.5499877929690342</c:v>
                </c:pt>
                <c:pt idx="5760">
                  <c:v>5.9599914550790345</c:v>
                </c:pt>
                <c:pt idx="5761">
                  <c:v>6.0700073242190342</c:v>
                </c:pt>
                <c:pt idx="5762">
                  <c:v>5.760009765625</c:v>
                </c:pt>
                <c:pt idx="5763">
                  <c:v>5.7799987792970455</c:v>
                </c:pt>
                <c:pt idx="5764">
                  <c:v>5.8999938964850003</c:v>
                </c:pt>
                <c:pt idx="5765">
                  <c:v>6.239990234375</c:v>
                </c:pt>
                <c:pt idx="5766">
                  <c:v>6.2099914550790345</c:v>
                </c:pt>
                <c:pt idx="5767">
                  <c:v>5.8599853515630116</c:v>
                </c:pt>
                <c:pt idx="5768">
                  <c:v>5.7300109863290345</c:v>
                </c:pt>
                <c:pt idx="5769">
                  <c:v>6.010009765625</c:v>
                </c:pt>
                <c:pt idx="5770">
                  <c:v>6.3599853515630116</c:v>
                </c:pt>
                <c:pt idx="5771">
                  <c:v>6.4700012207040345</c:v>
                </c:pt>
                <c:pt idx="5772">
                  <c:v>6.3899841308600003</c:v>
                </c:pt>
                <c:pt idx="5773">
                  <c:v>6.3599853515630116</c:v>
                </c:pt>
                <c:pt idx="5774">
                  <c:v>6.6900024414070458</c:v>
                </c:pt>
                <c:pt idx="5775">
                  <c:v>6.6399841308600003</c:v>
                </c:pt>
                <c:pt idx="5776">
                  <c:v>6.6099853515630116</c:v>
                </c:pt>
                <c:pt idx="5777">
                  <c:v>6.1799926757820458</c:v>
                </c:pt>
                <c:pt idx="5778">
                  <c:v>5.75</c:v>
                </c:pt>
                <c:pt idx="5779">
                  <c:v>6.1699829101570458</c:v>
                </c:pt>
                <c:pt idx="5780">
                  <c:v>6.6199951171880116</c:v>
                </c:pt>
                <c:pt idx="5781">
                  <c:v>6.6399841308600003</c:v>
                </c:pt>
                <c:pt idx="5782">
                  <c:v>5.8299865722660229</c:v>
                </c:pt>
                <c:pt idx="5783">
                  <c:v>5.5599975585940342</c:v>
                </c:pt>
                <c:pt idx="5784">
                  <c:v>5.8999938964850003</c:v>
                </c:pt>
                <c:pt idx="5785">
                  <c:v>5.8899841308600003</c:v>
                </c:pt>
                <c:pt idx="5786">
                  <c:v>5.9299926757820458</c:v>
                </c:pt>
                <c:pt idx="5787">
                  <c:v>6.0400085449220455</c:v>
                </c:pt>
                <c:pt idx="5788">
                  <c:v>6.2300109863290345</c:v>
                </c:pt>
                <c:pt idx="5789">
                  <c:v>6.2200012207040345</c:v>
                </c:pt>
                <c:pt idx="5790">
                  <c:v>6.239990234375</c:v>
                </c:pt>
                <c:pt idx="5791">
                  <c:v>6.0299987792970455</c:v>
                </c:pt>
                <c:pt idx="5792">
                  <c:v>6.0499877929690342</c:v>
                </c:pt>
                <c:pt idx="5793">
                  <c:v>6.0899963378910229</c:v>
                </c:pt>
                <c:pt idx="5794">
                  <c:v>6.2900085449220455</c:v>
                </c:pt>
                <c:pt idx="5795">
                  <c:v>5.8699951171880116</c:v>
                </c:pt>
                <c:pt idx="5796">
                  <c:v>6.4599914550790345</c:v>
                </c:pt>
                <c:pt idx="5797">
                  <c:v>5.9100036621100003</c:v>
                </c:pt>
                <c:pt idx="5798">
                  <c:v>5.6600036621100003</c:v>
                </c:pt>
                <c:pt idx="5799">
                  <c:v>5.6699829101570458</c:v>
                </c:pt>
                <c:pt idx="5800">
                  <c:v>5.6699829101570458</c:v>
                </c:pt>
                <c:pt idx="5801">
                  <c:v>5.7200012207040345</c:v>
                </c:pt>
                <c:pt idx="5802">
                  <c:v>5.8800048828130116</c:v>
                </c:pt>
                <c:pt idx="5803">
                  <c:v>5.9299926757820458</c:v>
                </c:pt>
                <c:pt idx="5804">
                  <c:v>5.6999816894540345</c:v>
                </c:pt>
                <c:pt idx="5805">
                  <c:v>5.75</c:v>
                </c:pt>
                <c:pt idx="5806">
                  <c:v>5.8800048828130116</c:v>
                </c:pt>
                <c:pt idx="5807">
                  <c:v>6.0499877929690342</c:v>
                </c:pt>
                <c:pt idx="5808">
                  <c:v>6.0199890136720455</c:v>
                </c:pt>
                <c:pt idx="5809">
                  <c:v>5.5400085449220455</c:v>
                </c:pt>
                <c:pt idx="5810">
                  <c:v>5.6399841308600003</c:v>
                </c:pt>
                <c:pt idx="5811">
                  <c:v>5.6799926757820458</c:v>
                </c:pt>
                <c:pt idx="5812">
                  <c:v>5.75</c:v>
                </c:pt>
                <c:pt idx="5813">
                  <c:v>5.8599853515630116</c:v>
                </c:pt>
                <c:pt idx="5814">
                  <c:v>6.1799926757820458</c:v>
                </c:pt>
                <c:pt idx="5815">
                  <c:v>6.3800048828130116</c:v>
                </c:pt>
                <c:pt idx="5816">
                  <c:v>6.5899963378910229</c:v>
                </c:pt>
                <c:pt idx="5817">
                  <c:v>6.5199890136720455</c:v>
                </c:pt>
                <c:pt idx="5818">
                  <c:v>6.1300048828130116</c:v>
                </c:pt>
                <c:pt idx="5819">
                  <c:v>6.010009765625</c:v>
                </c:pt>
                <c:pt idx="5820">
                  <c:v>6.2799987792970455</c:v>
                </c:pt>
                <c:pt idx="5821">
                  <c:v>5.6499938964850003</c:v>
                </c:pt>
                <c:pt idx="5822">
                  <c:v>5.5199890136720455</c:v>
                </c:pt>
                <c:pt idx="5823">
                  <c:v>5.5599975585940342</c:v>
                </c:pt>
                <c:pt idx="5824">
                  <c:v>5.6300048828130116</c:v>
                </c:pt>
                <c:pt idx="5825">
                  <c:v>5.7200012207040345</c:v>
                </c:pt>
                <c:pt idx="5826">
                  <c:v>5.8399963378910229</c:v>
                </c:pt>
                <c:pt idx="5827">
                  <c:v>5.7699890136720455</c:v>
                </c:pt>
                <c:pt idx="5828">
                  <c:v>5.7699890136720455</c:v>
                </c:pt>
                <c:pt idx="5829">
                  <c:v>4.9800109863290345</c:v>
                </c:pt>
                <c:pt idx="5830">
                  <c:v>5.8599853515630116</c:v>
                </c:pt>
                <c:pt idx="5831">
                  <c:v>5.1999816894540345</c:v>
                </c:pt>
                <c:pt idx="5832">
                  <c:v>5.3699951171880116</c:v>
                </c:pt>
                <c:pt idx="5833">
                  <c:v>5.3099975585940342</c:v>
                </c:pt>
                <c:pt idx="5834">
                  <c:v>5.4700012207040345</c:v>
                </c:pt>
                <c:pt idx="5835">
                  <c:v>5.4199829101570458</c:v>
                </c:pt>
                <c:pt idx="5836">
                  <c:v>5.0599975585940342</c:v>
                </c:pt>
                <c:pt idx="5837">
                  <c:v>5.5700073242190342</c:v>
                </c:pt>
                <c:pt idx="5838">
                  <c:v>5.7900085449220455</c:v>
                </c:pt>
                <c:pt idx="5839">
                  <c:v>5.4599914550790345</c:v>
                </c:pt>
                <c:pt idx="5840">
                  <c:v>5.8099975585940342</c:v>
                </c:pt>
                <c:pt idx="5841">
                  <c:v>6.7300109863290345</c:v>
                </c:pt>
                <c:pt idx="5842">
                  <c:v>6.9499816894540345</c:v>
                </c:pt>
                <c:pt idx="5843">
                  <c:v>6.1799926757820458</c:v>
                </c:pt>
                <c:pt idx="5844">
                  <c:v>5.5</c:v>
                </c:pt>
                <c:pt idx="5845">
                  <c:v>5.1099853515630116</c:v>
                </c:pt>
                <c:pt idx="5846">
                  <c:v>5.489990234375</c:v>
                </c:pt>
                <c:pt idx="5847">
                  <c:v>4.9700012207040345</c:v>
                </c:pt>
                <c:pt idx="5848">
                  <c:v>4.6699829101570458</c:v>
                </c:pt>
                <c:pt idx="5849">
                  <c:v>5.1399841308600003</c:v>
                </c:pt>
                <c:pt idx="5850">
                  <c:v>6.5700073242190342</c:v>
                </c:pt>
                <c:pt idx="5851">
                  <c:v>6.7699890136720455</c:v>
                </c:pt>
                <c:pt idx="5852">
                  <c:v>6.7300109863290345</c:v>
                </c:pt>
                <c:pt idx="5853">
                  <c:v>6.5700073242190342</c:v>
                </c:pt>
                <c:pt idx="5854">
                  <c:v>6.1900024414070458</c:v>
                </c:pt>
                <c:pt idx="5855">
                  <c:v>5.7300109863290345</c:v>
                </c:pt>
                <c:pt idx="5856">
                  <c:v>5.3299865722660229</c:v>
                </c:pt>
                <c:pt idx="5857">
                  <c:v>5.510009765625</c:v>
                </c:pt>
                <c:pt idx="5858">
                  <c:v>5.8899841308600003</c:v>
                </c:pt>
                <c:pt idx="5859">
                  <c:v>5.8699951171880116</c:v>
                </c:pt>
                <c:pt idx="5860">
                  <c:v>6.0299987792970455</c:v>
                </c:pt>
                <c:pt idx="5861">
                  <c:v>5.8500061035160229</c:v>
                </c:pt>
                <c:pt idx="5862">
                  <c:v>5.760009765625</c:v>
                </c:pt>
                <c:pt idx="5863">
                  <c:v>5.1399841308600003</c:v>
                </c:pt>
                <c:pt idx="5864">
                  <c:v>4.6799926757820458</c:v>
                </c:pt>
                <c:pt idx="5865">
                  <c:v>2.6999816894540345</c:v>
                </c:pt>
                <c:pt idx="5866">
                  <c:v>2.760009765625</c:v>
                </c:pt>
                <c:pt idx="5867">
                  <c:v>3.8200073242190342</c:v>
                </c:pt>
                <c:pt idx="5868">
                  <c:v>4.5199890136720455</c:v>
                </c:pt>
                <c:pt idx="5869">
                  <c:v>4.739990234375</c:v>
                </c:pt>
                <c:pt idx="5870">
                  <c:v>5.2300109863290345</c:v>
                </c:pt>
                <c:pt idx="5871">
                  <c:v>6.3099975585940342</c:v>
                </c:pt>
                <c:pt idx="5872">
                  <c:v>6.5899963378910229</c:v>
                </c:pt>
                <c:pt idx="5873">
                  <c:v>5.7799987792970455</c:v>
                </c:pt>
                <c:pt idx="5874">
                  <c:v>5.2099914550790345</c:v>
                </c:pt>
                <c:pt idx="5875">
                  <c:v>4.8599853515630116</c:v>
                </c:pt>
                <c:pt idx="5876">
                  <c:v>4.739990234375</c:v>
                </c:pt>
                <c:pt idx="5877">
                  <c:v>3.9400024414070458</c:v>
                </c:pt>
                <c:pt idx="5878">
                  <c:v>4.5599975585940342</c:v>
                </c:pt>
                <c:pt idx="5879">
                  <c:v>4.6699829101570458</c:v>
                </c:pt>
                <c:pt idx="5880">
                  <c:v>5.260009765625</c:v>
                </c:pt>
                <c:pt idx="5881">
                  <c:v>5.1699829101570458</c:v>
                </c:pt>
                <c:pt idx="5882">
                  <c:v>5.5799865722660229</c:v>
                </c:pt>
                <c:pt idx="5883">
                  <c:v>5.5899963378910229</c:v>
                </c:pt>
                <c:pt idx="5884">
                  <c:v>5.8599853515630116</c:v>
                </c:pt>
                <c:pt idx="5885">
                  <c:v>4.6699829101570458</c:v>
                </c:pt>
                <c:pt idx="5886">
                  <c:v>5.1999816894540345</c:v>
                </c:pt>
                <c:pt idx="5887">
                  <c:v>5.6199951171880116</c:v>
                </c:pt>
                <c:pt idx="5888">
                  <c:v>5.1199951171880116</c:v>
                </c:pt>
                <c:pt idx="5889">
                  <c:v>4.4299926757820458</c:v>
                </c:pt>
                <c:pt idx="5890">
                  <c:v>3.5799865722660229</c:v>
                </c:pt>
                <c:pt idx="5891">
                  <c:v>3.6699829101570458</c:v>
                </c:pt>
                <c:pt idx="5892">
                  <c:v>4.3599853515630116</c:v>
                </c:pt>
                <c:pt idx="5893">
                  <c:v>3.8999938964850003</c:v>
                </c:pt>
                <c:pt idx="5894">
                  <c:v>3.5</c:v>
                </c:pt>
                <c:pt idx="5895">
                  <c:v>3.239990234375</c:v>
                </c:pt>
                <c:pt idx="5896">
                  <c:v>3.7300109863290345</c:v>
                </c:pt>
                <c:pt idx="5897">
                  <c:v>3.75</c:v>
                </c:pt>
                <c:pt idx="5898">
                  <c:v>4.0299987792970455</c:v>
                </c:pt>
                <c:pt idx="5899">
                  <c:v>3.2699890136720455</c:v>
                </c:pt>
                <c:pt idx="5900">
                  <c:v>3.5400085449220455</c:v>
                </c:pt>
                <c:pt idx="5901">
                  <c:v>3.8500061035160229</c:v>
                </c:pt>
                <c:pt idx="5902">
                  <c:v>4.3699951171880116</c:v>
                </c:pt>
                <c:pt idx="5903">
                  <c:v>4.9299926757820458</c:v>
                </c:pt>
                <c:pt idx="5904">
                  <c:v>6.1000061035160229</c:v>
                </c:pt>
                <c:pt idx="5905">
                  <c:v>5.239990234375</c:v>
                </c:pt>
                <c:pt idx="5906">
                  <c:v>4.2099914550790345</c:v>
                </c:pt>
                <c:pt idx="5907">
                  <c:v>5.2699890136720455</c:v>
                </c:pt>
                <c:pt idx="5908">
                  <c:v>4.6199951171880116</c:v>
                </c:pt>
                <c:pt idx="5909">
                  <c:v>2.3999938964850003</c:v>
                </c:pt>
                <c:pt idx="5910">
                  <c:v>2.1799926757820458</c:v>
                </c:pt>
                <c:pt idx="5911">
                  <c:v>3.5499877929690342</c:v>
                </c:pt>
                <c:pt idx="5912">
                  <c:v>5.3200073242190342</c:v>
                </c:pt>
                <c:pt idx="5913">
                  <c:v>4.5599975585940342</c:v>
                </c:pt>
                <c:pt idx="5914">
                  <c:v>4.1300048828130116</c:v>
                </c:pt>
                <c:pt idx="5915">
                  <c:v>3.8999938964850003</c:v>
                </c:pt>
                <c:pt idx="5916">
                  <c:v>3.7200012207040345</c:v>
                </c:pt>
                <c:pt idx="5917">
                  <c:v>4.3899841308600003</c:v>
                </c:pt>
                <c:pt idx="5918">
                  <c:v>4.4499816894540345</c:v>
                </c:pt>
                <c:pt idx="5919">
                  <c:v>4.760009765625</c:v>
                </c:pt>
                <c:pt idx="5920">
                  <c:v>4.9299926757820458</c:v>
                </c:pt>
                <c:pt idx="5921">
                  <c:v>4.7200012207040345</c:v>
                </c:pt>
                <c:pt idx="5922">
                  <c:v>3.7300109863290345</c:v>
                </c:pt>
                <c:pt idx="5923">
                  <c:v>3.9299926757820458</c:v>
                </c:pt>
                <c:pt idx="5924">
                  <c:v>4.3800048828130116</c:v>
                </c:pt>
                <c:pt idx="5925">
                  <c:v>5.4700012207040345</c:v>
                </c:pt>
                <c:pt idx="5926">
                  <c:v>5.989990234375</c:v>
                </c:pt>
                <c:pt idx="5927">
                  <c:v>5.7099914550790345</c:v>
                </c:pt>
                <c:pt idx="5928">
                  <c:v>4.4299926757820458</c:v>
                </c:pt>
                <c:pt idx="5929">
                  <c:v>3.3099975585940342</c:v>
                </c:pt>
                <c:pt idx="5930">
                  <c:v>3.7799987792970455</c:v>
                </c:pt>
                <c:pt idx="5931">
                  <c:v>3.7900085449220455</c:v>
                </c:pt>
                <c:pt idx="5932">
                  <c:v>4.0400085449220455</c:v>
                </c:pt>
                <c:pt idx="5933">
                  <c:v>5.7099914550790345</c:v>
                </c:pt>
                <c:pt idx="5934">
                  <c:v>5.9599914550790345</c:v>
                </c:pt>
                <c:pt idx="5935">
                  <c:v>5.3599853515630116</c:v>
                </c:pt>
                <c:pt idx="5936">
                  <c:v>5.0499877929690342</c:v>
                </c:pt>
                <c:pt idx="5937">
                  <c:v>4.8099975585940342</c:v>
                </c:pt>
                <c:pt idx="5938">
                  <c:v>4.6199951171880116</c:v>
                </c:pt>
                <c:pt idx="5939">
                  <c:v>3.3800048828130116</c:v>
                </c:pt>
                <c:pt idx="5940">
                  <c:v>2.9199829101570458</c:v>
                </c:pt>
                <c:pt idx="5941">
                  <c:v>3.0899963378910229</c:v>
                </c:pt>
                <c:pt idx="5942">
                  <c:v>3.4800109863290345</c:v>
                </c:pt>
                <c:pt idx="5943">
                  <c:v>4.1999816894540345</c:v>
                </c:pt>
                <c:pt idx="5944">
                  <c:v>4.1600036621100003</c:v>
                </c:pt>
                <c:pt idx="5945">
                  <c:v>4.1900024414070458</c:v>
                </c:pt>
                <c:pt idx="5946">
                  <c:v>5.2099914550790345</c:v>
                </c:pt>
                <c:pt idx="5947">
                  <c:v>4.8099975585940342</c:v>
                </c:pt>
                <c:pt idx="5948">
                  <c:v>4.6999816894540345</c:v>
                </c:pt>
                <c:pt idx="5949">
                  <c:v>5.6699829101570458</c:v>
                </c:pt>
                <c:pt idx="5950">
                  <c:v>4.9800109863290345</c:v>
                </c:pt>
                <c:pt idx="5951">
                  <c:v>4.1000061035160229</c:v>
                </c:pt>
                <c:pt idx="5952">
                  <c:v>3.6799926757820458</c:v>
                </c:pt>
                <c:pt idx="5953">
                  <c:v>2.7799987792970455</c:v>
                </c:pt>
                <c:pt idx="5954">
                  <c:v>4.3299865722660229</c:v>
                </c:pt>
                <c:pt idx="5955">
                  <c:v>4.9599914550790345</c:v>
                </c:pt>
                <c:pt idx="5956">
                  <c:v>4.5899963378910229</c:v>
                </c:pt>
                <c:pt idx="5957">
                  <c:v>4.0400085449220455</c:v>
                </c:pt>
                <c:pt idx="5958">
                  <c:v>1.0599975585940342</c:v>
                </c:pt>
                <c:pt idx="5959">
                  <c:v>1.1999816894540345</c:v>
                </c:pt>
                <c:pt idx="5960">
                  <c:v>2.1799926757820458</c:v>
                </c:pt>
                <c:pt idx="5961">
                  <c:v>2.6600036621100003</c:v>
                </c:pt>
                <c:pt idx="5962">
                  <c:v>2.5299987792970455</c:v>
                </c:pt>
                <c:pt idx="5963">
                  <c:v>2.6600036621100003</c:v>
                </c:pt>
                <c:pt idx="5964">
                  <c:v>3.2699890136720455</c:v>
                </c:pt>
                <c:pt idx="5965">
                  <c:v>4.1600036621100003</c:v>
                </c:pt>
                <c:pt idx="5966">
                  <c:v>4.260009765625</c:v>
                </c:pt>
                <c:pt idx="5967">
                  <c:v>4.239990234375</c:v>
                </c:pt>
                <c:pt idx="5968">
                  <c:v>3.75</c:v>
                </c:pt>
                <c:pt idx="5969">
                  <c:v>3.0199890136720455</c:v>
                </c:pt>
                <c:pt idx="5970">
                  <c:v>4.0499877929690342</c:v>
                </c:pt>
                <c:pt idx="5971">
                  <c:v>3.3500061035160229</c:v>
                </c:pt>
                <c:pt idx="5972">
                  <c:v>3.239990234375</c:v>
                </c:pt>
                <c:pt idx="5973">
                  <c:v>5.7699890136720455</c:v>
                </c:pt>
                <c:pt idx="5974">
                  <c:v>6.1600036621100003</c:v>
                </c:pt>
                <c:pt idx="5975">
                  <c:v>6.6300048828130116</c:v>
                </c:pt>
                <c:pt idx="5976">
                  <c:v>7.25</c:v>
                </c:pt>
                <c:pt idx="5977">
                  <c:v>7.4499816894540345</c:v>
                </c:pt>
                <c:pt idx="5978">
                  <c:v>6.4700012207040345</c:v>
                </c:pt>
                <c:pt idx="5979">
                  <c:v>5.8599853515630116</c:v>
                </c:pt>
                <c:pt idx="5980">
                  <c:v>5.1199951171880116</c:v>
                </c:pt>
                <c:pt idx="5981">
                  <c:v>5.25</c:v>
                </c:pt>
                <c:pt idx="5982">
                  <c:v>5.3599853515630116</c:v>
                </c:pt>
                <c:pt idx="5983">
                  <c:v>4.6900024414070458</c:v>
                </c:pt>
                <c:pt idx="5984">
                  <c:v>4.6999816894540345</c:v>
                </c:pt>
                <c:pt idx="5985">
                  <c:v>5.1099853515630116</c:v>
                </c:pt>
                <c:pt idx="5986">
                  <c:v>4.7799987792970455</c:v>
                </c:pt>
                <c:pt idx="5987">
                  <c:v>4.8399963378910229</c:v>
                </c:pt>
                <c:pt idx="5988">
                  <c:v>4.3299865722660229</c:v>
                </c:pt>
                <c:pt idx="5989">
                  <c:v>4.7999877929690342</c:v>
                </c:pt>
                <c:pt idx="5990">
                  <c:v>5.0700073242190342</c:v>
                </c:pt>
                <c:pt idx="5991">
                  <c:v>4.4599914550790345</c:v>
                </c:pt>
                <c:pt idx="5992">
                  <c:v>4.5299987792970455</c:v>
                </c:pt>
                <c:pt idx="5993">
                  <c:v>4.9299926757820458</c:v>
                </c:pt>
                <c:pt idx="5994">
                  <c:v>4.5899963378910229</c:v>
                </c:pt>
                <c:pt idx="5995">
                  <c:v>4.2099914550790345</c:v>
                </c:pt>
                <c:pt idx="5996">
                  <c:v>4.1600036621100003</c:v>
                </c:pt>
                <c:pt idx="5997">
                  <c:v>3.989990234375</c:v>
                </c:pt>
                <c:pt idx="5998">
                  <c:v>4.0899963378910229</c:v>
                </c:pt>
                <c:pt idx="5999">
                  <c:v>4.2900085449220455</c:v>
                </c:pt>
                <c:pt idx="6000">
                  <c:v>4.1300048828130116</c:v>
                </c:pt>
                <c:pt idx="6001">
                  <c:v>3.8299865722660229</c:v>
                </c:pt>
                <c:pt idx="6002">
                  <c:v>4.0799865722660229</c:v>
                </c:pt>
                <c:pt idx="6003">
                  <c:v>4.3299865722660229</c:v>
                </c:pt>
                <c:pt idx="6004">
                  <c:v>4.4299926757820458</c:v>
                </c:pt>
                <c:pt idx="6005">
                  <c:v>4.739990234375</c:v>
                </c:pt>
                <c:pt idx="6006">
                  <c:v>4.6199951171880116</c:v>
                </c:pt>
                <c:pt idx="6007">
                  <c:v>4.5</c:v>
                </c:pt>
                <c:pt idx="6008">
                  <c:v>4.5899963378910229</c:v>
                </c:pt>
                <c:pt idx="6009">
                  <c:v>3.8899841308600003</c:v>
                </c:pt>
                <c:pt idx="6010">
                  <c:v>3.6000061035160229</c:v>
                </c:pt>
                <c:pt idx="6011">
                  <c:v>3.5299987792970455</c:v>
                </c:pt>
                <c:pt idx="6012">
                  <c:v>3.6999816894540345</c:v>
                </c:pt>
                <c:pt idx="6013">
                  <c:v>4.1300048828130116</c:v>
                </c:pt>
                <c:pt idx="6014">
                  <c:v>4.3699951171880116</c:v>
                </c:pt>
                <c:pt idx="6015">
                  <c:v>4.9400024414070458</c:v>
                </c:pt>
                <c:pt idx="6016">
                  <c:v>4.8999938964850003</c:v>
                </c:pt>
                <c:pt idx="6017">
                  <c:v>4.8399963378910229</c:v>
                </c:pt>
                <c:pt idx="6018">
                  <c:v>4.7200012207040345</c:v>
                </c:pt>
                <c:pt idx="6019">
                  <c:v>4.8699951171880116</c:v>
                </c:pt>
                <c:pt idx="6020">
                  <c:v>5.0299987792970455</c:v>
                </c:pt>
                <c:pt idx="6021">
                  <c:v>4.4100036621100003</c:v>
                </c:pt>
                <c:pt idx="6022">
                  <c:v>4.9100036621100003</c:v>
                </c:pt>
                <c:pt idx="6023">
                  <c:v>5.0599975585940342</c:v>
                </c:pt>
                <c:pt idx="6024">
                  <c:v>4.6600036621100003</c:v>
                </c:pt>
                <c:pt idx="6025">
                  <c:v>5.3299865722660229</c:v>
                </c:pt>
                <c:pt idx="6026">
                  <c:v>5.3699951171880116</c:v>
                </c:pt>
                <c:pt idx="6027">
                  <c:v>5.9400024414070458</c:v>
                </c:pt>
                <c:pt idx="6028">
                  <c:v>5.239990234375</c:v>
                </c:pt>
                <c:pt idx="6029">
                  <c:v>5.4400024414070458</c:v>
                </c:pt>
                <c:pt idx="6030">
                  <c:v>4.5400085449220455</c:v>
                </c:pt>
                <c:pt idx="6031">
                  <c:v>4.760009765625</c:v>
                </c:pt>
                <c:pt idx="6032">
                  <c:v>5</c:v>
                </c:pt>
                <c:pt idx="6033">
                  <c:v>5.239990234375</c:v>
                </c:pt>
                <c:pt idx="6034">
                  <c:v>5.1499938964850003</c:v>
                </c:pt>
                <c:pt idx="6035">
                  <c:v>5.2300109863290345</c:v>
                </c:pt>
                <c:pt idx="6036">
                  <c:v>5.8500061035160229</c:v>
                </c:pt>
                <c:pt idx="6037">
                  <c:v>5.6300048828130116</c:v>
                </c:pt>
                <c:pt idx="6038">
                  <c:v>5.1399841308600003</c:v>
                </c:pt>
                <c:pt idx="6039">
                  <c:v>4.6199951171880116</c:v>
                </c:pt>
                <c:pt idx="6040">
                  <c:v>4.5299987792970455</c:v>
                </c:pt>
                <c:pt idx="6041">
                  <c:v>5.0899963378910229</c:v>
                </c:pt>
                <c:pt idx="6042">
                  <c:v>5.1699829101570458</c:v>
                </c:pt>
                <c:pt idx="6043">
                  <c:v>4.9499816894540345</c:v>
                </c:pt>
                <c:pt idx="6044">
                  <c:v>4.760009765625</c:v>
                </c:pt>
                <c:pt idx="6045">
                  <c:v>4.7699890136720455</c:v>
                </c:pt>
                <c:pt idx="6046">
                  <c:v>4.8999938964850003</c:v>
                </c:pt>
                <c:pt idx="6047">
                  <c:v>5.2699890136720455</c:v>
                </c:pt>
                <c:pt idx="6048">
                  <c:v>4.9599914550790345</c:v>
                </c:pt>
                <c:pt idx="6049">
                  <c:v>4.9400024414070458</c:v>
                </c:pt>
                <c:pt idx="6050">
                  <c:v>5.2799987792970455</c:v>
                </c:pt>
                <c:pt idx="6051">
                  <c:v>5.6799926757820458</c:v>
                </c:pt>
                <c:pt idx="6052">
                  <c:v>5.8099975585940342</c:v>
                </c:pt>
                <c:pt idx="6053">
                  <c:v>5.7699890136720455</c:v>
                </c:pt>
                <c:pt idx="6054">
                  <c:v>5.9400024414070458</c:v>
                </c:pt>
                <c:pt idx="6055">
                  <c:v>5.6999816894540345</c:v>
                </c:pt>
                <c:pt idx="6056">
                  <c:v>5.760009765625</c:v>
                </c:pt>
                <c:pt idx="6057">
                  <c:v>5.8699951171880116</c:v>
                </c:pt>
                <c:pt idx="6058">
                  <c:v>5.7999877929690342</c:v>
                </c:pt>
                <c:pt idx="6059">
                  <c:v>0.94000244140704581</c:v>
                </c:pt>
                <c:pt idx="6060">
                  <c:v>5.8099975585940342</c:v>
                </c:pt>
                <c:pt idx="6061">
                  <c:v>5.5700073242190342</c:v>
                </c:pt>
                <c:pt idx="6062">
                  <c:v>5.739990234375</c:v>
                </c:pt>
                <c:pt idx="6063">
                  <c:v>6.0499877929690342</c:v>
                </c:pt>
                <c:pt idx="6064">
                  <c:v>5.6900024414070458</c:v>
                </c:pt>
                <c:pt idx="6065">
                  <c:v>5.6999816894540345</c:v>
                </c:pt>
                <c:pt idx="6066">
                  <c:v>5.5700073242190342</c:v>
                </c:pt>
                <c:pt idx="6067">
                  <c:v>5.6399841308600003</c:v>
                </c:pt>
                <c:pt idx="6068">
                  <c:v>5.3099975585940342</c:v>
                </c:pt>
                <c:pt idx="6069">
                  <c:v>5.4199829101570458</c:v>
                </c:pt>
                <c:pt idx="6070">
                  <c:v>5.6600036621100003</c:v>
                </c:pt>
                <c:pt idx="6071">
                  <c:v>5.8599853515630116</c:v>
                </c:pt>
                <c:pt idx="6072">
                  <c:v>5.8399963378910229</c:v>
                </c:pt>
                <c:pt idx="6073">
                  <c:v>5.8999938964850003</c:v>
                </c:pt>
                <c:pt idx="6074">
                  <c:v>6.0899963378910229</c:v>
                </c:pt>
                <c:pt idx="6075">
                  <c:v>6.1099853515630116</c:v>
                </c:pt>
                <c:pt idx="6076">
                  <c:v>5.8899841308600003</c:v>
                </c:pt>
                <c:pt idx="6077">
                  <c:v>5.8500061035160229</c:v>
                </c:pt>
                <c:pt idx="6078">
                  <c:v>5.6499938964850003</c:v>
                </c:pt>
                <c:pt idx="6079">
                  <c:v>5.8699951171880116</c:v>
                </c:pt>
                <c:pt idx="6080">
                  <c:v>5.8800048828130116</c:v>
                </c:pt>
                <c:pt idx="6081">
                  <c:v>5.989990234375</c:v>
                </c:pt>
                <c:pt idx="6082">
                  <c:v>5.6399841308600003</c:v>
                </c:pt>
                <c:pt idx="6083">
                  <c:v>5.6199951171880116</c:v>
                </c:pt>
                <c:pt idx="6084">
                  <c:v>5.7699890136720455</c:v>
                </c:pt>
                <c:pt idx="6085">
                  <c:v>5.9800109863290345</c:v>
                </c:pt>
                <c:pt idx="6086">
                  <c:v>6.1600036621100003</c:v>
                </c:pt>
                <c:pt idx="6087">
                  <c:v>6.1900024414070458</c:v>
                </c:pt>
                <c:pt idx="6088">
                  <c:v>6.25</c:v>
                </c:pt>
                <c:pt idx="6089">
                  <c:v>6.239990234375</c:v>
                </c:pt>
                <c:pt idx="6090">
                  <c:v>6.3099975585940342</c:v>
                </c:pt>
                <c:pt idx="6091">
                  <c:v>6.2200012207040345</c:v>
                </c:pt>
                <c:pt idx="6092">
                  <c:v>6.1699829101570458</c:v>
                </c:pt>
                <c:pt idx="6093">
                  <c:v>6.2200012207040345</c:v>
                </c:pt>
                <c:pt idx="6094">
                  <c:v>6.3099975585940342</c:v>
                </c:pt>
                <c:pt idx="6095">
                  <c:v>6.4199829101570458</c:v>
                </c:pt>
                <c:pt idx="6096">
                  <c:v>6.6699829101570458</c:v>
                </c:pt>
                <c:pt idx="6097">
                  <c:v>6.5400085449220455</c:v>
                </c:pt>
                <c:pt idx="6098">
                  <c:v>6.3800048828130116</c:v>
                </c:pt>
                <c:pt idx="6099">
                  <c:v>6.4499816894540345</c:v>
                </c:pt>
                <c:pt idx="6100">
                  <c:v>6.6699829101570458</c:v>
                </c:pt>
                <c:pt idx="6101">
                  <c:v>6.6000061035160229</c:v>
                </c:pt>
                <c:pt idx="6102">
                  <c:v>6.5700073242190342</c:v>
                </c:pt>
                <c:pt idx="6103">
                  <c:v>6.4299926757820458</c:v>
                </c:pt>
                <c:pt idx="6104">
                  <c:v>6.4800109863290345</c:v>
                </c:pt>
                <c:pt idx="6105">
                  <c:v>6.5299987792970455</c:v>
                </c:pt>
                <c:pt idx="6106">
                  <c:v>6.4100036621100003</c:v>
                </c:pt>
                <c:pt idx="6107">
                  <c:v>6.25</c:v>
                </c:pt>
                <c:pt idx="6108">
                  <c:v>6.2099914550790345</c:v>
                </c:pt>
                <c:pt idx="6109">
                  <c:v>6.3200073242190342</c:v>
                </c:pt>
                <c:pt idx="6110">
                  <c:v>6.4199829101570458</c:v>
                </c:pt>
                <c:pt idx="6111">
                  <c:v>6.3999938964850003</c:v>
                </c:pt>
                <c:pt idx="6112">
                  <c:v>6.4199829101570458</c:v>
                </c:pt>
                <c:pt idx="6113">
                  <c:v>6.3699951171880116</c:v>
                </c:pt>
                <c:pt idx="6114">
                  <c:v>6.1600036621100003</c:v>
                </c:pt>
                <c:pt idx="6115">
                  <c:v>6.4400024414070458</c:v>
                </c:pt>
                <c:pt idx="6116">
                  <c:v>6.4100036621100003</c:v>
                </c:pt>
                <c:pt idx="6117">
                  <c:v>6.0199890136720455</c:v>
                </c:pt>
                <c:pt idx="6118">
                  <c:v>6.0400085449220455</c:v>
                </c:pt>
                <c:pt idx="6119">
                  <c:v>5.9199829101570458</c:v>
                </c:pt>
                <c:pt idx="6120">
                  <c:v>6.1499938964850003</c:v>
                </c:pt>
                <c:pt idx="6121">
                  <c:v>6.1900024414070458</c:v>
                </c:pt>
                <c:pt idx="6122">
                  <c:v>6.2200012207040345</c:v>
                </c:pt>
                <c:pt idx="6123">
                  <c:v>6.510009765625</c:v>
                </c:pt>
                <c:pt idx="6124">
                  <c:v>6.510009765625</c:v>
                </c:pt>
                <c:pt idx="6125">
                  <c:v>6.4199829101570458</c:v>
                </c:pt>
                <c:pt idx="6126">
                  <c:v>6.3500061035160229</c:v>
                </c:pt>
                <c:pt idx="6127">
                  <c:v>6.7999877929690342</c:v>
                </c:pt>
                <c:pt idx="6128">
                  <c:v>6.5599975585940342</c:v>
                </c:pt>
                <c:pt idx="6129">
                  <c:v>6.1399841308600003</c:v>
                </c:pt>
                <c:pt idx="6130">
                  <c:v>5.739990234375</c:v>
                </c:pt>
                <c:pt idx="6131">
                  <c:v>6.010009765625</c:v>
                </c:pt>
                <c:pt idx="6132">
                  <c:v>6.2300109863290345</c:v>
                </c:pt>
                <c:pt idx="6133">
                  <c:v>6.3099975585940342</c:v>
                </c:pt>
                <c:pt idx="6134">
                  <c:v>5.8899841308600003</c:v>
                </c:pt>
                <c:pt idx="6135">
                  <c:v>5.8899841308600003</c:v>
                </c:pt>
                <c:pt idx="6136">
                  <c:v>6.1600036621100003</c:v>
                </c:pt>
                <c:pt idx="6137">
                  <c:v>6.3699951171880116</c:v>
                </c:pt>
                <c:pt idx="6138">
                  <c:v>5.6000061035160229</c:v>
                </c:pt>
                <c:pt idx="6139">
                  <c:v>5.6399841308600003</c:v>
                </c:pt>
                <c:pt idx="6140">
                  <c:v>5.7799987792970455</c:v>
                </c:pt>
                <c:pt idx="6141">
                  <c:v>6</c:v>
                </c:pt>
                <c:pt idx="6142">
                  <c:v>6.1799926757820458</c:v>
                </c:pt>
                <c:pt idx="6143">
                  <c:v>6.3299865722660229</c:v>
                </c:pt>
                <c:pt idx="6144">
                  <c:v>6.5400085449220455</c:v>
                </c:pt>
                <c:pt idx="6145">
                  <c:v>6.4499816894540345</c:v>
                </c:pt>
                <c:pt idx="6146">
                  <c:v>6.4100036621100003</c:v>
                </c:pt>
                <c:pt idx="6147">
                  <c:v>6.4700012207040345</c:v>
                </c:pt>
                <c:pt idx="6148">
                  <c:v>6.4299926757820458</c:v>
                </c:pt>
                <c:pt idx="6149">
                  <c:v>6.2699890136720455</c:v>
                </c:pt>
                <c:pt idx="6150">
                  <c:v>5.9700012207040345</c:v>
                </c:pt>
                <c:pt idx="6151">
                  <c:v>6.1099853515630116</c:v>
                </c:pt>
                <c:pt idx="6152">
                  <c:v>6.0700073242190342</c:v>
                </c:pt>
                <c:pt idx="6153">
                  <c:v>6.1799926757820458</c:v>
                </c:pt>
                <c:pt idx="6154">
                  <c:v>6.3999938964850003</c:v>
                </c:pt>
                <c:pt idx="6155">
                  <c:v>6.4199829101570458</c:v>
                </c:pt>
                <c:pt idx="6156">
                  <c:v>6.2099914550790345</c:v>
                </c:pt>
                <c:pt idx="6157">
                  <c:v>6.2999877929690342</c:v>
                </c:pt>
                <c:pt idx="6158">
                  <c:v>6.2799987792970455</c:v>
                </c:pt>
                <c:pt idx="6159">
                  <c:v>6.2799987792970455</c:v>
                </c:pt>
                <c:pt idx="6160">
                  <c:v>6.1999816894540345</c:v>
                </c:pt>
                <c:pt idx="6161">
                  <c:v>6.260009765625</c:v>
                </c:pt>
                <c:pt idx="6162">
                  <c:v>6.3899841308600003</c:v>
                </c:pt>
                <c:pt idx="6163">
                  <c:v>6.8099975585940342</c:v>
                </c:pt>
                <c:pt idx="6164">
                  <c:v>6.1000061035160229</c:v>
                </c:pt>
                <c:pt idx="6165">
                  <c:v>5.760009765625</c:v>
                </c:pt>
                <c:pt idx="6166">
                  <c:v>6.2099914550790345</c:v>
                </c:pt>
                <c:pt idx="6167">
                  <c:v>5.8099975585940342</c:v>
                </c:pt>
                <c:pt idx="6168">
                  <c:v>5.6399841308600003</c:v>
                </c:pt>
                <c:pt idx="6169">
                  <c:v>5.6999816894540345</c:v>
                </c:pt>
                <c:pt idx="6170">
                  <c:v>5.8200073242190342</c:v>
                </c:pt>
                <c:pt idx="6171">
                  <c:v>6.0400085449220455</c:v>
                </c:pt>
                <c:pt idx="6172">
                  <c:v>5.5899963378910229</c:v>
                </c:pt>
                <c:pt idx="6173">
                  <c:v>5.3099975585940342</c:v>
                </c:pt>
                <c:pt idx="6174">
                  <c:v>5.3599853515630116</c:v>
                </c:pt>
                <c:pt idx="6175">
                  <c:v>5.5499877929690342</c:v>
                </c:pt>
                <c:pt idx="6176">
                  <c:v>5.7999877929690342</c:v>
                </c:pt>
                <c:pt idx="6177">
                  <c:v>6.1799926757820458</c:v>
                </c:pt>
                <c:pt idx="6178">
                  <c:v>6.4800109863290345</c:v>
                </c:pt>
                <c:pt idx="6179">
                  <c:v>6.6099853515630116</c:v>
                </c:pt>
                <c:pt idx="6180">
                  <c:v>6.5700073242190342</c:v>
                </c:pt>
                <c:pt idx="6181">
                  <c:v>6.3399963378910229</c:v>
                </c:pt>
                <c:pt idx="6182">
                  <c:v>6.3699951171880116</c:v>
                </c:pt>
                <c:pt idx="6183">
                  <c:v>6.5799865722660229</c:v>
                </c:pt>
                <c:pt idx="6184">
                  <c:v>6.3699951171880116</c:v>
                </c:pt>
                <c:pt idx="6185">
                  <c:v>5.6900024414070458</c:v>
                </c:pt>
                <c:pt idx="6186">
                  <c:v>5.7799987792970455</c:v>
                </c:pt>
                <c:pt idx="6187">
                  <c:v>5.3800048828130116</c:v>
                </c:pt>
                <c:pt idx="6188">
                  <c:v>5.7999877929690342</c:v>
                </c:pt>
                <c:pt idx="6189">
                  <c:v>5.8299865722660229</c:v>
                </c:pt>
                <c:pt idx="6190">
                  <c:v>5.6300048828130116</c:v>
                </c:pt>
                <c:pt idx="6191">
                  <c:v>6.5899963378910229</c:v>
                </c:pt>
                <c:pt idx="6192">
                  <c:v>5.9400024414070458</c:v>
                </c:pt>
                <c:pt idx="6193">
                  <c:v>5.4599914550790345</c:v>
                </c:pt>
                <c:pt idx="6194">
                  <c:v>5.0799865722660229</c:v>
                </c:pt>
                <c:pt idx="6195">
                  <c:v>5.5899963378910229</c:v>
                </c:pt>
                <c:pt idx="6196">
                  <c:v>5.7999877929690342</c:v>
                </c:pt>
                <c:pt idx="6197">
                  <c:v>5.3699951171880116</c:v>
                </c:pt>
                <c:pt idx="6198">
                  <c:v>5.489990234375</c:v>
                </c:pt>
                <c:pt idx="6199">
                  <c:v>5.6999816894540345</c:v>
                </c:pt>
                <c:pt idx="6200">
                  <c:v>5.3599853515630116</c:v>
                </c:pt>
                <c:pt idx="6201">
                  <c:v>4.9100036621100003</c:v>
                </c:pt>
                <c:pt idx="6202">
                  <c:v>6.3599853515630116</c:v>
                </c:pt>
                <c:pt idx="6203">
                  <c:v>6.25</c:v>
                </c:pt>
                <c:pt idx="6204">
                  <c:v>6.4299926757820458</c:v>
                </c:pt>
                <c:pt idx="6205">
                  <c:v>5.7300109863290345</c:v>
                </c:pt>
                <c:pt idx="6206">
                  <c:v>5.6499938964850003</c:v>
                </c:pt>
                <c:pt idx="6207">
                  <c:v>5.8599853515630116</c:v>
                </c:pt>
                <c:pt idx="6208">
                  <c:v>5.5899963378910229</c:v>
                </c:pt>
                <c:pt idx="6209">
                  <c:v>5.1600036621100003</c:v>
                </c:pt>
                <c:pt idx="6210">
                  <c:v>5.6000061035160229</c:v>
                </c:pt>
                <c:pt idx="6211">
                  <c:v>5.7799987792970455</c:v>
                </c:pt>
                <c:pt idx="6212">
                  <c:v>6.5299987792970455</c:v>
                </c:pt>
                <c:pt idx="6213">
                  <c:v>6.1600036621100003</c:v>
                </c:pt>
                <c:pt idx="6214">
                  <c:v>6.1699829101570458</c:v>
                </c:pt>
                <c:pt idx="6215">
                  <c:v>5.6099853515630116</c:v>
                </c:pt>
                <c:pt idx="6216">
                  <c:v>5.1900024414070458</c:v>
                </c:pt>
                <c:pt idx="6217">
                  <c:v>4.6799926757820458</c:v>
                </c:pt>
                <c:pt idx="6218">
                  <c:v>4.6399841308600003</c:v>
                </c:pt>
                <c:pt idx="6219">
                  <c:v>5.0700073242190342</c:v>
                </c:pt>
                <c:pt idx="6220">
                  <c:v>7.0007324219034217E-2</c:v>
                </c:pt>
                <c:pt idx="6221">
                  <c:v>4.1000061035160229</c:v>
                </c:pt>
                <c:pt idx="6222">
                  <c:v>4.8899841308600003</c:v>
                </c:pt>
                <c:pt idx="6223">
                  <c:v>5.3599853515630116</c:v>
                </c:pt>
                <c:pt idx="6224">
                  <c:v>6.0299987792970455</c:v>
                </c:pt>
                <c:pt idx="6225">
                  <c:v>6.0899963378910229</c:v>
                </c:pt>
                <c:pt idx="6226">
                  <c:v>5.9499816894540345</c:v>
                </c:pt>
                <c:pt idx="6227">
                  <c:v>5.6099853515630116</c:v>
                </c:pt>
                <c:pt idx="6228">
                  <c:v>5.9700012207040345</c:v>
                </c:pt>
                <c:pt idx="6229">
                  <c:v>6.25</c:v>
                </c:pt>
                <c:pt idx="6230">
                  <c:v>5.4800109863290345</c:v>
                </c:pt>
                <c:pt idx="6231">
                  <c:v>3.8699951171880116</c:v>
                </c:pt>
                <c:pt idx="6232">
                  <c:v>4.9599914550790345</c:v>
                </c:pt>
                <c:pt idx="6233">
                  <c:v>4.6499938964850003</c:v>
                </c:pt>
                <c:pt idx="6234">
                  <c:v>4.3699951171880116</c:v>
                </c:pt>
                <c:pt idx="6235">
                  <c:v>4.4199829101570458</c:v>
                </c:pt>
                <c:pt idx="6236">
                  <c:v>4.5899963378910229</c:v>
                </c:pt>
                <c:pt idx="6237">
                  <c:v>5.1900024414070458</c:v>
                </c:pt>
                <c:pt idx="6238">
                  <c:v>4.9599914550790345</c:v>
                </c:pt>
                <c:pt idx="6239">
                  <c:v>4.4499816894540345</c:v>
                </c:pt>
                <c:pt idx="6240">
                  <c:v>4.1499938964850003</c:v>
                </c:pt>
                <c:pt idx="6241">
                  <c:v>4.2099914550790345</c:v>
                </c:pt>
                <c:pt idx="6242">
                  <c:v>3.489990234375</c:v>
                </c:pt>
                <c:pt idx="6243">
                  <c:v>3.6300048828130116</c:v>
                </c:pt>
                <c:pt idx="6244">
                  <c:v>3.8800048828130116</c:v>
                </c:pt>
                <c:pt idx="6245">
                  <c:v>4.5799865722660229</c:v>
                </c:pt>
                <c:pt idx="6246">
                  <c:v>4.2999877929690342</c:v>
                </c:pt>
                <c:pt idx="6247">
                  <c:v>4.4400024414070458</c:v>
                </c:pt>
                <c:pt idx="6248">
                  <c:v>5</c:v>
                </c:pt>
                <c:pt idx="6249">
                  <c:v>5.3699951171880116</c:v>
                </c:pt>
                <c:pt idx="6250">
                  <c:v>4.7099914550790345</c:v>
                </c:pt>
                <c:pt idx="6251">
                  <c:v>5.0899963378910229</c:v>
                </c:pt>
                <c:pt idx="6252">
                  <c:v>5.0499877929690342</c:v>
                </c:pt>
                <c:pt idx="6253">
                  <c:v>5.7900085449220455</c:v>
                </c:pt>
                <c:pt idx="6254">
                  <c:v>5.2900085449220455</c:v>
                </c:pt>
                <c:pt idx="6255">
                  <c:v>4.9599914550790345</c:v>
                </c:pt>
                <c:pt idx="6256">
                  <c:v>5.9299926757820458</c:v>
                </c:pt>
                <c:pt idx="6257">
                  <c:v>5.0700073242190342</c:v>
                </c:pt>
                <c:pt idx="6258">
                  <c:v>5.239990234375</c:v>
                </c:pt>
                <c:pt idx="6259">
                  <c:v>5</c:v>
                </c:pt>
                <c:pt idx="6260">
                  <c:v>5.6600036621100003</c:v>
                </c:pt>
                <c:pt idx="6261">
                  <c:v>4.9599914550790345</c:v>
                </c:pt>
                <c:pt idx="6262">
                  <c:v>5.260009765625</c:v>
                </c:pt>
                <c:pt idx="6263">
                  <c:v>5.9400024414070458</c:v>
                </c:pt>
                <c:pt idx="6264">
                  <c:v>4.6699829101570458</c:v>
                </c:pt>
                <c:pt idx="6265">
                  <c:v>4.5499877929690342</c:v>
                </c:pt>
                <c:pt idx="6266">
                  <c:v>3.6399841308600003</c:v>
                </c:pt>
                <c:pt idx="6267">
                  <c:v>4.1399841308600003</c:v>
                </c:pt>
                <c:pt idx="6268">
                  <c:v>4.4700012207040345</c:v>
                </c:pt>
                <c:pt idx="6269">
                  <c:v>5.1499938964850003</c:v>
                </c:pt>
                <c:pt idx="6270">
                  <c:v>6.8500061035160229</c:v>
                </c:pt>
                <c:pt idx="6271">
                  <c:v>4.7699890136720455</c:v>
                </c:pt>
                <c:pt idx="6272">
                  <c:v>5.2799987792970455</c:v>
                </c:pt>
                <c:pt idx="6273">
                  <c:v>5</c:v>
                </c:pt>
                <c:pt idx="6274">
                  <c:v>4.8099975585940342</c:v>
                </c:pt>
                <c:pt idx="6275">
                  <c:v>5.8200073242190342</c:v>
                </c:pt>
                <c:pt idx="6276">
                  <c:v>5.4599914550790345</c:v>
                </c:pt>
                <c:pt idx="6277">
                  <c:v>3.989990234375</c:v>
                </c:pt>
                <c:pt idx="6278">
                  <c:v>5.0199890136720455</c:v>
                </c:pt>
                <c:pt idx="6279">
                  <c:v>4.0799865722660229</c:v>
                </c:pt>
                <c:pt idx="6280">
                  <c:v>5.4400024414070458</c:v>
                </c:pt>
                <c:pt idx="6281">
                  <c:v>4.3200073242190342</c:v>
                </c:pt>
                <c:pt idx="6282">
                  <c:v>4.1699829101570458</c:v>
                </c:pt>
                <c:pt idx="6283">
                  <c:v>5.1499938964850003</c:v>
                </c:pt>
                <c:pt idx="6284">
                  <c:v>3.4800109863290345</c:v>
                </c:pt>
                <c:pt idx="6285">
                  <c:v>4.0400085449220455</c:v>
                </c:pt>
                <c:pt idx="6286">
                  <c:v>3.4700012207040345</c:v>
                </c:pt>
                <c:pt idx="6287">
                  <c:v>4.1099853515630116</c:v>
                </c:pt>
                <c:pt idx="6288">
                  <c:v>5.6499938964850003</c:v>
                </c:pt>
                <c:pt idx="6289">
                  <c:v>5.6300048828130116</c:v>
                </c:pt>
                <c:pt idx="6290">
                  <c:v>5.7699890136720455</c:v>
                </c:pt>
                <c:pt idx="6291">
                  <c:v>5.7999877929690342</c:v>
                </c:pt>
                <c:pt idx="6292">
                  <c:v>4.8899841308600003</c:v>
                </c:pt>
                <c:pt idx="6293">
                  <c:v>4.7699890136720455</c:v>
                </c:pt>
                <c:pt idx="6294">
                  <c:v>5.3399963378910229</c:v>
                </c:pt>
                <c:pt idx="6295">
                  <c:v>5.7099914550790345</c:v>
                </c:pt>
                <c:pt idx="6296">
                  <c:v>4.6699829101570458</c:v>
                </c:pt>
                <c:pt idx="6297">
                  <c:v>4.7699890136720455</c:v>
                </c:pt>
                <c:pt idx="6298">
                  <c:v>3.3200073242190342</c:v>
                </c:pt>
                <c:pt idx="6299">
                  <c:v>2.3999938964850003</c:v>
                </c:pt>
                <c:pt idx="6300">
                  <c:v>3.5299987792970455</c:v>
                </c:pt>
                <c:pt idx="6301">
                  <c:v>4.6099853515630116</c:v>
                </c:pt>
                <c:pt idx="6302">
                  <c:v>4.4800109863290345</c:v>
                </c:pt>
                <c:pt idx="6303">
                  <c:v>4.3899841308600003</c:v>
                </c:pt>
                <c:pt idx="6304">
                  <c:v>4.489990234375</c:v>
                </c:pt>
                <c:pt idx="6305">
                  <c:v>4.2699890136720455</c:v>
                </c:pt>
                <c:pt idx="6306">
                  <c:v>4.260009765625</c:v>
                </c:pt>
                <c:pt idx="6307">
                  <c:v>4.8200073242190342</c:v>
                </c:pt>
                <c:pt idx="6308">
                  <c:v>5.1300048828130116</c:v>
                </c:pt>
                <c:pt idx="6309">
                  <c:v>4.9599914550790345</c:v>
                </c:pt>
                <c:pt idx="6310">
                  <c:v>4.6999816894540345</c:v>
                </c:pt>
                <c:pt idx="6311">
                  <c:v>5.3800048828130116</c:v>
                </c:pt>
                <c:pt idx="6312">
                  <c:v>5.5299987792970455</c:v>
                </c:pt>
                <c:pt idx="6313">
                  <c:v>4.3399963378910229</c:v>
                </c:pt>
                <c:pt idx="6314">
                  <c:v>4.6099853515630116</c:v>
                </c:pt>
                <c:pt idx="6315">
                  <c:v>2.7099914550790345</c:v>
                </c:pt>
                <c:pt idx="6316">
                  <c:v>3.0899963378910229</c:v>
                </c:pt>
                <c:pt idx="6317">
                  <c:v>4.4400024414070458</c:v>
                </c:pt>
                <c:pt idx="6318">
                  <c:v>4.9800109863290345</c:v>
                </c:pt>
                <c:pt idx="6319">
                  <c:v>2.8099975585940342</c:v>
                </c:pt>
                <c:pt idx="6320">
                  <c:v>3.1099853515630116</c:v>
                </c:pt>
                <c:pt idx="6321">
                  <c:v>1.7900085449220455</c:v>
                </c:pt>
                <c:pt idx="6322">
                  <c:v>2.5899963378910229</c:v>
                </c:pt>
                <c:pt idx="6323">
                  <c:v>3.5</c:v>
                </c:pt>
                <c:pt idx="6324">
                  <c:v>3.8200073242190342</c:v>
                </c:pt>
                <c:pt idx="6325">
                  <c:v>3.1600036621100003</c:v>
                </c:pt>
                <c:pt idx="6326">
                  <c:v>4.1999816894540345</c:v>
                </c:pt>
                <c:pt idx="6327">
                  <c:v>4.7099914550790345</c:v>
                </c:pt>
                <c:pt idx="6328">
                  <c:v>5.1900024414070458</c:v>
                </c:pt>
                <c:pt idx="6329">
                  <c:v>6.4100036621100003</c:v>
                </c:pt>
                <c:pt idx="6330">
                  <c:v>6.1999816894540345</c:v>
                </c:pt>
                <c:pt idx="6331">
                  <c:v>6.1000061035160229</c:v>
                </c:pt>
                <c:pt idx="6332">
                  <c:v>5.3299865722660229</c:v>
                </c:pt>
                <c:pt idx="6333">
                  <c:v>5.1199951171880116</c:v>
                </c:pt>
                <c:pt idx="6334">
                  <c:v>5.4400024414070458</c:v>
                </c:pt>
                <c:pt idx="6335">
                  <c:v>4.239990234375</c:v>
                </c:pt>
                <c:pt idx="6336">
                  <c:v>3.5199890136720455</c:v>
                </c:pt>
                <c:pt idx="6337">
                  <c:v>3.7900085449220455</c:v>
                </c:pt>
                <c:pt idx="6338">
                  <c:v>4.3500061035160229</c:v>
                </c:pt>
                <c:pt idx="6339">
                  <c:v>4.75</c:v>
                </c:pt>
                <c:pt idx="6340">
                  <c:v>5.0499877929690342</c:v>
                </c:pt>
                <c:pt idx="6341">
                  <c:v>5.0799865722660229</c:v>
                </c:pt>
                <c:pt idx="6342">
                  <c:v>4.3500061035160229</c:v>
                </c:pt>
                <c:pt idx="6343">
                  <c:v>3.7799987792970455</c:v>
                </c:pt>
                <c:pt idx="6344">
                  <c:v>5.1199951171880116</c:v>
                </c:pt>
                <c:pt idx="6345">
                  <c:v>5.7200012207040345</c:v>
                </c:pt>
                <c:pt idx="6346">
                  <c:v>5.0299987792970455</c:v>
                </c:pt>
                <c:pt idx="6347">
                  <c:v>5.3699951171880116</c:v>
                </c:pt>
                <c:pt idx="6348">
                  <c:v>5.0199890136720455</c:v>
                </c:pt>
                <c:pt idx="6349">
                  <c:v>4.989990234375</c:v>
                </c:pt>
                <c:pt idx="6350">
                  <c:v>5.2300109863290345</c:v>
                </c:pt>
                <c:pt idx="6351">
                  <c:v>5.5299987792970455</c:v>
                </c:pt>
                <c:pt idx="6352">
                  <c:v>5.1099853515630116</c:v>
                </c:pt>
                <c:pt idx="6353">
                  <c:v>5.0299987792970455</c:v>
                </c:pt>
                <c:pt idx="6354">
                  <c:v>5.1099853515630116</c:v>
                </c:pt>
                <c:pt idx="6355">
                  <c:v>5.1999816894540345</c:v>
                </c:pt>
                <c:pt idx="6356">
                  <c:v>5.1799926757820458</c:v>
                </c:pt>
                <c:pt idx="6357">
                  <c:v>5.25</c:v>
                </c:pt>
                <c:pt idx="6358">
                  <c:v>5.7099914550790345</c:v>
                </c:pt>
                <c:pt idx="6359">
                  <c:v>6.0899963378910229</c:v>
                </c:pt>
                <c:pt idx="6360">
                  <c:v>5.6300048828130116</c:v>
                </c:pt>
                <c:pt idx="6361">
                  <c:v>6.2300109863290345</c:v>
                </c:pt>
                <c:pt idx="6362">
                  <c:v>5.6300048828130116</c:v>
                </c:pt>
                <c:pt idx="6363">
                  <c:v>5.489990234375</c:v>
                </c:pt>
                <c:pt idx="6364">
                  <c:v>5.6300048828130116</c:v>
                </c:pt>
                <c:pt idx="6365">
                  <c:v>5.989990234375</c:v>
                </c:pt>
                <c:pt idx="6366">
                  <c:v>5.8599853515630116</c:v>
                </c:pt>
                <c:pt idx="6367">
                  <c:v>5.8099975585940342</c:v>
                </c:pt>
                <c:pt idx="6368">
                  <c:v>5.8099975585940342</c:v>
                </c:pt>
                <c:pt idx="6369">
                  <c:v>5.9199829101570458</c:v>
                </c:pt>
                <c:pt idx="6370">
                  <c:v>6.260009765625</c:v>
                </c:pt>
                <c:pt idx="6371">
                  <c:v>6.1900024414070458</c:v>
                </c:pt>
                <c:pt idx="6372">
                  <c:v>6.2900085449220455</c:v>
                </c:pt>
                <c:pt idx="6373">
                  <c:v>6.1499938964850003</c:v>
                </c:pt>
                <c:pt idx="6374">
                  <c:v>6.3699951171880116</c:v>
                </c:pt>
                <c:pt idx="6375">
                  <c:v>6.4400024414070458</c:v>
                </c:pt>
                <c:pt idx="6376">
                  <c:v>6.5899963378910229</c:v>
                </c:pt>
                <c:pt idx="6377">
                  <c:v>6.4199829101570458</c:v>
                </c:pt>
                <c:pt idx="6378">
                  <c:v>6.3599853515630116</c:v>
                </c:pt>
                <c:pt idx="6379">
                  <c:v>6.75</c:v>
                </c:pt>
                <c:pt idx="6380">
                  <c:v>6.5799865722660229</c:v>
                </c:pt>
                <c:pt idx="6381">
                  <c:v>6.3399963378910229</c:v>
                </c:pt>
                <c:pt idx="6382">
                  <c:v>6.6099853515630116</c:v>
                </c:pt>
                <c:pt idx="6383">
                  <c:v>6.4599914550790345</c:v>
                </c:pt>
                <c:pt idx="6384">
                  <c:v>6.2699890136720455</c:v>
                </c:pt>
                <c:pt idx="6385">
                  <c:v>6.6000061035160229</c:v>
                </c:pt>
                <c:pt idx="6386">
                  <c:v>6.8699951171880116</c:v>
                </c:pt>
                <c:pt idx="6387">
                  <c:v>6.4100036621100003</c:v>
                </c:pt>
                <c:pt idx="6388">
                  <c:v>6.6799926757820458</c:v>
                </c:pt>
                <c:pt idx="6389">
                  <c:v>6.3299865722660229</c:v>
                </c:pt>
                <c:pt idx="6390">
                  <c:v>6.2699890136720455</c:v>
                </c:pt>
                <c:pt idx="6391">
                  <c:v>6.3500061035160229</c:v>
                </c:pt>
                <c:pt idx="6392">
                  <c:v>6.3699951171880116</c:v>
                </c:pt>
                <c:pt idx="6393">
                  <c:v>6.4800109863290345</c:v>
                </c:pt>
                <c:pt idx="6394">
                  <c:v>6.3899841308600003</c:v>
                </c:pt>
                <c:pt idx="6395">
                  <c:v>6.3399963378910229</c:v>
                </c:pt>
                <c:pt idx="6396">
                  <c:v>6.6499938964850003</c:v>
                </c:pt>
                <c:pt idx="6397">
                  <c:v>6.9700012207040345</c:v>
                </c:pt>
                <c:pt idx="6398">
                  <c:v>7.1499938964850003</c:v>
                </c:pt>
                <c:pt idx="6399">
                  <c:v>7.3099975585940342</c:v>
                </c:pt>
                <c:pt idx="6400">
                  <c:v>7.3699951171880116</c:v>
                </c:pt>
                <c:pt idx="6401">
                  <c:v>6.760009765625</c:v>
                </c:pt>
                <c:pt idx="6402">
                  <c:v>6.4199829101570458</c:v>
                </c:pt>
                <c:pt idx="6403">
                  <c:v>6.5</c:v>
                </c:pt>
                <c:pt idx="6404">
                  <c:v>6.4299926757820458</c:v>
                </c:pt>
                <c:pt idx="6405">
                  <c:v>6.3599853515630116</c:v>
                </c:pt>
                <c:pt idx="6406">
                  <c:v>6.3800048828130116</c:v>
                </c:pt>
                <c:pt idx="6407">
                  <c:v>6.4700012207040345</c:v>
                </c:pt>
                <c:pt idx="6408">
                  <c:v>6.6300048828130116</c:v>
                </c:pt>
                <c:pt idx="6409">
                  <c:v>6.6499938964850003</c:v>
                </c:pt>
                <c:pt idx="6410">
                  <c:v>6.6499938964850003</c:v>
                </c:pt>
                <c:pt idx="6411">
                  <c:v>6.6399841308600003</c:v>
                </c:pt>
                <c:pt idx="6412">
                  <c:v>6.7799987792970455</c:v>
                </c:pt>
                <c:pt idx="6413">
                  <c:v>6.8500061035160229</c:v>
                </c:pt>
                <c:pt idx="6414">
                  <c:v>6.989990234375</c:v>
                </c:pt>
                <c:pt idx="6415">
                  <c:v>6.9299926757820458</c:v>
                </c:pt>
                <c:pt idx="6416">
                  <c:v>7</c:v>
                </c:pt>
                <c:pt idx="6417">
                  <c:v>7.1000061035160229</c:v>
                </c:pt>
                <c:pt idx="6418">
                  <c:v>7.3399963378910229</c:v>
                </c:pt>
                <c:pt idx="6419">
                  <c:v>6.8599853515630116</c:v>
                </c:pt>
                <c:pt idx="6420">
                  <c:v>7.0499877929690342</c:v>
                </c:pt>
                <c:pt idx="6421">
                  <c:v>6.7699890136720455</c:v>
                </c:pt>
                <c:pt idx="6422">
                  <c:v>6.7200012207040345</c:v>
                </c:pt>
                <c:pt idx="6423">
                  <c:v>6.8599853515630116</c:v>
                </c:pt>
                <c:pt idx="6424">
                  <c:v>7</c:v>
                </c:pt>
                <c:pt idx="6425">
                  <c:v>6.9499816894540345</c:v>
                </c:pt>
                <c:pt idx="6426">
                  <c:v>6.8200073242190342</c:v>
                </c:pt>
                <c:pt idx="6427">
                  <c:v>6.8899841308600003</c:v>
                </c:pt>
                <c:pt idx="6428">
                  <c:v>7.3999938964850003</c:v>
                </c:pt>
                <c:pt idx="6429">
                  <c:v>7.2900085449220455</c:v>
                </c:pt>
                <c:pt idx="6430">
                  <c:v>6.9800109863290345</c:v>
                </c:pt>
                <c:pt idx="6431">
                  <c:v>6.7200012207040345</c:v>
                </c:pt>
                <c:pt idx="6432">
                  <c:v>6.75</c:v>
                </c:pt>
                <c:pt idx="6433">
                  <c:v>6.7300109863290345</c:v>
                </c:pt>
                <c:pt idx="6434">
                  <c:v>7.0499877929690342</c:v>
                </c:pt>
                <c:pt idx="6435">
                  <c:v>7.0700073242190342</c:v>
                </c:pt>
                <c:pt idx="6436">
                  <c:v>7.2200012207040345</c:v>
                </c:pt>
                <c:pt idx="6437">
                  <c:v>7.1600036621100003</c:v>
                </c:pt>
                <c:pt idx="6438">
                  <c:v>7.0599975585940342</c:v>
                </c:pt>
                <c:pt idx="6439">
                  <c:v>6.9299926757820458</c:v>
                </c:pt>
                <c:pt idx="6440">
                  <c:v>6.6499938964850003</c:v>
                </c:pt>
                <c:pt idx="6441">
                  <c:v>6.8099975585940342</c:v>
                </c:pt>
                <c:pt idx="6442">
                  <c:v>7.0400085449220455</c:v>
                </c:pt>
                <c:pt idx="6443">
                  <c:v>6.9299926757820458</c:v>
                </c:pt>
                <c:pt idx="6444">
                  <c:v>6.8699951171880116</c:v>
                </c:pt>
                <c:pt idx="6445">
                  <c:v>6.6799926757820458</c:v>
                </c:pt>
                <c:pt idx="6446">
                  <c:v>6.6699829101570458</c:v>
                </c:pt>
                <c:pt idx="6447">
                  <c:v>6.6900024414070458</c:v>
                </c:pt>
                <c:pt idx="6448">
                  <c:v>6.7999877929690342</c:v>
                </c:pt>
                <c:pt idx="6449">
                  <c:v>6.9599914550790345</c:v>
                </c:pt>
                <c:pt idx="6450">
                  <c:v>6.6999816894540345</c:v>
                </c:pt>
                <c:pt idx="6451">
                  <c:v>6.6900024414070458</c:v>
                </c:pt>
                <c:pt idx="6452">
                  <c:v>6.9299926757820458</c:v>
                </c:pt>
                <c:pt idx="6453">
                  <c:v>6.9499816894540345</c:v>
                </c:pt>
                <c:pt idx="6454">
                  <c:v>7.1300048828130116</c:v>
                </c:pt>
                <c:pt idx="6455">
                  <c:v>7</c:v>
                </c:pt>
                <c:pt idx="6456">
                  <c:v>7.510009765625</c:v>
                </c:pt>
                <c:pt idx="6457">
                  <c:v>7.1099853515630116</c:v>
                </c:pt>
                <c:pt idx="6458">
                  <c:v>6.739990234375</c:v>
                </c:pt>
                <c:pt idx="6459">
                  <c:v>7.0199890136720455</c:v>
                </c:pt>
                <c:pt idx="6460">
                  <c:v>6.7699890136720455</c:v>
                </c:pt>
                <c:pt idx="6461">
                  <c:v>6.8200073242190342</c:v>
                </c:pt>
                <c:pt idx="6462">
                  <c:v>7.2999877929690342</c:v>
                </c:pt>
                <c:pt idx="6463">
                  <c:v>6.7900085449220455</c:v>
                </c:pt>
                <c:pt idx="6464">
                  <c:v>6.6799926757820458</c:v>
                </c:pt>
                <c:pt idx="6465">
                  <c:v>6.7999877929690342</c:v>
                </c:pt>
                <c:pt idx="6466">
                  <c:v>7.0499877929690342</c:v>
                </c:pt>
                <c:pt idx="6467">
                  <c:v>6.489990234375</c:v>
                </c:pt>
                <c:pt idx="6468">
                  <c:v>6.5299987792970455</c:v>
                </c:pt>
                <c:pt idx="6469">
                  <c:v>6.8699951171880116</c:v>
                </c:pt>
                <c:pt idx="6470">
                  <c:v>7.1000061035160229</c:v>
                </c:pt>
                <c:pt idx="6471">
                  <c:v>7.1099853515630116</c:v>
                </c:pt>
                <c:pt idx="6472">
                  <c:v>7.1099853515630116</c:v>
                </c:pt>
                <c:pt idx="6473">
                  <c:v>7.1300048828130116</c:v>
                </c:pt>
                <c:pt idx="6474">
                  <c:v>7.0400085449220455</c:v>
                </c:pt>
                <c:pt idx="6475">
                  <c:v>7</c:v>
                </c:pt>
                <c:pt idx="6476">
                  <c:v>6.989990234375</c:v>
                </c:pt>
                <c:pt idx="6477">
                  <c:v>6.7999877929690342</c:v>
                </c:pt>
                <c:pt idx="6478">
                  <c:v>6.8800048828130116</c:v>
                </c:pt>
                <c:pt idx="6479">
                  <c:v>7.010009765625</c:v>
                </c:pt>
                <c:pt idx="6480">
                  <c:v>6.6300048828130116</c:v>
                </c:pt>
                <c:pt idx="6481">
                  <c:v>6.5199890136720455</c:v>
                </c:pt>
                <c:pt idx="6482">
                  <c:v>6.7300109863290345</c:v>
                </c:pt>
                <c:pt idx="6483">
                  <c:v>6.989990234375</c:v>
                </c:pt>
                <c:pt idx="6484">
                  <c:v>7.2300109863290345</c:v>
                </c:pt>
                <c:pt idx="6485">
                  <c:v>6.9800109863290345</c:v>
                </c:pt>
                <c:pt idx="6486">
                  <c:v>6.7300109863290345</c:v>
                </c:pt>
                <c:pt idx="6487">
                  <c:v>6.6199951171880116</c:v>
                </c:pt>
                <c:pt idx="6488">
                  <c:v>6.1499938964850003</c:v>
                </c:pt>
                <c:pt idx="6489">
                  <c:v>6.2200012207040345</c:v>
                </c:pt>
                <c:pt idx="6490">
                  <c:v>6.4299926757820458</c:v>
                </c:pt>
                <c:pt idx="6491">
                  <c:v>6.6399841308600003</c:v>
                </c:pt>
                <c:pt idx="6492">
                  <c:v>6.6300048828130116</c:v>
                </c:pt>
                <c:pt idx="6493">
                  <c:v>6.6799926757820458</c:v>
                </c:pt>
                <c:pt idx="6494">
                  <c:v>6.6999816894540345</c:v>
                </c:pt>
                <c:pt idx="6495">
                  <c:v>6.7900085449220455</c:v>
                </c:pt>
                <c:pt idx="6496">
                  <c:v>6.5</c:v>
                </c:pt>
                <c:pt idx="6497">
                  <c:v>6.7699890136720455</c:v>
                </c:pt>
                <c:pt idx="6498">
                  <c:v>6.7900085449220455</c:v>
                </c:pt>
                <c:pt idx="6499">
                  <c:v>6.5</c:v>
                </c:pt>
                <c:pt idx="6500">
                  <c:v>6.5299987792970455</c:v>
                </c:pt>
                <c:pt idx="6501">
                  <c:v>6.4800109863290345</c:v>
                </c:pt>
                <c:pt idx="6502">
                  <c:v>6.4299926757820458</c:v>
                </c:pt>
                <c:pt idx="6503">
                  <c:v>6.760009765625</c:v>
                </c:pt>
                <c:pt idx="6504">
                  <c:v>6.5899963378910229</c:v>
                </c:pt>
                <c:pt idx="6505">
                  <c:v>6.9800109863290345</c:v>
                </c:pt>
                <c:pt idx="6506">
                  <c:v>6.2999877929690342</c:v>
                </c:pt>
                <c:pt idx="6507">
                  <c:v>6.1199951171880116</c:v>
                </c:pt>
                <c:pt idx="6508">
                  <c:v>6.2699890136720455</c:v>
                </c:pt>
                <c:pt idx="6509">
                  <c:v>6.6199951171880116</c:v>
                </c:pt>
                <c:pt idx="6510">
                  <c:v>6.2200012207040345</c:v>
                </c:pt>
                <c:pt idx="6511">
                  <c:v>6.6300048828130116</c:v>
                </c:pt>
                <c:pt idx="6512">
                  <c:v>6.8999938964850003</c:v>
                </c:pt>
                <c:pt idx="6513">
                  <c:v>6.3200073242190342</c:v>
                </c:pt>
                <c:pt idx="6514">
                  <c:v>6.1000061035160229</c:v>
                </c:pt>
                <c:pt idx="6515">
                  <c:v>6.0400085449220455</c:v>
                </c:pt>
                <c:pt idx="6516">
                  <c:v>6.1699829101570458</c:v>
                </c:pt>
                <c:pt idx="6517">
                  <c:v>6.1399841308600003</c:v>
                </c:pt>
                <c:pt idx="6518">
                  <c:v>6.1999816894540345</c:v>
                </c:pt>
                <c:pt idx="6519">
                  <c:v>6.5700073242190342</c:v>
                </c:pt>
                <c:pt idx="6520">
                  <c:v>6.4800109863290345</c:v>
                </c:pt>
                <c:pt idx="6521">
                  <c:v>6.7200012207040345</c:v>
                </c:pt>
                <c:pt idx="6522">
                  <c:v>6.8200073242190342</c:v>
                </c:pt>
                <c:pt idx="6523">
                  <c:v>6.8899841308600003</c:v>
                </c:pt>
                <c:pt idx="6524">
                  <c:v>6.1000061035160229</c:v>
                </c:pt>
                <c:pt idx="6525">
                  <c:v>5.6999816894540345</c:v>
                </c:pt>
                <c:pt idx="6526">
                  <c:v>6</c:v>
                </c:pt>
                <c:pt idx="6527">
                  <c:v>6.1799926757820458</c:v>
                </c:pt>
                <c:pt idx="6528">
                  <c:v>6.1000061035160229</c:v>
                </c:pt>
                <c:pt idx="6529">
                  <c:v>6.1399841308600003</c:v>
                </c:pt>
                <c:pt idx="6530">
                  <c:v>5.9599914550790345</c:v>
                </c:pt>
                <c:pt idx="6531">
                  <c:v>5.9599914550790345</c:v>
                </c:pt>
                <c:pt idx="6532">
                  <c:v>6.0799865722660229</c:v>
                </c:pt>
                <c:pt idx="6533">
                  <c:v>5.8999938964850003</c:v>
                </c:pt>
                <c:pt idx="6534">
                  <c:v>5.8699951171880116</c:v>
                </c:pt>
                <c:pt idx="6535">
                  <c:v>5.8699951171880116</c:v>
                </c:pt>
                <c:pt idx="6536">
                  <c:v>6.0899963378910229</c:v>
                </c:pt>
                <c:pt idx="6537">
                  <c:v>6.1099853515630116</c:v>
                </c:pt>
                <c:pt idx="6538">
                  <c:v>5.6399841308600003</c:v>
                </c:pt>
                <c:pt idx="6539">
                  <c:v>5.8800048828130116</c:v>
                </c:pt>
                <c:pt idx="6540">
                  <c:v>6.1499938964850003</c:v>
                </c:pt>
                <c:pt idx="6541">
                  <c:v>6.0899963378910229</c:v>
                </c:pt>
                <c:pt idx="6542">
                  <c:v>6.5</c:v>
                </c:pt>
                <c:pt idx="6543">
                  <c:v>5.8599853515630116</c:v>
                </c:pt>
                <c:pt idx="6544">
                  <c:v>5.6600036621100003</c:v>
                </c:pt>
                <c:pt idx="6545">
                  <c:v>5.6199951171880116</c:v>
                </c:pt>
                <c:pt idx="6546">
                  <c:v>5.6399841308600003</c:v>
                </c:pt>
                <c:pt idx="6547">
                  <c:v>5.9800109863290345</c:v>
                </c:pt>
                <c:pt idx="6548">
                  <c:v>6.1000061035160229</c:v>
                </c:pt>
                <c:pt idx="6549">
                  <c:v>5.9400024414070458</c:v>
                </c:pt>
                <c:pt idx="6550">
                  <c:v>5.8099975585940342</c:v>
                </c:pt>
                <c:pt idx="6551">
                  <c:v>5.8800048828130116</c:v>
                </c:pt>
                <c:pt idx="6552">
                  <c:v>5.5299987792970455</c:v>
                </c:pt>
                <c:pt idx="6553">
                  <c:v>5.9400024414070458</c:v>
                </c:pt>
                <c:pt idx="6554">
                  <c:v>6.4299926757820458</c:v>
                </c:pt>
                <c:pt idx="6555">
                  <c:v>5.9199829101570458</c:v>
                </c:pt>
                <c:pt idx="6556">
                  <c:v>5.2699890136720455</c:v>
                </c:pt>
                <c:pt idx="6557">
                  <c:v>5.4299926757820458</c:v>
                </c:pt>
                <c:pt idx="6558">
                  <c:v>5.4499816894540345</c:v>
                </c:pt>
                <c:pt idx="6559">
                  <c:v>6.0700073242190342</c:v>
                </c:pt>
                <c:pt idx="6560">
                  <c:v>5.6099853515630116</c:v>
                </c:pt>
                <c:pt idx="6561">
                  <c:v>5.8599853515630116</c:v>
                </c:pt>
                <c:pt idx="6562">
                  <c:v>6.0400085449220455</c:v>
                </c:pt>
                <c:pt idx="6563">
                  <c:v>6.5199890136720455</c:v>
                </c:pt>
                <c:pt idx="6564">
                  <c:v>6.6300048828130116</c:v>
                </c:pt>
                <c:pt idx="6565">
                  <c:v>6.4400024414070458</c:v>
                </c:pt>
                <c:pt idx="6566">
                  <c:v>6.2799987792970455</c:v>
                </c:pt>
                <c:pt idx="6567">
                  <c:v>6.3500061035160229</c:v>
                </c:pt>
                <c:pt idx="6568">
                  <c:v>6.1099853515630116</c:v>
                </c:pt>
                <c:pt idx="6569">
                  <c:v>6.4499816894540345</c:v>
                </c:pt>
                <c:pt idx="6570">
                  <c:v>5.8500061035160229</c:v>
                </c:pt>
                <c:pt idx="6571">
                  <c:v>5.1999816894540345</c:v>
                </c:pt>
                <c:pt idx="6572">
                  <c:v>4.9599914550790345</c:v>
                </c:pt>
                <c:pt idx="6573">
                  <c:v>5.3099975585940342</c:v>
                </c:pt>
                <c:pt idx="6574">
                  <c:v>5.8200073242190342</c:v>
                </c:pt>
                <c:pt idx="6575">
                  <c:v>5.4400024414070458</c:v>
                </c:pt>
                <c:pt idx="6576">
                  <c:v>5.5299987792970455</c:v>
                </c:pt>
                <c:pt idx="6577">
                  <c:v>5.6499938964850003</c:v>
                </c:pt>
                <c:pt idx="6578">
                  <c:v>5.8699951171880116</c:v>
                </c:pt>
                <c:pt idx="6579">
                  <c:v>5.4700012207040345</c:v>
                </c:pt>
                <c:pt idx="6580">
                  <c:v>5.3999938964850003</c:v>
                </c:pt>
                <c:pt idx="6581">
                  <c:v>6.0400085449220455</c:v>
                </c:pt>
                <c:pt idx="6582">
                  <c:v>5.5499877929690342</c:v>
                </c:pt>
                <c:pt idx="6583">
                  <c:v>4.8599853515630116</c:v>
                </c:pt>
                <c:pt idx="6584">
                  <c:v>5.3800048828130116</c:v>
                </c:pt>
                <c:pt idx="6585">
                  <c:v>6.0400085449220455</c:v>
                </c:pt>
                <c:pt idx="6586">
                  <c:v>5.8800048828130116</c:v>
                </c:pt>
                <c:pt idx="6587">
                  <c:v>5.6999816894540345</c:v>
                </c:pt>
                <c:pt idx="6588">
                  <c:v>6.75</c:v>
                </c:pt>
                <c:pt idx="6589">
                  <c:v>7.3699951171880116</c:v>
                </c:pt>
                <c:pt idx="6590">
                  <c:v>5.9800109863290345</c:v>
                </c:pt>
                <c:pt idx="6591">
                  <c:v>6.2699890136720455</c:v>
                </c:pt>
                <c:pt idx="6592">
                  <c:v>6.6199951171880116</c:v>
                </c:pt>
                <c:pt idx="6593">
                  <c:v>7.3200073242190342</c:v>
                </c:pt>
                <c:pt idx="6594">
                  <c:v>6.9299926757820458</c:v>
                </c:pt>
                <c:pt idx="6595">
                  <c:v>7.1000061035160229</c:v>
                </c:pt>
                <c:pt idx="6596">
                  <c:v>6.5499877929690342</c:v>
                </c:pt>
                <c:pt idx="6597">
                  <c:v>5.8800048828130116</c:v>
                </c:pt>
                <c:pt idx="6598">
                  <c:v>5.1399841308600003</c:v>
                </c:pt>
                <c:pt idx="6599">
                  <c:v>5.1300048828130116</c:v>
                </c:pt>
                <c:pt idx="6600">
                  <c:v>5.3599853515630116</c:v>
                </c:pt>
                <c:pt idx="6601">
                  <c:v>5.3299865722660229</c:v>
                </c:pt>
                <c:pt idx="6602">
                  <c:v>5.2999877929690342</c:v>
                </c:pt>
                <c:pt idx="6603">
                  <c:v>5.3099975585940342</c:v>
                </c:pt>
                <c:pt idx="6604">
                  <c:v>4.6199951171880116</c:v>
                </c:pt>
                <c:pt idx="6605">
                  <c:v>5.3200073242190342</c:v>
                </c:pt>
                <c:pt idx="6606">
                  <c:v>5.6199951171880116</c:v>
                </c:pt>
                <c:pt idx="6607">
                  <c:v>5.8899841308600003</c:v>
                </c:pt>
                <c:pt idx="6608">
                  <c:v>5.989990234375</c:v>
                </c:pt>
                <c:pt idx="6609">
                  <c:v>5.9499816894540345</c:v>
                </c:pt>
                <c:pt idx="6610">
                  <c:v>5.8399963378910229</c:v>
                </c:pt>
                <c:pt idx="6611">
                  <c:v>6.0599975585940342</c:v>
                </c:pt>
                <c:pt idx="6612">
                  <c:v>5.5400085449220455</c:v>
                </c:pt>
                <c:pt idx="6613">
                  <c:v>5.4800109863290345</c:v>
                </c:pt>
                <c:pt idx="6614">
                  <c:v>5.8599853515630116</c:v>
                </c:pt>
                <c:pt idx="6615">
                  <c:v>6.2999877929690342</c:v>
                </c:pt>
                <c:pt idx="6616">
                  <c:v>6.2099914550790345</c:v>
                </c:pt>
                <c:pt idx="6617">
                  <c:v>5.9800109863290345</c:v>
                </c:pt>
                <c:pt idx="6618">
                  <c:v>5.9299926757820458</c:v>
                </c:pt>
                <c:pt idx="6619">
                  <c:v>6.25</c:v>
                </c:pt>
                <c:pt idx="6620">
                  <c:v>6.2099914550790345</c:v>
                </c:pt>
                <c:pt idx="6621">
                  <c:v>6.0599975585940342</c:v>
                </c:pt>
                <c:pt idx="6622">
                  <c:v>6.3999938964850003</c:v>
                </c:pt>
                <c:pt idx="6623">
                  <c:v>6.0599975585940342</c:v>
                </c:pt>
                <c:pt idx="6624">
                  <c:v>6.0199890136720455</c:v>
                </c:pt>
                <c:pt idx="6625">
                  <c:v>5.6699829101570458</c:v>
                </c:pt>
                <c:pt idx="6626">
                  <c:v>5.9400024414070458</c:v>
                </c:pt>
                <c:pt idx="6627">
                  <c:v>5.989990234375</c:v>
                </c:pt>
                <c:pt idx="6628">
                  <c:v>6.4100036621100003</c:v>
                </c:pt>
                <c:pt idx="6629">
                  <c:v>5.8599853515630116</c:v>
                </c:pt>
                <c:pt idx="6630">
                  <c:v>5.8399963378910229</c:v>
                </c:pt>
                <c:pt idx="6631">
                  <c:v>6</c:v>
                </c:pt>
                <c:pt idx="6632">
                  <c:v>6.4700012207040345</c:v>
                </c:pt>
                <c:pt idx="6633">
                  <c:v>6.1900024414070458</c:v>
                </c:pt>
                <c:pt idx="6634">
                  <c:v>6.7900085449220455</c:v>
                </c:pt>
                <c:pt idx="6635">
                  <c:v>6.760009765625</c:v>
                </c:pt>
                <c:pt idx="6636">
                  <c:v>7.6399841308600003</c:v>
                </c:pt>
                <c:pt idx="6637">
                  <c:v>8.239990234375</c:v>
                </c:pt>
                <c:pt idx="6638">
                  <c:v>8.3200073242190342</c:v>
                </c:pt>
                <c:pt idx="6639">
                  <c:v>6.8899841308600003</c:v>
                </c:pt>
                <c:pt idx="6640">
                  <c:v>6.75</c:v>
                </c:pt>
                <c:pt idx="6641">
                  <c:v>6.8599853515630116</c:v>
                </c:pt>
                <c:pt idx="6642">
                  <c:v>6.6399841308600003</c:v>
                </c:pt>
                <c:pt idx="6643">
                  <c:v>7.1300048828130116</c:v>
                </c:pt>
                <c:pt idx="6644">
                  <c:v>6.7900085449220455</c:v>
                </c:pt>
                <c:pt idx="6645">
                  <c:v>6.6499938964850003</c:v>
                </c:pt>
                <c:pt idx="6646">
                  <c:v>6.8200073242190342</c:v>
                </c:pt>
                <c:pt idx="6647">
                  <c:v>7.0899963378910229</c:v>
                </c:pt>
                <c:pt idx="6648">
                  <c:v>7.4299926757820458</c:v>
                </c:pt>
                <c:pt idx="6649">
                  <c:v>7.8399963378910229</c:v>
                </c:pt>
                <c:pt idx="6650">
                  <c:v>6.5499877929690342</c:v>
                </c:pt>
                <c:pt idx="6651">
                  <c:v>7.010009765625</c:v>
                </c:pt>
                <c:pt idx="6652">
                  <c:v>7.0400085449220455</c:v>
                </c:pt>
                <c:pt idx="6653">
                  <c:v>6.8299865722660229</c:v>
                </c:pt>
                <c:pt idx="6654">
                  <c:v>6.5400085449220455</c:v>
                </c:pt>
                <c:pt idx="6655">
                  <c:v>5.8200073242190342</c:v>
                </c:pt>
                <c:pt idx="6656">
                  <c:v>5.9499816894540345</c:v>
                </c:pt>
                <c:pt idx="6657">
                  <c:v>6.0799865722660229</c:v>
                </c:pt>
                <c:pt idx="6658">
                  <c:v>6.1799926757820458</c:v>
                </c:pt>
                <c:pt idx="6659">
                  <c:v>6.2900085449220455</c:v>
                </c:pt>
                <c:pt idx="6660">
                  <c:v>6.2200012207040345</c:v>
                </c:pt>
                <c:pt idx="6661">
                  <c:v>6.3599853515630116</c:v>
                </c:pt>
                <c:pt idx="6662">
                  <c:v>6.4499816894540345</c:v>
                </c:pt>
                <c:pt idx="6663">
                  <c:v>6.1499938964850003</c:v>
                </c:pt>
                <c:pt idx="6664">
                  <c:v>5.7200012207040345</c:v>
                </c:pt>
                <c:pt idx="6665">
                  <c:v>6.6300048828130116</c:v>
                </c:pt>
                <c:pt idx="6666">
                  <c:v>6.8299865722660229</c:v>
                </c:pt>
                <c:pt idx="6667">
                  <c:v>6.7699890136720455</c:v>
                </c:pt>
                <c:pt idx="6668">
                  <c:v>6.9199829101570458</c:v>
                </c:pt>
                <c:pt idx="6669">
                  <c:v>6.7999877929690342</c:v>
                </c:pt>
                <c:pt idx="6670">
                  <c:v>7</c:v>
                </c:pt>
                <c:pt idx="6671">
                  <c:v>6.5599975585940342</c:v>
                </c:pt>
                <c:pt idx="6672">
                  <c:v>6.9700012207040345</c:v>
                </c:pt>
                <c:pt idx="6673">
                  <c:v>6.760009765625</c:v>
                </c:pt>
                <c:pt idx="6674">
                  <c:v>7.3599853515630116</c:v>
                </c:pt>
                <c:pt idx="6675">
                  <c:v>6.75</c:v>
                </c:pt>
                <c:pt idx="6676">
                  <c:v>6.6499938964850003</c:v>
                </c:pt>
                <c:pt idx="6677">
                  <c:v>7.5299987792970455</c:v>
                </c:pt>
                <c:pt idx="6678">
                  <c:v>7.3699951171880116</c:v>
                </c:pt>
                <c:pt idx="6679">
                  <c:v>7.0499877929690342</c:v>
                </c:pt>
                <c:pt idx="6680">
                  <c:v>6.989990234375</c:v>
                </c:pt>
                <c:pt idx="6681">
                  <c:v>6.6399841308600003</c:v>
                </c:pt>
                <c:pt idx="6682">
                  <c:v>5.989990234375</c:v>
                </c:pt>
                <c:pt idx="6683">
                  <c:v>6.5499877929690342</c:v>
                </c:pt>
                <c:pt idx="6684">
                  <c:v>6.9199829101570458</c:v>
                </c:pt>
                <c:pt idx="6685">
                  <c:v>6.8899841308600003</c:v>
                </c:pt>
                <c:pt idx="6686">
                  <c:v>7.0899963378910229</c:v>
                </c:pt>
                <c:pt idx="6687">
                  <c:v>7.6399841308600003</c:v>
                </c:pt>
                <c:pt idx="6688">
                  <c:v>7.2900085449220455</c:v>
                </c:pt>
                <c:pt idx="6689">
                  <c:v>7.0299987792970455</c:v>
                </c:pt>
                <c:pt idx="6690">
                  <c:v>6.5499877929690342</c:v>
                </c:pt>
                <c:pt idx="6691">
                  <c:v>6.5700073242190342</c:v>
                </c:pt>
                <c:pt idx="6692">
                  <c:v>6.8500061035160229</c:v>
                </c:pt>
                <c:pt idx="6693">
                  <c:v>7.1399841308600003</c:v>
                </c:pt>
                <c:pt idx="6694">
                  <c:v>6.8399963378910229</c:v>
                </c:pt>
                <c:pt idx="6695">
                  <c:v>6.6600036621100003</c:v>
                </c:pt>
                <c:pt idx="6696">
                  <c:v>6.5199890136720455</c:v>
                </c:pt>
                <c:pt idx="6697">
                  <c:v>7.1199951171880116</c:v>
                </c:pt>
                <c:pt idx="6698">
                  <c:v>7.8200073242190342</c:v>
                </c:pt>
                <c:pt idx="6699">
                  <c:v>7.1900024414070458</c:v>
                </c:pt>
                <c:pt idx="6700">
                  <c:v>7.0199890136720455</c:v>
                </c:pt>
                <c:pt idx="6701">
                  <c:v>7.1099853515630116</c:v>
                </c:pt>
                <c:pt idx="6702">
                  <c:v>6.7900085449220455</c:v>
                </c:pt>
                <c:pt idx="6703">
                  <c:v>6.7300109863290345</c:v>
                </c:pt>
                <c:pt idx="6704">
                  <c:v>6.3500061035160229</c:v>
                </c:pt>
                <c:pt idx="6705">
                  <c:v>6.25</c:v>
                </c:pt>
                <c:pt idx="6706">
                  <c:v>5.6900024414070458</c:v>
                </c:pt>
                <c:pt idx="6707">
                  <c:v>6.3099975585940342</c:v>
                </c:pt>
                <c:pt idx="6708">
                  <c:v>6.010009765625</c:v>
                </c:pt>
                <c:pt idx="6709">
                  <c:v>6.2699890136720455</c:v>
                </c:pt>
                <c:pt idx="6710">
                  <c:v>6.3399963378910229</c:v>
                </c:pt>
                <c:pt idx="6711">
                  <c:v>5.9100036621100003</c:v>
                </c:pt>
                <c:pt idx="6712">
                  <c:v>6.2300109863290345</c:v>
                </c:pt>
                <c:pt idx="6713">
                  <c:v>7.1199951171880116</c:v>
                </c:pt>
                <c:pt idx="6714">
                  <c:v>7.0700073242190342</c:v>
                </c:pt>
                <c:pt idx="6715">
                  <c:v>6.7900085449220455</c:v>
                </c:pt>
                <c:pt idx="6716">
                  <c:v>6.8200073242190342</c:v>
                </c:pt>
                <c:pt idx="6717">
                  <c:v>7.2699890136720455</c:v>
                </c:pt>
                <c:pt idx="6718">
                  <c:v>6.9499816894540345</c:v>
                </c:pt>
                <c:pt idx="6719">
                  <c:v>7.1300048828130116</c:v>
                </c:pt>
                <c:pt idx="6720">
                  <c:v>6.3299865722660229</c:v>
                </c:pt>
                <c:pt idx="6721">
                  <c:v>6.2799987792970455</c:v>
                </c:pt>
                <c:pt idx="6722">
                  <c:v>6.5</c:v>
                </c:pt>
                <c:pt idx="6723">
                  <c:v>6.3099975585940342</c:v>
                </c:pt>
                <c:pt idx="6724">
                  <c:v>6.510009765625</c:v>
                </c:pt>
                <c:pt idx="6725">
                  <c:v>6.8899841308600003</c:v>
                </c:pt>
                <c:pt idx="6726">
                  <c:v>7.1000061035160229</c:v>
                </c:pt>
                <c:pt idx="6727">
                  <c:v>6.6999816894540345</c:v>
                </c:pt>
                <c:pt idx="6728">
                  <c:v>6.5400085449220455</c:v>
                </c:pt>
                <c:pt idx="6729">
                  <c:v>6.989990234375</c:v>
                </c:pt>
                <c:pt idx="6730">
                  <c:v>6.4299926757820458</c:v>
                </c:pt>
                <c:pt idx="6731">
                  <c:v>5.9299926757820458</c:v>
                </c:pt>
                <c:pt idx="6732">
                  <c:v>6.0799865722660229</c:v>
                </c:pt>
                <c:pt idx="6733">
                  <c:v>5.9299926757820458</c:v>
                </c:pt>
                <c:pt idx="6734">
                  <c:v>5.9499816894540345</c:v>
                </c:pt>
                <c:pt idx="6735">
                  <c:v>6.6199951171880116</c:v>
                </c:pt>
                <c:pt idx="6736">
                  <c:v>7.0899963378910229</c:v>
                </c:pt>
                <c:pt idx="6737">
                  <c:v>7.0700073242190342</c:v>
                </c:pt>
                <c:pt idx="6738">
                  <c:v>7.0199890136720455</c:v>
                </c:pt>
                <c:pt idx="6739">
                  <c:v>6.4400024414070458</c:v>
                </c:pt>
                <c:pt idx="6740">
                  <c:v>6.25</c:v>
                </c:pt>
                <c:pt idx="6741">
                  <c:v>6.2200012207040345</c:v>
                </c:pt>
                <c:pt idx="6742">
                  <c:v>6.4100036621100003</c:v>
                </c:pt>
                <c:pt idx="6743">
                  <c:v>6.3599853515630116</c:v>
                </c:pt>
                <c:pt idx="6744">
                  <c:v>6.4599914550790345</c:v>
                </c:pt>
                <c:pt idx="6745">
                  <c:v>6.7300109863290345</c:v>
                </c:pt>
                <c:pt idx="6746">
                  <c:v>6.8200073242190342</c:v>
                </c:pt>
                <c:pt idx="6747">
                  <c:v>6.6799926757820458</c:v>
                </c:pt>
                <c:pt idx="6748">
                  <c:v>6.6600036621100003</c:v>
                </c:pt>
                <c:pt idx="6749">
                  <c:v>6.8399963378910229</c:v>
                </c:pt>
                <c:pt idx="6750">
                  <c:v>6.9400024414070458</c:v>
                </c:pt>
                <c:pt idx="6751">
                  <c:v>6.989990234375</c:v>
                </c:pt>
                <c:pt idx="6752">
                  <c:v>7.1799926757820458</c:v>
                </c:pt>
                <c:pt idx="6753">
                  <c:v>7.2799987792970455</c:v>
                </c:pt>
                <c:pt idx="6754">
                  <c:v>7.2699890136720455</c:v>
                </c:pt>
                <c:pt idx="6755">
                  <c:v>7.3599853515630116</c:v>
                </c:pt>
                <c:pt idx="6756">
                  <c:v>7.1499938964850003</c:v>
                </c:pt>
                <c:pt idx="6757">
                  <c:v>6.8999938964850003</c:v>
                </c:pt>
                <c:pt idx="6758">
                  <c:v>6.9299926757820458</c:v>
                </c:pt>
                <c:pt idx="6759">
                  <c:v>6.9199829101570458</c:v>
                </c:pt>
                <c:pt idx="6760">
                  <c:v>6.9700012207040345</c:v>
                </c:pt>
                <c:pt idx="6761">
                  <c:v>7.0400085449220455</c:v>
                </c:pt>
                <c:pt idx="6762">
                  <c:v>7.010009765625</c:v>
                </c:pt>
                <c:pt idx="6763">
                  <c:v>6.8599853515630116</c:v>
                </c:pt>
                <c:pt idx="6764">
                  <c:v>7.1300048828130116</c:v>
                </c:pt>
                <c:pt idx="6765">
                  <c:v>6.9700012207040345</c:v>
                </c:pt>
                <c:pt idx="6766">
                  <c:v>6.9700012207040345</c:v>
                </c:pt>
                <c:pt idx="6767">
                  <c:v>7.1399841308600003</c:v>
                </c:pt>
                <c:pt idx="6768">
                  <c:v>7.2099914550790345</c:v>
                </c:pt>
                <c:pt idx="6769">
                  <c:v>7.0499877929690342</c:v>
                </c:pt>
                <c:pt idx="6770">
                  <c:v>6.989990234375</c:v>
                </c:pt>
                <c:pt idx="6771">
                  <c:v>7.2200012207040345</c:v>
                </c:pt>
                <c:pt idx="6772">
                  <c:v>7.0299987792970455</c:v>
                </c:pt>
                <c:pt idx="6773">
                  <c:v>7.1099853515630116</c:v>
                </c:pt>
                <c:pt idx="6774">
                  <c:v>7.0799865722660229</c:v>
                </c:pt>
                <c:pt idx="6775">
                  <c:v>7.1699829101570458</c:v>
                </c:pt>
                <c:pt idx="6776">
                  <c:v>7.0599975585940342</c:v>
                </c:pt>
                <c:pt idx="6777">
                  <c:v>6.9100036621100003</c:v>
                </c:pt>
                <c:pt idx="6778">
                  <c:v>6.9299926757820458</c:v>
                </c:pt>
                <c:pt idx="6779">
                  <c:v>7.2300109863290345</c:v>
                </c:pt>
                <c:pt idx="6780">
                  <c:v>7.2799987792970455</c:v>
                </c:pt>
                <c:pt idx="6781">
                  <c:v>7.489990234375</c:v>
                </c:pt>
                <c:pt idx="6782">
                  <c:v>7.1900024414070458</c:v>
                </c:pt>
                <c:pt idx="6783">
                  <c:v>7.260009765625</c:v>
                </c:pt>
                <c:pt idx="6784">
                  <c:v>7.4100036621100003</c:v>
                </c:pt>
                <c:pt idx="6785">
                  <c:v>7.3299865722660229</c:v>
                </c:pt>
                <c:pt idx="6786">
                  <c:v>7.1799926757820458</c:v>
                </c:pt>
                <c:pt idx="6787">
                  <c:v>7.1199951171880116</c:v>
                </c:pt>
                <c:pt idx="6788">
                  <c:v>7.2099914550790345</c:v>
                </c:pt>
                <c:pt idx="6789">
                  <c:v>7.0299987792970455</c:v>
                </c:pt>
                <c:pt idx="6790">
                  <c:v>6.9800109863290345</c:v>
                </c:pt>
                <c:pt idx="6791">
                  <c:v>7.3800048828130116</c:v>
                </c:pt>
                <c:pt idx="6792">
                  <c:v>7.1600036621100003</c:v>
                </c:pt>
                <c:pt idx="6793">
                  <c:v>7.2200012207040345</c:v>
                </c:pt>
                <c:pt idx="6794">
                  <c:v>7.2999877929690342</c:v>
                </c:pt>
                <c:pt idx="6795">
                  <c:v>7.2300109863290345</c:v>
                </c:pt>
                <c:pt idx="6796">
                  <c:v>7.1999816894540345</c:v>
                </c:pt>
                <c:pt idx="6797">
                  <c:v>7.2300109863290345</c:v>
                </c:pt>
                <c:pt idx="6798">
                  <c:v>7.3599853515630116</c:v>
                </c:pt>
                <c:pt idx="6799">
                  <c:v>7.1199951171880116</c:v>
                </c:pt>
                <c:pt idx="6800">
                  <c:v>7.3699951171880116</c:v>
                </c:pt>
                <c:pt idx="6801">
                  <c:v>7.510009765625</c:v>
                </c:pt>
                <c:pt idx="6802">
                  <c:v>7.6799926757820458</c:v>
                </c:pt>
                <c:pt idx="6803">
                  <c:v>7.4199829101570458</c:v>
                </c:pt>
                <c:pt idx="6804">
                  <c:v>7.4100036621100003</c:v>
                </c:pt>
                <c:pt idx="6805">
                  <c:v>7.6999816894540345</c:v>
                </c:pt>
                <c:pt idx="6806">
                  <c:v>7.5400085449220455</c:v>
                </c:pt>
                <c:pt idx="6807">
                  <c:v>7.3800048828130116</c:v>
                </c:pt>
                <c:pt idx="6808">
                  <c:v>7.3099975585940342</c:v>
                </c:pt>
                <c:pt idx="6809">
                  <c:v>7.3999938964850003</c:v>
                </c:pt>
                <c:pt idx="6810">
                  <c:v>7.6399841308600003</c:v>
                </c:pt>
                <c:pt idx="6811">
                  <c:v>7.4599914550790345</c:v>
                </c:pt>
                <c:pt idx="6812">
                  <c:v>7.4400024414070458</c:v>
                </c:pt>
                <c:pt idx="6813">
                  <c:v>7.0700073242190342</c:v>
                </c:pt>
                <c:pt idx="6814">
                  <c:v>7.1000061035160229</c:v>
                </c:pt>
                <c:pt idx="6815">
                  <c:v>7.5299987792970455</c:v>
                </c:pt>
                <c:pt idx="6816">
                  <c:v>7.5199890136720455</c:v>
                </c:pt>
                <c:pt idx="6817">
                  <c:v>7.510009765625</c:v>
                </c:pt>
                <c:pt idx="6818">
                  <c:v>7.6600036621100003</c:v>
                </c:pt>
                <c:pt idx="6819">
                  <c:v>7.6199951171880116</c:v>
                </c:pt>
                <c:pt idx="6820">
                  <c:v>7.3500061035160229</c:v>
                </c:pt>
                <c:pt idx="6821">
                  <c:v>7.1900024414070458</c:v>
                </c:pt>
                <c:pt idx="6822">
                  <c:v>7.239990234375</c:v>
                </c:pt>
                <c:pt idx="6823">
                  <c:v>7.4499816894540345</c:v>
                </c:pt>
                <c:pt idx="6824">
                  <c:v>7.5299987792970455</c:v>
                </c:pt>
                <c:pt idx="6825">
                  <c:v>7.4400024414070458</c:v>
                </c:pt>
                <c:pt idx="6826">
                  <c:v>7.3299865722660229</c:v>
                </c:pt>
                <c:pt idx="6827">
                  <c:v>7.3899841308600003</c:v>
                </c:pt>
                <c:pt idx="6828">
                  <c:v>7.3800048828130116</c:v>
                </c:pt>
                <c:pt idx="6829">
                  <c:v>7.3099975585940342</c:v>
                </c:pt>
                <c:pt idx="6830">
                  <c:v>7.4100036621100003</c:v>
                </c:pt>
                <c:pt idx="6831">
                  <c:v>7.510009765625</c:v>
                </c:pt>
                <c:pt idx="6832">
                  <c:v>7.4199829101570458</c:v>
                </c:pt>
                <c:pt idx="6833">
                  <c:v>7.5499877929690342</c:v>
                </c:pt>
                <c:pt idx="6834">
                  <c:v>7.6699829101570458</c:v>
                </c:pt>
                <c:pt idx="6835">
                  <c:v>7.3800048828130116</c:v>
                </c:pt>
                <c:pt idx="6836">
                  <c:v>7.4400024414070458</c:v>
                </c:pt>
                <c:pt idx="6837">
                  <c:v>7.7699890136720455</c:v>
                </c:pt>
                <c:pt idx="6838">
                  <c:v>7.7099914550790345</c:v>
                </c:pt>
                <c:pt idx="6839">
                  <c:v>7.3599853515630116</c:v>
                </c:pt>
                <c:pt idx="6840">
                  <c:v>7.6000061035160229</c:v>
                </c:pt>
                <c:pt idx="6841">
                  <c:v>7.6999816894540345</c:v>
                </c:pt>
                <c:pt idx="6842">
                  <c:v>7.7099914550790345</c:v>
                </c:pt>
                <c:pt idx="6843">
                  <c:v>7.2799987792970455</c:v>
                </c:pt>
                <c:pt idx="6844">
                  <c:v>7.3299865722660229</c:v>
                </c:pt>
                <c:pt idx="6845">
                  <c:v>7.4700012207040345</c:v>
                </c:pt>
                <c:pt idx="6846">
                  <c:v>7.4599914550790345</c:v>
                </c:pt>
                <c:pt idx="6847">
                  <c:v>7.3200073242190342</c:v>
                </c:pt>
                <c:pt idx="6848">
                  <c:v>7.3099975585940342</c:v>
                </c:pt>
                <c:pt idx="6849">
                  <c:v>7.4800109863290345</c:v>
                </c:pt>
                <c:pt idx="6850">
                  <c:v>7.1499938964850003</c:v>
                </c:pt>
                <c:pt idx="6851">
                  <c:v>7.1499938964850003</c:v>
                </c:pt>
                <c:pt idx="6852">
                  <c:v>7.5299987792970455</c:v>
                </c:pt>
                <c:pt idx="6853">
                  <c:v>7.4400024414070458</c:v>
                </c:pt>
                <c:pt idx="6854">
                  <c:v>7.2200012207040345</c:v>
                </c:pt>
                <c:pt idx="6855">
                  <c:v>7.0700073242190342</c:v>
                </c:pt>
                <c:pt idx="6856">
                  <c:v>6.9100036621100003</c:v>
                </c:pt>
                <c:pt idx="6857">
                  <c:v>7.1600036621100003</c:v>
                </c:pt>
                <c:pt idx="6858">
                  <c:v>7.1900024414070458</c:v>
                </c:pt>
                <c:pt idx="6859">
                  <c:v>7.2099914550790345</c:v>
                </c:pt>
                <c:pt idx="6860">
                  <c:v>7.0400085449220455</c:v>
                </c:pt>
                <c:pt idx="6861">
                  <c:v>7.2099914550790345</c:v>
                </c:pt>
                <c:pt idx="6862">
                  <c:v>7.239990234375</c:v>
                </c:pt>
                <c:pt idx="6863">
                  <c:v>7.4700012207040345</c:v>
                </c:pt>
                <c:pt idx="6864">
                  <c:v>7.6799926757820458</c:v>
                </c:pt>
                <c:pt idx="6865">
                  <c:v>7.3899841308600003</c:v>
                </c:pt>
                <c:pt idx="6866">
                  <c:v>7.4199829101570458</c:v>
                </c:pt>
                <c:pt idx="6867">
                  <c:v>7.4599914550790345</c:v>
                </c:pt>
                <c:pt idx="6868">
                  <c:v>7.1099853515630116</c:v>
                </c:pt>
                <c:pt idx="6869">
                  <c:v>6.9700012207040345</c:v>
                </c:pt>
                <c:pt idx="6870">
                  <c:v>7</c:v>
                </c:pt>
                <c:pt idx="6871">
                  <c:v>7.0599975585940342</c:v>
                </c:pt>
                <c:pt idx="6872">
                  <c:v>7.2300109863290345</c:v>
                </c:pt>
                <c:pt idx="6873">
                  <c:v>7.1300048828130116</c:v>
                </c:pt>
                <c:pt idx="6874">
                  <c:v>6.8899841308600003</c:v>
                </c:pt>
                <c:pt idx="6875">
                  <c:v>6.8099975585940342</c:v>
                </c:pt>
                <c:pt idx="6876">
                  <c:v>6.9700012207040345</c:v>
                </c:pt>
                <c:pt idx="6877">
                  <c:v>6.8800048828130116</c:v>
                </c:pt>
                <c:pt idx="6878">
                  <c:v>6.7999877929690342</c:v>
                </c:pt>
                <c:pt idx="6879">
                  <c:v>6.7699890136720455</c:v>
                </c:pt>
                <c:pt idx="6880">
                  <c:v>6.7200012207040345</c:v>
                </c:pt>
                <c:pt idx="6881">
                  <c:v>6.6999816894540345</c:v>
                </c:pt>
                <c:pt idx="6882">
                  <c:v>7.0799865722660229</c:v>
                </c:pt>
                <c:pt idx="6883">
                  <c:v>6.7699890136720455</c:v>
                </c:pt>
                <c:pt idx="6884">
                  <c:v>7.0400085449220455</c:v>
                </c:pt>
                <c:pt idx="6885">
                  <c:v>6.7999877929690342</c:v>
                </c:pt>
                <c:pt idx="6886">
                  <c:v>6.489990234375</c:v>
                </c:pt>
                <c:pt idx="6887">
                  <c:v>6.4100036621100003</c:v>
                </c:pt>
                <c:pt idx="6888">
                  <c:v>6.6999816894540345</c:v>
                </c:pt>
                <c:pt idx="6889">
                  <c:v>7.010009765625</c:v>
                </c:pt>
                <c:pt idx="6890">
                  <c:v>7.2999877929690342</c:v>
                </c:pt>
                <c:pt idx="6891">
                  <c:v>7.5</c:v>
                </c:pt>
                <c:pt idx="6892">
                  <c:v>7.6000061035160229</c:v>
                </c:pt>
                <c:pt idx="6893">
                  <c:v>7.3299865722660229</c:v>
                </c:pt>
                <c:pt idx="6894">
                  <c:v>7.1300048828130116</c:v>
                </c:pt>
                <c:pt idx="6895">
                  <c:v>6.8099975585940342</c:v>
                </c:pt>
                <c:pt idx="6896">
                  <c:v>7.0899963378910229</c:v>
                </c:pt>
                <c:pt idx="6897">
                  <c:v>6.7900085449220455</c:v>
                </c:pt>
                <c:pt idx="6898">
                  <c:v>6.739990234375</c:v>
                </c:pt>
                <c:pt idx="6899">
                  <c:v>6.6300048828130116</c:v>
                </c:pt>
                <c:pt idx="6900">
                  <c:v>6.1199951171880116</c:v>
                </c:pt>
                <c:pt idx="6901">
                  <c:v>6.1699829101570458</c:v>
                </c:pt>
                <c:pt idx="6902">
                  <c:v>6.3299865722660229</c:v>
                </c:pt>
                <c:pt idx="6903">
                  <c:v>6.5199890136720455</c:v>
                </c:pt>
                <c:pt idx="6904">
                  <c:v>6.7999877929690342</c:v>
                </c:pt>
                <c:pt idx="6905">
                  <c:v>6.7799987792970455</c:v>
                </c:pt>
                <c:pt idx="6906">
                  <c:v>6.9499816894540345</c:v>
                </c:pt>
                <c:pt idx="6907">
                  <c:v>7.2999877929690342</c:v>
                </c:pt>
                <c:pt idx="6908">
                  <c:v>6.6999816894540345</c:v>
                </c:pt>
                <c:pt idx="6909">
                  <c:v>6.6600036621100003</c:v>
                </c:pt>
                <c:pt idx="6910">
                  <c:v>6.489990234375</c:v>
                </c:pt>
                <c:pt idx="6911">
                  <c:v>6.75</c:v>
                </c:pt>
                <c:pt idx="6912">
                  <c:v>6.8800048828130116</c:v>
                </c:pt>
                <c:pt idx="6913">
                  <c:v>6.4700012207040345</c:v>
                </c:pt>
                <c:pt idx="6914">
                  <c:v>6.1699829101570458</c:v>
                </c:pt>
                <c:pt idx="6915">
                  <c:v>6.2900085449220455</c:v>
                </c:pt>
                <c:pt idx="6916">
                  <c:v>6.0799865722660229</c:v>
                </c:pt>
                <c:pt idx="6917">
                  <c:v>6.6999816894540345</c:v>
                </c:pt>
                <c:pt idx="6918">
                  <c:v>7.1499938964850003</c:v>
                </c:pt>
                <c:pt idx="6919">
                  <c:v>7.010009765625</c:v>
                </c:pt>
                <c:pt idx="6920">
                  <c:v>7.260009765625</c:v>
                </c:pt>
                <c:pt idx="6921">
                  <c:v>7.2300109863290345</c:v>
                </c:pt>
                <c:pt idx="6922">
                  <c:v>6.6999816894540345</c:v>
                </c:pt>
                <c:pt idx="6923">
                  <c:v>6.6999816894540345</c:v>
                </c:pt>
                <c:pt idx="6924">
                  <c:v>6.2799987792970455</c:v>
                </c:pt>
                <c:pt idx="6925">
                  <c:v>6.4100036621100003</c:v>
                </c:pt>
                <c:pt idx="6926">
                  <c:v>6.25</c:v>
                </c:pt>
                <c:pt idx="6927">
                  <c:v>6.4700012207040345</c:v>
                </c:pt>
                <c:pt idx="6928">
                  <c:v>6.4199829101570458</c:v>
                </c:pt>
                <c:pt idx="6929">
                  <c:v>6.2900085449220455</c:v>
                </c:pt>
                <c:pt idx="6930">
                  <c:v>6.0199890136720455</c:v>
                </c:pt>
                <c:pt idx="6931">
                  <c:v>5.9400024414070458</c:v>
                </c:pt>
                <c:pt idx="6932">
                  <c:v>6.1000061035160229</c:v>
                </c:pt>
                <c:pt idx="6933">
                  <c:v>6.3899841308600003</c:v>
                </c:pt>
                <c:pt idx="6934">
                  <c:v>6.2099914550790345</c:v>
                </c:pt>
                <c:pt idx="6935">
                  <c:v>5.8699951171880116</c:v>
                </c:pt>
                <c:pt idx="6936">
                  <c:v>5.8699951171880116</c:v>
                </c:pt>
                <c:pt idx="6937">
                  <c:v>6</c:v>
                </c:pt>
                <c:pt idx="6938">
                  <c:v>6.260009765625</c:v>
                </c:pt>
                <c:pt idx="6939">
                  <c:v>5.8299865722660229</c:v>
                </c:pt>
                <c:pt idx="6940">
                  <c:v>6.6699829101570458</c:v>
                </c:pt>
                <c:pt idx="6941">
                  <c:v>6.5899963378910229</c:v>
                </c:pt>
                <c:pt idx="6942">
                  <c:v>7.010009765625</c:v>
                </c:pt>
                <c:pt idx="6943">
                  <c:v>7.239990234375</c:v>
                </c:pt>
                <c:pt idx="6944">
                  <c:v>7.1099853515630116</c:v>
                </c:pt>
                <c:pt idx="6945">
                  <c:v>6.9199829101570458</c:v>
                </c:pt>
                <c:pt idx="6946">
                  <c:v>6.8599853515630116</c:v>
                </c:pt>
                <c:pt idx="6947">
                  <c:v>6.0299987792970455</c:v>
                </c:pt>
                <c:pt idx="6948">
                  <c:v>5.5499877929690342</c:v>
                </c:pt>
                <c:pt idx="6949">
                  <c:v>5.7799987792970455</c:v>
                </c:pt>
                <c:pt idx="6950">
                  <c:v>6.6300048828130116</c:v>
                </c:pt>
                <c:pt idx="6951">
                  <c:v>6.6399841308600003</c:v>
                </c:pt>
                <c:pt idx="6952">
                  <c:v>6.4599914550790345</c:v>
                </c:pt>
                <c:pt idx="6953">
                  <c:v>6.8500061035160229</c:v>
                </c:pt>
                <c:pt idx="6954">
                  <c:v>6.0199890136720455</c:v>
                </c:pt>
                <c:pt idx="6955">
                  <c:v>6.5</c:v>
                </c:pt>
                <c:pt idx="6956">
                  <c:v>6.6600036621100003</c:v>
                </c:pt>
                <c:pt idx="6957">
                  <c:v>6.4800109863290345</c:v>
                </c:pt>
                <c:pt idx="6958">
                  <c:v>5.9199829101570458</c:v>
                </c:pt>
                <c:pt idx="6959">
                  <c:v>4.989990234375</c:v>
                </c:pt>
                <c:pt idx="6960">
                  <c:v>5.2200012207040345</c:v>
                </c:pt>
                <c:pt idx="6961">
                  <c:v>5.8500061035160229</c:v>
                </c:pt>
                <c:pt idx="6962">
                  <c:v>5.9400024414070458</c:v>
                </c:pt>
                <c:pt idx="6963">
                  <c:v>5.9599914550790345</c:v>
                </c:pt>
                <c:pt idx="6964">
                  <c:v>5.4100036621100003</c:v>
                </c:pt>
                <c:pt idx="6965">
                  <c:v>6.1399841308600003</c:v>
                </c:pt>
                <c:pt idx="6966">
                  <c:v>5.8500061035160229</c:v>
                </c:pt>
                <c:pt idx="6967">
                  <c:v>5.4599914550790345</c:v>
                </c:pt>
                <c:pt idx="6968">
                  <c:v>5.739990234375</c:v>
                </c:pt>
                <c:pt idx="6969">
                  <c:v>5.9100036621100003</c:v>
                </c:pt>
                <c:pt idx="6970">
                  <c:v>5.3699951171880116</c:v>
                </c:pt>
                <c:pt idx="6971">
                  <c:v>5.4100036621100003</c:v>
                </c:pt>
                <c:pt idx="6972">
                  <c:v>5.5700073242190342</c:v>
                </c:pt>
                <c:pt idx="6973">
                  <c:v>4.7200012207040345</c:v>
                </c:pt>
                <c:pt idx="6974">
                  <c:v>5.1799926757820458</c:v>
                </c:pt>
                <c:pt idx="6975">
                  <c:v>4.6199951171880116</c:v>
                </c:pt>
                <c:pt idx="6976">
                  <c:v>5.4400024414070458</c:v>
                </c:pt>
                <c:pt idx="6977">
                  <c:v>4.1699829101570458</c:v>
                </c:pt>
                <c:pt idx="6978">
                  <c:v>4.1799926757820458</c:v>
                </c:pt>
                <c:pt idx="6979">
                  <c:v>4.6199951171880116</c:v>
                </c:pt>
                <c:pt idx="6980">
                  <c:v>4.8800048828130116</c:v>
                </c:pt>
                <c:pt idx="6981">
                  <c:v>4.6600036621100003</c:v>
                </c:pt>
                <c:pt idx="6982">
                  <c:v>4.9700012207040345</c:v>
                </c:pt>
                <c:pt idx="6983">
                  <c:v>5.5499877929690342</c:v>
                </c:pt>
                <c:pt idx="6984">
                  <c:v>5.4499816894540345</c:v>
                </c:pt>
                <c:pt idx="6985">
                  <c:v>5.3599853515630116</c:v>
                </c:pt>
                <c:pt idx="6986">
                  <c:v>5.7200012207040345</c:v>
                </c:pt>
                <c:pt idx="6987">
                  <c:v>6.2099914550790345</c:v>
                </c:pt>
                <c:pt idx="6988">
                  <c:v>5.5700073242190342</c:v>
                </c:pt>
                <c:pt idx="6989">
                  <c:v>5.4599914550790345</c:v>
                </c:pt>
                <c:pt idx="6990">
                  <c:v>5.6000061035160229</c:v>
                </c:pt>
                <c:pt idx="6991">
                  <c:v>4.5700073242190342</c:v>
                </c:pt>
                <c:pt idx="6992">
                  <c:v>4.8299865722660229</c:v>
                </c:pt>
                <c:pt idx="6993">
                  <c:v>4.75</c:v>
                </c:pt>
                <c:pt idx="6994">
                  <c:v>4.5299987792970455</c:v>
                </c:pt>
                <c:pt idx="6995">
                  <c:v>5.1300048828130116</c:v>
                </c:pt>
                <c:pt idx="6996">
                  <c:v>5.6199951171880116</c:v>
                </c:pt>
                <c:pt idx="6997">
                  <c:v>5.7900085449220455</c:v>
                </c:pt>
                <c:pt idx="6998">
                  <c:v>5.2699890136720455</c:v>
                </c:pt>
                <c:pt idx="6999">
                  <c:v>4.989990234375</c:v>
                </c:pt>
                <c:pt idx="7000">
                  <c:v>5.510009765625</c:v>
                </c:pt>
                <c:pt idx="7001">
                  <c:v>6.4400024414070458</c:v>
                </c:pt>
                <c:pt idx="7002">
                  <c:v>6.5599975585940342</c:v>
                </c:pt>
                <c:pt idx="7003">
                  <c:v>6.1399841308600003</c:v>
                </c:pt>
                <c:pt idx="7004">
                  <c:v>5.8500061035160229</c:v>
                </c:pt>
                <c:pt idx="7005">
                  <c:v>6.0199890136720455</c:v>
                </c:pt>
                <c:pt idx="7006">
                  <c:v>7.260009765625</c:v>
                </c:pt>
                <c:pt idx="7007">
                  <c:v>6.2900085449220455</c:v>
                </c:pt>
                <c:pt idx="7008">
                  <c:v>5.7200012207040345</c:v>
                </c:pt>
                <c:pt idx="7009">
                  <c:v>5.5299987792970455</c:v>
                </c:pt>
                <c:pt idx="7010">
                  <c:v>4.9100036621100003</c:v>
                </c:pt>
                <c:pt idx="7011">
                  <c:v>4.4800109863290345</c:v>
                </c:pt>
                <c:pt idx="7012">
                  <c:v>4.1399841308600003</c:v>
                </c:pt>
                <c:pt idx="7013">
                  <c:v>4.1600036621100003</c:v>
                </c:pt>
                <c:pt idx="7014">
                  <c:v>4.9100036621100003</c:v>
                </c:pt>
                <c:pt idx="7015">
                  <c:v>5.1399841308600003</c:v>
                </c:pt>
                <c:pt idx="7016">
                  <c:v>5.3800048828130116</c:v>
                </c:pt>
                <c:pt idx="7017">
                  <c:v>5.8399963378910229</c:v>
                </c:pt>
                <c:pt idx="7018">
                  <c:v>5.75</c:v>
                </c:pt>
                <c:pt idx="7019">
                  <c:v>5.5799865722660229</c:v>
                </c:pt>
                <c:pt idx="7020">
                  <c:v>5.9700012207040345</c:v>
                </c:pt>
                <c:pt idx="7021">
                  <c:v>6.75</c:v>
                </c:pt>
                <c:pt idx="7022">
                  <c:v>5.1699829101570458</c:v>
                </c:pt>
                <c:pt idx="7023">
                  <c:v>4.9299926757820458</c:v>
                </c:pt>
                <c:pt idx="7024">
                  <c:v>6.0599975585940342</c:v>
                </c:pt>
                <c:pt idx="7025">
                  <c:v>4.8099975585940342</c:v>
                </c:pt>
                <c:pt idx="7026">
                  <c:v>4.2999877929690342</c:v>
                </c:pt>
                <c:pt idx="7027">
                  <c:v>4.2900085449220455</c:v>
                </c:pt>
                <c:pt idx="7028">
                  <c:v>3.6499938964850003</c:v>
                </c:pt>
                <c:pt idx="7029">
                  <c:v>3.5599975585940342</c:v>
                </c:pt>
                <c:pt idx="7030">
                  <c:v>4.4499816894540345</c:v>
                </c:pt>
                <c:pt idx="7031">
                  <c:v>3.989990234375</c:v>
                </c:pt>
                <c:pt idx="7032">
                  <c:v>3.5799865722660229</c:v>
                </c:pt>
                <c:pt idx="7033">
                  <c:v>3.6799926757820458</c:v>
                </c:pt>
                <c:pt idx="7034">
                  <c:v>3.8399963378910229</c:v>
                </c:pt>
                <c:pt idx="7035">
                  <c:v>3.2999877929690342</c:v>
                </c:pt>
                <c:pt idx="7036">
                  <c:v>4.8500061035160229</c:v>
                </c:pt>
                <c:pt idx="7037">
                  <c:v>5.0899963378910229</c:v>
                </c:pt>
                <c:pt idx="7038">
                  <c:v>3.4100036621100003</c:v>
                </c:pt>
                <c:pt idx="7039">
                  <c:v>3.6399841308600003</c:v>
                </c:pt>
                <c:pt idx="7040">
                  <c:v>4.9299926757820458</c:v>
                </c:pt>
                <c:pt idx="7041">
                  <c:v>4.5</c:v>
                </c:pt>
                <c:pt idx="7042">
                  <c:v>5.6300048828130116</c:v>
                </c:pt>
                <c:pt idx="7043">
                  <c:v>8.3999938964850003</c:v>
                </c:pt>
                <c:pt idx="7044">
                  <c:v>8.9700012207040345</c:v>
                </c:pt>
                <c:pt idx="7045">
                  <c:v>9.5199890136720455</c:v>
                </c:pt>
                <c:pt idx="7046">
                  <c:v>10.040008544922046</c:v>
                </c:pt>
                <c:pt idx="7047">
                  <c:v>9.7099914550790345</c:v>
                </c:pt>
                <c:pt idx="7048">
                  <c:v>8</c:v>
                </c:pt>
                <c:pt idx="7049">
                  <c:v>6.6199951171880116</c:v>
                </c:pt>
                <c:pt idx="7050">
                  <c:v>6.8699951171880116</c:v>
                </c:pt>
                <c:pt idx="7051">
                  <c:v>6.1300048828130116</c:v>
                </c:pt>
                <c:pt idx="7052">
                  <c:v>6.4199829101570458</c:v>
                </c:pt>
                <c:pt idx="7053">
                  <c:v>5.2699890136720455</c:v>
                </c:pt>
                <c:pt idx="7054">
                  <c:v>5.8999938964850003</c:v>
                </c:pt>
                <c:pt idx="7055">
                  <c:v>5.2699890136720455</c:v>
                </c:pt>
                <c:pt idx="7056">
                  <c:v>5.5599975585940342</c:v>
                </c:pt>
                <c:pt idx="7057">
                  <c:v>4.7200012207040345</c:v>
                </c:pt>
                <c:pt idx="7058">
                  <c:v>4.239990234375</c:v>
                </c:pt>
                <c:pt idx="7059">
                  <c:v>5.1000061035160229</c:v>
                </c:pt>
                <c:pt idx="7060">
                  <c:v>5.25</c:v>
                </c:pt>
                <c:pt idx="7061">
                  <c:v>4.9400024414070458</c:v>
                </c:pt>
                <c:pt idx="7062">
                  <c:v>4.4499816894540345</c:v>
                </c:pt>
                <c:pt idx="7063">
                  <c:v>5.260009765625</c:v>
                </c:pt>
                <c:pt idx="7064">
                  <c:v>5.7699890136720455</c:v>
                </c:pt>
                <c:pt idx="7065">
                  <c:v>6.8800048828130116</c:v>
                </c:pt>
                <c:pt idx="7066">
                  <c:v>5.8200073242190342</c:v>
                </c:pt>
                <c:pt idx="7067">
                  <c:v>6.1900024414070458</c:v>
                </c:pt>
                <c:pt idx="7068">
                  <c:v>5.760009765625</c:v>
                </c:pt>
                <c:pt idx="7069">
                  <c:v>5.7699890136720455</c:v>
                </c:pt>
                <c:pt idx="7070">
                  <c:v>5.6600036621100003</c:v>
                </c:pt>
                <c:pt idx="7071">
                  <c:v>5.0700073242190342</c:v>
                </c:pt>
                <c:pt idx="7072">
                  <c:v>3.9199829101570458</c:v>
                </c:pt>
                <c:pt idx="7073">
                  <c:v>4.2699890136720455</c:v>
                </c:pt>
                <c:pt idx="7074">
                  <c:v>4.3699951171880116</c:v>
                </c:pt>
                <c:pt idx="7075">
                  <c:v>4.4700012207040345</c:v>
                </c:pt>
                <c:pt idx="7076">
                  <c:v>4.8200073242190342</c:v>
                </c:pt>
                <c:pt idx="7077">
                  <c:v>4.6999816894540345</c:v>
                </c:pt>
                <c:pt idx="7078">
                  <c:v>4.489990234375</c:v>
                </c:pt>
                <c:pt idx="7079">
                  <c:v>5.1999816894540345</c:v>
                </c:pt>
                <c:pt idx="7080">
                  <c:v>5.1999816894540345</c:v>
                </c:pt>
                <c:pt idx="7081">
                  <c:v>4.9100036621100003</c:v>
                </c:pt>
                <c:pt idx="7082">
                  <c:v>4.8200073242190342</c:v>
                </c:pt>
                <c:pt idx="7083">
                  <c:v>5.2799987792970455</c:v>
                </c:pt>
                <c:pt idx="7084">
                  <c:v>5.1799926757820458</c:v>
                </c:pt>
                <c:pt idx="7085">
                  <c:v>5.1499938964850003</c:v>
                </c:pt>
                <c:pt idx="7086">
                  <c:v>5.2799987792970455</c:v>
                </c:pt>
                <c:pt idx="7087">
                  <c:v>5.0499877929690342</c:v>
                </c:pt>
                <c:pt idx="7088">
                  <c:v>4.9100036621100003</c:v>
                </c:pt>
                <c:pt idx="7089">
                  <c:v>5.5599975585940342</c:v>
                </c:pt>
                <c:pt idx="7090">
                  <c:v>5.3899841308600003</c:v>
                </c:pt>
                <c:pt idx="7091">
                  <c:v>4.2099914550790345</c:v>
                </c:pt>
                <c:pt idx="7092">
                  <c:v>3.8099975585940342</c:v>
                </c:pt>
                <c:pt idx="7093">
                  <c:v>4.2099914550790345</c:v>
                </c:pt>
                <c:pt idx="7094">
                  <c:v>4.4199829101570458</c:v>
                </c:pt>
                <c:pt idx="7095">
                  <c:v>4.8599853515630116</c:v>
                </c:pt>
                <c:pt idx="7096">
                  <c:v>4.25</c:v>
                </c:pt>
                <c:pt idx="7097">
                  <c:v>4.6699829101570458</c:v>
                </c:pt>
                <c:pt idx="7098">
                  <c:v>4.9100036621100003</c:v>
                </c:pt>
                <c:pt idx="7099">
                  <c:v>5.4599914550790345</c:v>
                </c:pt>
                <c:pt idx="7100">
                  <c:v>5.5599975585940342</c:v>
                </c:pt>
                <c:pt idx="7101">
                  <c:v>5.4299926757820458</c:v>
                </c:pt>
                <c:pt idx="7102">
                  <c:v>5.1300048828130116</c:v>
                </c:pt>
                <c:pt idx="7103">
                  <c:v>4.6699829101570458</c:v>
                </c:pt>
                <c:pt idx="7104">
                  <c:v>4.3899841308600003</c:v>
                </c:pt>
                <c:pt idx="7105">
                  <c:v>4.0899963378910229</c:v>
                </c:pt>
                <c:pt idx="7106">
                  <c:v>5.010009765625</c:v>
                </c:pt>
                <c:pt idx="7107">
                  <c:v>4.6399841308600003</c:v>
                </c:pt>
                <c:pt idx="7108">
                  <c:v>5.1699829101570458</c:v>
                </c:pt>
                <c:pt idx="7109">
                  <c:v>5.2099914550790345</c:v>
                </c:pt>
                <c:pt idx="7110">
                  <c:v>5.1000061035160229</c:v>
                </c:pt>
                <c:pt idx="7111">
                  <c:v>5.1600036621100003</c:v>
                </c:pt>
                <c:pt idx="7112">
                  <c:v>5.1600036621100003</c:v>
                </c:pt>
                <c:pt idx="7113">
                  <c:v>4.9800109863290345</c:v>
                </c:pt>
                <c:pt idx="7114">
                  <c:v>5.1600036621100003</c:v>
                </c:pt>
                <c:pt idx="7115">
                  <c:v>4.8399963378910229</c:v>
                </c:pt>
                <c:pt idx="7116">
                  <c:v>5.2200012207040345</c:v>
                </c:pt>
                <c:pt idx="7117">
                  <c:v>5.5199890136720455</c:v>
                </c:pt>
                <c:pt idx="7118">
                  <c:v>5.7200012207040345</c:v>
                </c:pt>
                <c:pt idx="7119">
                  <c:v>5.0899963378910229</c:v>
                </c:pt>
                <c:pt idx="7120">
                  <c:v>5.2900085449220455</c:v>
                </c:pt>
                <c:pt idx="7121">
                  <c:v>4.9599914550790345</c:v>
                </c:pt>
                <c:pt idx="7122">
                  <c:v>4.8699951171880116</c:v>
                </c:pt>
                <c:pt idx="7123">
                  <c:v>5.2099914550790345</c:v>
                </c:pt>
                <c:pt idx="7124">
                  <c:v>5.7200012207040345</c:v>
                </c:pt>
                <c:pt idx="7125">
                  <c:v>5.2999877929690342</c:v>
                </c:pt>
                <c:pt idx="7126">
                  <c:v>5.0899963378910229</c:v>
                </c:pt>
                <c:pt idx="7127">
                  <c:v>5.2799987792970455</c:v>
                </c:pt>
                <c:pt idx="7128">
                  <c:v>5.3800048828130116</c:v>
                </c:pt>
                <c:pt idx="7129">
                  <c:v>5.7799987792970455</c:v>
                </c:pt>
                <c:pt idx="7130">
                  <c:v>4.8099975585940342</c:v>
                </c:pt>
                <c:pt idx="7131">
                  <c:v>5.010009765625</c:v>
                </c:pt>
                <c:pt idx="7132">
                  <c:v>4.989990234375</c:v>
                </c:pt>
                <c:pt idx="7133">
                  <c:v>5.2200012207040345</c:v>
                </c:pt>
                <c:pt idx="7134">
                  <c:v>5.5199890136720455</c:v>
                </c:pt>
                <c:pt idx="7135">
                  <c:v>5.6499938964850003</c:v>
                </c:pt>
                <c:pt idx="7136">
                  <c:v>6.0700073242190342</c:v>
                </c:pt>
                <c:pt idx="7137">
                  <c:v>5.8899841308600003</c:v>
                </c:pt>
                <c:pt idx="7138">
                  <c:v>5.8999938964850003</c:v>
                </c:pt>
                <c:pt idx="7139">
                  <c:v>5.8599853515630116</c:v>
                </c:pt>
                <c:pt idx="7140">
                  <c:v>6.4100036621100003</c:v>
                </c:pt>
                <c:pt idx="7141">
                  <c:v>5.8299865722660229</c:v>
                </c:pt>
                <c:pt idx="7142">
                  <c:v>5.6000061035160229</c:v>
                </c:pt>
                <c:pt idx="7143">
                  <c:v>5.4499816894540345</c:v>
                </c:pt>
                <c:pt idx="7144">
                  <c:v>5.4100036621100003</c:v>
                </c:pt>
                <c:pt idx="7145">
                  <c:v>5.4299926757820458</c:v>
                </c:pt>
                <c:pt idx="7146">
                  <c:v>5.2699890136720455</c:v>
                </c:pt>
                <c:pt idx="7147">
                  <c:v>5.2699890136720455</c:v>
                </c:pt>
                <c:pt idx="7148">
                  <c:v>5.5</c:v>
                </c:pt>
                <c:pt idx="7149">
                  <c:v>5.9400024414070458</c:v>
                </c:pt>
                <c:pt idx="7150">
                  <c:v>5.0299987792970455</c:v>
                </c:pt>
                <c:pt idx="7151">
                  <c:v>5.3200073242190342</c:v>
                </c:pt>
                <c:pt idx="7152">
                  <c:v>5.6799926757820458</c:v>
                </c:pt>
                <c:pt idx="7153">
                  <c:v>5.4800109863290345</c:v>
                </c:pt>
                <c:pt idx="7154">
                  <c:v>5.4800109863290345</c:v>
                </c:pt>
                <c:pt idx="7155">
                  <c:v>5.5599975585940342</c:v>
                </c:pt>
                <c:pt idx="7156">
                  <c:v>5.6199951171880116</c:v>
                </c:pt>
                <c:pt idx="7157">
                  <c:v>5.7799987792970455</c:v>
                </c:pt>
                <c:pt idx="7158">
                  <c:v>5.9499816894540345</c:v>
                </c:pt>
                <c:pt idx="7159">
                  <c:v>6.010009765625</c:v>
                </c:pt>
                <c:pt idx="7160">
                  <c:v>5.9199829101570458</c:v>
                </c:pt>
                <c:pt idx="7161">
                  <c:v>5.7200012207040345</c:v>
                </c:pt>
                <c:pt idx="7162">
                  <c:v>5.3599853515630116</c:v>
                </c:pt>
                <c:pt idx="7163">
                  <c:v>5.510009765625</c:v>
                </c:pt>
                <c:pt idx="7164">
                  <c:v>5.4400024414070458</c:v>
                </c:pt>
                <c:pt idx="7165">
                  <c:v>5.5</c:v>
                </c:pt>
                <c:pt idx="7166">
                  <c:v>5.7900085449220455</c:v>
                </c:pt>
                <c:pt idx="7167">
                  <c:v>6</c:v>
                </c:pt>
                <c:pt idx="7168">
                  <c:v>6.0700073242190342</c:v>
                </c:pt>
                <c:pt idx="7169">
                  <c:v>6.1199951171880116</c:v>
                </c:pt>
                <c:pt idx="7170">
                  <c:v>6.1000061035160229</c:v>
                </c:pt>
                <c:pt idx="7171">
                  <c:v>6.1300048828130116</c:v>
                </c:pt>
                <c:pt idx="7172">
                  <c:v>5.9599914550790345</c:v>
                </c:pt>
                <c:pt idx="7173">
                  <c:v>5.7699890136720455</c:v>
                </c:pt>
                <c:pt idx="7174">
                  <c:v>5.7799987792970455</c:v>
                </c:pt>
                <c:pt idx="7175">
                  <c:v>5.6399841308600003</c:v>
                </c:pt>
                <c:pt idx="7176">
                  <c:v>5.8699951171880116</c:v>
                </c:pt>
                <c:pt idx="7177">
                  <c:v>5.760009765625</c:v>
                </c:pt>
                <c:pt idx="7178">
                  <c:v>5.6000061035160229</c:v>
                </c:pt>
                <c:pt idx="7179">
                  <c:v>5.3800048828130116</c:v>
                </c:pt>
                <c:pt idx="7180">
                  <c:v>5.5799865722660229</c:v>
                </c:pt>
                <c:pt idx="7181">
                  <c:v>6.3399963378910229</c:v>
                </c:pt>
                <c:pt idx="7182">
                  <c:v>5.9800109863290345</c:v>
                </c:pt>
                <c:pt idx="7183">
                  <c:v>5.6399841308600003</c:v>
                </c:pt>
                <c:pt idx="7184">
                  <c:v>5.6099853515630116</c:v>
                </c:pt>
                <c:pt idx="7185">
                  <c:v>5.9499816894540345</c:v>
                </c:pt>
                <c:pt idx="7186">
                  <c:v>6.0599975585940342</c:v>
                </c:pt>
                <c:pt idx="7187">
                  <c:v>6.0499877929690342</c:v>
                </c:pt>
                <c:pt idx="7188">
                  <c:v>5.7799987792970455</c:v>
                </c:pt>
                <c:pt idx="7189">
                  <c:v>5.3999938964850003</c:v>
                </c:pt>
                <c:pt idx="7190">
                  <c:v>5.5299987792970455</c:v>
                </c:pt>
                <c:pt idx="7191">
                  <c:v>6.010009765625</c:v>
                </c:pt>
                <c:pt idx="7192">
                  <c:v>5.4100036621100003</c:v>
                </c:pt>
                <c:pt idx="7193">
                  <c:v>5.7799987792970455</c:v>
                </c:pt>
                <c:pt idx="7194">
                  <c:v>5.510009765625</c:v>
                </c:pt>
                <c:pt idx="7195">
                  <c:v>5.6099853515630116</c:v>
                </c:pt>
                <c:pt idx="7196">
                  <c:v>6.1699829101570458</c:v>
                </c:pt>
                <c:pt idx="7197">
                  <c:v>6.1600036621100003</c:v>
                </c:pt>
                <c:pt idx="7198">
                  <c:v>5.8599853515630116</c:v>
                </c:pt>
                <c:pt idx="7199">
                  <c:v>5.6000061035160229</c:v>
                </c:pt>
                <c:pt idx="7200">
                  <c:v>5.5599975585940342</c:v>
                </c:pt>
                <c:pt idx="7201">
                  <c:v>5.6499938964850003</c:v>
                </c:pt>
                <c:pt idx="7202">
                  <c:v>5.760009765625</c:v>
                </c:pt>
                <c:pt idx="7203">
                  <c:v>5.8200073242190342</c:v>
                </c:pt>
                <c:pt idx="7204">
                  <c:v>5.8999938964850003</c:v>
                </c:pt>
                <c:pt idx="7205">
                  <c:v>6.1000061035160229</c:v>
                </c:pt>
                <c:pt idx="7206">
                  <c:v>5.8599853515630116</c:v>
                </c:pt>
                <c:pt idx="7207">
                  <c:v>6.0499877929690342</c:v>
                </c:pt>
                <c:pt idx="7208">
                  <c:v>5.9499816894540345</c:v>
                </c:pt>
                <c:pt idx="7209">
                  <c:v>5.7099914550790345</c:v>
                </c:pt>
                <c:pt idx="7210">
                  <c:v>5.8500061035160229</c:v>
                </c:pt>
                <c:pt idx="7211">
                  <c:v>6.0199890136720455</c:v>
                </c:pt>
                <c:pt idx="7212">
                  <c:v>6.0700073242190342</c:v>
                </c:pt>
                <c:pt idx="7213">
                  <c:v>5.5</c:v>
                </c:pt>
                <c:pt idx="7214">
                  <c:v>5.4499816894540345</c:v>
                </c:pt>
                <c:pt idx="7215">
                  <c:v>5.7799987792970455</c:v>
                </c:pt>
                <c:pt idx="7216">
                  <c:v>5.8200073242190342</c:v>
                </c:pt>
                <c:pt idx="7217">
                  <c:v>5.5400085449220455</c:v>
                </c:pt>
                <c:pt idx="7218">
                  <c:v>5.760009765625</c:v>
                </c:pt>
                <c:pt idx="7219">
                  <c:v>6.2200012207040345</c:v>
                </c:pt>
                <c:pt idx="7220">
                  <c:v>6.1499938964850003</c:v>
                </c:pt>
                <c:pt idx="7221">
                  <c:v>5.8899841308600003</c:v>
                </c:pt>
                <c:pt idx="7222">
                  <c:v>5.9599914550790345</c:v>
                </c:pt>
                <c:pt idx="7223">
                  <c:v>6.1300048828130116</c:v>
                </c:pt>
                <c:pt idx="7224">
                  <c:v>5.6300048828130116</c:v>
                </c:pt>
                <c:pt idx="7225">
                  <c:v>5.6499938964850003</c:v>
                </c:pt>
                <c:pt idx="7226">
                  <c:v>5.7900085449220455</c:v>
                </c:pt>
                <c:pt idx="7227">
                  <c:v>6.1000061035160229</c:v>
                </c:pt>
                <c:pt idx="7228">
                  <c:v>6.2099914550790345</c:v>
                </c:pt>
                <c:pt idx="7229">
                  <c:v>6.3099975585940342</c:v>
                </c:pt>
                <c:pt idx="7230">
                  <c:v>6.3200073242190342</c:v>
                </c:pt>
                <c:pt idx="7231">
                  <c:v>5.4700012207040345</c:v>
                </c:pt>
                <c:pt idx="7232">
                  <c:v>5.2999877929690342</c:v>
                </c:pt>
                <c:pt idx="7233">
                  <c:v>5.3599853515630116</c:v>
                </c:pt>
                <c:pt idx="7234">
                  <c:v>5.3800048828130116</c:v>
                </c:pt>
                <c:pt idx="7235">
                  <c:v>5.510009765625</c:v>
                </c:pt>
                <c:pt idx="7236">
                  <c:v>5.3999938964850003</c:v>
                </c:pt>
                <c:pt idx="7237">
                  <c:v>5.5700073242190342</c:v>
                </c:pt>
                <c:pt idx="7238">
                  <c:v>5.8299865722660229</c:v>
                </c:pt>
                <c:pt idx="7239">
                  <c:v>6.0799865722660229</c:v>
                </c:pt>
                <c:pt idx="7240">
                  <c:v>5.8200073242190342</c:v>
                </c:pt>
                <c:pt idx="7241">
                  <c:v>5.8999938964850003</c:v>
                </c:pt>
                <c:pt idx="7242">
                  <c:v>6.1199951171880116</c:v>
                </c:pt>
                <c:pt idx="7243">
                  <c:v>5.6699829101570458</c:v>
                </c:pt>
                <c:pt idx="7244">
                  <c:v>5.6399841308600003</c:v>
                </c:pt>
                <c:pt idx="7245">
                  <c:v>5.7200012207040345</c:v>
                </c:pt>
                <c:pt idx="7246">
                  <c:v>5.5799865722660229</c:v>
                </c:pt>
                <c:pt idx="7247">
                  <c:v>5.3399963378910229</c:v>
                </c:pt>
                <c:pt idx="7248">
                  <c:v>5.3699951171880116</c:v>
                </c:pt>
                <c:pt idx="7249">
                  <c:v>5.510009765625</c:v>
                </c:pt>
                <c:pt idx="7250">
                  <c:v>5.5199890136720455</c:v>
                </c:pt>
                <c:pt idx="7251">
                  <c:v>5.2799987792970455</c:v>
                </c:pt>
                <c:pt idx="7252">
                  <c:v>5.2999877929690342</c:v>
                </c:pt>
                <c:pt idx="7253">
                  <c:v>5.5700073242190342</c:v>
                </c:pt>
                <c:pt idx="7254">
                  <c:v>5.9299926757820458</c:v>
                </c:pt>
                <c:pt idx="7255">
                  <c:v>5.9400024414070458</c:v>
                </c:pt>
                <c:pt idx="7256">
                  <c:v>6.010009765625</c:v>
                </c:pt>
                <c:pt idx="7257">
                  <c:v>6</c:v>
                </c:pt>
                <c:pt idx="7258">
                  <c:v>5.75</c:v>
                </c:pt>
                <c:pt idx="7259">
                  <c:v>6.1600036621100003</c:v>
                </c:pt>
                <c:pt idx="7260">
                  <c:v>5.7799987792970455</c:v>
                </c:pt>
                <c:pt idx="7261">
                  <c:v>5.6199951171880116</c:v>
                </c:pt>
                <c:pt idx="7262">
                  <c:v>5.7799987792970455</c:v>
                </c:pt>
                <c:pt idx="7263">
                  <c:v>5.8299865722660229</c:v>
                </c:pt>
                <c:pt idx="7264">
                  <c:v>5.3899841308600003</c:v>
                </c:pt>
                <c:pt idx="7265">
                  <c:v>5.2999877929690342</c:v>
                </c:pt>
                <c:pt idx="7266">
                  <c:v>5.8200073242190342</c:v>
                </c:pt>
                <c:pt idx="7267">
                  <c:v>6.239990234375</c:v>
                </c:pt>
                <c:pt idx="7268">
                  <c:v>5.3800048828130116</c:v>
                </c:pt>
                <c:pt idx="7269">
                  <c:v>5.1999816894540345</c:v>
                </c:pt>
                <c:pt idx="7270">
                  <c:v>5.4400024414070458</c:v>
                </c:pt>
                <c:pt idx="7271">
                  <c:v>5.3500061035160229</c:v>
                </c:pt>
                <c:pt idx="7272">
                  <c:v>5.8999938964850003</c:v>
                </c:pt>
                <c:pt idx="7273">
                  <c:v>5.25</c:v>
                </c:pt>
                <c:pt idx="7274">
                  <c:v>5.1099853515630116</c:v>
                </c:pt>
                <c:pt idx="7275">
                  <c:v>5.260009765625</c:v>
                </c:pt>
                <c:pt idx="7276">
                  <c:v>5.5599975585940342</c:v>
                </c:pt>
                <c:pt idx="7277">
                  <c:v>3.5400085449220455</c:v>
                </c:pt>
                <c:pt idx="7278">
                  <c:v>5.8599853515630116</c:v>
                </c:pt>
                <c:pt idx="7279">
                  <c:v>5.260009765625</c:v>
                </c:pt>
                <c:pt idx="7280">
                  <c:v>5.0899963378910229</c:v>
                </c:pt>
                <c:pt idx="7281">
                  <c:v>5.1399841308600003</c:v>
                </c:pt>
                <c:pt idx="7282">
                  <c:v>5.1199951171880116</c:v>
                </c:pt>
                <c:pt idx="7283">
                  <c:v>4.8200073242190342</c:v>
                </c:pt>
                <c:pt idx="7284">
                  <c:v>5.1000061035160229</c:v>
                </c:pt>
                <c:pt idx="7285">
                  <c:v>4.4100036621100003</c:v>
                </c:pt>
                <c:pt idx="7286">
                  <c:v>4.2300109863290345</c:v>
                </c:pt>
                <c:pt idx="7287">
                  <c:v>4.6000061035160229</c:v>
                </c:pt>
                <c:pt idx="7288">
                  <c:v>5.5400085449220455</c:v>
                </c:pt>
                <c:pt idx="7289">
                  <c:v>6.2200012207040345</c:v>
                </c:pt>
                <c:pt idx="7290">
                  <c:v>6.2999877929690342</c:v>
                </c:pt>
                <c:pt idx="7291">
                  <c:v>6.260009765625</c:v>
                </c:pt>
                <c:pt idx="7292">
                  <c:v>5.5</c:v>
                </c:pt>
                <c:pt idx="7293">
                  <c:v>5.2799987792970455</c:v>
                </c:pt>
                <c:pt idx="7294">
                  <c:v>5.6399841308600003</c:v>
                </c:pt>
                <c:pt idx="7295">
                  <c:v>5.5400085449220455</c:v>
                </c:pt>
                <c:pt idx="7296">
                  <c:v>5.1600036621100003</c:v>
                </c:pt>
                <c:pt idx="7297">
                  <c:v>5.2999877929690342</c:v>
                </c:pt>
                <c:pt idx="7298">
                  <c:v>5.1999816894540345</c:v>
                </c:pt>
                <c:pt idx="7299">
                  <c:v>4.8899841308600003</c:v>
                </c:pt>
                <c:pt idx="7300">
                  <c:v>4.4299926757820458</c:v>
                </c:pt>
                <c:pt idx="7301">
                  <c:v>4.6699829101570458</c:v>
                </c:pt>
                <c:pt idx="7302">
                  <c:v>4.7099914550790345</c:v>
                </c:pt>
                <c:pt idx="7303">
                  <c:v>4.8800048828130116</c:v>
                </c:pt>
                <c:pt idx="7304">
                  <c:v>4.8899841308600003</c:v>
                </c:pt>
                <c:pt idx="7305">
                  <c:v>4.3500061035160229</c:v>
                </c:pt>
                <c:pt idx="7306">
                  <c:v>3.760009765625</c:v>
                </c:pt>
                <c:pt idx="7307">
                  <c:v>3.7799987792970455</c:v>
                </c:pt>
                <c:pt idx="7308">
                  <c:v>4.0899963378910229</c:v>
                </c:pt>
                <c:pt idx="7309">
                  <c:v>4.9599914550790345</c:v>
                </c:pt>
                <c:pt idx="7310">
                  <c:v>5.5400085449220455</c:v>
                </c:pt>
                <c:pt idx="7311">
                  <c:v>4.8500061035160229</c:v>
                </c:pt>
                <c:pt idx="7312">
                  <c:v>5.0799865722660229</c:v>
                </c:pt>
                <c:pt idx="7313">
                  <c:v>4.7999877929690342</c:v>
                </c:pt>
                <c:pt idx="7314">
                  <c:v>5</c:v>
                </c:pt>
                <c:pt idx="7315">
                  <c:v>5.1000061035160229</c:v>
                </c:pt>
                <c:pt idx="7316">
                  <c:v>5.3699951171880116</c:v>
                </c:pt>
                <c:pt idx="7317">
                  <c:v>5.6499938964850003</c:v>
                </c:pt>
                <c:pt idx="7318">
                  <c:v>4.7999877929690342</c:v>
                </c:pt>
                <c:pt idx="7319">
                  <c:v>4.260009765625</c:v>
                </c:pt>
                <c:pt idx="7320">
                  <c:v>4.7799987792970455</c:v>
                </c:pt>
                <c:pt idx="7321">
                  <c:v>4.2099914550790345</c:v>
                </c:pt>
                <c:pt idx="7322">
                  <c:v>4.1000061035160229</c:v>
                </c:pt>
                <c:pt idx="7323">
                  <c:v>4.5</c:v>
                </c:pt>
                <c:pt idx="7324">
                  <c:v>4.2799987792970455</c:v>
                </c:pt>
                <c:pt idx="7325">
                  <c:v>4.1000061035160229</c:v>
                </c:pt>
                <c:pt idx="7326">
                  <c:v>2.7099914550790345</c:v>
                </c:pt>
                <c:pt idx="7327">
                  <c:v>4.1399841308600003</c:v>
                </c:pt>
                <c:pt idx="7328">
                  <c:v>3.3699951171880116</c:v>
                </c:pt>
                <c:pt idx="7329">
                  <c:v>3.4700012207040345</c:v>
                </c:pt>
                <c:pt idx="7330">
                  <c:v>3.5199890136720455</c:v>
                </c:pt>
                <c:pt idx="7331">
                  <c:v>3.760009765625</c:v>
                </c:pt>
                <c:pt idx="7332">
                  <c:v>4.3699951171880116</c:v>
                </c:pt>
                <c:pt idx="7333">
                  <c:v>5.010009765625</c:v>
                </c:pt>
                <c:pt idx="7334">
                  <c:v>4.9499816894540345</c:v>
                </c:pt>
                <c:pt idx="7335">
                  <c:v>5.0400085449220455</c:v>
                </c:pt>
                <c:pt idx="7336">
                  <c:v>4.9700012207040345</c:v>
                </c:pt>
                <c:pt idx="7337">
                  <c:v>5.0599975585940342</c:v>
                </c:pt>
                <c:pt idx="7338">
                  <c:v>4.9199829101570458</c:v>
                </c:pt>
                <c:pt idx="7339">
                  <c:v>5.3599853515630116</c:v>
                </c:pt>
                <c:pt idx="7340">
                  <c:v>4.4100036621100003</c:v>
                </c:pt>
                <c:pt idx="7341">
                  <c:v>5.4400024414070458</c:v>
                </c:pt>
                <c:pt idx="7342">
                  <c:v>4.489990234375</c:v>
                </c:pt>
                <c:pt idx="7343">
                  <c:v>3.6000061035160229</c:v>
                </c:pt>
                <c:pt idx="7344">
                  <c:v>4.1600036621100003</c:v>
                </c:pt>
                <c:pt idx="7345">
                  <c:v>3.9299926757820458</c:v>
                </c:pt>
                <c:pt idx="7346">
                  <c:v>4.4800109863290345</c:v>
                </c:pt>
                <c:pt idx="7347">
                  <c:v>4.9800109863290345</c:v>
                </c:pt>
                <c:pt idx="7348">
                  <c:v>5.0400085449220455</c:v>
                </c:pt>
                <c:pt idx="7349">
                  <c:v>4.4800109863290345</c:v>
                </c:pt>
                <c:pt idx="7350">
                  <c:v>2.239990234375</c:v>
                </c:pt>
                <c:pt idx="7351">
                  <c:v>2.1699829101570458</c:v>
                </c:pt>
                <c:pt idx="7352">
                  <c:v>2.9800109863290345</c:v>
                </c:pt>
                <c:pt idx="7353">
                  <c:v>4.0499877929690342</c:v>
                </c:pt>
                <c:pt idx="7354">
                  <c:v>4.0400085449220455</c:v>
                </c:pt>
                <c:pt idx="7355">
                  <c:v>2.6499938964850003</c:v>
                </c:pt>
                <c:pt idx="7356">
                  <c:v>3.260009765625</c:v>
                </c:pt>
                <c:pt idx="7357">
                  <c:v>3.8099975585940342</c:v>
                </c:pt>
                <c:pt idx="7358">
                  <c:v>3.0799865722660229</c:v>
                </c:pt>
                <c:pt idx="7359">
                  <c:v>2.2300109863290345</c:v>
                </c:pt>
                <c:pt idx="7360">
                  <c:v>2.5899963378910229</c:v>
                </c:pt>
                <c:pt idx="7361">
                  <c:v>2.9800109863290345</c:v>
                </c:pt>
                <c:pt idx="7362">
                  <c:v>2.5899963378910229</c:v>
                </c:pt>
                <c:pt idx="7363">
                  <c:v>0.98001098632903449</c:v>
                </c:pt>
                <c:pt idx="7364">
                  <c:v>2.1900024414070458</c:v>
                </c:pt>
                <c:pt idx="7365">
                  <c:v>2.6499938964850003</c:v>
                </c:pt>
                <c:pt idx="7366">
                  <c:v>1.7799987792970455</c:v>
                </c:pt>
                <c:pt idx="7367">
                  <c:v>2.4599914550790345</c:v>
                </c:pt>
                <c:pt idx="7368">
                  <c:v>2.7999877929690342</c:v>
                </c:pt>
                <c:pt idx="7369">
                  <c:v>1.6699829101570458</c:v>
                </c:pt>
                <c:pt idx="7370">
                  <c:v>1.4800109863290345</c:v>
                </c:pt>
                <c:pt idx="7371">
                  <c:v>1.760009765625</c:v>
                </c:pt>
                <c:pt idx="7372">
                  <c:v>1.6099853515630116</c:v>
                </c:pt>
                <c:pt idx="7373">
                  <c:v>1.3800048828130116</c:v>
                </c:pt>
                <c:pt idx="7374">
                  <c:v>1.010009765625</c:v>
                </c:pt>
                <c:pt idx="7375">
                  <c:v>4.4599914550790345</c:v>
                </c:pt>
                <c:pt idx="7376">
                  <c:v>5.5299987792970455</c:v>
                </c:pt>
                <c:pt idx="7377">
                  <c:v>6.1600036621100003</c:v>
                </c:pt>
                <c:pt idx="7378">
                  <c:v>4.75</c:v>
                </c:pt>
                <c:pt idx="7379">
                  <c:v>3.7699890136720455</c:v>
                </c:pt>
                <c:pt idx="7380">
                  <c:v>3.2999877929690342</c:v>
                </c:pt>
                <c:pt idx="7381">
                  <c:v>3.6499938964850003</c:v>
                </c:pt>
                <c:pt idx="7382">
                  <c:v>2.4800109863290345</c:v>
                </c:pt>
                <c:pt idx="7383">
                  <c:v>1.9299926757820458</c:v>
                </c:pt>
                <c:pt idx="7384">
                  <c:v>3</c:v>
                </c:pt>
                <c:pt idx="7385">
                  <c:v>2.4400024414070458</c:v>
                </c:pt>
                <c:pt idx="7386">
                  <c:v>1.9599914550790345</c:v>
                </c:pt>
                <c:pt idx="7387">
                  <c:v>3.239990234375</c:v>
                </c:pt>
                <c:pt idx="7388">
                  <c:v>3.6999816894540345</c:v>
                </c:pt>
                <c:pt idx="7389">
                  <c:v>3.4599914550790345</c:v>
                </c:pt>
                <c:pt idx="7390">
                  <c:v>3.4100036621100003</c:v>
                </c:pt>
                <c:pt idx="7391">
                  <c:v>2.5700073242190342</c:v>
                </c:pt>
                <c:pt idx="7392">
                  <c:v>2.3599853515630116</c:v>
                </c:pt>
                <c:pt idx="7393">
                  <c:v>2.4599914550790345</c:v>
                </c:pt>
                <c:pt idx="7394">
                  <c:v>2.9800109863290345</c:v>
                </c:pt>
                <c:pt idx="7395">
                  <c:v>3.2799987792970455</c:v>
                </c:pt>
                <c:pt idx="7396">
                  <c:v>3.9499816894540345</c:v>
                </c:pt>
                <c:pt idx="7397">
                  <c:v>3.3399963378910229</c:v>
                </c:pt>
                <c:pt idx="7398">
                  <c:v>4.5499877929690342</c:v>
                </c:pt>
                <c:pt idx="7399">
                  <c:v>3.3999938964850003</c:v>
                </c:pt>
                <c:pt idx="7400">
                  <c:v>2.8800048828130116</c:v>
                </c:pt>
                <c:pt idx="7401">
                  <c:v>3.5899963378910229</c:v>
                </c:pt>
                <c:pt idx="7402">
                  <c:v>3.1199951171880116</c:v>
                </c:pt>
                <c:pt idx="7403">
                  <c:v>2.4199829101570458</c:v>
                </c:pt>
                <c:pt idx="7404">
                  <c:v>2.8599853515630116</c:v>
                </c:pt>
                <c:pt idx="7405">
                  <c:v>3.2099914550790345</c:v>
                </c:pt>
                <c:pt idx="7406">
                  <c:v>2.25</c:v>
                </c:pt>
                <c:pt idx="7407">
                  <c:v>3.5899963378910229</c:v>
                </c:pt>
                <c:pt idx="7408">
                  <c:v>1.3200073242190342</c:v>
                </c:pt>
                <c:pt idx="7409">
                  <c:v>0.32000732421903422</c:v>
                </c:pt>
                <c:pt idx="7410">
                  <c:v>0.89999389648500028</c:v>
                </c:pt>
                <c:pt idx="7411">
                  <c:v>1.4599914550790345</c:v>
                </c:pt>
                <c:pt idx="7412">
                  <c:v>1</c:v>
                </c:pt>
                <c:pt idx="7413">
                  <c:v>0.29998779296903422</c:v>
                </c:pt>
                <c:pt idx="7414">
                  <c:v>7.0007324219034217E-2</c:v>
                </c:pt>
                <c:pt idx="7415">
                  <c:v>0.72000122070403449</c:v>
                </c:pt>
                <c:pt idx="7416">
                  <c:v>0.32000732421903422</c:v>
                </c:pt>
                <c:pt idx="7417">
                  <c:v>1.489990234375</c:v>
                </c:pt>
                <c:pt idx="7418">
                  <c:v>2.6000061035160229</c:v>
                </c:pt>
                <c:pt idx="7419">
                  <c:v>2.1000061035160229</c:v>
                </c:pt>
                <c:pt idx="7420">
                  <c:v>1.8200073242190342</c:v>
                </c:pt>
                <c:pt idx="7421">
                  <c:v>2.4199829101570458</c:v>
                </c:pt>
                <c:pt idx="7422">
                  <c:v>1.9299926757820458</c:v>
                </c:pt>
                <c:pt idx="7423">
                  <c:v>0.32000732421903422</c:v>
                </c:pt>
                <c:pt idx="7424">
                  <c:v>0.45999145507903449</c:v>
                </c:pt>
                <c:pt idx="7425">
                  <c:v>0.80999755859403422</c:v>
                </c:pt>
                <c:pt idx="7426">
                  <c:v>1.4800109863290345</c:v>
                </c:pt>
                <c:pt idx="7427">
                  <c:v>2.3500061035160229</c:v>
                </c:pt>
                <c:pt idx="7428">
                  <c:v>1.7200012207040345</c:v>
                </c:pt>
                <c:pt idx="7429">
                  <c:v>0.88998413086000028</c:v>
                </c:pt>
                <c:pt idx="7430">
                  <c:v>1.3200073242190342</c:v>
                </c:pt>
                <c:pt idx="7431">
                  <c:v>1.7200012207040345</c:v>
                </c:pt>
                <c:pt idx="7432">
                  <c:v>2.3699951171880116</c:v>
                </c:pt>
                <c:pt idx="7433">
                  <c:v>3.4299926757820458</c:v>
                </c:pt>
                <c:pt idx="7434">
                  <c:v>2.6900024414070458</c:v>
                </c:pt>
                <c:pt idx="7435">
                  <c:v>2.0299987792970455</c:v>
                </c:pt>
                <c:pt idx="7436">
                  <c:v>2.4400024414070458</c:v>
                </c:pt>
                <c:pt idx="7437">
                  <c:v>3.8299865722660229</c:v>
                </c:pt>
                <c:pt idx="7438">
                  <c:v>2.3200073242190342</c:v>
                </c:pt>
                <c:pt idx="7439">
                  <c:v>0.69000244140704581</c:v>
                </c:pt>
                <c:pt idx="7440">
                  <c:v>0.67999267578204581</c:v>
                </c:pt>
                <c:pt idx="7441">
                  <c:v>1.1499938964850003</c:v>
                </c:pt>
                <c:pt idx="7442">
                  <c:v>0.97000122070403449</c:v>
                </c:pt>
                <c:pt idx="7443">
                  <c:v>7.0007324219034217E-2</c:v>
                </c:pt>
                <c:pt idx="7444">
                  <c:v>7.0007324219034217E-2</c:v>
                </c:pt>
                <c:pt idx="7445">
                  <c:v>0.3299865722660229</c:v>
                </c:pt>
                <c:pt idx="7446">
                  <c:v>0.19998168945403449</c:v>
                </c:pt>
                <c:pt idx="7447">
                  <c:v>7.0007324219034217E-2</c:v>
                </c:pt>
                <c:pt idx="7448">
                  <c:v>0.69998168945403449</c:v>
                </c:pt>
                <c:pt idx="7449">
                  <c:v>1.1799926757820458</c:v>
                </c:pt>
                <c:pt idx="7450">
                  <c:v>1.4800109863290345</c:v>
                </c:pt>
                <c:pt idx="7451">
                  <c:v>1.7799987792970455</c:v>
                </c:pt>
                <c:pt idx="7452">
                  <c:v>1.7099914550790345</c:v>
                </c:pt>
                <c:pt idx="7453">
                  <c:v>1.3599853515630116</c:v>
                </c:pt>
                <c:pt idx="7454">
                  <c:v>0.55999755859403422</c:v>
                </c:pt>
                <c:pt idx="7455">
                  <c:v>0.52999877929704553</c:v>
                </c:pt>
                <c:pt idx="7456">
                  <c:v>1.75</c:v>
                </c:pt>
                <c:pt idx="7457">
                  <c:v>1.3500061035160229</c:v>
                </c:pt>
                <c:pt idx="7458">
                  <c:v>1.6399841308600003</c:v>
                </c:pt>
                <c:pt idx="7459">
                  <c:v>1.1099853515630116</c:v>
                </c:pt>
                <c:pt idx="7460">
                  <c:v>0.86999511718801159</c:v>
                </c:pt>
                <c:pt idx="7461">
                  <c:v>0.70999145507903449</c:v>
                </c:pt>
                <c:pt idx="7462">
                  <c:v>7.0007324219034217E-2</c:v>
                </c:pt>
                <c:pt idx="7463">
                  <c:v>7.0007324219034217E-2</c:v>
                </c:pt>
                <c:pt idx="7464">
                  <c:v>0.16998291015704581</c:v>
                </c:pt>
                <c:pt idx="7465">
                  <c:v>7.0007324219034217E-2</c:v>
                </c:pt>
                <c:pt idx="7466">
                  <c:v>0.17999267578204581</c:v>
                </c:pt>
                <c:pt idx="7467">
                  <c:v>1.760009765625</c:v>
                </c:pt>
                <c:pt idx="7468">
                  <c:v>2.1399841308600003</c:v>
                </c:pt>
                <c:pt idx="7469">
                  <c:v>1.8800048828130116</c:v>
                </c:pt>
                <c:pt idx="7470">
                  <c:v>2.0599975585940342</c:v>
                </c:pt>
                <c:pt idx="7471">
                  <c:v>1.2699890136720455</c:v>
                </c:pt>
                <c:pt idx="7472">
                  <c:v>0.76998901367204553</c:v>
                </c:pt>
                <c:pt idx="7473">
                  <c:v>1.5299987792970455</c:v>
                </c:pt>
                <c:pt idx="7474">
                  <c:v>2.9599914550790345</c:v>
                </c:pt>
                <c:pt idx="7475">
                  <c:v>1.5499877929690342</c:v>
                </c:pt>
                <c:pt idx="7476">
                  <c:v>1.1900024414070458</c:v>
                </c:pt>
                <c:pt idx="7477">
                  <c:v>1.6000061035160229</c:v>
                </c:pt>
                <c:pt idx="7478">
                  <c:v>1.4199829101570458</c:v>
                </c:pt>
                <c:pt idx="7479">
                  <c:v>1.8099975585940342</c:v>
                </c:pt>
                <c:pt idx="7480">
                  <c:v>1.3599853515630116</c:v>
                </c:pt>
                <c:pt idx="7481">
                  <c:v>1.2300109863290345</c:v>
                </c:pt>
                <c:pt idx="7482">
                  <c:v>1.1699829101570458</c:v>
                </c:pt>
                <c:pt idx="7483">
                  <c:v>1.2900085449220455</c:v>
                </c:pt>
                <c:pt idx="7484">
                  <c:v>0.5899963378910229</c:v>
                </c:pt>
                <c:pt idx="7485">
                  <c:v>0</c:v>
                </c:pt>
                <c:pt idx="7486">
                  <c:v>0</c:v>
                </c:pt>
                <c:pt idx="7487">
                  <c:v>7.0007324219034217E-2</c:v>
                </c:pt>
                <c:pt idx="7488">
                  <c:v>7.9986572266022904E-2</c:v>
                </c:pt>
                <c:pt idx="7489">
                  <c:v>7.9986572266022904E-2</c:v>
                </c:pt>
                <c:pt idx="7490">
                  <c:v>0.260009765625</c:v>
                </c:pt>
                <c:pt idx="7491">
                  <c:v>0.89999389648500028</c:v>
                </c:pt>
                <c:pt idx="7492">
                  <c:v>2.0199890136720455</c:v>
                </c:pt>
                <c:pt idx="7493">
                  <c:v>1.6000061035160229</c:v>
                </c:pt>
                <c:pt idx="7494">
                  <c:v>1.9199829101570458</c:v>
                </c:pt>
                <c:pt idx="7495">
                  <c:v>1.2999877929690342</c:v>
                </c:pt>
                <c:pt idx="7496">
                  <c:v>0.69000244140704581</c:v>
                </c:pt>
                <c:pt idx="7497">
                  <c:v>0.52999877929704553</c:v>
                </c:pt>
                <c:pt idx="7498">
                  <c:v>2.5700073242190342</c:v>
                </c:pt>
                <c:pt idx="7499">
                  <c:v>1.7099914550790345</c:v>
                </c:pt>
                <c:pt idx="7500">
                  <c:v>1.4199829101570458</c:v>
                </c:pt>
                <c:pt idx="7501">
                  <c:v>1.4599914550790345</c:v>
                </c:pt>
                <c:pt idx="7502">
                  <c:v>0.63998413086000028</c:v>
                </c:pt>
                <c:pt idx="7503">
                  <c:v>7.9986572266022904E-2</c:v>
                </c:pt>
                <c:pt idx="7504">
                  <c:v>0.32000732421903422</c:v>
                </c:pt>
                <c:pt idx="7505">
                  <c:v>1.5199890136720455</c:v>
                </c:pt>
                <c:pt idx="7506">
                  <c:v>1.4599914550790345</c:v>
                </c:pt>
                <c:pt idx="7507">
                  <c:v>1.739990234375</c:v>
                </c:pt>
                <c:pt idx="7508">
                  <c:v>1.6900024414070458</c:v>
                </c:pt>
                <c:pt idx="7509">
                  <c:v>1.6999816894540345</c:v>
                </c:pt>
                <c:pt idx="7510">
                  <c:v>1.6499938964850003</c:v>
                </c:pt>
                <c:pt idx="7511">
                  <c:v>1.3200073242190342</c:v>
                </c:pt>
                <c:pt idx="7512">
                  <c:v>0.98001098632903449</c:v>
                </c:pt>
                <c:pt idx="7513">
                  <c:v>0.48001098632903449</c:v>
                </c:pt>
                <c:pt idx="7514">
                  <c:v>0.23001098632903449</c:v>
                </c:pt>
                <c:pt idx="7515">
                  <c:v>0.41998291015704581</c:v>
                </c:pt>
                <c:pt idx="7516">
                  <c:v>1.2900085449220455</c:v>
                </c:pt>
                <c:pt idx="7517">
                  <c:v>2.6600036621100003</c:v>
                </c:pt>
                <c:pt idx="7518">
                  <c:v>2.2900085449220455</c:v>
                </c:pt>
                <c:pt idx="7519">
                  <c:v>1.2699890136720455</c:v>
                </c:pt>
                <c:pt idx="7520">
                  <c:v>0.57000732421903422</c:v>
                </c:pt>
                <c:pt idx="7521">
                  <c:v>0.29000854492204553</c:v>
                </c:pt>
                <c:pt idx="7522">
                  <c:v>0.63000488281301159</c:v>
                </c:pt>
                <c:pt idx="7523">
                  <c:v>1.3500061035160229</c:v>
                </c:pt>
                <c:pt idx="7524">
                  <c:v>1.5</c:v>
                </c:pt>
                <c:pt idx="7525">
                  <c:v>1.0400085449220455</c:v>
                </c:pt>
                <c:pt idx="7526">
                  <c:v>0.67999267578204581</c:v>
                </c:pt>
                <c:pt idx="7527">
                  <c:v>1</c:v>
                </c:pt>
                <c:pt idx="7528">
                  <c:v>1.3399963378910229</c:v>
                </c:pt>
                <c:pt idx="7529">
                  <c:v>1.2300109863290345</c:v>
                </c:pt>
                <c:pt idx="7530">
                  <c:v>1.4199829101570458</c:v>
                </c:pt>
                <c:pt idx="7531">
                  <c:v>1.3099975585940342</c:v>
                </c:pt>
                <c:pt idx="7532">
                  <c:v>1.4299926757820458</c:v>
                </c:pt>
                <c:pt idx="7533">
                  <c:v>1.6300048828130116</c:v>
                </c:pt>
                <c:pt idx="7534">
                  <c:v>1.7699890136720455</c:v>
                </c:pt>
                <c:pt idx="7535">
                  <c:v>1.1099853515630116</c:v>
                </c:pt>
                <c:pt idx="7536">
                  <c:v>0.8500061035160229</c:v>
                </c:pt>
                <c:pt idx="7537">
                  <c:v>1.2099914550790345</c:v>
                </c:pt>
                <c:pt idx="7538">
                  <c:v>1.3099975585940342</c:v>
                </c:pt>
                <c:pt idx="7539">
                  <c:v>1.6199951171880116</c:v>
                </c:pt>
                <c:pt idx="7540">
                  <c:v>1.9400024414070458</c:v>
                </c:pt>
                <c:pt idx="7541">
                  <c:v>2.75</c:v>
                </c:pt>
                <c:pt idx="7542">
                  <c:v>2.5499877929690342</c:v>
                </c:pt>
                <c:pt idx="7543">
                  <c:v>2.8399963378910229</c:v>
                </c:pt>
                <c:pt idx="7544">
                  <c:v>1.7999877929690342</c:v>
                </c:pt>
                <c:pt idx="7545">
                  <c:v>1.9299926757820458</c:v>
                </c:pt>
                <c:pt idx="7546">
                  <c:v>1.7099914550790345</c:v>
                </c:pt>
                <c:pt idx="7547">
                  <c:v>0.76998901367204553</c:v>
                </c:pt>
                <c:pt idx="7548">
                  <c:v>1.4400024414070458</c:v>
                </c:pt>
                <c:pt idx="7549">
                  <c:v>2.6300048828130116</c:v>
                </c:pt>
                <c:pt idx="7550">
                  <c:v>2.9800109863290345</c:v>
                </c:pt>
                <c:pt idx="7551">
                  <c:v>2.6099853515630116</c:v>
                </c:pt>
                <c:pt idx="7552">
                  <c:v>2.9100036621100003</c:v>
                </c:pt>
                <c:pt idx="7553">
                  <c:v>2.4800109863290345</c:v>
                </c:pt>
                <c:pt idx="7554">
                  <c:v>2.489990234375</c:v>
                </c:pt>
                <c:pt idx="7555">
                  <c:v>2.5199890136720455</c:v>
                </c:pt>
                <c:pt idx="7556">
                  <c:v>2.239990234375</c:v>
                </c:pt>
                <c:pt idx="7557">
                  <c:v>2.8500061035160229</c:v>
                </c:pt>
                <c:pt idx="7558">
                  <c:v>2.9199829101570458</c:v>
                </c:pt>
                <c:pt idx="7559">
                  <c:v>1.8699951171880116</c:v>
                </c:pt>
                <c:pt idx="7560">
                  <c:v>1.8699951171880116</c:v>
                </c:pt>
                <c:pt idx="7561">
                  <c:v>2.1999816894540345</c:v>
                </c:pt>
                <c:pt idx="7562">
                  <c:v>2.6300048828130116</c:v>
                </c:pt>
                <c:pt idx="7563">
                  <c:v>2.5400085449220455</c:v>
                </c:pt>
                <c:pt idx="7564">
                  <c:v>2.9499816894540345</c:v>
                </c:pt>
                <c:pt idx="7565">
                  <c:v>3.1000061035160229</c:v>
                </c:pt>
                <c:pt idx="7566">
                  <c:v>2.4400024414070458</c:v>
                </c:pt>
                <c:pt idx="7567">
                  <c:v>6.5</c:v>
                </c:pt>
                <c:pt idx="7568">
                  <c:v>4.3999938964850003</c:v>
                </c:pt>
                <c:pt idx="7569">
                  <c:v>3.5599975585940342</c:v>
                </c:pt>
                <c:pt idx="7570">
                  <c:v>3.6000061035160229</c:v>
                </c:pt>
                <c:pt idx="7571">
                  <c:v>3.6499938964850003</c:v>
                </c:pt>
                <c:pt idx="7572">
                  <c:v>3.760009765625</c:v>
                </c:pt>
                <c:pt idx="7573">
                  <c:v>3.5599975585940342</c:v>
                </c:pt>
                <c:pt idx="7574">
                  <c:v>4.1000061035160229</c:v>
                </c:pt>
                <c:pt idx="7575">
                  <c:v>4.4100036621100003</c:v>
                </c:pt>
                <c:pt idx="7576">
                  <c:v>4.1199951171880116</c:v>
                </c:pt>
                <c:pt idx="7577">
                  <c:v>4.4100036621100003</c:v>
                </c:pt>
                <c:pt idx="7578">
                  <c:v>4.1300048828130116</c:v>
                </c:pt>
                <c:pt idx="7579">
                  <c:v>2.8299865722660229</c:v>
                </c:pt>
                <c:pt idx="7580">
                  <c:v>2.5299987792970455</c:v>
                </c:pt>
                <c:pt idx="7581">
                  <c:v>2.8999938964850003</c:v>
                </c:pt>
                <c:pt idx="7582">
                  <c:v>4.1000061035160229</c:v>
                </c:pt>
                <c:pt idx="7583">
                  <c:v>4.7099914550790345</c:v>
                </c:pt>
                <c:pt idx="7584">
                  <c:v>3.9599914550790345</c:v>
                </c:pt>
                <c:pt idx="7585">
                  <c:v>3.3399963378910229</c:v>
                </c:pt>
                <c:pt idx="7586">
                  <c:v>4.3200073242190342</c:v>
                </c:pt>
                <c:pt idx="7587">
                  <c:v>4.7900085449220455</c:v>
                </c:pt>
                <c:pt idx="7588">
                  <c:v>3.3699951171880116</c:v>
                </c:pt>
                <c:pt idx="7589">
                  <c:v>4.0199890136720455</c:v>
                </c:pt>
                <c:pt idx="7590">
                  <c:v>4.010009765625</c:v>
                </c:pt>
                <c:pt idx="7591">
                  <c:v>3.2200012207040345</c:v>
                </c:pt>
                <c:pt idx="7592">
                  <c:v>3.2900085449220455</c:v>
                </c:pt>
                <c:pt idx="7593">
                  <c:v>3.2200012207040345</c:v>
                </c:pt>
                <c:pt idx="7594">
                  <c:v>2.9499816894540345</c:v>
                </c:pt>
                <c:pt idx="7595">
                  <c:v>2.8699951171880116</c:v>
                </c:pt>
                <c:pt idx="7596">
                  <c:v>2.75</c:v>
                </c:pt>
                <c:pt idx="7597">
                  <c:v>3.6199951171880116</c:v>
                </c:pt>
                <c:pt idx="7598">
                  <c:v>4.2200012207040345</c:v>
                </c:pt>
                <c:pt idx="7599">
                  <c:v>4.2900085449220455</c:v>
                </c:pt>
                <c:pt idx="7600">
                  <c:v>3.3299865722660229</c:v>
                </c:pt>
                <c:pt idx="7601">
                  <c:v>2.8899841308600003</c:v>
                </c:pt>
                <c:pt idx="7602">
                  <c:v>3.1600036621100003</c:v>
                </c:pt>
                <c:pt idx="7603">
                  <c:v>3.739990234375</c:v>
                </c:pt>
                <c:pt idx="7604">
                  <c:v>3.010009765625</c:v>
                </c:pt>
                <c:pt idx="7605">
                  <c:v>4.260009765625</c:v>
                </c:pt>
                <c:pt idx="7606">
                  <c:v>3.3099975585940342</c:v>
                </c:pt>
                <c:pt idx="7607">
                  <c:v>4.4800109863290345</c:v>
                </c:pt>
                <c:pt idx="7608">
                  <c:v>4.0799865722660229</c:v>
                </c:pt>
                <c:pt idx="7609">
                  <c:v>3.8899841308600003</c:v>
                </c:pt>
                <c:pt idx="7610">
                  <c:v>3.6999816894540345</c:v>
                </c:pt>
                <c:pt idx="7611">
                  <c:v>3.8500061035160229</c:v>
                </c:pt>
                <c:pt idx="7612">
                  <c:v>3.3800048828130116</c:v>
                </c:pt>
                <c:pt idx="7613">
                  <c:v>3.6999816894540345</c:v>
                </c:pt>
                <c:pt idx="7614">
                  <c:v>4.739990234375</c:v>
                </c:pt>
                <c:pt idx="7615">
                  <c:v>5.4700012207040345</c:v>
                </c:pt>
                <c:pt idx="7616">
                  <c:v>5.2900085449220455</c:v>
                </c:pt>
                <c:pt idx="7617">
                  <c:v>4.9199829101570458</c:v>
                </c:pt>
                <c:pt idx="7618">
                  <c:v>8.2699890136720455</c:v>
                </c:pt>
                <c:pt idx="7619">
                  <c:v>6.4700012207040345</c:v>
                </c:pt>
                <c:pt idx="7620">
                  <c:v>5.3800048828130116</c:v>
                </c:pt>
                <c:pt idx="7621">
                  <c:v>5.2999877929690342</c:v>
                </c:pt>
                <c:pt idx="7622">
                  <c:v>5.1199951171880116</c:v>
                </c:pt>
                <c:pt idx="7623">
                  <c:v>4.9800109863290345</c:v>
                </c:pt>
                <c:pt idx="7624">
                  <c:v>5.3500061035160229</c:v>
                </c:pt>
                <c:pt idx="7625">
                  <c:v>5.5899963378910229</c:v>
                </c:pt>
                <c:pt idx="7626">
                  <c:v>5.0799865722660229</c:v>
                </c:pt>
                <c:pt idx="7627">
                  <c:v>4.6099853515630116</c:v>
                </c:pt>
                <c:pt idx="7628">
                  <c:v>4.2300109863290345</c:v>
                </c:pt>
                <c:pt idx="7629">
                  <c:v>4.3399963378910229</c:v>
                </c:pt>
                <c:pt idx="7630">
                  <c:v>5.0599975585940342</c:v>
                </c:pt>
                <c:pt idx="7631">
                  <c:v>5.3099975585940342</c:v>
                </c:pt>
                <c:pt idx="7632">
                  <c:v>5.239990234375</c:v>
                </c:pt>
                <c:pt idx="7633">
                  <c:v>5.2799987792970455</c:v>
                </c:pt>
                <c:pt idx="7634">
                  <c:v>5.2799987792970455</c:v>
                </c:pt>
                <c:pt idx="7635">
                  <c:v>5.4599914550790345</c:v>
                </c:pt>
                <c:pt idx="7636">
                  <c:v>5.6399841308600003</c:v>
                </c:pt>
                <c:pt idx="7637">
                  <c:v>5.2200012207040345</c:v>
                </c:pt>
                <c:pt idx="7638">
                  <c:v>4.8299865722660229</c:v>
                </c:pt>
                <c:pt idx="7639">
                  <c:v>5.239990234375</c:v>
                </c:pt>
                <c:pt idx="7640">
                  <c:v>6.1900024414070458</c:v>
                </c:pt>
                <c:pt idx="7641">
                  <c:v>5.4499816894540345</c:v>
                </c:pt>
                <c:pt idx="7642">
                  <c:v>4.5899963378910229</c:v>
                </c:pt>
                <c:pt idx="7643">
                  <c:v>5.0899963378910229</c:v>
                </c:pt>
                <c:pt idx="7644">
                  <c:v>5.9800109863290345</c:v>
                </c:pt>
                <c:pt idx="7645">
                  <c:v>5.5299987792970455</c:v>
                </c:pt>
                <c:pt idx="7646">
                  <c:v>4.7699890136720455</c:v>
                </c:pt>
                <c:pt idx="7647">
                  <c:v>4.4100036621100003</c:v>
                </c:pt>
                <c:pt idx="7648">
                  <c:v>5.0599975585940342</c:v>
                </c:pt>
                <c:pt idx="7649">
                  <c:v>5.2999877929690342</c:v>
                </c:pt>
                <c:pt idx="7650">
                  <c:v>5.8999938964850003</c:v>
                </c:pt>
                <c:pt idx="7651">
                  <c:v>5.989990234375</c:v>
                </c:pt>
                <c:pt idx="7652">
                  <c:v>6.0499877929690342</c:v>
                </c:pt>
                <c:pt idx="7653">
                  <c:v>5.8500061035160229</c:v>
                </c:pt>
                <c:pt idx="7654">
                  <c:v>5.5299987792970455</c:v>
                </c:pt>
                <c:pt idx="7655">
                  <c:v>5.5400085449220455</c:v>
                </c:pt>
                <c:pt idx="7656">
                  <c:v>5.4400024414070458</c:v>
                </c:pt>
                <c:pt idx="7657">
                  <c:v>5.6499938964850003</c:v>
                </c:pt>
                <c:pt idx="7658">
                  <c:v>6.1699829101570458</c:v>
                </c:pt>
                <c:pt idx="7659">
                  <c:v>6.9199829101570458</c:v>
                </c:pt>
                <c:pt idx="7660">
                  <c:v>7.5499877929690342</c:v>
                </c:pt>
                <c:pt idx="7661">
                  <c:v>7.1499938964850003</c:v>
                </c:pt>
                <c:pt idx="7662">
                  <c:v>6.2799987792970455</c:v>
                </c:pt>
                <c:pt idx="7663">
                  <c:v>6.5799865722660229</c:v>
                </c:pt>
                <c:pt idx="7664">
                  <c:v>6.489990234375</c:v>
                </c:pt>
                <c:pt idx="7665">
                  <c:v>6.1799926757820458</c:v>
                </c:pt>
                <c:pt idx="7666">
                  <c:v>5.9199829101570458</c:v>
                </c:pt>
                <c:pt idx="7667">
                  <c:v>5.9100036621100003</c:v>
                </c:pt>
                <c:pt idx="7668">
                  <c:v>5.8899841308600003</c:v>
                </c:pt>
                <c:pt idx="7669">
                  <c:v>6.3399963378910229</c:v>
                </c:pt>
                <c:pt idx="7670">
                  <c:v>6.0700073242190342</c:v>
                </c:pt>
                <c:pt idx="7671">
                  <c:v>5.7900085449220455</c:v>
                </c:pt>
                <c:pt idx="7672">
                  <c:v>6.1199951171880116</c:v>
                </c:pt>
                <c:pt idx="7673">
                  <c:v>6.6999816894540345</c:v>
                </c:pt>
                <c:pt idx="7674">
                  <c:v>7.1999816894540345</c:v>
                </c:pt>
                <c:pt idx="7675">
                  <c:v>6.9100036621100003</c:v>
                </c:pt>
                <c:pt idx="7676">
                  <c:v>6.5599975585940342</c:v>
                </c:pt>
                <c:pt idx="7677">
                  <c:v>6.7699890136720455</c:v>
                </c:pt>
                <c:pt idx="7678">
                  <c:v>6.7099914550790345</c:v>
                </c:pt>
                <c:pt idx="7679">
                  <c:v>6.4100036621100003</c:v>
                </c:pt>
                <c:pt idx="7680">
                  <c:v>6.7900085449220455</c:v>
                </c:pt>
                <c:pt idx="7681">
                  <c:v>6.3800048828130116</c:v>
                </c:pt>
                <c:pt idx="7682">
                  <c:v>6.2799987792970455</c:v>
                </c:pt>
                <c:pt idx="7683">
                  <c:v>7.1799926757820458</c:v>
                </c:pt>
                <c:pt idx="7684">
                  <c:v>6.3800048828130116</c:v>
                </c:pt>
                <c:pt idx="7685">
                  <c:v>6.3099975585940342</c:v>
                </c:pt>
                <c:pt idx="7686">
                  <c:v>6.0899963378910229</c:v>
                </c:pt>
                <c:pt idx="7687">
                  <c:v>7.0499877929690342</c:v>
                </c:pt>
                <c:pt idx="7688">
                  <c:v>7</c:v>
                </c:pt>
                <c:pt idx="7689">
                  <c:v>6.8500061035160229</c:v>
                </c:pt>
                <c:pt idx="7690">
                  <c:v>7.2200012207040345</c:v>
                </c:pt>
                <c:pt idx="7691">
                  <c:v>6.2900085449220455</c:v>
                </c:pt>
                <c:pt idx="7692">
                  <c:v>6.1000061035160229</c:v>
                </c:pt>
                <c:pt idx="7693">
                  <c:v>7.0599975585940342</c:v>
                </c:pt>
                <c:pt idx="7694">
                  <c:v>6.5700073242190342</c:v>
                </c:pt>
                <c:pt idx="7695">
                  <c:v>6.4800109863290345</c:v>
                </c:pt>
                <c:pt idx="7696">
                  <c:v>6.6000061035160229</c:v>
                </c:pt>
                <c:pt idx="7697">
                  <c:v>6.3999938964850003</c:v>
                </c:pt>
                <c:pt idx="7698">
                  <c:v>7.4599914550790345</c:v>
                </c:pt>
                <c:pt idx="7699">
                  <c:v>7.3099975585940342</c:v>
                </c:pt>
                <c:pt idx="7700">
                  <c:v>6.989990234375</c:v>
                </c:pt>
                <c:pt idx="7701">
                  <c:v>7.4400024414070458</c:v>
                </c:pt>
                <c:pt idx="7702">
                  <c:v>6.6600036621100003</c:v>
                </c:pt>
                <c:pt idx="7703">
                  <c:v>6.8200073242190342</c:v>
                </c:pt>
                <c:pt idx="7704">
                  <c:v>7.0599975585940342</c:v>
                </c:pt>
                <c:pt idx="7705">
                  <c:v>7.4400024414070458</c:v>
                </c:pt>
                <c:pt idx="7706">
                  <c:v>7.25</c:v>
                </c:pt>
                <c:pt idx="7707">
                  <c:v>6.25</c:v>
                </c:pt>
                <c:pt idx="7708">
                  <c:v>6.3099975585940342</c:v>
                </c:pt>
                <c:pt idx="7709">
                  <c:v>6.6399841308600003</c:v>
                </c:pt>
                <c:pt idx="7710">
                  <c:v>6.2999877929690342</c:v>
                </c:pt>
                <c:pt idx="7711">
                  <c:v>6.4700012207040345</c:v>
                </c:pt>
                <c:pt idx="7712">
                  <c:v>6.7200012207040345</c:v>
                </c:pt>
                <c:pt idx="7713">
                  <c:v>6.8800048828130116</c:v>
                </c:pt>
                <c:pt idx="7714">
                  <c:v>7.1399841308600003</c:v>
                </c:pt>
                <c:pt idx="7715">
                  <c:v>6.8999938964850003</c:v>
                </c:pt>
                <c:pt idx="7716">
                  <c:v>6.8399963378910229</c:v>
                </c:pt>
                <c:pt idx="7717">
                  <c:v>7.010009765625</c:v>
                </c:pt>
                <c:pt idx="7718">
                  <c:v>6.1000061035160229</c:v>
                </c:pt>
                <c:pt idx="7719">
                  <c:v>6.6000061035160229</c:v>
                </c:pt>
                <c:pt idx="7720">
                  <c:v>7.1799926757820458</c:v>
                </c:pt>
                <c:pt idx="7721">
                  <c:v>7.1699829101570458</c:v>
                </c:pt>
                <c:pt idx="7722">
                  <c:v>7.0400085449220455</c:v>
                </c:pt>
                <c:pt idx="7723">
                  <c:v>7.0599975585940342</c:v>
                </c:pt>
                <c:pt idx="7724">
                  <c:v>7.4100036621100003</c:v>
                </c:pt>
                <c:pt idx="7725">
                  <c:v>7.3800048828130116</c:v>
                </c:pt>
                <c:pt idx="7726">
                  <c:v>7.6300048828130116</c:v>
                </c:pt>
                <c:pt idx="7727">
                  <c:v>8.1999816894540345</c:v>
                </c:pt>
                <c:pt idx="7728">
                  <c:v>7.6699829101570458</c:v>
                </c:pt>
                <c:pt idx="7729">
                  <c:v>7.4299926757820458</c:v>
                </c:pt>
                <c:pt idx="7730">
                  <c:v>7.510009765625</c:v>
                </c:pt>
                <c:pt idx="7731">
                  <c:v>7.5499877929690342</c:v>
                </c:pt>
                <c:pt idx="7732">
                  <c:v>7.4700012207040345</c:v>
                </c:pt>
                <c:pt idx="7733">
                  <c:v>7.239990234375</c:v>
                </c:pt>
                <c:pt idx="7734">
                  <c:v>7.239990234375</c:v>
                </c:pt>
                <c:pt idx="7735">
                  <c:v>7.5599975585940342</c:v>
                </c:pt>
                <c:pt idx="7736">
                  <c:v>7.4599914550790345</c:v>
                </c:pt>
                <c:pt idx="7737">
                  <c:v>7.510009765625</c:v>
                </c:pt>
                <c:pt idx="7738">
                  <c:v>7.8399963378910229</c:v>
                </c:pt>
                <c:pt idx="7739">
                  <c:v>7.739990234375</c:v>
                </c:pt>
                <c:pt idx="7740">
                  <c:v>7.6699829101570458</c:v>
                </c:pt>
                <c:pt idx="7741">
                  <c:v>7.7799987792970455</c:v>
                </c:pt>
                <c:pt idx="7742">
                  <c:v>7.7300109863290345</c:v>
                </c:pt>
                <c:pt idx="7743">
                  <c:v>7.8299865722660229</c:v>
                </c:pt>
                <c:pt idx="7744">
                  <c:v>8.2300109863290345</c:v>
                </c:pt>
                <c:pt idx="7745">
                  <c:v>8.0700073242190342</c:v>
                </c:pt>
                <c:pt idx="7746">
                  <c:v>8.0799865722660229</c:v>
                </c:pt>
                <c:pt idx="7747">
                  <c:v>8.3800048828130116</c:v>
                </c:pt>
                <c:pt idx="7748">
                  <c:v>8.010009765625</c:v>
                </c:pt>
                <c:pt idx="7749">
                  <c:v>8.1000061035160229</c:v>
                </c:pt>
                <c:pt idx="7750">
                  <c:v>8.6000061035160229</c:v>
                </c:pt>
                <c:pt idx="7751">
                  <c:v>8.6600036621100003</c:v>
                </c:pt>
                <c:pt idx="7752">
                  <c:v>8.2900085449220455</c:v>
                </c:pt>
                <c:pt idx="7753">
                  <c:v>8.5899963378910229</c:v>
                </c:pt>
                <c:pt idx="7754">
                  <c:v>8.6600036621100003</c:v>
                </c:pt>
                <c:pt idx="7755">
                  <c:v>8.8699951171880116</c:v>
                </c:pt>
                <c:pt idx="7756">
                  <c:v>8.8999938964850003</c:v>
                </c:pt>
                <c:pt idx="7757">
                  <c:v>8.6399841308600003</c:v>
                </c:pt>
                <c:pt idx="7758">
                  <c:v>8.489990234375</c:v>
                </c:pt>
                <c:pt idx="7759">
                  <c:v>8.4199829101570458</c:v>
                </c:pt>
                <c:pt idx="7760">
                  <c:v>8.4800109863290345</c:v>
                </c:pt>
                <c:pt idx="7761">
                  <c:v>8.6300048828130116</c:v>
                </c:pt>
                <c:pt idx="7762">
                  <c:v>8.4299926757820458</c:v>
                </c:pt>
                <c:pt idx="7763">
                  <c:v>8.3399963378910229</c:v>
                </c:pt>
                <c:pt idx="7764">
                  <c:v>8.3599853515630116</c:v>
                </c:pt>
                <c:pt idx="7765">
                  <c:v>8.489990234375</c:v>
                </c:pt>
                <c:pt idx="7766">
                  <c:v>9.1399841308600003</c:v>
                </c:pt>
                <c:pt idx="7767">
                  <c:v>8.7799987792970455</c:v>
                </c:pt>
                <c:pt idx="7768">
                  <c:v>8.5799865722660229</c:v>
                </c:pt>
                <c:pt idx="7769">
                  <c:v>8.4100036621100003</c:v>
                </c:pt>
                <c:pt idx="7770">
                  <c:v>8.6799926757820458</c:v>
                </c:pt>
                <c:pt idx="7771">
                  <c:v>8.6900024414070458</c:v>
                </c:pt>
                <c:pt idx="7772">
                  <c:v>8.989990234375</c:v>
                </c:pt>
                <c:pt idx="7773">
                  <c:v>9.1300048828130116</c:v>
                </c:pt>
                <c:pt idx="7774">
                  <c:v>8.6999816894540345</c:v>
                </c:pt>
                <c:pt idx="7775">
                  <c:v>8.7300109863290345</c:v>
                </c:pt>
                <c:pt idx="7776">
                  <c:v>9.2300109863290345</c:v>
                </c:pt>
                <c:pt idx="7777">
                  <c:v>9.4299926757820458</c:v>
                </c:pt>
                <c:pt idx="7778">
                  <c:v>9.5</c:v>
                </c:pt>
                <c:pt idx="7779">
                  <c:v>9.25</c:v>
                </c:pt>
                <c:pt idx="7780">
                  <c:v>9.6699829101570458</c:v>
                </c:pt>
                <c:pt idx="7781">
                  <c:v>9.5299987792970455</c:v>
                </c:pt>
                <c:pt idx="7782">
                  <c:v>9.1900024414070458</c:v>
                </c:pt>
                <c:pt idx="7783">
                  <c:v>9.3299865722660229</c:v>
                </c:pt>
                <c:pt idx="7784">
                  <c:v>9.7099914550790345</c:v>
                </c:pt>
                <c:pt idx="7785">
                  <c:v>9.6399841308600003</c:v>
                </c:pt>
                <c:pt idx="7786">
                  <c:v>9.0799865722660229</c:v>
                </c:pt>
                <c:pt idx="7787">
                  <c:v>8.8500061035160229</c:v>
                </c:pt>
                <c:pt idx="7788">
                  <c:v>8.9100036621100003</c:v>
                </c:pt>
                <c:pt idx="7789">
                  <c:v>8.9800109863290345</c:v>
                </c:pt>
                <c:pt idx="7790">
                  <c:v>9.0700073242190342</c:v>
                </c:pt>
                <c:pt idx="7791">
                  <c:v>9.1300048828130116</c:v>
                </c:pt>
                <c:pt idx="7792">
                  <c:v>9.4700012207040345</c:v>
                </c:pt>
                <c:pt idx="7793">
                  <c:v>9.9499816894540345</c:v>
                </c:pt>
                <c:pt idx="7794">
                  <c:v>9.5700073242190342</c:v>
                </c:pt>
                <c:pt idx="7795">
                  <c:v>9.8099975585940342</c:v>
                </c:pt>
                <c:pt idx="7796">
                  <c:v>9.5799865722660229</c:v>
                </c:pt>
                <c:pt idx="7797">
                  <c:v>9.6399841308600003</c:v>
                </c:pt>
                <c:pt idx="7798">
                  <c:v>9.5799865722660229</c:v>
                </c:pt>
                <c:pt idx="7799">
                  <c:v>9.5700073242190342</c:v>
                </c:pt>
                <c:pt idx="7800">
                  <c:v>9.3899841308600003</c:v>
                </c:pt>
                <c:pt idx="7801">
                  <c:v>9.6600036621100003</c:v>
                </c:pt>
                <c:pt idx="7802">
                  <c:v>9.7900085449220455</c:v>
                </c:pt>
                <c:pt idx="7803">
                  <c:v>9.3200073242190342</c:v>
                </c:pt>
                <c:pt idx="7804">
                  <c:v>9.3599853515630116</c:v>
                </c:pt>
                <c:pt idx="7805">
                  <c:v>9.4100036621100003</c:v>
                </c:pt>
                <c:pt idx="7806">
                  <c:v>9.6000061035160229</c:v>
                </c:pt>
                <c:pt idx="7807">
                  <c:v>9.8599853515630116</c:v>
                </c:pt>
                <c:pt idx="7808">
                  <c:v>9.5</c:v>
                </c:pt>
                <c:pt idx="7809">
                  <c:v>9.4400024414070458</c:v>
                </c:pt>
                <c:pt idx="7810">
                  <c:v>9.8899841308600003</c:v>
                </c:pt>
                <c:pt idx="7811">
                  <c:v>9.6799926757820458</c:v>
                </c:pt>
                <c:pt idx="7812">
                  <c:v>9.7200012207040345</c:v>
                </c:pt>
                <c:pt idx="7813">
                  <c:v>9.6099853515630116</c:v>
                </c:pt>
                <c:pt idx="7814">
                  <c:v>9.4800109863290345</c:v>
                </c:pt>
                <c:pt idx="7815">
                  <c:v>9.4700012207040345</c:v>
                </c:pt>
                <c:pt idx="7816">
                  <c:v>9.4199829101570458</c:v>
                </c:pt>
                <c:pt idx="7817">
                  <c:v>9.6099853515630116</c:v>
                </c:pt>
                <c:pt idx="7818">
                  <c:v>9.6399841308600003</c:v>
                </c:pt>
                <c:pt idx="7819">
                  <c:v>9.6900024414070458</c:v>
                </c:pt>
                <c:pt idx="7820">
                  <c:v>9.75</c:v>
                </c:pt>
                <c:pt idx="7821">
                  <c:v>9.7900085449220455</c:v>
                </c:pt>
                <c:pt idx="7822">
                  <c:v>9.760009765625</c:v>
                </c:pt>
                <c:pt idx="7823">
                  <c:v>9.5799865722660229</c:v>
                </c:pt>
                <c:pt idx="7824">
                  <c:v>9.6399841308600003</c:v>
                </c:pt>
                <c:pt idx="7825">
                  <c:v>9.6699829101570458</c:v>
                </c:pt>
                <c:pt idx="7826">
                  <c:v>9.7200012207040345</c:v>
                </c:pt>
                <c:pt idx="7827">
                  <c:v>9.760009765625</c:v>
                </c:pt>
                <c:pt idx="7828">
                  <c:v>9.7999877929690342</c:v>
                </c:pt>
                <c:pt idx="7829">
                  <c:v>9.8800048828130116</c:v>
                </c:pt>
                <c:pt idx="7830">
                  <c:v>9.7999877929690342</c:v>
                </c:pt>
                <c:pt idx="7831">
                  <c:v>9.9199829101570458</c:v>
                </c:pt>
                <c:pt idx="7832">
                  <c:v>9.510009765625</c:v>
                </c:pt>
                <c:pt idx="7833">
                  <c:v>9.3399963378910229</c:v>
                </c:pt>
                <c:pt idx="7834">
                  <c:v>9.260009765625</c:v>
                </c:pt>
                <c:pt idx="7835">
                  <c:v>9.3699951171880116</c:v>
                </c:pt>
                <c:pt idx="7836">
                  <c:v>9.4100036621100003</c:v>
                </c:pt>
                <c:pt idx="7837">
                  <c:v>9.2200012207040345</c:v>
                </c:pt>
                <c:pt idx="7838">
                  <c:v>9.2799987792970455</c:v>
                </c:pt>
                <c:pt idx="7839">
                  <c:v>9.4400024414070458</c:v>
                </c:pt>
                <c:pt idx="7840">
                  <c:v>9.6600036621100003</c:v>
                </c:pt>
                <c:pt idx="7841">
                  <c:v>9.7300109863290345</c:v>
                </c:pt>
                <c:pt idx="7842">
                  <c:v>9.5499877929690342</c:v>
                </c:pt>
                <c:pt idx="7843">
                  <c:v>9.7799987792970455</c:v>
                </c:pt>
                <c:pt idx="7844">
                  <c:v>9.489990234375</c:v>
                </c:pt>
                <c:pt idx="7845">
                  <c:v>9.4700012207040345</c:v>
                </c:pt>
                <c:pt idx="7846">
                  <c:v>9.4800109863290345</c:v>
                </c:pt>
                <c:pt idx="7847">
                  <c:v>9.5700073242190342</c:v>
                </c:pt>
                <c:pt idx="7848">
                  <c:v>9.5700073242190342</c:v>
                </c:pt>
                <c:pt idx="7849">
                  <c:v>9.5</c:v>
                </c:pt>
                <c:pt idx="7850">
                  <c:v>9.4499816894540345</c:v>
                </c:pt>
                <c:pt idx="7851">
                  <c:v>9.4700012207040345</c:v>
                </c:pt>
                <c:pt idx="7852">
                  <c:v>9.3899841308600003</c:v>
                </c:pt>
                <c:pt idx="7853">
                  <c:v>9.2699890136720455</c:v>
                </c:pt>
                <c:pt idx="7854">
                  <c:v>9.3899841308600003</c:v>
                </c:pt>
                <c:pt idx="7855">
                  <c:v>9.7300109863290345</c:v>
                </c:pt>
                <c:pt idx="7856">
                  <c:v>9.5700073242190342</c:v>
                </c:pt>
                <c:pt idx="7857">
                  <c:v>9.5700073242190342</c:v>
                </c:pt>
                <c:pt idx="7858">
                  <c:v>9.4299926757820458</c:v>
                </c:pt>
                <c:pt idx="7859">
                  <c:v>9.5899963378910229</c:v>
                </c:pt>
                <c:pt idx="7860">
                  <c:v>9.5700073242190342</c:v>
                </c:pt>
                <c:pt idx="7861">
                  <c:v>9.1499938964850003</c:v>
                </c:pt>
                <c:pt idx="7862">
                  <c:v>9.1000061035160229</c:v>
                </c:pt>
                <c:pt idx="7863">
                  <c:v>9.2799987792970455</c:v>
                </c:pt>
                <c:pt idx="7864">
                  <c:v>9.6099853515630116</c:v>
                </c:pt>
                <c:pt idx="7865">
                  <c:v>9.7699890136720455</c:v>
                </c:pt>
                <c:pt idx="7866">
                  <c:v>9.7699890136720455</c:v>
                </c:pt>
                <c:pt idx="7867">
                  <c:v>9.8099975585940342</c:v>
                </c:pt>
                <c:pt idx="7868">
                  <c:v>9.6399841308600003</c:v>
                </c:pt>
                <c:pt idx="7869">
                  <c:v>9.3800048828130116</c:v>
                </c:pt>
                <c:pt idx="7870">
                  <c:v>9.3999938964850003</c:v>
                </c:pt>
                <c:pt idx="7871">
                  <c:v>9.2999877929690342</c:v>
                </c:pt>
                <c:pt idx="7872">
                  <c:v>9.2900085449220455</c:v>
                </c:pt>
                <c:pt idx="7873">
                  <c:v>9.3299865722660229</c:v>
                </c:pt>
                <c:pt idx="7874">
                  <c:v>9.2699890136720455</c:v>
                </c:pt>
                <c:pt idx="7875">
                  <c:v>9.3299865722660229</c:v>
                </c:pt>
                <c:pt idx="7876">
                  <c:v>9.489990234375</c:v>
                </c:pt>
                <c:pt idx="7877">
                  <c:v>9.6099853515630116</c:v>
                </c:pt>
                <c:pt idx="7878">
                  <c:v>9.5</c:v>
                </c:pt>
                <c:pt idx="7879">
                  <c:v>9.4199829101570458</c:v>
                </c:pt>
                <c:pt idx="7880">
                  <c:v>9.2799987792970455</c:v>
                </c:pt>
                <c:pt idx="7881">
                  <c:v>9.2300109863290345</c:v>
                </c:pt>
                <c:pt idx="7882">
                  <c:v>9.3099975585940342</c:v>
                </c:pt>
                <c:pt idx="7883">
                  <c:v>9.2200012207040345</c:v>
                </c:pt>
                <c:pt idx="7884">
                  <c:v>9.0499877929690342</c:v>
                </c:pt>
                <c:pt idx="7885">
                  <c:v>9.0499877929690342</c:v>
                </c:pt>
                <c:pt idx="7886">
                  <c:v>9</c:v>
                </c:pt>
                <c:pt idx="7887">
                  <c:v>9.1199951171880116</c:v>
                </c:pt>
                <c:pt idx="7888">
                  <c:v>9.2799987792970455</c:v>
                </c:pt>
                <c:pt idx="7889">
                  <c:v>9.3999938964850003</c:v>
                </c:pt>
                <c:pt idx="7890">
                  <c:v>9.1399841308600003</c:v>
                </c:pt>
                <c:pt idx="7891">
                  <c:v>9.2900085449220455</c:v>
                </c:pt>
                <c:pt idx="7892">
                  <c:v>9.5400085449220455</c:v>
                </c:pt>
                <c:pt idx="7893">
                  <c:v>9.3500061035160229</c:v>
                </c:pt>
                <c:pt idx="7894">
                  <c:v>9.2200012207040345</c:v>
                </c:pt>
                <c:pt idx="7895">
                  <c:v>9.239990234375</c:v>
                </c:pt>
                <c:pt idx="7896">
                  <c:v>9.2699890136720455</c:v>
                </c:pt>
                <c:pt idx="7897">
                  <c:v>9.3899841308600003</c:v>
                </c:pt>
                <c:pt idx="7898">
                  <c:v>9.0299987792970455</c:v>
                </c:pt>
                <c:pt idx="7899">
                  <c:v>9.0700073242190342</c:v>
                </c:pt>
                <c:pt idx="7900">
                  <c:v>9.1799926757820458</c:v>
                </c:pt>
                <c:pt idx="7901">
                  <c:v>8.9400024414070458</c:v>
                </c:pt>
                <c:pt idx="7902">
                  <c:v>9.2200012207040345</c:v>
                </c:pt>
                <c:pt idx="7903">
                  <c:v>9.4299926757820458</c:v>
                </c:pt>
                <c:pt idx="7904">
                  <c:v>9.010009765625</c:v>
                </c:pt>
                <c:pt idx="7905">
                  <c:v>9.010009765625</c:v>
                </c:pt>
                <c:pt idx="7906">
                  <c:v>9.3800048828130116</c:v>
                </c:pt>
                <c:pt idx="7907">
                  <c:v>9.3899841308600003</c:v>
                </c:pt>
                <c:pt idx="7908">
                  <c:v>9.239990234375</c:v>
                </c:pt>
                <c:pt idx="7909">
                  <c:v>9.4700012207040345</c:v>
                </c:pt>
                <c:pt idx="7910">
                  <c:v>9.4700012207040345</c:v>
                </c:pt>
                <c:pt idx="7911">
                  <c:v>9.2999877929690342</c:v>
                </c:pt>
                <c:pt idx="7912">
                  <c:v>9.1999816894540345</c:v>
                </c:pt>
                <c:pt idx="7913">
                  <c:v>9.1000061035160229</c:v>
                </c:pt>
                <c:pt idx="7914">
                  <c:v>9.0700073242190342</c:v>
                </c:pt>
                <c:pt idx="7915">
                  <c:v>9.0299987792970455</c:v>
                </c:pt>
                <c:pt idx="7916">
                  <c:v>8.8599853515630116</c:v>
                </c:pt>
                <c:pt idx="7917">
                  <c:v>8.8399963378910229</c:v>
                </c:pt>
                <c:pt idx="7918">
                  <c:v>8.8800048828130116</c:v>
                </c:pt>
                <c:pt idx="7919">
                  <c:v>8.989990234375</c:v>
                </c:pt>
                <c:pt idx="7920">
                  <c:v>9.1000061035160229</c:v>
                </c:pt>
                <c:pt idx="7921">
                  <c:v>8.8999938964850003</c:v>
                </c:pt>
                <c:pt idx="7922">
                  <c:v>8.7900085449220455</c:v>
                </c:pt>
                <c:pt idx="7923">
                  <c:v>8.75</c:v>
                </c:pt>
                <c:pt idx="7924">
                  <c:v>8.8999938964850003</c:v>
                </c:pt>
                <c:pt idx="7925">
                  <c:v>8.8999938964850003</c:v>
                </c:pt>
                <c:pt idx="7926">
                  <c:v>8.9700012207040345</c:v>
                </c:pt>
                <c:pt idx="7927">
                  <c:v>9.2300109863290345</c:v>
                </c:pt>
                <c:pt idx="7928">
                  <c:v>9.0599975585940342</c:v>
                </c:pt>
                <c:pt idx="7929">
                  <c:v>8.9299926757820458</c:v>
                </c:pt>
                <c:pt idx="7930">
                  <c:v>8.75</c:v>
                </c:pt>
                <c:pt idx="7931">
                  <c:v>8.6999816894540345</c:v>
                </c:pt>
                <c:pt idx="7932">
                  <c:v>8.9299926757820458</c:v>
                </c:pt>
                <c:pt idx="7933">
                  <c:v>8.989990234375</c:v>
                </c:pt>
                <c:pt idx="7934">
                  <c:v>8.9400024414070458</c:v>
                </c:pt>
                <c:pt idx="7935">
                  <c:v>8.9800109863290345</c:v>
                </c:pt>
                <c:pt idx="7936">
                  <c:v>8.6399841308600003</c:v>
                </c:pt>
                <c:pt idx="7937">
                  <c:v>8.6799926757820458</c:v>
                </c:pt>
                <c:pt idx="7938">
                  <c:v>8.739990234375</c:v>
                </c:pt>
                <c:pt idx="7939">
                  <c:v>8.8200073242190342</c:v>
                </c:pt>
                <c:pt idx="7940">
                  <c:v>8.6099853515630116</c:v>
                </c:pt>
                <c:pt idx="7941">
                  <c:v>8.5899963378910229</c:v>
                </c:pt>
                <c:pt idx="7942">
                  <c:v>8.7699890136720455</c:v>
                </c:pt>
                <c:pt idx="7943">
                  <c:v>8.6699829101570458</c:v>
                </c:pt>
                <c:pt idx="7944">
                  <c:v>8.8299865722660229</c:v>
                </c:pt>
                <c:pt idx="7945">
                  <c:v>8.8699951171880116</c:v>
                </c:pt>
                <c:pt idx="7946">
                  <c:v>8.7699890136720455</c:v>
                </c:pt>
                <c:pt idx="7947">
                  <c:v>9.1000061035160229</c:v>
                </c:pt>
                <c:pt idx="7948">
                  <c:v>8.5799865722660229</c:v>
                </c:pt>
                <c:pt idx="7949">
                  <c:v>8.6999816894540345</c:v>
                </c:pt>
                <c:pt idx="7950">
                  <c:v>8.760009765625</c:v>
                </c:pt>
                <c:pt idx="7951">
                  <c:v>8.739990234375</c:v>
                </c:pt>
                <c:pt idx="7952">
                  <c:v>8.760009765625</c:v>
                </c:pt>
                <c:pt idx="7953">
                  <c:v>8.760009765625</c:v>
                </c:pt>
                <c:pt idx="7954">
                  <c:v>8.7300109863290345</c:v>
                </c:pt>
                <c:pt idx="7955">
                  <c:v>8.75</c:v>
                </c:pt>
                <c:pt idx="7956">
                  <c:v>8.9199829101570458</c:v>
                </c:pt>
                <c:pt idx="7957">
                  <c:v>8.4100036621100003</c:v>
                </c:pt>
                <c:pt idx="7958">
                  <c:v>8.7300109863290345</c:v>
                </c:pt>
                <c:pt idx="7959">
                  <c:v>8.8099975585940342</c:v>
                </c:pt>
                <c:pt idx="7960">
                  <c:v>8.9199829101570458</c:v>
                </c:pt>
                <c:pt idx="7961">
                  <c:v>8.6600036621100003</c:v>
                </c:pt>
                <c:pt idx="7962">
                  <c:v>8.6699829101570458</c:v>
                </c:pt>
                <c:pt idx="7963">
                  <c:v>8.8399963378910229</c:v>
                </c:pt>
                <c:pt idx="7964">
                  <c:v>8.6699829101570458</c:v>
                </c:pt>
                <c:pt idx="7965">
                  <c:v>8.7200012207040345</c:v>
                </c:pt>
                <c:pt idx="7966">
                  <c:v>8.5</c:v>
                </c:pt>
                <c:pt idx="7967">
                  <c:v>8.4299926757820458</c:v>
                </c:pt>
                <c:pt idx="7968">
                  <c:v>8.5899963378910229</c:v>
                </c:pt>
                <c:pt idx="7969">
                  <c:v>8.8399963378910229</c:v>
                </c:pt>
                <c:pt idx="7970">
                  <c:v>8.7900085449220455</c:v>
                </c:pt>
                <c:pt idx="7971">
                  <c:v>8.489990234375</c:v>
                </c:pt>
                <c:pt idx="7972">
                  <c:v>8.2799987792970455</c:v>
                </c:pt>
                <c:pt idx="7973">
                  <c:v>8.5199890136720455</c:v>
                </c:pt>
                <c:pt idx="7974">
                  <c:v>8.489990234375</c:v>
                </c:pt>
                <c:pt idx="7975">
                  <c:v>8.510009765625</c:v>
                </c:pt>
                <c:pt idx="7976">
                  <c:v>8.4700012207040345</c:v>
                </c:pt>
                <c:pt idx="7977">
                  <c:v>8.3500061035160229</c:v>
                </c:pt>
                <c:pt idx="7978">
                  <c:v>8.25</c:v>
                </c:pt>
                <c:pt idx="7979">
                  <c:v>8.1300048828130116</c:v>
                </c:pt>
                <c:pt idx="7980">
                  <c:v>8.1799926757820458</c:v>
                </c:pt>
                <c:pt idx="7981">
                  <c:v>8.239990234375</c:v>
                </c:pt>
                <c:pt idx="7982">
                  <c:v>8.2699890136720455</c:v>
                </c:pt>
                <c:pt idx="7983">
                  <c:v>8.3299865722660229</c:v>
                </c:pt>
                <c:pt idx="7984">
                  <c:v>8.4599914550790345</c:v>
                </c:pt>
                <c:pt idx="7985">
                  <c:v>8.5700073242190342</c:v>
                </c:pt>
                <c:pt idx="7986">
                  <c:v>8.5899963378910229</c:v>
                </c:pt>
                <c:pt idx="7987">
                  <c:v>8.5799865722660229</c:v>
                </c:pt>
                <c:pt idx="7988">
                  <c:v>9.0199890136720455</c:v>
                </c:pt>
                <c:pt idx="7989">
                  <c:v>8.8899841308600003</c:v>
                </c:pt>
                <c:pt idx="7990">
                  <c:v>8.7300109863290345</c:v>
                </c:pt>
                <c:pt idx="7991">
                  <c:v>8.3899841308600003</c:v>
                </c:pt>
                <c:pt idx="7992">
                  <c:v>8.6799926757820458</c:v>
                </c:pt>
                <c:pt idx="7993">
                  <c:v>8.6999816894540345</c:v>
                </c:pt>
                <c:pt idx="7994">
                  <c:v>8.3999938964850003</c:v>
                </c:pt>
                <c:pt idx="7995">
                  <c:v>8.0599975585940342</c:v>
                </c:pt>
                <c:pt idx="7996">
                  <c:v>7.9299926757820458</c:v>
                </c:pt>
                <c:pt idx="7997">
                  <c:v>8.1099853515630116</c:v>
                </c:pt>
                <c:pt idx="7998">
                  <c:v>8.2699890136720455</c:v>
                </c:pt>
                <c:pt idx="7999">
                  <c:v>8.5299987792970455</c:v>
                </c:pt>
                <c:pt idx="8000">
                  <c:v>8.8399963378910229</c:v>
                </c:pt>
                <c:pt idx="8001">
                  <c:v>8.5</c:v>
                </c:pt>
                <c:pt idx="8002">
                  <c:v>8.1999816894540345</c:v>
                </c:pt>
                <c:pt idx="8003">
                  <c:v>8.1499938964850003</c:v>
                </c:pt>
                <c:pt idx="8004">
                  <c:v>8.3599853515630116</c:v>
                </c:pt>
                <c:pt idx="8005">
                  <c:v>8.4400024414070458</c:v>
                </c:pt>
                <c:pt idx="8006">
                  <c:v>8.6199951171880116</c:v>
                </c:pt>
                <c:pt idx="8007">
                  <c:v>8.75</c:v>
                </c:pt>
                <c:pt idx="8008">
                  <c:v>8.3500061035160229</c:v>
                </c:pt>
                <c:pt idx="8009">
                  <c:v>8.3899841308600003</c:v>
                </c:pt>
                <c:pt idx="8010">
                  <c:v>8.1199951171880116</c:v>
                </c:pt>
                <c:pt idx="8011">
                  <c:v>8.260009765625</c:v>
                </c:pt>
                <c:pt idx="8012">
                  <c:v>8.3399963378910229</c:v>
                </c:pt>
                <c:pt idx="8013">
                  <c:v>8.4199829101570458</c:v>
                </c:pt>
                <c:pt idx="8014">
                  <c:v>8.4599914550790345</c:v>
                </c:pt>
                <c:pt idx="8015">
                  <c:v>8.5700073242190342</c:v>
                </c:pt>
                <c:pt idx="8016">
                  <c:v>8.7099914550790345</c:v>
                </c:pt>
                <c:pt idx="8017">
                  <c:v>8.6499938964850003</c:v>
                </c:pt>
                <c:pt idx="8018">
                  <c:v>8.5199890136720455</c:v>
                </c:pt>
                <c:pt idx="8019">
                  <c:v>8.3500061035160229</c:v>
                </c:pt>
                <c:pt idx="8020">
                  <c:v>8.25</c:v>
                </c:pt>
                <c:pt idx="8021">
                  <c:v>8.2999877929690342</c:v>
                </c:pt>
                <c:pt idx="8022">
                  <c:v>8.2300109863290345</c:v>
                </c:pt>
                <c:pt idx="8023">
                  <c:v>8.1600036621100003</c:v>
                </c:pt>
                <c:pt idx="8024">
                  <c:v>8</c:v>
                </c:pt>
                <c:pt idx="8025">
                  <c:v>7.9100036621100003</c:v>
                </c:pt>
                <c:pt idx="8026">
                  <c:v>8.1399841308600003</c:v>
                </c:pt>
                <c:pt idx="8027">
                  <c:v>8.4199829101570458</c:v>
                </c:pt>
                <c:pt idx="8028">
                  <c:v>8.3999938964850003</c:v>
                </c:pt>
                <c:pt idx="8029">
                  <c:v>8.3599853515630116</c:v>
                </c:pt>
                <c:pt idx="8030">
                  <c:v>8.3999938964850003</c:v>
                </c:pt>
                <c:pt idx="8031">
                  <c:v>8.4100036621100003</c:v>
                </c:pt>
                <c:pt idx="8032">
                  <c:v>8.3699951171880116</c:v>
                </c:pt>
                <c:pt idx="8033">
                  <c:v>8.4299926757820458</c:v>
                </c:pt>
                <c:pt idx="8034">
                  <c:v>8.510009765625</c:v>
                </c:pt>
                <c:pt idx="8035">
                  <c:v>8.3099975585940342</c:v>
                </c:pt>
                <c:pt idx="8036">
                  <c:v>8.0899963378910229</c:v>
                </c:pt>
                <c:pt idx="8037">
                  <c:v>8.0899963378910229</c:v>
                </c:pt>
                <c:pt idx="8038">
                  <c:v>8.3800048828130116</c:v>
                </c:pt>
                <c:pt idx="8039">
                  <c:v>8.3999938964850003</c:v>
                </c:pt>
                <c:pt idx="8040">
                  <c:v>8.5299987792970455</c:v>
                </c:pt>
                <c:pt idx="8041">
                  <c:v>8.2799987792970455</c:v>
                </c:pt>
                <c:pt idx="8042">
                  <c:v>8.4400024414070458</c:v>
                </c:pt>
                <c:pt idx="8043">
                  <c:v>8.1900024414070458</c:v>
                </c:pt>
                <c:pt idx="8044">
                  <c:v>8.6399841308600003</c:v>
                </c:pt>
                <c:pt idx="8045">
                  <c:v>8.6000061035160229</c:v>
                </c:pt>
                <c:pt idx="8046">
                  <c:v>9</c:v>
                </c:pt>
                <c:pt idx="8047">
                  <c:v>9.1600036621100003</c:v>
                </c:pt>
                <c:pt idx="8048">
                  <c:v>8.75</c:v>
                </c:pt>
                <c:pt idx="8049">
                  <c:v>8.6900024414070458</c:v>
                </c:pt>
                <c:pt idx="8050">
                  <c:v>8.8599853515630116</c:v>
                </c:pt>
                <c:pt idx="8051">
                  <c:v>8.3299865722660229</c:v>
                </c:pt>
                <c:pt idx="8052">
                  <c:v>8.5299987792970455</c:v>
                </c:pt>
                <c:pt idx="8053">
                  <c:v>8.2999877929690342</c:v>
                </c:pt>
                <c:pt idx="8054">
                  <c:v>8.3399963378910229</c:v>
                </c:pt>
                <c:pt idx="8055">
                  <c:v>8.3899841308600003</c:v>
                </c:pt>
                <c:pt idx="8056">
                  <c:v>8.6600036621100003</c:v>
                </c:pt>
                <c:pt idx="8057">
                  <c:v>8.5700073242190342</c:v>
                </c:pt>
                <c:pt idx="8058">
                  <c:v>8.5700073242190342</c:v>
                </c:pt>
                <c:pt idx="8059">
                  <c:v>9.5599975585940342</c:v>
                </c:pt>
                <c:pt idx="8060">
                  <c:v>8.6199951171880116</c:v>
                </c:pt>
                <c:pt idx="8061">
                  <c:v>8.2200012207040345</c:v>
                </c:pt>
                <c:pt idx="8062">
                  <c:v>8.0899963378910229</c:v>
                </c:pt>
                <c:pt idx="8063">
                  <c:v>8.3999938964850003</c:v>
                </c:pt>
                <c:pt idx="8064">
                  <c:v>8.1300048828130116</c:v>
                </c:pt>
                <c:pt idx="8065">
                  <c:v>7.9700012207040345</c:v>
                </c:pt>
                <c:pt idx="8066">
                  <c:v>8.260009765625</c:v>
                </c:pt>
                <c:pt idx="8067">
                  <c:v>7.7900085449220455</c:v>
                </c:pt>
                <c:pt idx="8068">
                  <c:v>7.6600036621100003</c:v>
                </c:pt>
                <c:pt idx="8069">
                  <c:v>7.5799865722660229</c:v>
                </c:pt>
                <c:pt idx="8070">
                  <c:v>7.7300109863290345</c:v>
                </c:pt>
                <c:pt idx="8071">
                  <c:v>8.2900085449220455</c:v>
                </c:pt>
                <c:pt idx="8072">
                  <c:v>8.5700073242190342</c:v>
                </c:pt>
                <c:pt idx="8073">
                  <c:v>8.4400024414070458</c:v>
                </c:pt>
                <c:pt idx="8074">
                  <c:v>8.3399963378910229</c:v>
                </c:pt>
                <c:pt idx="8075">
                  <c:v>8.3099975585940342</c:v>
                </c:pt>
                <c:pt idx="8076">
                  <c:v>8.2300109863290345</c:v>
                </c:pt>
                <c:pt idx="8077">
                  <c:v>8.5299987792970455</c:v>
                </c:pt>
                <c:pt idx="8078">
                  <c:v>8.3200073242190342</c:v>
                </c:pt>
                <c:pt idx="8079">
                  <c:v>9.25</c:v>
                </c:pt>
                <c:pt idx="8080">
                  <c:v>7.9299926757820458</c:v>
                </c:pt>
                <c:pt idx="8081">
                  <c:v>8.3800048828130116</c:v>
                </c:pt>
                <c:pt idx="8082">
                  <c:v>8.0799865722660229</c:v>
                </c:pt>
                <c:pt idx="8083">
                  <c:v>7.9700012207040345</c:v>
                </c:pt>
                <c:pt idx="8084">
                  <c:v>4.000854492204553E-2</c:v>
                </c:pt>
                <c:pt idx="8085">
                  <c:v>7.8200073242190342</c:v>
                </c:pt>
                <c:pt idx="8086">
                  <c:v>8.4599914550790345</c:v>
                </c:pt>
                <c:pt idx="8087">
                  <c:v>8.2799987792970455</c:v>
                </c:pt>
                <c:pt idx="8088">
                  <c:v>8.1099853515630116</c:v>
                </c:pt>
                <c:pt idx="8089">
                  <c:v>7.9299926757820458</c:v>
                </c:pt>
                <c:pt idx="8090">
                  <c:v>8.0199890136720455</c:v>
                </c:pt>
                <c:pt idx="8091">
                  <c:v>7.8500061035160229</c:v>
                </c:pt>
                <c:pt idx="8092">
                  <c:v>8.1799926757820458</c:v>
                </c:pt>
                <c:pt idx="8093">
                  <c:v>8.5799865722660229</c:v>
                </c:pt>
                <c:pt idx="8094">
                  <c:v>8.3800048828130116</c:v>
                </c:pt>
                <c:pt idx="8095">
                  <c:v>8.9700012207040345</c:v>
                </c:pt>
                <c:pt idx="8096">
                  <c:v>8.7099914550790345</c:v>
                </c:pt>
                <c:pt idx="8097">
                  <c:v>8.239990234375</c:v>
                </c:pt>
                <c:pt idx="8098">
                  <c:v>7.8800048828130116</c:v>
                </c:pt>
                <c:pt idx="8099">
                  <c:v>7.8699951171880116</c:v>
                </c:pt>
                <c:pt idx="8100">
                  <c:v>7.8800048828130116</c:v>
                </c:pt>
                <c:pt idx="8101">
                  <c:v>7.7900085449220455</c:v>
                </c:pt>
                <c:pt idx="8102">
                  <c:v>7.7799987792970455</c:v>
                </c:pt>
                <c:pt idx="8103">
                  <c:v>7.739990234375</c:v>
                </c:pt>
                <c:pt idx="8104">
                  <c:v>7.8299865722660229</c:v>
                </c:pt>
                <c:pt idx="8105">
                  <c:v>7.8899841308600003</c:v>
                </c:pt>
                <c:pt idx="8106">
                  <c:v>7.8299865722660229</c:v>
                </c:pt>
                <c:pt idx="8107">
                  <c:v>7.7900085449220455</c:v>
                </c:pt>
                <c:pt idx="8108">
                  <c:v>7.7200012207040345</c:v>
                </c:pt>
                <c:pt idx="8109">
                  <c:v>7.7699890136720455</c:v>
                </c:pt>
                <c:pt idx="8110">
                  <c:v>7.8500061035160229</c:v>
                </c:pt>
                <c:pt idx="8111">
                  <c:v>7.9299926757820458</c:v>
                </c:pt>
                <c:pt idx="8112">
                  <c:v>7.7699890136720455</c:v>
                </c:pt>
                <c:pt idx="8113">
                  <c:v>7.9700012207040345</c:v>
                </c:pt>
                <c:pt idx="8114">
                  <c:v>7.8500061035160229</c:v>
                </c:pt>
                <c:pt idx="8115">
                  <c:v>7.8800048828130116</c:v>
                </c:pt>
                <c:pt idx="8116">
                  <c:v>8.0499877929690342</c:v>
                </c:pt>
                <c:pt idx="8117">
                  <c:v>8.2799987792970455</c:v>
                </c:pt>
                <c:pt idx="8118">
                  <c:v>8.5799865722660229</c:v>
                </c:pt>
                <c:pt idx="8119">
                  <c:v>8.989990234375</c:v>
                </c:pt>
                <c:pt idx="8120">
                  <c:v>8.6799926757820458</c:v>
                </c:pt>
                <c:pt idx="8121">
                  <c:v>8.2699890136720455</c:v>
                </c:pt>
                <c:pt idx="8122">
                  <c:v>8.3099975585940342</c:v>
                </c:pt>
                <c:pt idx="8123">
                  <c:v>8.5599975585940342</c:v>
                </c:pt>
                <c:pt idx="8124">
                  <c:v>8.0700073242190342</c:v>
                </c:pt>
                <c:pt idx="8125">
                  <c:v>7.8200073242190342</c:v>
                </c:pt>
                <c:pt idx="8126">
                  <c:v>8.0299987792970455</c:v>
                </c:pt>
                <c:pt idx="8127">
                  <c:v>8.3699951171880116</c:v>
                </c:pt>
                <c:pt idx="8128">
                  <c:v>8.3699951171880116</c:v>
                </c:pt>
                <c:pt idx="8129">
                  <c:v>8.5799865722660229</c:v>
                </c:pt>
                <c:pt idx="8130">
                  <c:v>9.5199890136720455</c:v>
                </c:pt>
                <c:pt idx="8131">
                  <c:v>8.9400024414070458</c:v>
                </c:pt>
                <c:pt idx="8132">
                  <c:v>8.8599853515630116</c:v>
                </c:pt>
                <c:pt idx="8133">
                  <c:v>9.6399841308600003</c:v>
                </c:pt>
                <c:pt idx="8134">
                  <c:v>9.4700012207040345</c:v>
                </c:pt>
                <c:pt idx="8135">
                  <c:v>9.1600036621100003</c:v>
                </c:pt>
                <c:pt idx="8136">
                  <c:v>8.8399963378910229</c:v>
                </c:pt>
                <c:pt idx="8137">
                  <c:v>8.8800048828130116</c:v>
                </c:pt>
                <c:pt idx="8138">
                  <c:v>9.0700073242190342</c:v>
                </c:pt>
                <c:pt idx="8139">
                  <c:v>8.8800048828130116</c:v>
                </c:pt>
                <c:pt idx="8140">
                  <c:v>8.6300048828130116</c:v>
                </c:pt>
                <c:pt idx="8141">
                  <c:v>9.1900024414070458</c:v>
                </c:pt>
                <c:pt idx="8142">
                  <c:v>8.5</c:v>
                </c:pt>
                <c:pt idx="8143">
                  <c:v>8.4499816894540345</c:v>
                </c:pt>
                <c:pt idx="8144">
                  <c:v>8.8599853515630116</c:v>
                </c:pt>
                <c:pt idx="8145">
                  <c:v>8.9100036621100003</c:v>
                </c:pt>
                <c:pt idx="8146">
                  <c:v>8.8099975585940342</c:v>
                </c:pt>
                <c:pt idx="8147">
                  <c:v>8.7999877929690342</c:v>
                </c:pt>
                <c:pt idx="8148">
                  <c:v>8.7099914550790345</c:v>
                </c:pt>
                <c:pt idx="8149">
                  <c:v>8.8999938964850003</c:v>
                </c:pt>
                <c:pt idx="8150">
                  <c:v>9.1199951171880116</c:v>
                </c:pt>
                <c:pt idx="8151">
                  <c:v>9.2699890136720455</c:v>
                </c:pt>
                <c:pt idx="8152">
                  <c:v>9.2200012207040345</c:v>
                </c:pt>
                <c:pt idx="8153">
                  <c:v>8.6099853515630116</c:v>
                </c:pt>
                <c:pt idx="8154">
                  <c:v>8.6699829101570458</c:v>
                </c:pt>
                <c:pt idx="8155">
                  <c:v>3.2200012207040345</c:v>
                </c:pt>
                <c:pt idx="8156">
                  <c:v>8.8500061035160229</c:v>
                </c:pt>
                <c:pt idx="8157">
                  <c:v>9.0599975585940342</c:v>
                </c:pt>
                <c:pt idx="8158">
                  <c:v>9.0700073242190342</c:v>
                </c:pt>
                <c:pt idx="8159">
                  <c:v>8.9299926757820458</c:v>
                </c:pt>
                <c:pt idx="8160">
                  <c:v>8.9599914550790345</c:v>
                </c:pt>
                <c:pt idx="8161">
                  <c:v>9.1000061035160229</c:v>
                </c:pt>
                <c:pt idx="8162">
                  <c:v>9.5499877929690342</c:v>
                </c:pt>
                <c:pt idx="8163">
                  <c:v>9.7699890136720455</c:v>
                </c:pt>
                <c:pt idx="8164">
                  <c:v>9.760009765625</c:v>
                </c:pt>
                <c:pt idx="8165">
                  <c:v>9.5299987792970455</c:v>
                </c:pt>
                <c:pt idx="8166">
                  <c:v>9.7099914550790345</c:v>
                </c:pt>
                <c:pt idx="8167">
                  <c:v>9.6799926757820458</c:v>
                </c:pt>
                <c:pt idx="8168">
                  <c:v>9.8299865722660229</c:v>
                </c:pt>
                <c:pt idx="8169">
                  <c:v>9.4599914550790345</c:v>
                </c:pt>
                <c:pt idx="8170">
                  <c:v>9.510009765625</c:v>
                </c:pt>
                <c:pt idx="8171">
                  <c:v>9.8399963378910229</c:v>
                </c:pt>
                <c:pt idx="8172">
                  <c:v>9.7699890136720455</c:v>
                </c:pt>
                <c:pt idx="8173">
                  <c:v>9.4599914550790345</c:v>
                </c:pt>
                <c:pt idx="8174">
                  <c:v>9.7900085449220455</c:v>
                </c:pt>
                <c:pt idx="8175">
                  <c:v>9.9700012207040345</c:v>
                </c:pt>
                <c:pt idx="8176">
                  <c:v>9.9299926757820458</c:v>
                </c:pt>
                <c:pt idx="8177">
                  <c:v>9.8099975585940342</c:v>
                </c:pt>
                <c:pt idx="8178">
                  <c:v>9.7900085449220455</c:v>
                </c:pt>
                <c:pt idx="8179">
                  <c:v>9.8699951171880116</c:v>
                </c:pt>
                <c:pt idx="8180">
                  <c:v>9.7699890136720455</c:v>
                </c:pt>
                <c:pt idx="8181">
                  <c:v>9.4400024414070458</c:v>
                </c:pt>
                <c:pt idx="8182">
                  <c:v>9.8500061035160229</c:v>
                </c:pt>
                <c:pt idx="8183">
                  <c:v>10.130004882813012</c:v>
                </c:pt>
                <c:pt idx="8184">
                  <c:v>10.13998413086</c:v>
                </c:pt>
                <c:pt idx="8185">
                  <c:v>9.8899841308600003</c:v>
                </c:pt>
                <c:pt idx="8186">
                  <c:v>9.8699951171880116</c:v>
                </c:pt>
                <c:pt idx="8187">
                  <c:v>9.7200012207040345</c:v>
                </c:pt>
                <c:pt idx="8188">
                  <c:v>9.9599914550790345</c:v>
                </c:pt>
                <c:pt idx="8189">
                  <c:v>10.029998779297046</c:v>
                </c:pt>
                <c:pt idx="8190">
                  <c:v>9.760009765625</c:v>
                </c:pt>
                <c:pt idx="8191">
                  <c:v>9.5499877929690342</c:v>
                </c:pt>
                <c:pt idx="8192">
                  <c:v>9.4400024414070458</c:v>
                </c:pt>
                <c:pt idx="8193">
                  <c:v>9.7200012207040345</c:v>
                </c:pt>
                <c:pt idx="8194">
                  <c:v>9.7999877929690342</c:v>
                </c:pt>
                <c:pt idx="8195">
                  <c:v>9.7300109863290345</c:v>
                </c:pt>
                <c:pt idx="8196">
                  <c:v>9.7300109863290345</c:v>
                </c:pt>
                <c:pt idx="8197">
                  <c:v>9.9100036621100003</c:v>
                </c:pt>
                <c:pt idx="8198">
                  <c:v>9.9700012207040345</c:v>
                </c:pt>
                <c:pt idx="8199">
                  <c:v>10.100006103516023</c:v>
                </c:pt>
                <c:pt idx="8200">
                  <c:v>10.049987792969034</c:v>
                </c:pt>
                <c:pt idx="8201">
                  <c:v>9.7999877929690342</c:v>
                </c:pt>
                <c:pt idx="8202">
                  <c:v>9.6300048828130116</c:v>
                </c:pt>
                <c:pt idx="8203">
                  <c:v>9.7699890136720455</c:v>
                </c:pt>
                <c:pt idx="8204">
                  <c:v>9.6699829101570458</c:v>
                </c:pt>
                <c:pt idx="8205">
                  <c:v>9.6399841308600003</c:v>
                </c:pt>
                <c:pt idx="8206">
                  <c:v>9.7699890136720455</c:v>
                </c:pt>
                <c:pt idx="8207">
                  <c:v>9.4599914550790345</c:v>
                </c:pt>
                <c:pt idx="8208">
                  <c:v>9.7200012207040345</c:v>
                </c:pt>
                <c:pt idx="8209">
                  <c:v>9.989990234375</c:v>
                </c:pt>
                <c:pt idx="8210">
                  <c:v>10.190002441407046</c:v>
                </c:pt>
                <c:pt idx="8211">
                  <c:v>9.8099975585940342</c:v>
                </c:pt>
                <c:pt idx="8212">
                  <c:v>9.8800048828130116</c:v>
                </c:pt>
                <c:pt idx="8213">
                  <c:v>9.989990234375</c:v>
                </c:pt>
                <c:pt idx="8214">
                  <c:v>10.079986572266023</c:v>
                </c:pt>
                <c:pt idx="8215">
                  <c:v>10.299987792969034</c:v>
                </c:pt>
                <c:pt idx="8216">
                  <c:v>10.279998779297046</c:v>
                </c:pt>
                <c:pt idx="8217">
                  <c:v>10.019989013672046</c:v>
                </c:pt>
                <c:pt idx="8218">
                  <c:v>9.75</c:v>
                </c:pt>
                <c:pt idx="8219">
                  <c:v>9.6900024414070458</c:v>
                </c:pt>
                <c:pt idx="8220">
                  <c:v>9.8299865722660229</c:v>
                </c:pt>
                <c:pt idx="8221">
                  <c:v>9.9299926757820458</c:v>
                </c:pt>
                <c:pt idx="8222">
                  <c:v>10.100006103516023</c:v>
                </c:pt>
                <c:pt idx="8223">
                  <c:v>10.199981689454034</c:v>
                </c:pt>
                <c:pt idx="8224">
                  <c:v>10.130004882813012</c:v>
                </c:pt>
                <c:pt idx="8225">
                  <c:v>9.9599914550790345</c:v>
                </c:pt>
                <c:pt idx="8226">
                  <c:v>10.350006103516023</c:v>
                </c:pt>
                <c:pt idx="8227">
                  <c:v>10.100006103516023</c:v>
                </c:pt>
                <c:pt idx="8228">
                  <c:v>10.149993896485</c:v>
                </c:pt>
                <c:pt idx="8229">
                  <c:v>10.350006103516023</c:v>
                </c:pt>
                <c:pt idx="8230">
                  <c:v>10.260009765625</c:v>
                </c:pt>
                <c:pt idx="8231">
                  <c:v>9.989990234375</c:v>
                </c:pt>
                <c:pt idx="8232">
                  <c:v>10.25</c:v>
                </c:pt>
                <c:pt idx="8233">
                  <c:v>10.369995117188012</c:v>
                </c:pt>
                <c:pt idx="8234">
                  <c:v>10.079986572266023</c:v>
                </c:pt>
                <c:pt idx="8235">
                  <c:v>10.100006103516023</c:v>
                </c:pt>
                <c:pt idx="8236">
                  <c:v>10.299987792969034</c:v>
                </c:pt>
                <c:pt idx="8237">
                  <c:v>10.399993896485</c:v>
                </c:pt>
                <c:pt idx="8238">
                  <c:v>10.399993896485</c:v>
                </c:pt>
                <c:pt idx="8239">
                  <c:v>9.9800109863290345</c:v>
                </c:pt>
                <c:pt idx="8240">
                  <c:v>9.8299865722660229</c:v>
                </c:pt>
                <c:pt idx="8241">
                  <c:v>9.9400024414070458</c:v>
                </c:pt>
                <c:pt idx="8242">
                  <c:v>9.9700012207040345</c:v>
                </c:pt>
                <c:pt idx="8243">
                  <c:v>9.8500061035160229</c:v>
                </c:pt>
                <c:pt idx="8244">
                  <c:v>9.9700012207040345</c:v>
                </c:pt>
                <c:pt idx="8245">
                  <c:v>10.059997558594034</c:v>
                </c:pt>
                <c:pt idx="8246">
                  <c:v>10.220001220704034</c:v>
                </c:pt>
                <c:pt idx="8247">
                  <c:v>10.16000366211</c:v>
                </c:pt>
                <c:pt idx="8248">
                  <c:v>9.8200073242190342</c:v>
                </c:pt>
                <c:pt idx="8249">
                  <c:v>9.8599853515630116</c:v>
                </c:pt>
                <c:pt idx="8250">
                  <c:v>10.239990234375</c:v>
                </c:pt>
                <c:pt idx="8251">
                  <c:v>10.049987792969034</c:v>
                </c:pt>
                <c:pt idx="8252">
                  <c:v>9.8999938964850003</c:v>
                </c:pt>
                <c:pt idx="8253">
                  <c:v>10.130004882813012</c:v>
                </c:pt>
                <c:pt idx="8254">
                  <c:v>10.130004882813012</c:v>
                </c:pt>
                <c:pt idx="8255">
                  <c:v>10.13998413086</c:v>
                </c:pt>
                <c:pt idx="8256">
                  <c:v>10.16000366211</c:v>
                </c:pt>
                <c:pt idx="8257">
                  <c:v>9.8299865722660229</c:v>
                </c:pt>
                <c:pt idx="8258">
                  <c:v>9.9700012207040345</c:v>
                </c:pt>
                <c:pt idx="8259">
                  <c:v>10.019989013672046</c:v>
                </c:pt>
                <c:pt idx="8260">
                  <c:v>10.089996337891023</c:v>
                </c:pt>
                <c:pt idx="8261">
                  <c:v>10.190002441407046</c:v>
                </c:pt>
                <c:pt idx="8262">
                  <c:v>10.070007324219034</c:v>
                </c:pt>
                <c:pt idx="8263">
                  <c:v>10.019989013672046</c:v>
                </c:pt>
                <c:pt idx="8264">
                  <c:v>10.089996337891023</c:v>
                </c:pt>
                <c:pt idx="8265">
                  <c:v>10.029998779297046</c:v>
                </c:pt>
                <c:pt idx="8266">
                  <c:v>10.049987792969034</c:v>
                </c:pt>
                <c:pt idx="8267">
                  <c:v>10.029998779297046</c:v>
                </c:pt>
                <c:pt idx="8268">
                  <c:v>9.9100036621100003</c:v>
                </c:pt>
                <c:pt idx="8269">
                  <c:v>10.220001220704034</c:v>
                </c:pt>
                <c:pt idx="8270">
                  <c:v>10.040008544922046</c:v>
                </c:pt>
                <c:pt idx="8271">
                  <c:v>9.8399963378910229</c:v>
                </c:pt>
                <c:pt idx="8272">
                  <c:v>9.7099914550790345</c:v>
                </c:pt>
                <c:pt idx="8273">
                  <c:v>9.75</c:v>
                </c:pt>
                <c:pt idx="8274">
                  <c:v>10.109985351563012</c:v>
                </c:pt>
                <c:pt idx="8275">
                  <c:v>10</c:v>
                </c:pt>
                <c:pt idx="8276">
                  <c:v>9.8500061035160229</c:v>
                </c:pt>
                <c:pt idx="8277">
                  <c:v>9.6600036621100003</c:v>
                </c:pt>
                <c:pt idx="8278">
                  <c:v>9.4499816894540345</c:v>
                </c:pt>
                <c:pt idx="8279">
                  <c:v>9.6099853515630116</c:v>
                </c:pt>
                <c:pt idx="8280">
                  <c:v>9.8699951171880116</c:v>
                </c:pt>
                <c:pt idx="8281">
                  <c:v>9.8899841308600003</c:v>
                </c:pt>
                <c:pt idx="8282">
                  <c:v>9.8399963378910229</c:v>
                </c:pt>
                <c:pt idx="8283">
                  <c:v>10</c:v>
                </c:pt>
                <c:pt idx="8284">
                  <c:v>10.079986572266023</c:v>
                </c:pt>
                <c:pt idx="8285">
                  <c:v>9.7799987792970455</c:v>
                </c:pt>
                <c:pt idx="8286">
                  <c:v>9.6999816894540345</c:v>
                </c:pt>
                <c:pt idx="8287">
                  <c:v>9.6900024414070458</c:v>
                </c:pt>
                <c:pt idx="8288">
                  <c:v>9.8200073242190342</c:v>
                </c:pt>
                <c:pt idx="8289">
                  <c:v>9.8099975585940342</c:v>
                </c:pt>
                <c:pt idx="8290">
                  <c:v>9.739990234375</c:v>
                </c:pt>
                <c:pt idx="8291">
                  <c:v>9.8200073242190342</c:v>
                </c:pt>
                <c:pt idx="8292">
                  <c:v>9.9499816894540345</c:v>
                </c:pt>
                <c:pt idx="8293">
                  <c:v>9.739990234375</c:v>
                </c:pt>
                <c:pt idx="8294">
                  <c:v>9.5299987792970455</c:v>
                </c:pt>
                <c:pt idx="8295">
                  <c:v>9.510009765625</c:v>
                </c:pt>
                <c:pt idx="8296">
                  <c:v>9.4800109863290345</c:v>
                </c:pt>
                <c:pt idx="8297">
                  <c:v>9.5899963378910229</c:v>
                </c:pt>
                <c:pt idx="8298">
                  <c:v>9.6099853515630116</c:v>
                </c:pt>
                <c:pt idx="8299">
                  <c:v>9.6699829101570458</c:v>
                </c:pt>
                <c:pt idx="8300">
                  <c:v>9.6900024414070458</c:v>
                </c:pt>
                <c:pt idx="8301">
                  <c:v>9.6900024414070458</c:v>
                </c:pt>
                <c:pt idx="8302">
                  <c:v>9.739990234375</c:v>
                </c:pt>
                <c:pt idx="8303">
                  <c:v>9.5199890136720455</c:v>
                </c:pt>
                <c:pt idx="8304">
                  <c:v>9.4599914550790345</c:v>
                </c:pt>
                <c:pt idx="8305">
                  <c:v>9.4499816894540345</c:v>
                </c:pt>
                <c:pt idx="8306">
                  <c:v>9.5499877929690342</c:v>
                </c:pt>
                <c:pt idx="8307">
                  <c:v>9.6300048828130116</c:v>
                </c:pt>
                <c:pt idx="8308">
                  <c:v>9.7099914550790345</c:v>
                </c:pt>
                <c:pt idx="8309">
                  <c:v>9.6499938964850003</c:v>
                </c:pt>
                <c:pt idx="8310">
                  <c:v>9.760009765625</c:v>
                </c:pt>
                <c:pt idx="8311">
                  <c:v>9.8399963378910229</c:v>
                </c:pt>
                <c:pt idx="8312">
                  <c:v>9.7900085449220455</c:v>
                </c:pt>
                <c:pt idx="8313">
                  <c:v>9.5899963378910229</c:v>
                </c:pt>
                <c:pt idx="8314">
                  <c:v>9.3999938964850003</c:v>
                </c:pt>
                <c:pt idx="8315">
                  <c:v>9.510009765625</c:v>
                </c:pt>
                <c:pt idx="8316">
                  <c:v>9.489990234375</c:v>
                </c:pt>
                <c:pt idx="8317">
                  <c:v>9.6499938964850003</c:v>
                </c:pt>
                <c:pt idx="8318">
                  <c:v>9.4599914550790345</c:v>
                </c:pt>
                <c:pt idx="8319">
                  <c:v>9.2699890136720455</c:v>
                </c:pt>
                <c:pt idx="8320">
                  <c:v>9.3500061035160229</c:v>
                </c:pt>
                <c:pt idx="8321">
                  <c:v>9.3999938964850003</c:v>
                </c:pt>
                <c:pt idx="8322">
                  <c:v>9.4700012207040345</c:v>
                </c:pt>
                <c:pt idx="8323">
                  <c:v>9.4400024414070458</c:v>
                </c:pt>
                <c:pt idx="8324">
                  <c:v>9.2999877929690342</c:v>
                </c:pt>
                <c:pt idx="8325">
                  <c:v>9.4199829101570458</c:v>
                </c:pt>
                <c:pt idx="8326">
                  <c:v>9.4299926757820458</c:v>
                </c:pt>
                <c:pt idx="8327">
                  <c:v>9.5199890136720455</c:v>
                </c:pt>
                <c:pt idx="8328">
                  <c:v>9.510009765625</c:v>
                </c:pt>
                <c:pt idx="8329">
                  <c:v>9.7200012207040345</c:v>
                </c:pt>
                <c:pt idx="8330">
                  <c:v>9.6600036621100003</c:v>
                </c:pt>
                <c:pt idx="8331">
                  <c:v>9.4199829101570458</c:v>
                </c:pt>
                <c:pt idx="8332">
                  <c:v>9.6799926757820458</c:v>
                </c:pt>
                <c:pt idx="8333">
                  <c:v>9.3399963378910229</c:v>
                </c:pt>
                <c:pt idx="8334">
                  <c:v>9.4800109863290345</c:v>
                </c:pt>
                <c:pt idx="8335">
                  <c:v>9.4700012207040345</c:v>
                </c:pt>
                <c:pt idx="8336">
                  <c:v>9.6799926757820458</c:v>
                </c:pt>
                <c:pt idx="8337">
                  <c:v>9.2900085449220455</c:v>
                </c:pt>
                <c:pt idx="8338">
                  <c:v>9.1900024414070458</c:v>
                </c:pt>
                <c:pt idx="8339">
                  <c:v>9.5799865722660229</c:v>
                </c:pt>
                <c:pt idx="8340">
                  <c:v>9.3099975585940342</c:v>
                </c:pt>
                <c:pt idx="8341">
                  <c:v>9.6099853515630116</c:v>
                </c:pt>
                <c:pt idx="8342">
                  <c:v>9.7699890136720455</c:v>
                </c:pt>
                <c:pt idx="8343">
                  <c:v>9.6799926757820458</c:v>
                </c:pt>
                <c:pt idx="8344">
                  <c:v>9.7300109863290345</c:v>
                </c:pt>
                <c:pt idx="8345">
                  <c:v>9.3500061035160229</c:v>
                </c:pt>
                <c:pt idx="8346">
                  <c:v>9.2099914550790345</c:v>
                </c:pt>
                <c:pt idx="8347">
                  <c:v>9.2300109863290345</c:v>
                </c:pt>
                <c:pt idx="8348">
                  <c:v>9.1600036621100003</c:v>
                </c:pt>
                <c:pt idx="8349">
                  <c:v>9.2699890136720455</c:v>
                </c:pt>
                <c:pt idx="8350">
                  <c:v>9.2099914550790345</c:v>
                </c:pt>
                <c:pt idx="8351">
                  <c:v>9.3399963378910229</c:v>
                </c:pt>
                <c:pt idx="8352">
                  <c:v>9.2099914550790345</c:v>
                </c:pt>
                <c:pt idx="8353">
                  <c:v>9.3699951171880116</c:v>
                </c:pt>
                <c:pt idx="8354">
                  <c:v>9.3099975585940342</c:v>
                </c:pt>
                <c:pt idx="8355">
                  <c:v>9.1399841308600003</c:v>
                </c:pt>
                <c:pt idx="8356">
                  <c:v>9.3699951171880116</c:v>
                </c:pt>
                <c:pt idx="8357">
                  <c:v>9.3200073242190342</c:v>
                </c:pt>
                <c:pt idx="8358">
                  <c:v>9.2900085449220455</c:v>
                </c:pt>
                <c:pt idx="8359">
                  <c:v>9.3200073242190342</c:v>
                </c:pt>
                <c:pt idx="8360">
                  <c:v>9.3099975585940342</c:v>
                </c:pt>
                <c:pt idx="8361">
                  <c:v>9.510009765625</c:v>
                </c:pt>
                <c:pt idx="8362">
                  <c:v>9.6699829101570458</c:v>
                </c:pt>
                <c:pt idx="8363">
                  <c:v>9.2200012207040345</c:v>
                </c:pt>
                <c:pt idx="8364">
                  <c:v>9.2099914550790345</c:v>
                </c:pt>
                <c:pt idx="8365">
                  <c:v>9.0700073242190342</c:v>
                </c:pt>
                <c:pt idx="8366">
                  <c:v>9.0499877929690342</c:v>
                </c:pt>
                <c:pt idx="8367">
                  <c:v>9.0599975585940342</c:v>
                </c:pt>
                <c:pt idx="8368">
                  <c:v>9.0299987792970455</c:v>
                </c:pt>
                <c:pt idx="8369">
                  <c:v>9</c:v>
                </c:pt>
                <c:pt idx="8370">
                  <c:v>8.8899841308600003</c:v>
                </c:pt>
                <c:pt idx="8371">
                  <c:v>8.9800109863290345</c:v>
                </c:pt>
                <c:pt idx="8372">
                  <c:v>9.1999816894540345</c:v>
                </c:pt>
                <c:pt idx="8373">
                  <c:v>9.4199829101570458</c:v>
                </c:pt>
                <c:pt idx="8374">
                  <c:v>9.6799926757820458</c:v>
                </c:pt>
                <c:pt idx="8375">
                  <c:v>9.4299926757820458</c:v>
                </c:pt>
                <c:pt idx="8376">
                  <c:v>9.0799865722660229</c:v>
                </c:pt>
                <c:pt idx="8377">
                  <c:v>9.2699890136720455</c:v>
                </c:pt>
                <c:pt idx="8378">
                  <c:v>9.3599853515630116</c:v>
                </c:pt>
                <c:pt idx="8379">
                  <c:v>9.5</c:v>
                </c:pt>
                <c:pt idx="8380">
                  <c:v>9.5799865722660229</c:v>
                </c:pt>
                <c:pt idx="8381">
                  <c:v>9.3099975585940342</c:v>
                </c:pt>
                <c:pt idx="8382">
                  <c:v>9.2200012207040345</c:v>
                </c:pt>
                <c:pt idx="8383">
                  <c:v>9.4499816894540345</c:v>
                </c:pt>
                <c:pt idx="8384">
                  <c:v>9.1900024414070458</c:v>
                </c:pt>
                <c:pt idx="8385">
                  <c:v>8.8399963378910229</c:v>
                </c:pt>
                <c:pt idx="8386">
                  <c:v>8.6999816894540345</c:v>
                </c:pt>
                <c:pt idx="8387">
                  <c:v>8.9400024414070458</c:v>
                </c:pt>
                <c:pt idx="8388">
                  <c:v>8.9499816894540345</c:v>
                </c:pt>
                <c:pt idx="8389">
                  <c:v>9.1900024414070458</c:v>
                </c:pt>
                <c:pt idx="8390">
                  <c:v>8.8200073242190342</c:v>
                </c:pt>
                <c:pt idx="8391">
                  <c:v>8.510009765625</c:v>
                </c:pt>
                <c:pt idx="8392">
                  <c:v>8.3800048828130116</c:v>
                </c:pt>
                <c:pt idx="8393">
                  <c:v>8.6300048828130116</c:v>
                </c:pt>
                <c:pt idx="8394">
                  <c:v>8.8299865722660229</c:v>
                </c:pt>
                <c:pt idx="8395">
                  <c:v>8.9400024414070458</c:v>
                </c:pt>
                <c:pt idx="8396">
                  <c:v>9.0799865722660229</c:v>
                </c:pt>
                <c:pt idx="8397">
                  <c:v>8.9199829101570458</c:v>
                </c:pt>
                <c:pt idx="8398">
                  <c:v>8.8200073242190342</c:v>
                </c:pt>
                <c:pt idx="8399">
                  <c:v>8.7799987792970455</c:v>
                </c:pt>
                <c:pt idx="8400">
                  <c:v>8.8299865722660229</c:v>
                </c:pt>
                <c:pt idx="8401">
                  <c:v>8.7200012207040345</c:v>
                </c:pt>
                <c:pt idx="8402">
                  <c:v>8.7799987792970455</c:v>
                </c:pt>
                <c:pt idx="8403">
                  <c:v>8.8800048828130116</c:v>
                </c:pt>
                <c:pt idx="8404">
                  <c:v>8.9299926757820458</c:v>
                </c:pt>
                <c:pt idx="8405">
                  <c:v>9.1999816894540345</c:v>
                </c:pt>
                <c:pt idx="8406">
                  <c:v>9.239990234375</c:v>
                </c:pt>
                <c:pt idx="8407">
                  <c:v>9.5299987792970455</c:v>
                </c:pt>
                <c:pt idx="8408">
                  <c:v>9.3500061035160229</c:v>
                </c:pt>
                <c:pt idx="8409">
                  <c:v>8.8899841308600003</c:v>
                </c:pt>
                <c:pt idx="8410">
                  <c:v>8.8500061035160229</c:v>
                </c:pt>
                <c:pt idx="8411">
                  <c:v>8.9499816894540345</c:v>
                </c:pt>
                <c:pt idx="8412">
                  <c:v>9.0899963378910229</c:v>
                </c:pt>
                <c:pt idx="8413">
                  <c:v>9.3399963378910229</c:v>
                </c:pt>
                <c:pt idx="8414">
                  <c:v>9.010009765625</c:v>
                </c:pt>
                <c:pt idx="8415">
                  <c:v>8.6699829101570458</c:v>
                </c:pt>
                <c:pt idx="8416">
                  <c:v>8.75</c:v>
                </c:pt>
                <c:pt idx="8417">
                  <c:v>8.4599914550790345</c:v>
                </c:pt>
                <c:pt idx="8418">
                  <c:v>9.0400085449220455</c:v>
                </c:pt>
                <c:pt idx="8419">
                  <c:v>8.8999938964850003</c:v>
                </c:pt>
                <c:pt idx="8420">
                  <c:v>8.5199890136720455</c:v>
                </c:pt>
                <c:pt idx="8421">
                  <c:v>8.5799865722660229</c:v>
                </c:pt>
                <c:pt idx="8422">
                  <c:v>8.6900024414070458</c:v>
                </c:pt>
                <c:pt idx="8423">
                  <c:v>8.9800109863290345</c:v>
                </c:pt>
                <c:pt idx="8424">
                  <c:v>8.8200073242190342</c:v>
                </c:pt>
                <c:pt idx="8425">
                  <c:v>8.8299865722660229</c:v>
                </c:pt>
                <c:pt idx="8426">
                  <c:v>8.7900085449220455</c:v>
                </c:pt>
                <c:pt idx="8427">
                  <c:v>8.4800109863290345</c:v>
                </c:pt>
                <c:pt idx="8428">
                  <c:v>8.2799987792970455</c:v>
                </c:pt>
                <c:pt idx="8429">
                  <c:v>8.6699829101570458</c:v>
                </c:pt>
                <c:pt idx="8430">
                  <c:v>8.5299987792970455</c:v>
                </c:pt>
                <c:pt idx="8431">
                  <c:v>8.6499938964850003</c:v>
                </c:pt>
                <c:pt idx="8432">
                  <c:v>8.760009765625</c:v>
                </c:pt>
                <c:pt idx="8433">
                  <c:v>8.8399963378910229</c:v>
                </c:pt>
                <c:pt idx="8434">
                  <c:v>8.739990234375</c:v>
                </c:pt>
                <c:pt idx="8435">
                  <c:v>8.6000061035160229</c:v>
                </c:pt>
                <c:pt idx="8436">
                  <c:v>8.760009765625</c:v>
                </c:pt>
                <c:pt idx="8437">
                  <c:v>8</c:v>
                </c:pt>
                <c:pt idx="8438">
                  <c:v>8.489990234375</c:v>
                </c:pt>
                <c:pt idx="8439">
                  <c:v>8.3599853515630116</c:v>
                </c:pt>
                <c:pt idx="8440">
                  <c:v>8.6600036621100003</c:v>
                </c:pt>
                <c:pt idx="8441">
                  <c:v>8.6600036621100003</c:v>
                </c:pt>
                <c:pt idx="8442">
                  <c:v>8.0599975585940342</c:v>
                </c:pt>
                <c:pt idx="8443">
                  <c:v>8.1999816894540345</c:v>
                </c:pt>
                <c:pt idx="8444">
                  <c:v>8.4700012207040345</c:v>
                </c:pt>
                <c:pt idx="8445">
                  <c:v>8.1999816894540345</c:v>
                </c:pt>
                <c:pt idx="8446">
                  <c:v>8.3899841308600003</c:v>
                </c:pt>
                <c:pt idx="8447">
                  <c:v>8.2200012207040345</c:v>
                </c:pt>
                <c:pt idx="8448">
                  <c:v>8.4199829101570458</c:v>
                </c:pt>
                <c:pt idx="8449">
                  <c:v>8.8099975585940342</c:v>
                </c:pt>
                <c:pt idx="8450">
                  <c:v>8.9199829101570458</c:v>
                </c:pt>
                <c:pt idx="8451">
                  <c:v>8.5199890136720455</c:v>
                </c:pt>
                <c:pt idx="8452">
                  <c:v>8.4599914550790345</c:v>
                </c:pt>
                <c:pt idx="8453">
                  <c:v>8.4400024414070458</c:v>
                </c:pt>
                <c:pt idx="8454">
                  <c:v>8.6199951171880116</c:v>
                </c:pt>
                <c:pt idx="8455">
                  <c:v>8.7699890136720455</c:v>
                </c:pt>
                <c:pt idx="8456">
                  <c:v>8.7200012207040345</c:v>
                </c:pt>
                <c:pt idx="8457">
                  <c:v>8.5199890136720455</c:v>
                </c:pt>
                <c:pt idx="8458">
                  <c:v>8.7799987792970455</c:v>
                </c:pt>
                <c:pt idx="8459">
                  <c:v>8.8500061035160229</c:v>
                </c:pt>
                <c:pt idx="8460">
                  <c:v>8.9199829101570458</c:v>
                </c:pt>
                <c:pt idx="8461">
                  <c:v>8.7300109863290345</c:v>
                </c:pt>
                <c:pt idx="8462">
                  <c:v>8.5199890136720455</c:v>
                </c:pt>
                <c:pt idx="8463">
                  <c:v>8.4800109863290345</c:v>
                </c:pt>
                <c:pt idx="8464">
                  <c:v>8.2699890136720455</c:v>
                </c:pt>
                <c:pt idx="8465">
                  <c:v>8.1799926757820458</c:v>
                </c:pt>
                <c:pt idx="8466">
                  <c:v>8.3200073242190342</c:v>
                </c:pt>
                <c:pt idx="8467">
                  <c:v>8.6099853515630116</c:v>
                </c:pt>
                <c:pt idx="8468">
                  <c:v>8.1900024414070458</c:v>
                </c:pt>
                <c:pt idx="8469">
                  <c:v>8.4100036621100003</c:v>
                </c:pt>
                <c:pt idx="8470">
                  <c:v>8.5199890136720455</c:v>
                </c:pt>
                <c:pt idx="8471">
                  <c:v>8.6999816894540345</c:v>
                </c:pt>
                <c:pt idx="8472">
                  <c:v>9.3200073242190342</c:v>
                </c:pt>
                <c:pt idx="8473">
                  <c:v>8.5400085449220455</c:v>
                </c:pt>
                <c:pt idx="8474">
                  <c:v>8.5700073242190342</c:v>
                </c:pt>
                <c:pt idx="8475">
                  <c:v>8.510009765625</c:v>
                </c:pt>
                <c:pt idx="8476">
                  <c:v>8.7999877929690342</c:v>
                </c:pt>
                <c:pt idx="8477">
                  <c:v>8.6199951171880116</c:v>
                </c:pt>
                <c:pt idx="8478">
                  <c:v>8.3500061035160229</c:v>
                </c:pt>
                <c:pt idx="8479">
                  <c:v>8.2099914550790345</c:v>
                </c:pt>
                <c:pt idx="8480">
                  <c:v>8.1199951171880116</c:v>
                </c:pt>
                <c:pt idx="8481">
                  <c:v>8.3099975585940342</c:v>
                </c:pt>
                <c:pt idx="8482">
                  <c:v>8.4100036621100003</c:v>
                </c:pt>
                <c:pt idx="8483">
                  <c:v>8.2099914550790345</c:v>
                </c:pt>
                <c:pt idx="8484">
                  <c:v>7.7799987792970455</c:v>
                </c:pt>
                <c:pt idx="8485">
                  <c:v>8.1099853515630116</c:v>
                </c:pt>
                <c:pt idx="8486">
                  <c:v>8.010009765625</c:v>
                </c:pt>
                <c:pt idx="8487">
                  <c:v>7.9199829101570458</c:v>
                </c:pt>
                <c:pt idx="8488">
                  <c:v>7.989990234375</c:v>
                </c:pt>
                <c:pt idx="8489">
                  <c:v>8.1600036621100003</c:v>
                </c:pt>
                <c:pt idx="8490">
                  <c:v>8.2900085449220455</c:v>
                </c:pt>
                <c:pt idx="8491">
                  <c:v>8.0299987792970455</c:v>
                </c:pt>
                <c:pt idx="8492">
                  <c:v>8.1199951171880116</c:v>
                </c:pt>
                <c:pt idx="8493">
                  <c:v>8.3500061035160229</c:v>
                </c:pt>
                <c:pt idx="8494">
                  <c:v>8.2900085449220455</c:v>
                </c:pt>
                <c:pt idx="8495">
                  <c:v>8.1099853515630116</c:v>
                </c:pt>
                <c:pt idx="8496">
                  <c:v>7.7099914550790345</c:v>
                </c:pt>
                <c:pt idx="8497">
                  <c:v>7.7099914550790345</c:v>
                </c:pt>
                <c:pt idx="8498">
                  <c:v>7.6999816894540345</c:v>
                </c:pt>
                <c:pt idx="8499">
                  <c:v>8.0199890136720455</c:v>
                </c:pt>
                <c:pt idx="8500">
                  <c:v>7.9299926757820458</c:v>
                </c:pt>
                <c:pt idx="8501">
                  <c:v>8.0799865722660229</c:v>
                </c:pt>
                <c:pt idx="8502">
                  <c:v>7.8800048828130116</c:v>
                </c:pt>
                <c:pt idx="8503">
                  <c:v>7.9299926757820458</c:v>
                </c:pt>
                <c:pt idx="8504">
                  <c:v>8.3200073242190342</c:v>
                </c:pt>
                <c:pt idx="8505">
                  <c:v>8.5599975585940342</c:v>
                </c:pt>
                <c:pt idx="8506">
                  <c:v>8.5799865722660229</c:v>
                </c:pt>
                <c:pt idx="8507">
                  <c:v>8.5199890136720455</c:v>
                </c:pt>
                <c:pt idx="8508">
                  <c:v>8.5599975585940342</c:v>
                </c:pt>
                <c:pt idx="8509">
                  <c:v>8.6600036621100003</c:v>
                </c:pt>
                <c:pt idx="8510">
                  <c:v>8.2999877929690342</c:v>
                </c:pt>
                <c:pt idx="8511">
                  <c:v>8.5</c:v>
                </c:pt>
                <c:pt idx="8512">
                  <c:v>8.1999816894540345</c:v>
                </c:pt>
                <c:pt idx="8513">
                  <c:v>8.1000061035160229</c:v>
                </c:pt>
                <c:pt idx="8514">
                  <c:v>7.760009765625</c:v>
                </c:pt>
                <c:pt idx="8515">
                  <c:v>7.8599853515630116</c:v>
                </c:pt>
                <c:pt idx="8516">
                  <c:v>8.2999877929690342</c:v>
                </c:pt>
                <c:pt idx="8517">
                  <c:v>8.8599853515630116</c:v>
                </c:pt>
                <c:pt idx="8518">
                  <c:v>8.239990234375</c:v>
                </c:pt>
                <c:pt idx="8519">
                  <c:v>8</c:v>
                </c:pt>
                <c:pt idx="8520">
                  <c:v>7.6699829101570458</c:v>
                </c:pt>
                <c:pt idx="8521">
                  <c:v>7.6499938964850003</c:v>
                </c:pt>
                <c:pt idx="8522">
                  <c:v>7.5700073242190342</c:v>
                </c:pt>
                <c:pt idx="8523">
                  <c:v>7.75</c:v>
                </c:pt>
                <c:pt idx="8524">
                  <c:v>8</c:v>
                </c:pt>
                <c:pt idx="8525">
                  <c:v>7.9499816894540345</c:v>
                </c:pt>
                <c:pt idx="8526">
                  <c:v>7.9400024414070458</c:v>
                </c:pt>
                <c:pt idx="8527">
                  <c:v>8.0899963378910229</c:v>
                </c:pt>
                <c:pt idx="8528">
                  <c:v>8.1199951171880116</c:v>
                </c:pt>
                <c:pt idx="8529">
                  <c:v>8.0799865722660229</c:v>
                </c:pt>
                <c:pt idx="8530">
                  <c:v>8.0199890136720455</c:v>
                </c:pt>
                <c:pt idx="8531">
                  <c:v>7.8599853515630116</c:v>
                </c:pt>
                <c:pt idx="8532">
                  <c:v>7.7699890136720455</c:v>
                </c:pt>
                <c:pt idx="8533">
                  <c:v>7.8399963378910229</c:v>
                </c:pt>
                <c:pt idx="8534">
                  <c:v>7.9400024414070458</c:v>
                </c:pt>
                <c:pt idx="8535">
                  <c:v>7.8899841308600003</c:v>
                </c:pt>
                <c:pt idx="8536">
                  <c:v>7.5400085449220455</c:v>
                </c:pt>
                <c:pt idx="8537">
                  <c:v>7.7300109863290345</c:v>
                </c:pt>
                <c:pt idx="8538">
                  <c:v>8.0899963378910229</c:v>
                </c:pt>
                <c:pt idx="8539">
                  <c:v>8.1000061035160229</c:v>
                </c:pt>
                <c:pt idx="8540">
                  <c:v>7.8500061035160229</c:v>
                </c:pt>
                <c:pt idx="8541">
                  <c:v>8.1300048828130116</c:v>
                </c:pt>
                <c:pt idx="8542">
                  <c:v>7.8200073242190342</c:v>
                </c:pt>
                <c:pt idx="8543">
                  <c:v>7.2200012207040345</c:v>
                </c:pt>
                <c:pt idx="8544">
                  <c:v>7.2699890136720455</c:v>
                </c:pt>
                <c:pt idx="8545">
                  <c:v>7.5599975585940342</c:v>
                </c:pt>
                <c:pt idx="8546">
                  <c:v>7.5799865722660229</c:v>
                </c:pt>
                <c:pt idx="8547">
                  <c:v>7.6300048828130116</c:v>
                </c:pt>
                <c:pt idx="8548">
                  <c:v>7.7900085449220455</c:v>
                </c:pt>
                <c:pt idx="8549">
                  <c:v>7.4800109863290345</c:v>
                </c:pt>
                <c:pt idx="8550">
                  <c:v>7.5299987792970455</c:v>
                </c:pt>
                <c:pt idx="8551">
                  <c:v>7.9199829101570458</c:v>
                </c:pt>
                <c:pt idx="8552">
                  <c:v>7.7999877929690342</c:v>
                </c:pt>
                <c:pt idx="8553">
                  <c:v>7.5299987792970455</c:v>
                </c:pt>
                <c:pt idx="8554">
                  <c:v>7.5700073242190342</c:v>
                </c:pt>
                <c:pt idx="8555">
                  <c:v>7.7799987792970455</c:v>
                </c:pt>
                <c:pt idx="8556">
                  <c:v>8.4599914550790345</c:v>
                </c:pt>
                <c:pt idx="8557">
                  <c:v>8.1999816894540345</c:v>
                </c:pt>
                <c:pt idx="8558">
                  <c:v>7.7699890136720455</c:v>
                </c:pt>
                <c:pt idx="8559">
                  <c:v>7.6199951171880116</c:v>
                </c:pt>
                <c:pt idx="8560">
                  <c:v>7.6499938964850003</c:v>
                </c:pt>
                <c:pt idx="8561">
                  <c:v>7.7699890136720455</c:v>
                </c:pt>
                <c:pt idx="8562">
                  <c:v>7.9400024414070458</c:v>
                </c:pt>
                <c:pt idx="8563">
                  <c:v>7.8899841308600003</c:v>
                </c:pt>
                <c:pt idx="8564">
                  <c:v>7.7200012207040345</c:v>
                </c:pt>
                <c:pt idx="8565">
                  <c:v>7.6199951171880116</c:v>
                </c:pt>
                <c:pt idx="8566">
                  <c:v>7.9199829101570458</c:v>
                </c:pt>
                <c:pt idx="8567">
                  <c:v>7.9400024414070458</c:v>
                </c:pt>
                <c:pt idx="8568">
                  <c:v>7.9400024414070458</c:v>
                </c:pt>
                <c:pt idx="8569">
                  <c:v>8.0299987792970455</c:v>
                </c:pt>
                <c:pt idx="8570">
                  <c:v>7.8800048828130116</c:v>
                </c:pt>
                <c:pt idx="8571">
                  <c:v>7.9700012207040345</c:v>
                </c:pt>
                <c:pt idx="8572">
                  <c:v>7.8500061035160229</c:v>
                </c:pt>
                <c:pt idx="8573">
                  <c:v>7.9499816894540345</c:v>
                </c:pt>
                <c:pt idx="8574">
                  <c:v>8.1300048828130116</c:v>
                </c:pt>
                <c:pt idx="8575">
                  <c:v>8.3099975585940342</c:v>
                </c:pt>
                <c:pt idx="8576">
                  <c:v>8.3899841308600003</c:v>
                </c:pt>
                <c:pt idx="8577">
                  <c:v>8.2799987792970455</c:v>
                </c:pt>
                <c:pt idx="8578">
                  <c:v>7.9499816894540345</c:v>
                </c:pt>
                <c:pt idx="8579">
                  <c:v>8.0899963378910229</c:v>
                </c:pt>
                <c:pt idx="8580">
                  <c:v>7.9400024414070458</c:v>
                </c:pt>
                <c:pt idx="8581">
                  <c:v>8.1000061035160229</c:v>
                </c:pt>
                <c:pt idx="8582">
                  <c:v>8.0299987792970455</c:v>
                </c:pt>
                <c:pt idx="8583">
                  <c:v>8.1699829101570458</c:v>
                </c:pt>
                <c:pt idx="8584">
                  <c:v>8.010009765625</c:v>
                </c:pt>
                <c:pt idx="8585">
                  <c:v>8.1099853515630116</c:v>
                </c:pt>
                <c:pt idx="8586">
                  <c:v>8.2200012207040345</c:v>
                </c:pt>
                <c:pt idx="8587">
                  <c:v>8.0599975585940342</c:v>
                </c:pt>
                <c:pt idx="8588">
                  <c:v>8.3399963378910229</c:v>
                </c:pt>
                <c:pt idx="8589">
                  <c:v>8.1699829101570458</c:v>
                </c:pt>
                <c:pt idx="8590">
                  <c:v>8.489990234375</c:v>
                </c:pt>
                <c:pt idx="8591">
                  <c:v>8.0799865722660229</c:v>
                </c:pt>
                <c:pt idx="8592">
                  <c:v>8.1399841308600003</c:v>
                </c:pt>
                <c:pt idx="8593">
                  <c:v>8.239990234375</c:v>
                </c:pt>
                <c:pt idx="8594">
                  <c:v>7.9199829101570458</c:v>
                </c:pt>
                <c:pt idx="8595">
                  <c:v>7.8699951171880116</c:v>
                </c:pt>
                <c:pt idx="8596">
                  <c:v>7.8099975585940342</c:v>
                </c:pt>
                <c:pt idx="8597">
                  <c:v>7.8200073242190342</c:v>
                </c:pt>
                <c:pt idx="8598">
                  <c:v>7.9199829101570458</c:v>
                </c:pt>
                <c:pt idx="8599">
                  <c:v>8.1699829101570458</c:v>
                </c:pt>
                <c:pt idx="8600">
                  <c:v>8.3500061035160229</c:v>
                </c:pt>
                <c:pt idx="8601">
                  <c:v>8.1099853515630116</c:v>
                </c:pt>
                <c:pt idx="8602">
                  <c:v>7.8500061035160229</c:v>
                </c:pt>
                <c:pt idx="8603">
                  <c:v>7.8399963378910229</c:v>
                </c:pt>
                <c:pt idx="8604">
                  <c:v>8.1699829101570458</c:v>
                </c:pt>
                <c:pt idx="8605">
                  <c:v>7.9800109863290345</c:v>
                </c:pt>
                <c:pt idx="8606">
                  <c:v>8.1000061035160229</c:v>
                </c:pt>
                <c:pt idx="8607">
                  <c:v>8.0299987792970455</c:v>
                </c:pt>
                <c:pt idx="8608">
                  <c:v>8.0899963378910229</c:v>
                </c:pt>
                <c:pt idx="8609">
                  <c:v>8.010009765625</c:v>
                </c:pt>
                <c:pt idx="8610">
                  <c:v>8.1699829101570458</c:v>
                </c:pt>
                <c:pt idx="8611">
                  <c:v>8.2699890136720455</c:v>
                </c:pt>
                <c:pt idx="8612">
                  <c:v>8.0299987792970455</c:v>
                </c:pt>
                <c:pt idx="8613">
                  <c:v>8.1799926757820458</c:v>
                </c:pt>
                <c:pt idx="8614">
                  <c:v>8.1399841308600003</c:v>
                </c:pt>
                <c:pt idx="8615">
                  <c:v>8.1099853515630116</c:v>
                </c:pt>
                <c:pt idx="8616">
                  <c:v>8.1099853515630116</c:v>
                </c:pt>
                <c:pt idx="8617">
                  <c:v>7.9400024414070458</c:v>
                </c:pt>
                <c:pt idx="8618">
                  <c:v>8.0899963378910229</c:v>
                </c:pt>
                <c:pt idx="8619">
                  <c:v>8.1999816894540345</c:v>
                </c:pt>
                <c:pt idx="8620">
                  <c:v>8.2200012207040345</c:v>
                </c:pt>
                <c:pt idx="8621">
                  <c:v>8.1699829101570458</c:v>
                </c:pt>
                <c:pt idx="8622">
                  <c:v>8.2799987792970455</c:v>
                </c:pt>
                <c:pt idx="8623">
                  <c:v>8.3800048828130116</c:v>
                </c:pt>
                <c:pt idx="8624">
                  <c:v>8.3099975585940342</c:v>
                </c:pt>
                <c:pt idx="8625">
                  <c:v>8.010009765625</c:v>
                </c:pt>
                <c:pt idx="8626">
                  <c:v>7.9199829101570458</c:v>
                </c:pt>
                <c:pt idx="8627">
                  <c:v>7.9499816894540345</c:v>
                </c:pt>
                <c:pt idx="8628">
                  <c:v>8</c:v>
                </c:pt>
                <c:pt idx="8629">
                  <c:v>8.1300048828130116</c:v>
                </c:pt>
                <c:pt idx="8630">
                  <c:v>8.4700012207040345</c:v>
                </c:pt>
                <c:pt idx="8631">
                  <c:v>8.5700073242190342</c:v>
                </c:pt>
                <c:pt idx="8632">
                  <c:v>8.4400024414070458</c:v>
                </c:pt>
                <c:pt idx="8633">
                  <c:v>8.3899841308600003</c:v>
                </c:pt>
                <c:pt idx="8634">
                  <c:v>8.3999938964850003</c:v>
                </c:pt>
                <c:pt idx="8635">
                  <c:v>8.4599914550790345</c:v>
                </c:pt>
                <c:pt idx="8636">
                  <c:v>8.3099975585940342</c:v>
                </c:pt>
                <c:pt idx="8637">
                  <c:v>8.3899841308600003</c:v>
                </c:pt>
                <c:pt idx="8638">
                  <c:v>8.3999938964850003</c:v>
                </c:pt>
                <c:pt idx="8639">
                  <c:v>8.4499816894540345</c:v>
                </c:pt>
                <c:pt idx="8640">
                  <c:v>8.5799865722660229</c:v>
                </c:pt>
                <c:pt idx="8641">
                  <c:v>8.4800109863290345</c:v>
                </c:pt>
                <c:pt idx="8642">
                  <c:v>8.5499877929690342</c:v>
                </c:pt>
                <c:pt idx="8643">
                  <c:v>8.760009765625</c:v>
                </c:pt>
                <c:pt idx="8644">
                  <c:v>8.7300109863290345</c:v>
                </c:pt>
                <c:pt idx="8645">
                  <c:v>8.7300109863290345</c:v>
                </c:pt>
                <c:pt idx="8646">
                  <c:v>8.6799926757820458</c:v>
                </c:pt>
                <c:pt idx="8647">
                  <c:v>8.7900085449220455</c:v>
                </c:pt>
                <c:pt idx="8648">
                  <c:v>8.9100036621100003</c:v>
                </c:pt>
                <c:pt idx="8649">
                  <c:v>8.8899841308600003</c:v>
                </c:pt>
                <c:pt idx="8650">
                  <c:v>8.8699951171880116</c:v>
                </c:pt>
                <c:pt idx="8651">
                  <c:v>8.6499938964850003</c:v>
                </c:pt>
                <c:pt idx="8652">
                  <c:v>8.6099853515630116</c:v>
                </c:pt>
                <c:pt idx="8653">
                  <c:v>8.739990234375</c:v>
                </c:pt>
                <c:pt idx="8654">
                  <c:v>8.8399963378910229</c:v>
                </c:pt>
                <c:pt idx="8655">
                  <c:v>8.6999816894540345</c:v>
                </c:pt>
                <c:pt idx="8656">
                  <c:v>8.6499938964850003</c:v>
                </c:pt>
                <c:pt idx="8657">
                  <c:v>8.8599853515630116</c:v>
                </c:pt>
                <c:pt idx="8658">
                  <c:v>8.9100036621100003</c:v>
                </c:pt>
                <c:pt idx="8659">
                  <c:v>9.0499877929690342</c:v>
                </c:pt>
                <c:pt idx="8660">
                  <c:v>8.8299865722660229</c:v>
                </c:pt>
                <c:pt idx="8661">
                  <c:v>8.8399963378910229</c:v>
                </c:pt>
                <c:pt idx="8662">
                  <c:v>8.8899841308600003</c:v>
                </c:pt>
                <c:pt idx="8663">
                  <c:v>8.8699951171880116</c:v>
                </c:pt>
                <c:pt idx="8664">
                  <c:v>9.1300048828130116</c:v>
                </c:pt>
                <c:pt idx="8665">
                  <c:v>8.8500061035160229</c:v>
                </c:pt>
                <c:pt idx="8666">
                  <c:v>8.739990234375</c:v>
                </c:pt>
                <c:pt idx="8667">
                  <c:v>8.8200073242190342</c:v>
                </c:pt>
                <c:pt idx="8668">
                  <c:v>9</c:v>
                </c:pt>
                <c:pt idx="8669">
                  <c:v>9.1000061035160229</c:v>
                </c:pt>
                <c:pt idx="8670">
                  <c:v>9.0599975585940342</c:v>
                </c:pt>
                <c:pt idx="8671">
                  <c:v>8.9700012207040345</c:v>
                </c:pt>
                <c:pt idx="8672">
                  <c:v>8.7099914550790345</c:v>
                </c:pt>
                <c:pt idx="8673">
                  <c:v>8.9400024414070458</c:v>
                </c:pt>
                <c:pt idx="8674">
                  <c:v>9.0299987792970455</c:v>
                </c:pt>
                <c:pt idx="8675">
                  <c:v>9.0899963378910229</c:v>
                </c:pt>
                <c:pt idx="8676">
                  <c:v>9.260009765625</c:v>
                </c:pt>
                <c:pt idx="8677">
                  <c:v>9.239990234375</c:v>
                </c:pt>
                <c:pt idx="8678">
                  <c:v>9.1499938964850003</c:v>
                </c:pt>
                <c:pt idx="8679">
                  <c:v>9.2099914550790345</c:v>
                </c:pt>
                <c:pt idx="8680">
                  <c:v>9.0199890136720455</c:v>
                </c:pt>
                <c:pt idx="8681">
                  <c:v>9</c:v>
                </c:pt>
                <c:pt idx="8682">
                  <c:v>9.1199951171880116</c:v>
                </c:pt>
                <c:pt idx="8683">
                  <c:v>9.1099853515630116</c:v>
                </c:pt>
                <c:pt idx="8684">
                  <c:v>9.010009765625</c:v>
                </c:pt>
                <c:pt idx="8685">
                  <c:v>9.1999816894540345</c:v>
                </c:pt>
                <c:pt idx="8686">
                  <c:v>8.8999938964850003</c:v>
                </c:pt>
                <c:pt idx="8687">
                  <c:v>9.0899963378910229</c:v>
                </c:pt>
                <c:pt idx="8688">
                  <c:v>9.25</c:v>
                </c:pt>
                <c:pt idx="8689">
                  <c:v>9.2300109863290345</c:v>
                </c:pt>
                <c:pt idx="8690">
                  <c:v>9.1300048828130116</c:v>
                </c:pt>
                <c:pt idx="8691">
                  <c:v>9.3299865722660229</c:v>
                </c:pt>
                <c:pt idx="8692">
                  <c:v>9.1900024414070458</c:v>
                </c:pt>
                <c:pt idx="8693">
                  <c:v>9.3200073242190342</c:v>
                </c:pt>
                <c:pt idx="8694">
                  <c:v>9.3999938964850003</c:v>
                </c:pt>
                <c:pt idx="8695">
                  <c:v>9.260009765625</c:v>
                </c:pt>
                <c:pt idx="8696">
                  <c:v>9.3099975585940342</c:v>
                </c:pt>
                <c:pt idx="8697">
                  <c:v>9.3599853515630116</c:v>
                </c:pt>
                <c:pt idx="8698">
                  <c:v>9.5599975585940342</c:v>
                </c:pt>
                <c:pt idx="8699">
                  <c:v>9.7799987792970455</c:v>
                </c:pt>
                <c:pt idx="8700">
                  <c:v>9.5400085449220455</c:v>
                </c:pt>
                <c:pt idx="8701">
                  <c:v>9.5400085449220455</c:v>
                </c:pt>
                <c:pt idx="8702">
                  <c:v>9.1600036621100003</c:v>
                </c:pt>
                <c:pt idx="8703">
                  <c:v>9.0599975585940342</c:v>
                </c:pt>
                <c:pt idx="8704">
                  <c:v>8.7699890136720455</c:v>
                </c:pt>
                <c:pt idx="8705">
                  <c:v>9.0499877929690342</c:v>
                </c:pt>
                <c:pt idx="8706">
                  <c:v>9.2200012207040345</c:v>
                </c:pt>
                <c:pt idx="8707">
                  <c:v>9.2799987792970455</c:v>
                </c:pt>
                <c:pt idx="8708">
                  <c:v>9.4599914550790345</c:v>
                </c:pt>
                <c:pt idx="8709">
                  <c:v>9.0700073242190342</c:v>
                </c:pt>
                <c:pt idx="8710">
                  <c:v>9.1699829101570458</c:v>
                </c:pt>
                <c:pt idx="8711">
                  <c:v>9.1999816894540345</c:v>
                </c:pt>
                <c:pt idx="8712">
                  <c:v>9.2699890136720455</c:v>
                </c:pt>
                <c:pt idx="8713">
                  <c:v>9.2799987792970455</c:v>
                </c:pt>
                <c:pt idx="8714">
                  <c:v>9.0599975585940342</c:v>
                </c:pt>
                <c:pt idx="8715">
                  <c:v>8.8099975585940342</c:v>
                </c:pt>
                <c:pt idx="8716">
                  <c:v>8.8699951171880116</c:v>
                </c:pt>
                <c:pt idx="8717">
                  <c:v>9.1000061035160229</c:v>
                </c:pt>
                <c:pt idx="8718">
                  <c:v>9.1600036621100003</c:v>
                </c:pt>
                <c:pt idx="8719">
                  <c:v>8.9499816894540345</c:v>
                </c:pt>
                <c:pt idx="8720">
                  <c:v>8.9800109863290345</c:v>
                </c:pt>
                <c:pt idx="8721">
                  <c:v>9.1499938964850003</c:v>
                </c:pt>
                <c:pt idx="8722">
                  <c:v>9.510009765625</c:v>
                </c:pt>
                <c:pt idx="8723">
                  <c:v>9.510009765625</c:v>
                </c:pt>
                <c:pt idx="8724">
                  <c:v>9.1199951171880116</c:v>
                </c:pt>
                <c:pt idx="8725">
                  <c:v>9.1999816894540345</c:v>
                </c:pt>
                <c:pt idx="8726">
                  <c:v>9.0599975585940342</c:v>
                </c:pt>
                <c:pt idx="8727">
                  <c:v>9.2300109863290345</c:v>
                </c:pt>
                <c:pt idx="8728">
                  <c:v>9.6000061035160229</c:v>
                </c:pt>
                <c:pt idx="8729">
                  <c:v>9.2300109863290345</c:v>
                </c:pt>
                <c:pt idx="8730">
                  <c:v>9.4199829101570458</c:v>
                </c:pt>
                <c:pt idx="8731">
                  <c:v>8.989990234375</c:v>
                </c:pt>
                <c:pt idx="8732">
                  <c:v>9.1499938964850003</c:v>
                </c:pt>
                <c:pt idx="8733">
                  <c:v>9.1499938964850003</c:v>
                </c:pt>
                <c:pt idx="8734">
                  <c:v>9.1099853515630116</c:v>
                </c:pt>
                <c:pt idx="8735">
                  <c:v>9.2300109863290345</c:v>
                </c:pt>
                <c:pt idx="8736">
                  <c:v>9.1900024414070458</c:v>
                </c:pt>
                <c:pt idx="8737">
                  <c:v>8.989990234375</c:v>
                </c:pt>
                <c:pt idx="8738">
                  <c:v>9.1399841308600003</c:v>
                </c:pt>
                <c:pt idx="8739">
                  <c:v>9.1799926757820458</c:v>
                </c:pt>
                <c:pt idx="8740">
                  <c:v>9.3200073242190342</c:v>
                </c:pt>
                <c:pt idx="8741">
                  <c:v>9.3399963378910229</c:v>
                </c:pt>
                <c:pt idx="8742">
                  <c:v>9.010009765625</c:v>
                </c:pt>
                <c:pt idx="8743">
                  <c:v>8.6999816894540345</c:v>
                </c:pt>
                <c:pt idx="8744">
                  <c:v>8.989990234375</c:v>
                </c:pt>
                <c:pt idx="8745">
                  <c:v>9.239990234375</c:v>
                </c:pt>
                <c:pt idx="8746">
                  <c:v>9.4499816894540345</c:v>
                </c:pt>
                <c:pt idx="8747">
                  <c:v>9.3299865722660229</c:v>
                </c:pt>
                <c:pt idx="8748">
                  <c:v>9.6399841308600003</c:v>
                </c:pt>
                <c:pt idx="8749">
                  <c:v>9.5400085449220455</c:v>
                </c:pt>
                <c:pt idx="8750">
                  <c:v>9.1199951171880116</c:v>
                </c:pt>
                <c:pt idx="8751">
                  <c:v>8.989990234375</c:v>
                </c:pt>
                <c:pt idx="8752">
                  <c:v>9.1499938964850003</c:v>
                </c:pt>
                <c:pt idx="8753">
                  <c:v>9.0799865722660229</c:v>
                </c:pt>
                <c:pt idx="8754">
                  <c:v>8.8099975585940342</c:v>
                </c:pt>
                <c:pt idx="8755">
                  <c:v>8.2999877929690342</c:v>
                </c:pt>
                <c:pt idx="8756">
                  <c:v>8.6999816894540345</c:v>
                </c:pt>
                <c:pt idx="8757">
                  <c:v>8.5499877929690342</c:v>
                </c:pt>
                <c:pt idx="8758">
                  <c:v>8.8699951171880116</c:v>
                </c:pt>
                <c:pt idx="8759">
                  <c:v>8.5499877929690342</c:v>
                </c:pt>
                <c:pt idx="8760">
                  <c:v>8.6699829101570458</c:v>
                </c:pt>
                <c:pt idx="8761">
                  <c:v>8.9299926757820458</c:v>
                </c:pt>
                <c:pt idx="8762">
                  <c:v>9.1999816894540345</c:v>
                </c:pt>
                <c:pt idx="8763">
                  <c:v>9.4199829101570458</c:v>
                </c:pt>
                <c:pt idx="8764">
                  <c:v>9.3200073242190342</c:v>
                </c:pt>
                <c:pt idx="8765">
                  <c:v>9.3099975585940342</c:v>
                </c:pt>
                <c:pt idx="8766">
                  <c:v>8.9800109863290345</c:v>
                </c:pt>
                <c:pt idx="8767">
                  <c:v>8.9199829101570458</c:v>
                </c:pt>
                <c:pt idx="8768">
                  <c:v>8.739990234375</c:v>
                </c:pt>
                <c:pt idx="8769">
                  <c:v>8.5499877929690342</c:v>
                </c:pt>
                <c:pt idx="8770">
                  <c:v>8.3500061035160229</c:v>
                </c:pt>
                <c:pt idx="8771">
                  <c:v>8.5</c:v>
                </c:pt>
                <c:pt idx="8772">
                  <c:v>8.7200012207040345</c:v>
                </c:pt>
                <c:pt idx="8773">
                  <c:v>9.2999877929690342</c:v>
                </c:pt>
                <c:pt idx="8774">
                  <c:v>8.6000061035160229</c:v>
                </c:pt>
                <c:pt idx="8775">
                  <c:v>8.5499877929690342</c:v>
                </c:pt>
                <c:pt idx="8776">
                  <c:v>8.2799987792970455</c:v>
                </c:pt>
                <c:pt idx="8777">
                  <c:v>8.6399841308600003</c:v>
                </c:pt>
                <c:pt idx="8778">
                  <c:v>8.7799987792970455</c:v>
                </c:pt>
                <c:pt idx="8779">
                  <c:v>9.6300048828130116</c:v>
                </c:pt>
                <c:pt idx="8780">
                  <c:v>9.0700073242190342</c:v>
                </c:pt>
                <c:pt idx="8781">
                  <c:v>8.6999816894540345</c:v>
                </c:pt>
                <c:pt idx="8782">
                  <c:v>8.7799987792970455</c:v>
                </c:pt>
                <c:pt idx="8783">
                  <c:v>8.3800048828130116</c:v>
                </c:pt>
                <c:pt idx="8784">
                  <c:v>8.2300109863290345</c:v>
                </c:pt>
                <c:pt idx="8785">
                  <c:v>8.3699951171880116</c:v>
                </c:pt>
                <c:pt idx="8786">
                  <c:v>8.6000061035160229</c:v>
                </c:pt>
                <c:pt idx="8787">
                  <c:v>8.6999816894540345</c:v>
                </c:pt>
                <c:pt idx="8788">
                  <c:v>8.489990234375</c:v>
                </c:pt>
                <c:pt idx="8789">
                  <c:v>8.4400024414070458</c:v>
                </c:pt>
                <c:pt idx="8790">
                  <c:v>8.5</c:v>
                </c:pt>
                <c:pt idx="8791">
                  <c:v>8.6000061035160229</c:v>
                </c:pt>
                <c:pt idx="8792">
                  <c:v>8.8999938964850003</c:v>
                </c:pt>
                <c:pt idx="8793">
                  <c:v>8.8699951171880116</c:v>
                </c:pt>
                <c:pt idx="8794">
                  <c:v>8.3500061035160229</c:v>
                </c:pt>
                <c:pt idx="8795">
                  <c:v>8.6399841308600003</c:v>
                </c:pt>
                <c:pt idx="8796">
                  <c:v>8.8899841308600003</c:v>
                </c:pt>
                <c:pt idx="8797">
                  <c:v>9</c:v>
                </c:pt>
                <c:pt idx="8798">
                  <c:v>9.3500061035160229</c:v>
                </c:pt>
                <c:pt idx="8799">
                  <c:v>9.4400024414070458</c:v>
                </c:pt>
                <c:pt idx="8800">
                  <c:v>9.1499938964850003</c:v>
                </c:pt>
                <c:pt idx="8801">
                  <c:v>8.8899841308600003</c:v>
                </c:pt>
                <c:pt idx="8802">
                  <c:v>8.9499816894540345</c:v>
                </c:pt>
                <c:pt idx="8803">
                  <c:v>8.3099975585940342</c:v>
                </c:pt>
                <c:pt idx="8804">
                  <c:v>8.3599853515630116</c:v>
                </c:pt>
                <c:pt idx="8805">
                  <c:v>8.7200012207040345</c:v>
                </c:pt>
                <c:pt idx="8806">
                  <c:v>8.8200073242190342</c:v>
                </c:pt>
                <c:pt idx="8807">
                  <c:v>8.8099975585940342</c:v>
                </c:pt>
                <c:pt idx="8808">
                  <c:v>8.739990234375</c:v>
                </c:pt>
                <c:pt idx="8809">
                  <c:v>9.1799926757820458</c:v>
                </c:pt>
                <c:pt idx="8810">
                  <c:v>8.6000061035160229</c:v>
                </c:pt>
                <c:pt idx="8811">
                  <c:v>8.6499938964850003</c:v>
                </c:pt>
                <c:pt idx="8812">
                  <c:v>8.4800109863290345</c:v>
                </c:pt>
                <c:pt idx="8813">
                  <c:v>8.4700012207040345</c:v>
                </c:pt>
                <c:pt idx="8814">
                  <c:v>9.0400085449220455</c:v>
                </c:pt>
                <c:pt idx="8815">
                  <c:v>8.5400085449220455</c:v>
                </c:pt>
                <c:pt idx="8816">
                  <c:v>8.6600036621100003</c:v>
                </c:pt>
                <c:pt idx="8817">
                  <c:v>8.5199890136720455</c:v>
                </c:pt>
                <c:pt idx="8818">
                  <c:v>8.7699890136720455</c:v>
                </c:pt>
                <c:pt idx="8819">
                  <c:v>8.9299926757820458</c:v>
                </c:pt>
                <c:pt idx="8820">
                  <c:v>8.6999816894540345</c:v>
                </c:pt>
                <c:pt idx="8821">
                  <c:v>8.8999938964850003</c:v>
                </c:pt>
                <c:pt idx="8822">
                  <c:v>8.75</c:v>
                </c:pt>
                <c:pt idx="8823">
                  <c:v>8.8599853515630116</c:v>
                </c:pt>
                <c:pt idx="8824">
                  <c:v>8.9499816894540345</c:v>
                </c:pt>
                <c:pt idx="8825">
                  <c:v>8.8200073242190342</c:v>
                </c:pt>
                <c:pt idx="8826">
                  <c:v>8.5599975585940342</c:v>
                </c:pt>
                <c:pt idx="8827">
                  <c:v>8.3999938964850003</c:v>
                </c:pt>
                <c:pt idx="8828">
                  <c:v>8.5199890136720455</c:v>
                </c:pt>
                <c:pt idx="8829">
                  <c:v>8.3699951171880116</c:v>
                </c:pt>
                <c:pt idx="8830">
                  <c:v>8.5499877929690342</c:v>
                </c:pt>
                <c:pt idx="8831">
                  <c:v>8.8999938964850003</c:v>
                </c:pt>
                <c:pt idx="8832">
                  <c:v>8.8200073242190342</c:v>
                </c:pt>
                <c:pt idx="8833">
                  <c:v>8.8200073242190342</c:v>
                </c:pt>
                <c:pt idx="8834">
                  <c:v>8.5299987792970455</c:v>
                </c:pt>
                <c:pt idx="8835">
                  <c:v>8.5499877929690342</c:v>
                </c:pt>
                <c:pt idx="8836">
                  <c:v>8.4800109863290345</c:v>
                </c:pt>
                <c:pt idx="8837">
                  <c:v>8.5199890136720455</c:v>
                </c:pt>
                <c:pt idx="8838">
                  <c:v>8.1699829101570458</c:v>
                </c:pt>
                <c:pt idx="8839">
                  <c:v>8.4700012207040345</c:v>
                </c:pt>
                <c:pt idx="8840">
                  <c:v>8.489990234375</c:v>
                </c:pt>
                <c:pt idx="8841">
                  <c:v>8.6900024414070458</c:v>
                </c:pt>
                <c:pt idx="8842">
                  <c:v>8.6900024414070458</c:v>
                </c:pt>
                <c:pt idx="8843">
                  <c:v>8.6600036621100003</c:v>
                </c:pt>
                <c:pt idx="8844">
                  <c:v>8.989990234375</c:v>
                </c:pt>
                <c:pt idx="8845">
                  <c:v>8.7300109863290345</c:v>
                </c:pt>
                <c:pt idx="8846">
                  <c:v>8.8899841308600003</c:v>
                </c:pt>
                <c:pt idx="8847">
                  <c:v>8.4700012207040345</c:v>
                </c:pt>
                <c:pt idx="8848">
                  <c:v>8.4700012207040345</c:v>
                </c:pt>
                <c:pt idx="8849">
                  <c:v>8.8999938964850003</c:v>
                </c:pt>
                <c:pt idx="8850">
                  <c:v>8.3800048828130116</c:v>
                </c:pt>
                <c:pt idx="8851">
                  <c:v>8.4800109863290345</c:v>
                </c:pt>
                <c:pt idx="8852">
                  <c:v>8.2900085449220455</c:v>
                </c:pt>
                <c:pt idx="8853">
                  <c:v>8.0899963378910229</c:v>
                </c:pt>
                <c:pt idx="8854">
                  <c:v>8.3500061035160229</c:v>
                </c:pt>
                <c:pt idx="8855">
                  <c:v>8.2999877929690342</c:v>
                </c:pt>
                <c:pt idx="8856">
                  <c:v>8.4400024414070458</c:v>
                </c:pt>
                <c:pt idx="8857">
                  <c:v>8.3999938964850003</c:v>
                </c:pt>
                <c:pt idx="8858">
                  <c:v>8.0899963378910229</c:v>
                </c:pt>
                <c:pt idx="8859">
                  <c:v>7.9800109863290345</c:v>
                </c:pt>
                <c:pt idx="8860">
                  <c:v>8.2200012207040345</c:v>
                </c:pt>
                <c:pt idx="8861">
                  <c:v>8.3099975585940342</c:v>
                </c:pt>
                <c:pt idx="8862">
                  <c:v>8.2200012207040345</c:v>
                </c:pt>
                <c:pt idx="8863">
                  <c:v>8.5</c:v>
                </c:pt>
                <c:pt idx="8864">
                  <c:v>8.739990234375</c:v>
                </c:pt>
                <c:pt idx="8865">
                  <c:v>8.75</c:v>
                </c:pt>
                <c:pt idx="8866">
                  <c:v>8.739990234375</c:v>
                </c:pt>
                <c:pt idx="8867">
                  <c:v>8.7900085449220455</c:v>
                </c:pt>
                <c:pt idx="8868">
                  <c:v>8.3999938964850003</c:v>
                </c:pt>
                <c:pt idx="8869">
                  <c:v>7.8800048828130116</c:v>
                </c:pt>
                <c:pt idx="8870">
                  <c:v>7.760009765625</c:v>
                </c:pt>
                <c:pt idx="8871">
                  <c:v>7.9100036621100003</c:v>
                </c:pt>
                <c:pt idx="8872">
                  <c:v>7.6600036621100003</c:v>
                </c:pt>
                <c:pt idx="8873">
                  <c:v>7.8699951171880116</c:v>
                </c:pt>
                <c:pt idx="8874">
                  <c:v>8.0799865722660229</c:v>
                </c:pt>
                <c:pt idx="8875">
                  <c:v>7.8500061035160229</c:v>
                </c:pt>
                <c:pt idx="8876">
                  <c:v>7.9199829101570458</c:v>
                </c:pt>
                <c:pt idx="8877">
                  <c:v>8.1399841308600003</c:v>
                </c:pt>
                <c:pt idx="8878">
                  <c:v>8.5199890136720455</c:v>
                </c:pt>
                <c:pt idx="8879">
                  <c:v>8.5799865722660229</c:v>
                </c:pt>
                <c:pt idx="8880">
                  <c:v>8.4499816894540345</c:v>
                </c:pt>
                <c:pt idx="8881">
                  <c:v>8.2799987792970455</c:v>
                </c:pt>
                <c:pt idx="8882">
                  <c:v>8.5599975585940342</c:v>
                </c:pt>
                <c:pt idx="8883">
                  <c:v>8.0899963378910229</c:v>
                </c:pt>
                <c:pt idx="8884">
                  <c:v>8.3999938964850003</c:v>
                </c:pt>
                <c:pt idx="8885">
                  <c:v>8.5199890136720455</c:v>
                </c:pt>
                <c:pt idx="8886">
                  <c:v>8.6999816894540345</c:v>
                </c:pt>
                <c:pt idx="8887">
                  <c:v>8.6099853515630116</c:v>
                </c:pt>
                <c:pt idx="8888">
                  <c:v>8.4199829101570458</c:v>
                </c:pt>
                <c:pt idx="8889">
                  <c:v>8.3599853515630116</c:v>
                </c:pt>
                <c:pt idx="8890">
                  <c:v>8.1099853515630116</c:v>
                </c:pt>
                <c:pt idx="8891">
                  <c:v>8.1799926757820458</c:v>
                </c:pt>
                <c:pt idx="8892">
                  <c:v>7.9499816894540345</c:v>
                </c:pt>
                <c:pt idx="8893">
                  <c:v>8.0599975585940342</c:v>
                </c:pt>
                <c:pt idx="8894">
                  <c:v>8.2900085449220455</c:v>
                </c:pt>
                <c:pt idx="8895">
                  <c:v>8.3099975585940342</c:v>
                </c:pt>
                <c:pt idx="8896">
                  <c:v>8.3200073242190342</c:v>
                </c:pt>
                <c:pt idx="8897">
                  <c:v>8.4800109863290345</c:v>
                </c:pt>
                <c:pt idx="8898">
                  <c:v>8.4599914550790345</c:v>
                </c:pt>
                <c:pt idx="8899">
                  <c:v>8.2999877929690342</c:v>
                </c:pt>
                <c:pt idx="8900">
                  <c:v>8.1199951171880116</c:v>
                </c:pt>
                <c:pt idx="8901">
                  <c:v>8.0199890136720455</c:v>
                </c:pt>
                <c:pt idx="8902">
                  <c:v>8.2200012207040345</c:v>
                </c:pt>
                <c:pt idx="8903">
                  <c:v>8.0499877929690342</c:v>
                </c:pt>
                <c:pt idx="8904">
                  <c:v>8.1399841308600003</c:v>
                </c:pt>
                <c:pt idx="8905">
                  <c:v>7.9599914550790345</c:v>
                </c:pt>
                <c:pt idx="8906">
                  <c:v>8.1000061035160229</c:v>
                </c:pt>
                <c:pt idx="8907">
                  <c:v>8.2099914550790345</c:v>
                </c:pt>
                <c:pt idx="8908">
                  <c:v>8.25</c:v>
                </c:pt>
                <c:pt idx="8909">
                  <c:v>8.260009765625</c:v>
                </c:pt>
                <c:pt idx="8910">
                  <c:v>7.8800048828130116</c:v>
                </c:pt>
                <c:pt idx="8911">
                  <c:v>7.7200012207040345</c:v>
                </c:pt>
                <c:pt idx="8912">
                  <c:v>8.3500061035160229</c:v>
                </c:pt>
                <c:pt idx="8913">
                  <c:v>8.2300109863290345</c:v>
                </c:pt>
                <c:pt idx="8914">
                  <c:v>8.3200073242190342</c:v>
                </c:pt>
                <c:pt idx="8915">
                  <c:v>8.3699951171880116</c:v>
                </c:pt>
                <c:pt idx="8916">
                  <c:v>8.3500061035160229</c:v>
                </c:pt>
                <c:pt idx="8917">
                  <c:v>8.0400085449220455</c:v>
                </c:pt>
                <c:pt idx="8918">
                  <c:v>7.9499816894540345</c:v>
                </c:pt>
                <c:pt idx="8919">
                  <c:v>8.0799865722660229</c:v>
                </c:pt>
                <c:pt idx="8920">
                  <c:v>8.1999816894540345</c:v>
                </c:pt>
                <c:pt idx="8921">
                  <c:v>8.3500061035160229</c:v>
                </c:pt>
                <c:pt idx="8922">
                  <c:v>8.3399963378910229</c:v>
                </c:pt>
                <c:pt idx="8923">
                  <c:v>8.1999816894540345</c:v>
                </c:pt>
                <c:pt idx="8924">
                  <c:v>8.1999816894540345</c:v>
                </c:pt>
                <c:pt idx="8925">
                  <c:v>8.1799926757820458</c:v>
                </c:pt>
                <c:pt idx="8926">
                  <c:v>8.1699829101570458</c:v>
                </c:pt>
                <c:pt idx="8927">
                  <c:v>7.9599914550790345</c:v>
                </c:pt>
                <c:pt idx="8928">
                  <c:v>7.7999877929690342</c:v>
                </c:pt>
                <c:pt idx="8929">
                  <c:v>7.8599853515630116</c:v>
                </c:pt>
                <c:pt idx="8930">
                  <c:v>7.9800109863290345</c:v>
                </c:pt>
                <c:pt idx="8931">
                  <c:v>8.1799926757820458</c:v>
                </c:pt>
                <c:pt idx="8932">
                  <c:v>8.0700073242190342</c:v>
                </c:pt>
                <c:pt idx="8933">
                  <c:v>8.1399841308600003</c:v>
                </c:pt>
                <c:pt idx="8934">
                  <c:v>8.0899963378910229</c:v>
                </c:pt>
                <c:pt idx="8935">
                  <c:v>8.3200073242190342</c:v>
                </c:pt>
                <c:pt idx="8936">
                  <c:v>8.239990234375</c:v>
                </c:pt>
                <c:pt idx="8937">
                  <c:v>7.6199951171880116</c:v>
                </c:pt>
                <c:pt idx="8938">
                  <c:v>7.8599853515630116</c:v>
                </c:pt>
                <c:pt idx="8939">
                  <c:v>7.5899963378910229</c:v>
                </c:pt>
                <c:pt idx="8940">
                  <c:v>7.6499938964850003</c:v>
                </c:pt>
                <c:pt idx="8941">
                  <c:v>7.8800048828130116</c:v>
                </c:pt>
                <c:pt idx="8942">
                  <c:v>8.1600036621100003</c:v>
                </c:pt>
                <c:pt idx="8943">
                  <c:v>8.1300048828130116</c:v>
                </c:pt>
                <c:pt idx="8944">
                  <c:v>8.010009765625</c:v>
                </c:pt>
                <c:pt idx="8945">
                  <c:v>7.9299926757820458</c:v>
                </c:pt>
                <c:pt idx="8946">
                  <c:v>8.0199890136720455</c:v>
                </c:pt>
                <c:pt idx="8947">
                  <c:v>8.1300048828130116</c:v>
                </c:pt>
                <c:pt idx="8948">
                  <c:v>8</c:v>
                </c:pt>
                <c:pt idx="8949">
                  <c:v>7.7900085449220455</c:v>
                </c:pt>
                <c:pt idx="8950">
                  <c:v>7.7999877929690342</c:v>
                </c:pt>
                <c:pt idx="8951">
                  <c:v>8.1499938964850003</c:v>
                </c:pt>
                <c:pt idx="8952">
                  <c:v>8.25</c:v>
                </c:pt>
                <c:pt idx="8953">
                  <c:v>8.0700073242190342</c:v>
                </c:pt>
                <c:pt idx="8954">
                  <c:v>7.7900085449220455</c:v>
                </c:pt>
                <c:pt idx="8955">
                  <c:v>7.7300109863290345</c:v>
                </c:pt>
                <c:pt idx="8956">
                  <c:v>7.8200073242190342</c:v>
                </c:pt>
                <c:pt idx="8957">
                  <c:v>7.8099975585940342</c:v>
                </c:pt>
                <c:pt idx="8958">
                  <c:v>7.9199829101570458</c:v>
                </c:pt>
                <c:pt idx="8959">
                  <c:v>7.9700012207040345</c:v>
                </c:pt>
                <c:pt idx="8960">
                  <c:v>8.1099853515630116</c:v>
                </c:pt>
                <c:pt idx="8961">
                  <c:v>7.7300109863290345</c:v>
                </c:pt>
                <c:pt idx="8962">
                  <c:v>7.7699890136720455</c:v>
                </c:pt>
                <c:pt idx="8963">
                  <c:v>7.739990234375</c:v>
                </c:pt>
                <c:pt idx="8964">
                  <c:v>7.7300109863290345</c:v>
                </c:pt>
                <c:pt idx="8965">
                  <c:v>7.7900085449220455</c:v>
                </c:pt>
                <c:pt idx="8966">
                  <c:v>7.760009765625</c:v>
                </c:pt>
                <c:pt idx="8967">
                  <c:v>7.6300048828130116</c:v>
                </c:pt>
                <c:pt idx="8968">
                  <c:v>7.7200012207040345</c:v>
                </c:pt>
                <c:pt idx="8969">
                  <c:v>7.9599914550790345</c:v>
                </c:pt>
                <c:pt idx="8970">
                  <c:v>7.8099975585940342</c:v>
                </c:pt>
                <c:pt idx="8971">
                  <c:v>7.760009765625</c:v>
                </c:pt>
                <c:pt idx="8972">
                  <c:v>7.8599853515630116</c:v>
                </c:pt>
                <c:pt idx="8973">
                  <c:v>7.7999877929690342</c:v>
                </c:pt>
                <c:pt idx="8974">
                  <c:v>7.8599853515630116</c:v>
                </c:pt>
                <c:pt idx="8975">
                  <c:v>8</c:v>
                </c:pt>
                <c:pt idx="8976">
                  <c:v>7.8899841308600003</c:v>
                </c:pt>
                <c:pt idx="8977">
                  <c:v>7.8500061035160229</c:v>
                </c:pt>
                <c:pt idx="8978">
                  <c:v>7.7099914550790345</c:v>
                </c:pt>
                <c:pt idx="8979">
                  <c:v>7.7999877929690342</c:v>
                </c:pt>
                <c:pt idx="8980">
                  <c:v>7.9499816894540345</c:v>
                </c:pt>
                <c:pt idx="8981">
                  <c:v>7.9499816894540345</c:v>
                </c:pt>
                <c:pt idx="8982">
                  <c:v>7.7699890136720455</c:v>
                </c:pt>
                <c:pt idx="8983">
                  <c:v>7.8200073242190342</c:v>
                </c:pt>
                <c:pt idx="8984">
                  <c:v>8.0499877929690342</c:v>
                </c:pt>
                <c:pt idx="8985">
                  <c:v>7.9800109863290345</c:v>
                </c:pt>
                <c:pt idx="8986">
                  <c:v>7.739990234375</c:v>
                </c:pt>
                <c:pt idx="8987">
                  <c:v>7.6399841308600003</c:v>
                </c:pt>
                <c:pt idx="8988">
                  <c:v>7.5</c:v>
                </c:pt>
                <c:pt idx="8989">
                  <c:v>7.5899963378910229</c:v>
                </c:pt>
                <c:pt idx="8990">
                  <c:v>8.0199890136720455</c:v>
                </c:pt>
                <c:pt idx="8991">
                  <c:v>7.8699951171880116</c:v>
                </c:pt>
                <c:pt idx="8992">
                  <c:v>7.8500061035160229</c:v>
                </c:pt>
                <c:pt idx="8993">
                  <c:v>7.8800048828130116</c:v>
                </c:pt>
                <c:pt idx="8994">
                  <c:v>8.1699829101570458</c:v>
                </c:pt>
                <c:pt idx="8995">
                  <c:v>7.989990234375</c:v>
                </c:pt>
                <c:pt idx="8996">
                  <c:v>7.8399963378910229</c:v>
                </c:pt>
                <c:pt idx="8997">
                  <c:v>7.8699951171880116</c:v>
                </c:pt>
                <c:pt idx="8998">
                  <c:v>7.8099975585940342</c:v>
                </c:pt>
                <c:pt idx="8999">
                  <c:v>7.8099975585940342</c:v>
                </c:pt>
                <c:pt idx="9000">
                  <c:v>7.5700073242190342</c:v>
                </c:pt>
                <c:pt idx="9001">
                  <c:v>7.4100036621100003</c:v>
                </c:pt>
                <c:pt idx="9002">
                  <c:v>7.4499816894540345</c:v>
                </c:pt>
                <c:pt idx="9003">
                  <c:v>7.5199890136720455</c:v>
                </c:pt>
                <c:pt idx="9004">
                  <c:v>7.6000061035160229</c:v>
                </c:pt>
                <c:pt idx="9005">
                  <c:v>7.760009765625</c:v>
                </c:pt>
                <c:pt idx="9006">
                  <c:v>7.9499816894540345</c:v>
                </c:pt>
                <c:pt idx="9007">
                  <c:v>7.8099975585940342</c:v>
                </c:pt>
                <c:pt idx="9008">
                  <c:v>7.5899963378910229</c:v>
                </c:pt>
                <c:pt idx="9009">
                  <c:v>7.6600036621100003</c:v>
                </c:pt>
                <c:pt idx="9010">
                  <c:v>7.760009765625</c:v>
                </c:pt>
                <c:pt idx="9011">
                  <c:v>7.6600036621100003</c:v>
                </c:pt>
                <c:pt idx="9012">
                  <c:v>7.6699829101570458</c:v>
                </c:pt>
                <c:pt idx="9013">
                  <c:v>7.6399841308600003</c:v>
                </c:pt>
                <c:pt idx="9014">
                  <c:v>7.8399963378910229</c:v>
                </c:pt>
                <c:pt idx="9015">
                  <c:v>7.8999938964850003</c:v>
                </c:pt>
                <c:pt idx="9016">
                  <c:v>7.739990234375</c:v>
                </c:pt>
                <c:pt idx="9017">
                  <c:v>7.5599975585940342</c:v>
                </c:pt>
                <c:pt idx="9018">
                  <c:v>7.6799926757820458</c:v>
                </c:pt>
                <c:pt idx="9019">
                  <c:v>7.7799987792970455</c:v>
                </c:pt>
                <c:pt idx="9020">
                  <c:v>7.6399841308600003</c:v>
                </c:pt>
                <c:pt idx="9021">
                  <c:v>7.5299987792970455</c:v>
                </c:pt>
                <c:pt idx="9022">
                  <c:v>7.4700012207040345</c:v>
                </c:pt>
                <c:pt idx="9023">
                  <c:v>7.5299987792970455</c:v>
                </c:pt>
                <c:pt idx="9024">
                  <c:v>7.5499877929690342</c:v>
                </c:pt>
                <c:pt idx="9025">
                  <c:v>7.6600036621100003</c:v>
                </c:pt>
                <c:pt idx="9026">
                  <c:v>7.510009765625</c:v>
                </c:pt>
                <c:pt idx="9027">
                  <c:v>7.7900085449220455</c:v>
                </c:pt>
                <c:pt idx="9028">
                  <c:v>7.5599975585940342</c:v>
                </c:pt>
                <c:pt idx="9029">
                  <c:v>7.6300048828130116</c:v>
                </c:pt>
                <c:pt idx="9030">
                  <c:v>7.9299926757820458</c:v>
                </c:pt>
                <c:pt idx="9031">
                  <c:v>7.6099853515630116</c:v>
                </c:pt>
                <c:pt idx="9032">
                  <c:v>7.5899963378910229</c:v>
                </c:pt>
                <c:pt idx="9033">
                  <c:v>7.4400024414070458</c:v>
                </c:pt>
                <c:pt idx="9034">
                  <c:v>7.7200012207040345</c:v>
                </c:pt>
                <c:pt idx="9035">
                  <c:v>7.6499938964850003</c:v>
                </c:pt>
                <c:pt idx="9036">
                  <c:v>7.5599975585940342</c:v>
                </c:pt>
                <c:pt idx="9037">
                  <c:v>7.4599914550790345</c:v>
                </c:pt>
                <c:pt idx="9038">
                  <c:v>7.4199829101570458</c:v>
                </c:pt>
                <c:pt idx="9039">
                  <c:v>7.5400085449220455</c:v>
                </c:pt>
                <c:pt idx="9040">
                  <c:v>7.5599975585940342</c:v>
                </c:pt>
                <c:pt idx="9041">
                  <c:v>7.3500061035160229</c:v>
                </c:pt>
                <c:pt idx="9042">
                  <c:v>7.6699829101570458</c:v>
                </c:pt>
                <c:pt idx="9043">
                  <c:v>7.7099914550790345</c:v>
                </c:pt>
                <c:pt idx="9044">
                  <c:v>7.3099975585940342</c:v>
                </c:pt>
                <c:pt idx="9045">
                  <c:v>7.3299865722660229</c:v>
                </c:pt>
                <c:pt idx="9046">
                  <c:v>7.3999938964850003</c:v>
                </c:pt>
                <c:pt idx="9047">
                  <c:v>7.4199829101570458</c:v>
                </c:pt>
                <c:pt idx="9048">
                  <c:v>7.5899963378910229</c:v>
                </c:pt>
                <c:pt idx="9049">
                  <c:v>7.3800048828130116</c:v>
                </c:pt>
                <c:pt idx="9050">
                  <c:v>7.2099914550790345</c:v>
                </c:pt>
                <c:pt idx="9051">
                  <c:v>7.2300109863290345</c:v>
                </c:pt>
                <c:pt idx="9052">
                  <c:v>7.3599853515630116</c:v>
                </c:pt>
                <c:pt idx="9053">
                  <c:v>7.5400085449220455</c:v>
                </c:pt>
                <c:pt idx="9054">
                  <c:v>7.5299987792970455</c:v>
                </c:pt>
                <c:pt idx="9055">
                  <c:v>7.489990234375</c:v>
                </c:pt>
                <c:pt idx="9056">
                  <c:v>5.6799926757820458</c:v>
                </c:pt>
                <c:pt idx="9057">
                  <c:v>7.3299865722660229</c:v>
                </c:pt>
                <c:pt idx="9058">
                  <c:v>7.4299926757820458</c:v>
                </c:pt>
                <c:pt idx="9059">
                  <c:v>7.5499877929690342</c:v>
                </c:pt>
                <c:pt idx="9060">
                  <c:v>7.2900085449220455</c:v>
                </c:pt>
                <c:pt idx="9061">
                  <c:v>7.2900085449220455</c:v>
                </c:pt>
                <c:pt idx="9062">
                  <c:v>7.3099975585940342</c:v>
                </c:pt>
                <c:pt idx="9063">
                  <c:v>7.2900085449220455</c:v>
                </c:pt>
                <c:pt idx="9064">
                  <c:v>7.2999877929690342</c:v>
                </c:pt>
                <c:pt idx="9065">
                  <c:v>7.3899841308600003</c:v>
                </c:pt>
                <c:pt idx="9066">
                  <c:v>7.3800048828130116</c:v>
                </c:pt>
                <c:pt idx="9067">
                  <c:v>7.4499816894540345</c:v>
                </c:pt>
                <c:pt idx="9068">
                  <c:v>7.489990234375</c:v>
                </c:pt>
                <c:pt idx="9069">
                  <c:v>7.5799865722660229</c:v>
                </c:pt>
                <c:pt idx="9070">
                  <c:v>7.4800109863290345</c:v>
                </c:pt>
                <c:pt idx="9071">
                  <c:v>7.1999816894540345</c:v>
                </c:pt>
                <c:pt idx="9072">
                  <c:v>7.5700073242190342</c:v>
                </c:pt>
                <c:pt idx="9073">
                  <c:v>7.1600036621100003</c:v>
                </c:pt>
                <c:pt idx="9074">
                  <c:v>7.0599975585940342</c:v>
                </c:pt>
                <c:pt idx="9075">
                  <c:v>6.8399963378910229</c:v>
                </c:pt>
                <c:pt idx="9076">
                  <c:v>7</c:v>
                </c:pt>
                <c:pt idx="9077">
                  <c:v>7.0899963378910229</c:v>
                </c:pt>
                <c:pt idx="9078">
                  <c:v>7.0899963378910229</c:v>
                </c:pt>
                <c:pt idx="9079">
                  <c:v>7.010009765625</c:v>
                </c:pt>
                <c:pt idx="9080">
                  <c:v>7</c:v>
                </c:pt>
                <c:pt idx="9081">
                  <c:v>7.1699829101570458</c:v>
                </c:pt>
                <c:pt idx="9082">
                  <c:v>7.3699951171880116</c:v>
                </c:pt>
                <c:pt idx="9083">
                  <c:v>7.3999938964850003</c:v>
                </c:pt>
                <c:pt idx="9084">
                  <c:v>7.5599975585940342</c:v>
                </c:pt>
                <c:pt idx="9085">
                  <c:v>7.5</c:v>
                </c:pt>
                <c:pt idx="9086">
                  <c:v>7.5400085449220455</c:v>
                </c:pt>
                <c:pt idx="9087">
                  <c:v>7.4499816894540345</c:v>
                </c:pt>
                <c:pt idx="9088">
                  <c:v>7.2999877929690342</c:v>
                </c:pt>
                <c:pt idx="9089">
                  <c:v>7.3699951171880116</c:v>
                </c:pt>
                <c:pt idx="9090">
                  <c:v>7.4599914550790345</c:v>
                </c:pt>
                <c:pt idx="9091">
                  <c:v>7.6199951171880116</c:v>
                </c:pt>
                <c:pt idx="9092">
                  <c:v>7.4800109863290345</c:v>
                </c:pt>
                <c:pt idx="9093">
                  <c:v>7.5599975585940342</c:v>
                </c:pt>
                <c:pt idx="9094">
                  <c:v>7.489990234375</c:v>
                </c:pt>
                <c:pt idx="9095">
                  <c:v>7</c:v>
                </c:pt>
                <c:pt idx="9096">
                  <c:v>6.8399963378910229</c:v>
                </c:pt>
                <c:pt idx="9097">
                  <c:v>7.25</c:v>
                </c:pt>
                <c:pt idx="9098">
                  <c:v>7.3599853515630116</c:v>
                </c:pt>
                <c:pt idx="9099">
                  <c:v>7.8999938964850003</c:v>
                </c:pt>
                <c:pt idx="9100">
                  <c:v>7.510009765625</c:v>
                </c:pt>
                <c:pt idx="9101">
                  <c:v>6.8399963378910229</c:v>
                </c:pt>
                <c:pt idx="9102">
                  <c:v>6.9400024414070458</c:v>
                </c:pt>
                <c:pt idx="9103">
                  <c:v>6.8200073242190342</c:v>
                </c:pt>
                <c:pt idx="9104">
                  <c:v>6.6999816894540345</c:v>
                </c:pt>
                <c:pt idx="9105">
                  <c:v>6.8299865722660229</c:v>
                </c:pt>
                <c:pt idx="9106">
                  <c:v>7.1600036621100003</c:v>
                </c:pt>
                <c:pt idx="9107">
                  <c:v>7.0799865722660229</c:v>
                </c:pt>
                <c:pt idx="9108">
                  <c:v>6.8099975585940342</c:v>
                </c:pt>
                <c:pt idx="9109">
                  <c:v>6.9199829101570458</c:v>
                </c:pt>
                <c:pt idx="9110">
                  <c:v>7.0700073242190342</c:v>
                </c:pt>
                <c:pt idx="9111">
                  <c:v>7.2799987792970455</c:v>
                </c:pt>
                <c:pt idx="9112">
                  <c:v>7.6499938964850003</c:v>
                </c:pt>
                <c:pt idx="9113">
                  <c:v>7.8899841308600003</c:v>
                </c:pt>
                <c:pt idx="9114">
                  <c:v>7.5799865722660229</c:v>
                </c:pt>
                <c:pt idx="9115">
                  <c:v>7.1600036621100003</c:v>
                </c:pt>
                <c:pt idx="9116">
                  <c:v>7.1999816894540345</c:v>
                </c:pt>
                <c:pt idx="9117">
                  <c:v>7.0899963378910229</c:v>
                </c:pt>
                <c:pt idx="9118">
                  <c:v>7.2200012207040345</c:v>
                </c:pt>
                <c:pt idx="9119">
                  <c:v>7.0899963378910229</c:v>
                </c:pt>
                <c:pt idx="9120">
                  <c:v>7.3399963378910229</c:v>
                </c:pt>
                <c:pt idx="9121">
                  <c:v>7.3099975585940342</c:v>
                </c:pt>
                <c:pt idx="9122">
                  <c:v>6.9400024414070458</c:v>
                </c:pt>
                <c:pt idx="9123">
                  <c:v>7.1499938964850003</c:v>
                </c:pt>
                <c:pt idx="9124">
                  <c:v>7.4599914550790345</c:v>
                </c:pt>
                <c:pt idx="9125">
                  <c:v>7.1999816894540345</c:v>
                </c:pt>
                <c:pt idx="9126">
                  <c:v>7.1399841308600003</c:v>
                </c:pt>
                <c:pt idx="9127">
                  <c:v>7.1900024414070458</c:v>
                </c:pt>
                <c:pt idx="9128">
                  <c:v>6.4499816894540345</c:v>
                </c:pt>
                <c:pt idx="9129">
                  <c:v>6.4599914550790345</c:v>
                </c:pt>
                <c:pt idx="9130">
                  <c:v>6.5700073242190342</c:v>
                </c:pt>
                <c:pt idx="9131">
                  <c:v>6.5499877929690342</c:v>
                </c:pt>
                <c:pt idx="9132">
                  <c:v>6.6199951171880116</c:v>
                </c:pt>
                <c:pt idx="9133">
                  <c:v>6.5499877929690342</c:v>
                </c:pt>
                <c:pt idx="9134">
                  <c:v>6.6300048828130116</c:v>
                </c:pt>
                <c:pt idx="9135">
                  <c:v>6.9299926757820458</c:v>
                </c:pt>
                <c:pt idx="9136">
                  <c:v>7.0299987792970455</c:v>
                </c:pt>
                <c:pt idx="9137">
                  <c:v>6.8399963378910229</c:v>
                </c:pt>
                <c:pt idx="9138">
                  <c:v>6.8500061035160229</c:v>
                </c:pt>
                <c:pt idx="9139">
                  <c:v>7.010009765625</c:v>
                </c:pt>
                <c:pt idx="9140">
                  <c:v>7.1099853515630116</c:v>
                </c:pt>
                <c:pt idx="9141">
                  <c:v>6.8999938964850003</c:v>
                </c:pt>
                <c:pt idx="9142">
                  <c:v>6.7099914550790345</c:v>
                </c:pt>
                <c:pt idx="9143">
                  <c:v>6.8599853515630116</c:v>
                </c:pt>
                <c:pt idx="9144">
                  <c:v>6.7799987792970455</c:v>
                </c:pt>
                <c:pt idx="9145">
                  <c:v>6.6399841308600003</c:v>
                </c:pt>
                <c:pt idx="9146">
                  <c:v>6.8800048828130116</c:v>
                </c:pt>
                <c:pt idx="9147">
                  <c:v>6.7099914550790345</c:v>
                </c:pt>
                <c:pt idx="9148">
                  <c:v>6.2699890136720455</c:v>
                </c:pt>
                <c:pt idx="9149">
                  <c:v>6.8999938964850003</c:v>
                </c:pt>
                <c:pt idx="9150">
                  <c:v>7.1300048828130116</c:v>
                </c:pt>
                <c:pt idx="9151">
                  <c:v>7.3299865722660229</c:v>
                </c:pt>
                <c:pt idx="9152">
                  <c:v>6.8500061035160229</c:v>
                </c:pt>
                <c:pt idx="9153">
                  <c:v>6.6999816894540345</c:v>
                </c:pt>
                <c:pt idx="9154">
                  <c:v>6.7900085449220455</c:v>
                </c:pt>
                <c:pt idx="9155">
                  <c:v>6.9599914550790345</c:v>
                </c:pt>
                <c:pt idx="9156">
                  <c:v>7.0700073242190342</c:v>
                </c:pt>
                <c:pt idx="9157">
                  <c:v>6.8699951171880116</c:v>
                </c:pt>
                <c:pt idx="9158">
                  <c:v>6.7699890136720455</c:v>
                </c:pt>
                <c:pt idx="9159">
                  <c:v>6.6699829101570458</c:v>
                </c:pt>
                <c:pt idx="9160">
                  <c:v>6.4800109863290345</c:v>
                </c:pt>
                <c:pt idx="9161">
                  <c:v>6.6999816894540345</c:v>
                </c:pt>
                <c:pt idx="9162">
                  <c:v>6.6199951171880116</c:v>
                </c:pt>
                <c:pt idx="9163">
                  <c:v>6.739990234375</c:v>
                </c:pt>
                <c:pt idx="9164">
                  <c:v>6.5299987792970455</c:v>
                </c:pt>
                <c:pt idx="9165">
                  <c:v>6.3699951171880116</c:v>
                </c:pt>
                <c:pt idx="9166">
                  <c:v>7.1199951171880116</c:v>
                </c:pt>
                <c:pt idx="9167">
                  <c:v>6.0899963378910229</c:v>
                </c:pt>
                <c:pt idx="9168">
                  <c:v>5.8599853515630116</c:v>
                </c:pt>
                <c:pt idx="9169">
                  <c:v>6.0199890136720455</c:v>
                </c:pt>
              </c:numCache>
            </c:numRef>
          </c:yVal>
          <c:smooth val="0"/>
          <c:extLst xmlns:c16r2="http://schemas.microsoft.com/office/drawing/2015/06/chart">
            <c:ext xmlns:c16="http://schemas.microsoft.com/office/drawing/2014/chart" uri="{C3380CC4-5D6E-409C-BE32-E72D297353CC}">
              <c16:uniqueId val="{00000000-29AB-465C-B900-44A4608F02EC}"/>
            </c:ext>
          </c:extLst>
        </c:ser>
        <c:dLbls>
          <c:showLegendKey val="0"/>
          <c:showVal val="0"/>
          <c:showCatName val="0"/>
          <c:showSerName val="0"/>
          <c:showPercent val="0"/>
          <c:showBubbleSize val="0"/>
        </c:dLbls>
        <c:axId val="190920960"/>
        <c:axId val="190926848"/>
      </c:scatterChart>
      <c:scatterChart>
        <c:scatterStyle val="lineMarker"/>
        <c:varyColors val="0"/>
        <c:ser>
          <c:idx val="1"/>
          <c:order val="1"/>
          <c:tx>
            <c:strRef>
              <c:f>BILAN_HPV_4410_pravostranna!$B$1</c:f>
              <c:strCache>
                <c:ptCount val="1"/>
                <c:pt idx="0">
                  <c:v>Přírodní zdroje - BILAN</c:v>
                </c:pt>
              </c:strCache>
            </c:strRef>
          </c:tx>
          <c:spPr>
            <a:ln>
              <a:solidFill>
                <a:srgbClr val="FF0066"/>
              </a:solidFill>
            </a:ln>
          </c:spPr>
          <c:marker>
            <c:symbol val="none"/>
          </c:marker>
          <c:xVal>
            <c:numRef>
              <c:f>BILAN_HPV_4410_pravostranna!$A$2:$A$1000</c:f>
              <c:numCache>
                <c:formatCode>m/d/yyyy</c:formatCode>
                <c:ptCount val="999"/>
                <c:pt idx="0">
                  <c:v>22296</c:v>
                </c:pt>
                <c:pt idx="1">
                  <c:v>22327</c:v>
                </c:pt>
                <c:pt idx="2">
                  <c:v>22355</c:v>
                </c:pt>
                <c:pt idx="3">
                  <c:v>22386</c:v>
                </c:pt>
                <c:pt idx="4">
                  <c:v>22416</c:v>
                </c:pt>
                <c:pt idx="5">
                  <c:v>22447</c:v>
                </c:pt>
                <c:pt idx="6">
                  <c:v>22477</c:v>
                </c:pt>
                <c:pt idx="7">
                  <c:v>22508</c:v>
                </c:pt>
                <c:pt idx="8">
                  <c:v>22539</c:v>
                </c:pt>
                <c:pt idx="9">
                  <c:v>22569</c:v>
                </c:pt>
                <c:pt idx="10">
                  <c:v>22600</c:v>
                </c:pt>
                <c:pt idx="11">
                  <c:v>22630</c:v>
                </c:pt>
                <c:pt idx="12">
                  <c:v>22661</c:v>
                </c:pt>
                <c:pt idx="13">
                  <c:v>22692</c:v>
                </c:pt>
                <c:pt idx="14">
                  <c:v>22720</c:v>
                </c:pt>
                <c:pt idx="15">
                  <c:v>22751</c:v>
                </c:pt>
                <c:pt idx="16">
                  <c:v>22781</c:v>
                </c:pt>
                <c:pt idx="17">
                  <c:v>22812</c:v>
                </c:pt>
                <c:pt idx="18">
                  <c:v>22842</c:v>
                </c:pt>
                <c:pt idx="19">
                  <c:v>22873</c:v>
                </c:pt>
                <c:pt idx="20">
                  <c:v>22904</c:v>
                </c:pt>
                <c:pt idx="21">
                  <c:v>22934</c:v>
                </c:pt>
                <c:pt idx="22">
                  <c:v>22965</c:v>
                </c:pt>
                <c:pt idx="23">
                  <c:v>22995</c:v>
                </c:pt>
                <c:pt idx="24">
                  <c:v>23026</c:v>
                </c:pt>
                <c:pt idx="25">
                  <c:v>23057</c:v>
                </c:pt>
                <c:pt idx="26">
                  <c:v>23085</c:v>
                </c:pt>
                <c:pt idx="27">
                  <c:v>23116</c:v>
                </c:pt>
                <c:pt idx="28">
                  <c:v>23146</c:v>
                </c:pt>
                <c:pt idx="29">
                  <c:v>23177</c:v>
                </c:pt>
                <c:pt idx="30">
                  <c:v>23207</c:v>
                </c:pt>
                <c:pt idx="31">
                  <c:v>23238</c:v>
                </c:pt>
                <c:pt idx="32">
                  <c:v>23269</c:v>
                </c:pt>
                <c:pt idx="33">
                  <c:v>23299</c:v>
                </c:pt>
                <c:pt idx="34">
                  <c:v>23330</c:v>
                </c:pt>
                <c:pt idx="35">
                  <c:v>23360</c:v>
                </c:pt>
                <c:pt idx="36">
                  <c:v>23391</c:v>
                </c:pt>
                <c:pt idx="37">
                  <c:v>23422</c:v>
                </c:pt>
                <c:pt idx="38">
                  <c:v>23451</c:v>
                </c:pt>
                <c:pt idx="39">
                  <c:v>23482</c:v>
                </c:pt>
                <c:pt idx="40">
                  <c:v>23512</c:v>
                </c:pt>
                <c:pt idx="41">
                  <c:v>23543</c:v>
                </c:pt>
                <c:pt idx="42">
                  <c:v>23573</c:v>
                </c:pt>
                <c:pt idx="43">
                  <c:v>23604</c:v>
                </c:pt>
                <c:pt idx="44">
                  <c:v>23635</c:v>
                </c:pt>
                <c:pt idx="45">
                  <c:v>23665</c:v>
                </c:pt>
                <c:pt idx="46">
                  <c:v>23696</c:v>
                </c:pt>
                <c:pt idx="47">
                  <c:v>23726</c:v>
                </c:pt>
                <c:pt idx="48">
                  <c:v>23757</c:v>
                </c:pt>
                <c:pt idx="49">
                  <c:v>23788</c:v>
                </c:pt>
                <c:pt idx="50">
                  <c:v>23816</c:v>
                </c:pt>
                <c:pt idx="51">
                  <c:v>23847</c:v>
                </c:pt>
                <c:pt idx="52">
                  <c:v>23877</c:v>
                </c:pt>
                <c:pt idx="53">
                  <c:v>23908</c:v>
                </c:pt>
                <c:pt idx="54">
                  <c:v>23938</c:v>
                </c:pt>
                <c:pt idx="55">
                  <c:v>23969</c:v>
                </c:pt>
                <c:pt idx="56">
                  <c:v>24000</c:v>
                </c:pt>
                <c:pt idx="57">
                  <c:v>24030</c:v>
                </c:pt>
                <c:pt idx="58">
                  <c:v>24061</c:v>
                </c:pt>
                <c:pt idx="59">
                  <c:v>24091</c:v>
                </c:pt>
                <c:pt idx="60">
                  <c:v>24122</c:v>
                </c:pt>
                <c:pt idx="61">
                  <c:v>24153</c:v>
                </c:pt>
                <c:pt idx="62">
                  <c:v>24181</c:v>
                </c:pt>
                <c:pt idx="63">
                  <c:v>24212</c:v>
                </c:pt>
                <c:pt idx="64">
                  <c:v>24242</c:v>
                </c:pt>
                <c:pt idx="65">
                  <c:v>24273</c:v>
                </c:pt>
                <c:pt idx="66">
                  <c:v>24303</c:v>
                </c:pt>
                <c:pt idx="67">
                  <c:v>24334</c:v>
                </c:pt>
                <c:pt idx="68">
                  <c:v>24365</c:v>
                </c:pt>
                <c:pt idx="69">
                  <c:v>24395</c:v>
                </c:pt>
                <c:pt idx="70">
                  <c:v>24426</c:v>
                </c:pt>
                <c:pt idx="71">
                  <c:v>24456</c:v>
                </c:pt>
                <c:pt idx="72">
                  <c:v>24487</c:v>
                </c:pt>
                <c:pt idx="73">
                  <c:v>24518</c:v>
                </c:pt>
                <c:pt idx="74">
                  <c:v>24546</c:v>
                </c:pt>
                <c:pt idx="75">
                  <c:v>24577</c:v>
                </c:pt>
                <c:pt idx="76">
                  <c:v>24607</c:v>
                </c:pt>
                <c:pt idx="77">
                  <c:v>24638</c:v>
                </c:pt>
                <c:pt idx="78">
                  <c:v>24668</c:v>
                </c:pt>
                <c:pt idx="79">
                  <c:v>24699</c:v>
                </c:pt>
                <c:pt idx="80">
                  <c:v>24730</c:v>
                </c:pt>
                <c:pt idx="81">
                  <c:v>24760</c:v>
                </c:pt>
                <c:pt idx="82">
                  <c:v>24791</c:v>
                </c:pt>
                <c:pt idx="83">
                  <c:v>24821</c:v>
                </c:pt>
                <c:pt idx="84">
                  <c:v>24852</c:v>
                </c:pt>
                <c:pt idx="85">
                  <c:v>24883</c:v>
                </c:pt>
                <c:pt idx="86">
                  <c:v>24912</c:v>
                </c:pt>
                <c:pt idx="87">
                  <c:v>24943</c:v>
                </c:pt>
                <c:pt idx="88">
                  <c:v>24973</c:v>
                </c:pt>
                <c:pt idx="89">
                  <c:v>25004</c:v>
                </c:pt>
                <c:pt idx="90">
                  <c:v>25034</c:v>
                </c:pt>
                <c:pt idx="91">
                  <c:v>25065</c:v>
                </c:pt>
                <c:pt idx="92">
                  <c:v>25096</c:v>
                </c:pt>
                <c:pt idx="93">
                  <c:v>25126</c:v>
                </c:pt>
                <c:pt idx="94">
                  <c:v>25157</c:v>
                </c:pt>
                <c:pt idx="95">
                  <c:v>25187</c:v>
                </c:pt>
                <c:pt idx="96">
                  <c:v>25218</c:v>
                </c:pt>
                <c:pt idx="97">
                  <c:v>25249</c:v>
                </c:pt>
                <c:pt idx="98">
                  <c:v>25277</c:v>
                </c:pt>
                <c:pt idx="99">
                  <c:v>25308</c:v>
                </c:pt>
                <c:pt idx="100">
                  <c:v>25338</c:v>
                </c:pt>
                <c:pt idx="101">
                  <c:v>25369</c:v>
                </c:pt>
                <c:pt idx="102">
                  <c:v>25399</c:v>
                </c:pt>
                <c:pt idx="103">
                  <c:v>25430</c:v>
                </c:pt>
                <c:pt idx="104">
                  <c:v>25461</c:v>
                </c:pt>
                <c:pt idx="105">
                  <c:v>25491</c:v>
                </c:pt>
                <c:pt idx="106">
                  <c:v>25522</c:v>
                </c:pt>
                <c:pt idx="107">
                  <c:v>25552</c:v>
                </c:pt>
                <c:pt idx="108">
                  <c:v>25583</c:v>
                </c:pt>
                <c:pt idx="109">
                  <c:v>25614</c:v>
                </c:pt>
                <c:pt idx="110">
                  <c:v>25642</c:v>
                </c:pt>
                <c:pt idx="111">
                  <c:v>25673</c:v>
                </c:pt>
                <c:pt idx="112">
                  <c:v>25703</c:v>
                </c:pt>
                <c:pt idx="113">
                  <c:v>25734</c:v>
                </c:pt>
                <c:pt idx="114">
                  <c:v>25764</c:v>
                </c:pt>
                <c:pt idx="115">
                  <c:v>25795</c:v>
                </c:pt>
                <c:pt idx="116">
                  <c:v>25826</c:v>
                </c:pt>
                <c:pt idx="117">
                  <c:v>25856</c:v>
                </c:pt>
                <c:pt idx="118">
                  <c:v>25887</c:v>
                </c:pt>
                <c:pt idx="119">
                  <c:v>25917</c:v>
                </c:pt>
                <c:pt idx="120">
                  <c:v>25948</c:v>
                </c:pt>
                <c:pt idx="121">
                  <c:v>25979</c:v>
                </c:pt>
                <c:pt idx="122">
                  <c:v>26007</c:v>
                </c:pt>
                <c:pt idx="123">
                  <c:v>26038</c:v>
                </c:pt>
                <c:pt idx="124">
                  <c:v>26068</c:v>
                </c:pt>
                <c:pt idx="125">
                  <c:v>26099</c:v>
                </c:pt>
                <c:pt idx="126">
                  <c:v>26129</c:v>
                </c:pt>
                <c:pt idx="127">
                  <c:v>26160</c:v>
                </c:pt>
                <c:pt idx="128">
                  <c:v>26191</c:v>
                </c:pt>
                <c:pt idx="129">
                  <c:v>26221</c:v>
                </c:pt>
                <c:pt idx="130">
                  <c:v>26252</c:v>
                </c:pt>
                <c:pt idx="131">
                  <c:v>26282</c:v>
                </c:pt>
                <c:pt idx="132">
                  <c:v>26313</c:v>
                </c:pt>
                <c:pt idx="133">
                  <c:v>26344</c:v>
                </c:pt>
                <c:pt idx="134">
                  <c:v>26373</c:v>
                </c:pt>
                <c:pt idx="135">
                  <c:v>26404</c:v>
                </c:pt>
                <c:pt idx="136">
                  <c:v>26434</c:v>
                </c:pt>
                <c:pt idx="137">
                  <c:v>26465</c:v>
                </c:pt>
                <c:pt idx="138">
                  <c:v>26495</c:v>
                </c:pt>
                <c:pt idx="139">
                  <c:v>26526</c:v>
                </c:pt>
                <c:pt idx="140">
                  <c:v>26557</c:v>
                </c:pt>
                <c:pt idx="141">
                  <c:v>26587</c:v>
                </c:pt>
                <c:pt idx="142">
                  <c:v>26618</c:v>
                </c:pt>
                <c:pt idx="143">
                  <c:v>26648</c:v>
                </c:pt>
                <c:pt idx="144">
                  <c:v>26679</c:v>
                </c:pt>
                <c:pt idx="145">
                  <c:v>26710</c:v>
                </c:pt>
                <c:pt idx="146">
                  <c:v>26738</c:v>
                </c:pt>
                <c:pt idx="147">
                  <c:v>26769</c:v>
                </c:pt>
                <c:pt idx="148">
                  <c:v>26799</c:v>
                </c:pt>
                <c:pt idx="149">
                  <c:v>26830</c:v>
                </c:pt>
                <c:pt idx="150">
                  <c:v>26860</c:v>
                </c:pt>
                <c:pt idx="151">
                  <c:v>26891</c:v>
                </c:pt>
                <c:pt idx="152">
                  <c:v>26922</c:v>
                </c:pt>
                <c:pt idx="153">
                  <c:v>26952</c:v>
                </c:pt>
                <c:pt idx="154">
                  <c:v>26983</c:v>
                </c:pt>
                <c:pt idx="155">
                  <c:v>27013</c:v>
                </c:pt>
                <c:pt idx="156">
                  <c:v>27044</c:v>
                </c:pt>
                <c:pt idx="157">
                  <c:v>27075</c:v>
                </c:pt>
                <c:pt idx="158">
                  <c:v>27103</c:v>
                </c:pt>
                <c:pt idx="159">
                  <c:v>27134</c:v>
                </c:pt>
                <c:pt idx="160">
                  <c:v>27164</c:v>
                </c:pt>
                <c:pt idx="161">
                  <c:v>27195</c:v>
                </c:pt>
                <c:pt idx="162">
                  <c:v>27225</c:v>
                </c:pt>
                <c:pt idx="163">
                  <c:v>27256</c:v>
                </c:pt>
                <c:pt idx="164">
                  <c:v>27287</c:v>
                </c:pt>
                <c:pt idx="165">
                  <c:v>27317</c:v>
                </c:pt>
                <c:pt idx="166">
                  <c:v>27348</c:v>
                </c:pt>
                <c:pt idx="167">
                  <c:v>27378</c:v>
                </c:pt>
                <c:pt idx="168">
                  <c:v>27409</c:v>
                </c:pt>
                <c:pt idx="169">
                  <c:v>27440</c:v>
                </c:pt>
                <c:pt idx="170">
                  <c:v>27468</c:v>
                </c:pt>
                <c:pt idx="171">
                  <c:v>27499</c:v>
                </c:pt>
                <c:pt idx="172">
                  <c:v>27529</c:v>
                </c:pt>
                <c:pt idx="173">
                  <c:v>27560</c:v>
                </c:pt>
                <c:pt idx="174">
                  <c:v>27590</c:v>
                </c:pt>
                <c:pt idx="175">
                  <c:v>27621</c:v>
                </c:pt>
                <c:pt idx="176">
                  <c:v>27652</c:v>
                </c:pt>
                <c:pt idx="177">
                  <c:v>27682</c:v>
                </c:pt>
                <c:pt idx="178">
                  <c:v>27713</c:v>
                </c:pt>
                <c:pt idx="179">
                  <c:v>27743</c:v>
                </c:pt>
                <c:pt idx="180">
                  <c:v>27774</c:v>
                </c:pt>
                <c:pt idx="181">
                  <c:v>27805</c:v>
                </c:pt>
                <c:pt idx="182">
                  <c:v>27834</c:v>
                </c:pt>
                <c:pt idx="183">
                  <c:v>27865</c:v>
                </c:pt>
                <c:pt idx="184">
                  <c:v>27895</c:v>
                </c:pt>
                <c:pt idx="185">
                  <c:v>27926</c:v>
                </c:pt>
                <c:pt idx="186">
                  <c:v>27956</c:v>
                </c:pt>
                <c:pt idx="187">
                  <c:v>27987</c:v>
                </c:pt>
                <c:pt idx="188">
                  <c:v>28018</c:v>
                </c:pt>
                <c:pt idx="189">
                  <c:v>28048</c:v>
                </c:pt>
                <c:pt idx="190">
                  <c:v>28079</c:v>
                </c:pt>
                <c:pt idx="191">
                  <c:v>28109</c:v>
                </c:pt>
                <c:pt idx="192">
                  <c:v>28140</c:v>
                </c:pt>
                <c:pt idx="193">
                  <c:v>28171</c:v>
                </c:pt>
                <c:pt idx="194">
                  <c:v>28199</c:v>
                </c:pt>
                <c:pt idx="195">
                  <c:v>28230</c:v>
                </c:pt>
                <c:pt idx="196">
                  <c:v>28260</c:v>
                </c:pt>
                <c:pt idx="197">
                  <c:v>28291</c:v>
                </c:pt>
                <c:pt idx="198">
                  <c:v>28321</c:v>
                </c:pt>
                <c:pt idx="199">
                  <c:v>28352</c:v>
                </c:pt>
                <c:pt idx="200">
                  <c:v>28383</c:v>
                </c:pt>
                <c:pt idx="201">
                  <c:v>28413</c:v>
                </c:pt>
                <c:pt idx="202">
                  <c:v>28444</c:v>
                </c:pt>
                <c:pt idx="203">
                  <c:v>28474</c:v>
                </c:pt>
                <c:pt idx="204">
                  <c:v>28505</c:v>
                </c:pt>
                <c:pt idx="205">
                  <c:v>28536</c:v>
                </c:pt>
                <c:pt idx="206">
                  <c:v>28564</c:v>
                </c:pt>
                <c:pt idx="207">
                  <c:v>28595</c:v>
                </c:pt>
                <c:pt idx="208">
                  <c:v>28625</c:v>
                </c:pt>
                <c:pt idx="209">
                  <c:v>28656</c:v>
                </c:pt>
                <c:pt idx="210">
                  <c:v>28686</c:v>
                </c:pt>
                <c:pt idx="211">
                  <c:v>28717</c:v>
                </c:pt>
                <c:pt idx="212">
                  <c:v>28748</c:v>
                </c:pt>
                <c:pt idx="213">
                  <c:v>28778</c:v>
                </c:pt>
                <c:pt idx="214">
                  <c:v>28809</c:v>
                </c:pt>
                <c:pt idx="215">
                  <c:v>28839</c:v>
                </c:pt>
                <c:pt idx="216">
                  <c:v>28870</c:v>
                </c:pt>
                <c:pt idx="217">
                  <c:v>28901</c:v>
                </c:pt>
                <c:pt idx="218">
                  <c:v>28929</c:v>
                </c:pt>
                <c:pt idx="219">
                  <c:v>28960</c:v>
                </c:pt>
                <c:pt idx="220">
                  <c:v>28990</c:v>
                </c:pt>
                <c:pt idx="221">
                  <c:v>29021</c:v>
                </c:pt>
                <c:pt idx="222">
                  <c:v>29051</c:v>
                </c:pt>
                <c:pt idx="223">
                  <c:v>29082</c:v>
                </c:pt>
                <c:pt idx="224">
                  <c:v>29113</c:v>
                </c:pt>
                <c:pt idx="225">
                  <c:v>29143</c:v>
                </c:pt>
                <c:pt idx="226">
                  <c:v>29174</c:v>
                </c:pt>
                <c:pt idx="227">
                  <c:v>29204</c:v>
                </c:pt>
                <c:pt idx="228">
                  <c:v>29235</c:v>
                </c:pt>
                <c:pt idx="229">
                  <c:v>29266</c:v>
                </c:pt>
                <c:pt idx="230">
                  <c:v>29295</c:v>
                </c:pt>
                <c:pt idx="231">
                  <c:v>29326</c:v>
                </c:pt>
                <c:pt idx="232">
                  <c:v>29356</c:v>
                </c:pt>
                <c:pt idx="233">
                  <c:v>29387</c:v>
                </c:pt>
                <c:pt idx="234">
                  <c:v>29417</c:v>
                </c:pt>
                <c:pt idx="235">
                  <c:v>29448</c:v>
                </c:pt>
                <c:pt idx="236">
                  <c:v>29479</c:v>
                </c:pt>
                <c:pt idx="237">
                  <c:v>29509</c:v>
                </c:pt>
                <c:pt idx="238">
                  <c:v>29540</c:v>
                </c:pt>
                <c:pt idx="239">
                  <c:v>29570</c:v>
                </c:pt>
                <c:pt idx="240">
                  <c:v>29601</c:v>
                </c:pt>
                <c:pt idx="241">
                  <c:v>29632</c:v>
                </c:pt>
                <c:pt idx="242">
                  <c:v>29660</c:v>
                </c:pt>
                <c:pt idx="243">
                  <c:v>29691</c:v>
                </c:pt>
                <c:pt idx="244">
                  <c:v>29721</c:v>
                </c:pt>
                <c:pt idx="245">
                  <c:v>29752</c:v>
                </c:pt>
                <c:pt idx="246">
                  <c:v>29782</c:v>
                </c:pt>
                <c:pt idx="247">
                  <c:v>29813</c:v>
                </c:pt>
                <c:pt idx="248">
                  <c:v>29844</c:v>
                </c:pt>
                <c:pt idx="249">
                  <c:v>29874</c:v>
                </c:pt>
                <c:pt idx="250">
                  <c:v>29905</c:v>
                </c:pt>
                <c:pt idx="251">
                  <c:v>29935</c:v>
                </c:pt>
                <c:pt idx="252">
                  <c:v>29966</c:v>
                </c:pt>
                <c:pt idx="253">
                  <c:v>29997</c:v>
                </c:pt>
                <c:pt idx="254">
                  <c:v>30025</c:v>
                </c:pt>
                <c:pt idx="255">
                  <c:v>30056</c:v>
                </c:pt>
                <c:pt idx="256">
                  <c:v>30086</c:v>
                </c:pt>
                <c:pt idx="257">
                  <c:v>30117</c:v>
                </c:pt>
                <c:pt idx="258">
                  <c:v>30147</c:v>
                </c:pt>
                <c:pt idx="259">
                  <c:v>30178</c:v>
                </c:pt>
                <c:pt idx="260">
                  <c:v>30209</c:v>
                </c:pt>
                <c:pt idx="261">
                  <c:v>30239</c:v>
                </c:pt>
                <c:pt idx="262">
                  <c:v>30270</c:v>
                </c:pt>
                <c:pt idx="263">
                  <c:v>30300</c:v>
                </c:pt>
                <c:pt idx="264">
                  <c:v>30331</c:v>
                </c:pt>
                <c:pt idx="265">
                  <c:v>30362</c:v>
                </c:pt>
                <c:pt idx="266">
                  <c:v>30390</c:v>
                </c:pt>
                <c:pt idx="267">
                  <c:v>30421</c:v>
                </c:pt>
                <c:pt idx="268">
                  <c:v>30451</c:v>
                </c:pt>
                <c:pt idx="269">
                  <c:v>30482</c:v>
                </c:pt>
                <c:pt idx="270">
                  <c:v>30512</c:v>
                </c:pt>
                <c:pt idx="271">
                  <c:v>30543</c:v>
                </c:pt>
                <c:pt idx="272">
                  <c:v>30574</c:v>
                </c:pt>
                <c:pt idx="273">
                  <c:v>30604</c:v>
                </c:pt>
                <c:pt idx="274">
                  <c:v>30635</c:v>
                </c:pt>
                <c:pt idx="275">
                  <c:v>30665</c:v>
                </c:pt>
                <c:pt idx="276">
                  <c:v>30696</c:v>
                </c:pt>
                <c:pt idx="277">
                  <c:v>30727</c:v>
                </c:pt>
                <c:pt idx="278">
                  <c:v>30756</c:v>
                </c:pt>
                <c:pt idx="279">
                  <c:v>30787</c:v>
                </c:pt>
                <c:pt idx="280">
                  <c:v>30817</c:v>
                </c:pt>
                <c:pt idx="281">
                  <c:v>30848</c:v>
                </c:pt>
                <c:pt idx="282">
                  <c:v>30878</c:v>
                </c:pt>
                <c:pt idx="283">
                  <c:v>30909</c:v>
                </c:pt>
                <c:pt idx="284">
                  <c:v>30940</c:v>
                </c:pt>
                <c:pt idx="285">
                  <c:v>30970</c:v>
                </c:pt>
                <c:pt idx="286">
                  <c:v>31001</c:v>
                </c:pt>
                <c:pt idx="287">
                  <c:v>31031</c:v>
                </c:pt>
                <c:pt idx="288">
                  <c:v>31062</c:v>
                </c:pt>
                <c:pt idx="289">
                  <c:v>31093</c:v>
                </c:pt>
                <c:pt idx="290">
                  <c:v>31121</c:v>
                </c:pt>
                <c:pt idx="291">
                  <c:v>31152</c:v>
                </c:pt>
                <c:pt idx="292">
                  <c:v>31182</c:v>
                </c:pt>
                <c:pt idx="293">
                  <c:v>31213</c:v>
                </c:pt>
                <c:pt idx="294">
                  <c:v>31243</c:v>
                </c:pt>
                <c:pt idx="295">
                  <c:v>31274</c:v>
                </c:pt>
                <c:pt idx="296">
                  <c:v>31305</c:v>
                </c:pt>
                <c:pt idx="297">
                  <c:v>31335</c:v>
                </c:pt>
                <c:pt idx="298">
                  <c:v>31366</c:v>
                </c:pt>
                <c:pt idx="299">
                  <c:v>31396</c:v>
                </c:pt>
                <c:pt idx="300">
                  <c:v>31427</c:v>
                </c:pt>
                <c:pt idx="301">
                  <c:v>31458</c:v>
                </c:pt>
                <c:pt idx="302">
                  <c:v>31486</c:v>
                </c:pt>
                <c:pt idx="303">
                  <c:v>31517</c:v>
                </c:pt>
                <c:pt idx="304">
                  <c:v>31547</c:v>
                </c:pt>
                <c:pt idx="305">
                  <c:v>31578</c:v>
                </c:pt>
                <c:pt idx="306">
                  <c:v>31608</c:v>
                </c:pt>
                <c:pt idx="307">
                  <c:v>31639</c:v>
                </c:pt>
                <c:pt idx="308">
                  <c:v>31670</c:v>
                </c:pt>
                <c:pt idx="309">
                  <c:v>31700</c:v>
                </c:pt>
                <c:pt idx="310">
                  <c:v>31731</c:v>
                </c:pt>
                <c:pt idx="311">
                  <c:v>31761</c:v>
                </c:pt>
                <c:pt idx="312">
                  <c:v>31792</c:v>
                </c:pt>
                <c:pt idx="313">
                  <c:v>31823</c:v>
                </c:pt>
                <c:pt idx="314">
                  <c:v>31851</c:v>
                </c:pt>
                <c:pt idx="315">
                  <c:v>31882</c:v>
                </c:pt>
                <c:pt idx="316">
                  <c:v>31912</c:v>
                </c:pt>
                <c:pt idx="317">
                  <c:v>31943</c:v>
                </c:pt>
                <c:pt idx="318">
                  <c:v>31973</c:v>
                </c:pt>
                <c:pt idx="319">
                  <c:v>32004</c:v>
                </c:pt>
                <c:pt idx="320">
                  <c:v>32035</c:v>
                </c:pt>
                <c:pt idx="321">
                  <c:v>32065</c:v>
                </c:pt>
                <c:pt idx="322">
                  <c:v>32096</c:v>
                </c:pt>
                <c:pt idx="323">
                  <c:v>32126</c:v>
                </c:pt>
                <c:pt idx="324">
                  <c:v>32157</c:v>
                </c:pt>
                <c:pt idx="325">
                  <c:v>32188</c:v>
                </c:pt>
                <c:pt idx="326">
                  <c:v>32217</c:v>
                </c:pt>
                <c:pt idx="327">
                  <c:v>32248</c:v>
                </c:pt>
                <c:pt idx="328">
                  <c:v>32278</c:v>
                </c:pt>
                <c:pt idx="329">
                  <c:v>32309</c:v>
                </c:pt>
                <c:pt idx="330">
                  <c:v>32339</c:v>
                </c:pt>
                <c:pt idx="331">
                  <c:v>32370</c:v>
                </c:pt>
                <c:pt idx="332">
                  <c:v>32401</c:v>
                </c:pt>
                <c:pt idx="333">
                  <c:v>32431</c:v>
                </c:pt>
                <c:pt idx="334">
                  <c:v>32462</c:v>
                </c:pt>
                <c:pt idx="335">
                  <c:v>32492</c:v>
                </c:pt>
                <c:pt idx="336">
                  <c:v>32523</c:v>
                </c:pt>
                <c:pt idx="337">
                  <c:v>32554</c:v>
                </c:pt>
                <c:pt idx="338">
                  <c:v>32582</c:v>
                </c:pt>
                <c:pt idx="339">
                  <c:v>32613</c:v>
                </c:pt>
                <c:pt idx="340">
                  <c:v>32643</c:v>
                </c:pt>
                <c:pt idx="341">
                  <c:v>32674</c:v>
                </c:pt>
                <c:pt idx="342">
                  <c:v>32704</c:v>
                </c:pt>
                <c:pt idx="343">
                  <c:v>32735</c:v>
                </c:pt>
                <c:pt idx="344">
                  <c:v>32766</c:v>
                </c:pt>
                <c:pt idx="345">
                  <c:v>32796</c:v>
                </c:pt>
                <c:pt idx="346">
                  <c:v>32827</c:v>
                </c:pt>
                <c:pt idx="347">
                  <c:v>32857</c:v>
                </c:pt>
                <c:pt idx="348">
                  <c:v>32888</c:v>
                </c:pt>
                <c:pt idx="349">
                  <c:v>32919</c:v>
                </c:pt>
                <c:pt idx="350">
                  <c:v>32947</c:v>
                </c:pt>
                <c:pt idx="351">
                  <c:v>32978</c:v>
                </c:pt>
                <c:pt idx="352">
                  <c:v>33008</c:v>
                </c:pt>
                <c:pt idx="353">
                  <c:v>33039</c:v>
                </c:pt>
                <c:pt idx="354">
                  <c:v>33069</c:v>
                </c:pt>
                <c:pt idx="355">
                  <c:v>33100</c:v>
                </c:pt>
                <c:pt idx="356">
                  <c:v>33131</c:v>
                </c:pt>
                <c:pt idx="357">
                  <c:v>33161</c:v>
                </c:pt>
                <c:pt idx="358">
                  <c:v>33192</c:v>
                </c:pt>
                <c:pt idx="359">
                  <c:v>33222</c:v>
                </c:pt>
                <c:pt idx="360">
                  <c:v>33253</c:v>
                </c:pt>
                <c:pt idx="361">
                  <c:v>33284</c:v>
                </c:pt>
                <c:pt idx="362">
                  <c:v>33312</c:v>
                </c:pt>
                <c:pt idx="363">
                  <c:v>33343</c:v>
                </c:pt>
                <c:pt idx="364">
                  <c:v>33373</c:v>
                </c:pt>
                <c:pt idx="365">
                  <c:v>33404</c:v>
                </c:pt>
                <c:pt idx="366">
                  <c:v>33434</c:v>
                </c:pt>
                <c:pt idx="367">
                  <c:v>33465</c:v>
                </c:pt>
                <c:pt idx="368">
                  <c:v>33496</c:v>
                </c:pt>
                <c:pt idx="369">
                  <c:v>33526</c:v>
                </c:pt>
                <c:pt idx="370">
                  <c:v>33557</c:v>
                </c:pt>
                <c:pt idx="371">
                  <c:v>33587</c:v>
                </c:pt>
                <c:pt idx="372">
                  <c:v>33618</c:v>
                </c:pt>
                <c:pt idx="373">
                  <c:v>33649</c:v>
                </c:pt>
                <c:pt idx="374">
                  <c:v>33678</c:v>
                </c:pt>
                <c:pt idx="375">
                  <c:v>33709</c:v>
                </c:pt>
                <c:pt idx="376">
                  <c:v>33739</c:v>
                </c:pt>
                <c:pt idx="377">
                  <c:v>33770</c:v>
                </c:pt>
                <c:pt idx="378">
                  <c:v>33800</c:v>
                </c:pt>
                <c:pt idx="379">
                  <c:v>33831</c:v>
                </c:pt>
                <c:pt idx="380">
                  <c:v>33862</c:v>
                </c:pt>
                <c:pt idx="381">
                  <c:v>33892</c:v>
                </c:pt>
                <c:pt idx="382">
                  <c:v>33923</c:v>
                </c:pt>
                <c:pt idx="383">
                  <c:v>33953</c:v>
                </c:pt>
                <c:pt idx="384">
                  <c:v>33984</c:v>
                </c:pt>
                <c:pt idx="385">
                  <c:v>34015</c:v>
                </c:pt>
                <c:pt idx="386">
                  <c:v>34043</c:v>
                </c:pt>
                <c:pt idx="387">
                  <c:v>34074</c:v>
                </c:pt>
                <c:pt idx="388">
                  <c:v>34104</c:v>
                </c:pt>
                <c:pt idx="389">
                  <c:v>34135</c:v>
                </c:pt>
                <c:pt idx="390">
                  <c:v>34165</c:v>
                </c:pt>
                <c:pt idx="391">
                  <c:v>34196</c:v>
                </c:pt>
                <c:pt idx="392">
                  <c:v>34227</c:v>
                </c:pt>
                <c:pt idx="393">
                  <c:v>34257</c:v>
                </c:pt>
                <c:pt idx="394">
                  <c:v>34288</c:v>
                </c:pt>
                <c:pt idx="395">
                  <c:v>34318</c:v>
                </c:pt>
                <c:pt idx="396">
                  <c:v>34349</c:v>
                </c:pt>
                <c:pt idx="397">
                  <c:v>34380</c:v>
                </c:pt>
                <c:pt idx="398">
                  <c:v>34408</c:v>
                </c:pt>
                <c:pt idx="399">
                  <c:v>34439</c:v>
                </c:pt>
                <c:pt idx="400">
                  <c:v>34469</c:v>
                </c:pt>
                <c:pt idx="401">
                  <c:v>34500</c:v>
                </c:pt>
                <c:pt idx="402">
                  <c:v>34530</c:v>
                </c:pt>
                <c:pt idx="403">
                  <c:v>34561</c:v>
                </c:pt>
                <c:pt idx="404">
                  <c:v>34592</c:v>
                </c:pt>
                <c:pt idx="405">
                  <c:v>34622</c:v>
                </c:pt>
                <c:pt idx="406">
                  <c:v>34653</c:v>
                </c:pt>
                <c:pt idx="407">
                  <c:v>34683</c:v>
                </c:pt>
                <c:pt idx="408">
                  <c:v>34714</c:v>
                </c:pt>
                <c:pt idx="409">
                  <c:v>34745</c:v>
                </c:pt>
                <c:pt idx="410">
                  <c:v>34773</c:v>
                </c:pt>
                <c:pt idx="411">
                  <c:v>34804</c:v>
                </c:pt>
                <c:pt idx="412">
                  <c:v>34834</c:v>
                </c:pt>
                <c:pt idx="413">
                  <c:v>34865</c:v>
                </c:pt>
                <c:pt idx="414">
                  <c:v>34895</c:v>
                </c:pt>
                <c:pt idx="415">
                  <c:v>34926</c:v>
                </c:pt>
                <c:pt idx="416">
                  <c:v>34957</c:v>
                </c:pt>
                <c:pt idx="417">
                  <c:v>34987</c:v>
                </c:pt>
                <c:pt idx="418">
                  <c:v>35018</c:v>
                </c:pt>
                <c:pt idx="419">
                  <c:v>35048</c:v>
                </c:pt>
                <c:pt idx="420">
                  <c:v>35079</c:v>
                </c:pt>
                <c:pt idx="421">
                  <c:v>35110</c:v>
                </c:pt>
                <c:pt idx="422">
                  <c:v>35139</c:v>
                </c:pt>
                <c:pt idx="423">
                  <c:v>35170</c:v>
                </c:pt>
                <c:pt idx="424">
                  <c:v>35200</c:v>
                </c:pt>
                <c:pt idx="425">
                  <c:v>35231</c:v>
                </c:pt>
                <c:pt idx="426">
                  <c:v>35261</c:v>
                </c:pt>
                <c:pt idx="427">
                  <c:v>35292</c:v>
                </c:pt>
                <c:pt idx="428">
                  <c:v>35323</c:v>
                </c:pt>
                <c:pt idx="429">
                  <c:v>35353</c:v>
                </c:pt>
                <c:pt idx="430">
                  <c:v>35384</c:v>
                </c:pt>
                <c:pt idx="431">
                  <c:v>35414</c:v>
                </c:pt>
                <c:pt idx="432">
                  <c:v>35445</c:v>
                </c:pt>
                <c:pt idx="433">
                  <c:v>35476</c:v>
                </c:pt>
                <c:pt idx="434">
                  <c:v>35504</c:v>
                </c:pt>
                <c:pt idx="435">
                  <c:v>35535</c:v>
                </c:pt>
                <c:pt idx="436">
                  <c:v>35565</c:v>
                </c:pt>
                <c:pt idx="437">
                  <c:v>35596</c:v>
                </c:pt>
                <c:pt idx="438">
                  <c:v>35626</c:v>
                </c:pt>
                <c:pt idx="439">
                  <c:v>35657</c:v>
                </c:pt>
                <c:pt idx="440">
                  <c:v>35688</c:v>
                </c:pt>
                <c:pt idx="441">
                  <c:v>35718</c:v>
                </c:pt>
                <c:pt idx="442">
                  <c:v>35749</c:v>
                </c:pt>
                <c:pt idx="443">
                  <c:v>35779</c:v>
                </c:pt>
                <c:pt idx="444">
                  <c:v>35810</c:v>
                </c:pt>
                <c:pt idx="445">
                  <c:v>35841</c:v>
                </c:pt>
                <c:pt idx="446">
                  <c:v>35869</c:v>
                </c:pt>
                <c:pt idx="447">
                  <c:v>35900</c:v>
                </c:pt>
                <c:pt idx="448">
                  <c:v>35930</c:v>
                </c:pt>
                <c:pt idx="449">
                  <c:v>35961</c:v>
                </c:pt>
                <c:pt idx="450">
                  <c:v>35991</c:v>
                </c:pt>
                <c:pt idx="451">
                  <c:v>36022</c:v>
                </c:pt>
                <c:pt idx="452">
                  <c:v>36053</c:v>
                </c:pt>
                <c:pt idx="453">
                  <c:v>36083</c:v>
                </c:pt>
                <c:pt idx="454">
                  <c:v>36114</c:v>
                </c:pt>
                <c:pt idx="455">
                  <c:v>36144</c:v>
                </c:pt>
                <c:pt idx="456">
                  <c:v>36175</c:v>
                </c:pt>
                <c:pt idx="457">
                  <c:v>36206</c:v>
                </c:pt>
                <c:pt idx="458">
                  <c:v>36234</c:v>
                </c:pt>
                <c:pt idx="459">
                  <c:v>36265</c:v>
                </c:pt>
                <c:pt idx="460">
                  <c:v>36295</c:v>
                </c:pt>
                <c:pt idx="461">
                  <c:v>36326</c:v>
                </c:pt>
                <c:pt idx="462">
                  <c:v>36356</c:v>
                </c:pt>
                <c:pt idx="463">
                  <c:v>36387</c:v>
                </c:pt>
                <c:pt idx="464">
                  <c:v>36418</c:v>
                </c:pt>
                <c:pt idx="465">
                  <c:v>36448</c:v>
                </c:pt>
                <c:pt idx="466">
                  <c:v>36479</c:v>
                </c:pt>
                <c:pt idx="467">
                  <c:v>36509</c:v>
                </c:pt>
                <c:pt idx="468">
                  <c:v>36540</c:v>
                </c:pt>
                <c:pt idx="469">
                  <c:v>36571</c:v>
                </c:pt>
                <c:pt idx="470">
                  <c:v>36600</c:v>
                </c:pt>
                <c:pt idx="471">
                  <c:v>36631</c:v>
                </c:pt>
                <c:pt idx="472">
                  <c:v>36661</c:v>
                </c:pt>
                <c:pt idx="473">
                  <c:v>36692</c:v>
                </c:pt>
                <c:pt idx="474">
                  <c:v>36722</c:v>
                </c:pt>
                <c:pt idx="475">
                  <c:v>36753</c:v>
                </c:pt>
                <c:pt idx="476">
                  <c:v>36784</c:v>
                </c:pt>
                <c:pt idx="477">
                  <c:v>36814</c:v>
                </c:pt>
                <c:pt idx="478">
                  <c:v>36845</c:v>
                </c:pt>
                <c:pt idx="479">
                  <c:v>36875</c:v>
                </c:pt>
                <c:pt idx="480">
                  <c:v>36906</c:v>
                </c:pt>
                <c:pt idx="481">
                  <c:v>36937</c:v>
                </c:pt>
                <c:pt idx="482">
                  <c:v>36965</c:v>
                </c:pt>
                <c:pt idx="483">
                  <c:v>36996</c:v>
                </c:pt>
                <c:pt idx="484">
                  <c:v>37026</c:v>
                </c:pt>
                <c:pt idx="485">
                  <c:v>37057</c:v>
                </c:pt>
                <c:pt idx="486">
                  <c:v>37087</c:v>
                </c:pt>
                <c:pt idx="487">
                  <c:v>37118</c:v>
                </c:pt>
                <c:pt idx="488">
                  <c:v>37149</c:v>
                </c:pt>
                <c:pt idx="489">
                  <c:v>37179</c:v>
                </c:pt>
                <c:pt idx="490">
                  <c:v>37210</c:v>
                </c:pt>
                <c:pt idx="491">
                  <c:v>37240</c:v>
                </c:pt>
                <c:pt idx="492">
                  <c:v>37271</c:v>
                </c:pt>
                <c:pt idx="493">
                  <c:v>37302</c:v>
                </c:pt>
                <c:pt idx="494">
                  <c:v>37330</c:v>
                </c:pt>
                <c:pt idx="495">
                  <c:v>37361</c:v>
                </c:pt>
                <c:pt idx="496">
                  <c:v>37391</c:v>
                </c:pt>
                <c:pt idx="497">
                  <c:v>37422</c:v>
                </c:pt>
                <c:pt idx="498">
                  <c:v>37452</c:v>
                </c:pt>
                <c:pt idx="499">
                  <c:v>37483</c:v>
                </c:pt>
                <c:pt idx="500">
                  <c:v>37514</c:v>
                </c:pt>
                <c:pt idx="501">
                  <c:v>37544</c:v>
                </c:pt>
                <c:pt idx="502">
                  <c:v>37575</c:v>
                </c:pt>
                <c:pt idx="503">
                  <c:v>37605</c:v>
                </c:pt>
                <c:pt idx="504">
                  <c:v>37636</c:v>
                </c:pt>
                <c:pt idx="505">
                  <c:v>37667</c:v>
                </c:pt>
                <c:pt idx="506">
                  <c:v>37695</c:v>
                </c:pt>
                <c:pt idx="507">
                  <c:v>37726</c:v>
                </c:pt>
                <c:pt idx="508">
                  <c:v>37756</c:v>
                </c:pt>
                <c:pt idx="509">
                  <c:v>37787</c:v>
                </c:pt>
                <c:pt idx="510">
                  <c:v>37817</c:v>
                </c:pt>
                <c:pt idx="511">
                  <c:v>37848</c:v>
                </c:pt>
                <c:pt idx="512">
                  <c:v>37879</c:v>
                </c:pt>
                <c:pt idx="513">
                  <c:v>37909</c:v>
                </c:pt>
                <c:pt idx="514">
                  <c:v>37940</c:v>
                </c:pt>
                <c:pt idx="515">
                  <c:v>37970</c:v>
                </c:pt>
                <c:pt idx="516">
                  <c:v>38001</c:v>
                </c:pt>
                <c:pt idx="517">
                  <c:v>38032</c:v>
                </c:pt>
                <c:pt idx="518">
                  <c:v>38061</c:v>
                </c:pt>
                <c:pt idx="519">
                  <c:v>38092</c:v>
                </c:pt>
                <c:pt idx="520">
                  <c:v>38122</c:v>
                </c:pt>
                <c:pt idx="521">
                  <c:v>38153</c:v>
                </c:pt>
                <c:pt idx="522">
                  <c:v>38183</c:v>
                </c:pt>
                <c:pt idx="523">
                  <c:v>38214</c:v>
                </c:pt>
                <c:pt idx="524">
                  <c:v>38245</c:v>
                </c:pt>
                <c:pt idx="525">
                  <c:v>38275</c:v>
                </c:pt>
                <c:pt idx="526">
                  <c:v>38306</c:v>
                </c:pt>
                <c:pt idx="527">
                  <c:v>38336</c:v>
                </c:pt>
                <c:pt idx="528">
                  <c:v>38367</c:v>
                </c:pt>
                <c:pt idx="529">
                  <c:v>38398</c:v>
                </c:pt>
                <c:pt idx="530">
                  <c:v>38426</c:v>
                </c:pt>
                <c:pt idx="531">
                  <c:v>38457</c:v>
                </c:pt>
                <c:pt idx="532">
                  <c:v>38487</c:v>
                </c:pt>
                <c:pt idx="533">
                  <c:v>38518</c:v>
                </c:pt>
                <c:pt idx="534">
                  <c:v>38548</c:v>
                </c:pt>
                <c:pt idx="535">
                  <c:v>38579</c:v>
                </c:pt>
                <c:pt idx="536">
                  <c:v>38610</c:v>
                </c:pt>
                <c:pt idx="537">
                  <c:v>38640</c:v>
                </c:pt>
                <c:pt idx="538">
                  <c:v>38671</c:v>
                </c:pt>
                <c:pt idx="539">
                  <c:v>38701</c:v>
                </c:pt>
                <c:pt idx="540">
                  <c:v>38732</c:v>
                </c:pt>
                <c:pt idx="541">
                  <c:v>38763</c:v>
                </c:pt>
                <c:pt idx="542">
                  <c:v>38791</c:v>
                </c:pt>
                <c:pt idx="543">
                  <c:v>38822</c:v>
                </c:pt>
                <c:pt idx="544">
                  <c:v>38852</c:v>
                </c:pt>
                <c:pt idx="545">
                  <c:v>38883</c:v>
                </c:pt>
                <c:pt idx="546">
                  <c:v>38913</c:v>
                </c:pt>
                <c:pt idx="547">
                  <c:v>38944</c:v>
                </c:pt>
                <c:pt idx="548">
                  <c:v>38975</c:v>
                </c:pt>
                <c:pt idx="549">
                  <c:v>39005</c:v>
                </c:pt>
                <c:pt idx="550">
                  <c:v>39036</c:v>
                </c:pt>
                <c:pt idx="551">
                  <c:v>39066</c:v>
                </c:pt>
                <c:pt idx="552">
                  <c:v>39097</c:v>
                </c:pt>
                <c:pt idx="553">
                  <c:v>39128</c:v>
                </c:pt>
                <c:pt idx="554">
                  <c:v>39156</c:v>
                </c:pt>
                <c:pt idx="555">
                  <c:v>39187</c:v>
                </c:pt>
                <c:pt idx="556">
                  <c:v>39217</c:v>
                </c:pt>
                <c:pt idx="557">
                  <c:v>39248</c:v>
                </c:pt>
                <c:pt idx="558">
                  <c:v>39278</c:v>
                </c:pt>
                <c:pt idx="559">
                  <c:v>39309</c:v>
                </c:pt>
                <c:pt idx="560">
                  <c:v>39340</c:v>
                </c:pt>
                <c:pt idx="561">
                  <c:v>39370</c:v>
                </c:pt>
                <c:pt idx="562">
                  <c:v>39401</c:v>
                </c:pt>
                <c:pt idx="563">
                  <c:v>39431</c:v>
                </c:pt>
                <c:pt idx="564">
                  <c:v>39462</c:v>
                </c:pt>
                <c:pt idx="565">
                  <c:v>39493</c:v>
                </c:pt>
                <c:pt idx="566">
                  <c:v>39522</c:v>
                </c:pt>
                <c:pt idx="567">
                  <c:v>39553</c:v>
                </c:pt>
                <c:pt idx="568">
                  <c:v>39583</c:v>
                </c:pt>
                <c:pt idx="569">
                  <c:v>39614</c:v>
                </c:pt>
                <c:pt idx="570">
                  <c:v>39644</c:v>
                </c:pt>
                <c:pt idx="571">
                  <c:v>39675</c:v>
                </c:pt>
                <c:pt idx="572">
                  <c:v>39706</c:v>
                </c:pt>
                <c:pt idx="573">
                  <c:v>39736</c:v>
                </c:pt>
                <c:pt idx="574">
                  <c:v>39767</c:v>
                </c:pt>
                <c:pt idx="575">
                  <c:v>39797</c:v>
                </c:pt>
                <c:pt idx="576">
                  <c:v>39828</c:v>
                </c:pt>
                <c:pt idx="577">
                  <c:v>39859</c:v>
                </c:pt>
                <c:pt idx="578">
                  <c:v>39887</c:v>
                </c:pt>
                <c:pt idx="579">
                  <c:v>39918</c:v>
                </c:pt>
                <c:pt idx="580">
                  <c:v>39948</c:v>
                </c:pt>
                <c:pt idx="581">
                  <c:v>39979</c:v>
                </c:pt>
                <c:pt idx="582">
                  <c:v>40009</c:v>
                </c:pt>
                <c:pt idx="583">
                  <c:v>40040</c:v>
                </c:pt>
                <c:pt idx="584">
                  <c:v>40071</c:v>
                </c:pt>
                <c:pt idx="585">
                  <c:v>40101</c:v>
                </c:pt>
                <c:pt idx="586">
                  <c:v>40132</c:v>
                </c:pt>
                <c:pt idx="587">
                  <c:v>40162</c:v>
                </c:pt>
                <c:pt idx="588">
                  <c:v>40193</c:v>
                </c:pt>
                <c:pt idx="589">
                  <c:v>40224</c:v>
                </c:pt>
                <c:pt idx="590">
                  <c:v>40252</c:v>
                </c:pt>
                <c:pt idx="591">
                  <c:v>40283</c:v>
                </c:pt>
                <c:pt idx="592">
                  <c:v>40313</c:v>
                </c:pt>
                <c:pt idx="593">
                  <c:v>40344</c:v>
                </c:pt>
                <c:pt idx="594">
                  <c:v>40374</c:v>
                </c:pt>
                <c:pt idx="595">
                  <c:v>40405</c:v>
                </c:pt>
                <c:pt idx="596">
                  <c:v>40436</c:v>
                </c:pt>
                <c:pt idx="597">
                  <c:v>40466</c:v>
                </c:pt>
                <c:pt idx="598">
                  <c:v>40497</c:v>
                </c:pt>
                <c:pt idx="599">
                  <c:v>40527</c:v>
                </c:pt>
              </c:numCache>
            </c:numRef>
          </c:xVal>
          <c:yVal>
            <c:numRef>
              <c:f>BILAN_HPV_4410_pravostranna!$B$2:$B$1000</c:f>
              <c:numCache>
                <c:formatCode>General</c:formatCode>
                <c:ptCount val="999"/>
                <c:pt idx="0">
                  <c:v>1845.6448467034234</c:v>
                </c:pt>
                <c:pt idx="1">
                  <c:v>1818.7555196504425</c:v>
                </c:pt>
                <c:pt idx="2">
                  <c:v>2559.5669021798658</c:v>
                </c:pt>
                <c:pt idx="3">
                  <c:v>2433.4580427453411</c:v>
                </c:pt>
                <c:pt idx="4">
                  <c:v>2074.7512931926335</c:v>
                </c:pt>
                <c:pt idx="5">
                  <c:v>2188.848544321515</c:v>
                </c:pt>
                <c:pt idx="6">
                  <c:v>1875.7129507917382</c:v>
                </c:pt>
                <c:pt idx="7">
                  <c:v>1612.8385121894817</c:v>
                </c:pt>
                <c:pt idx="8">
                  <c:v>1391.3402861454947</c:v>
                </c:pt>
                <c:pt idx="9">
                  <c:v>1204.0790521050133</c:v>
                </c:pt>
                <c:pt idx="10">
                  <c:v>1045.1923114372996</c:v>
                </c:pt>
                <c:pt idx="11">
                  <c:v>1537.8506408149851</c:v>
                </c:pt>
                <c:pt idx="12">
                  <c:v>1584.1252966736042</c:v>
                </c:pt>
                <c:pt idx="13">
                  <c:v>2627.2852752522481</c:v>
                </c:pt>
                <c:pt idx="14">
                  <c:v>2606.4408356762938</c:v>
                </c:pt>
                <c:pt idx="15">
                  <c:v>3898.0404784508464</c:v>
                </c:pt>
                <c:pt idx="16">
                  <c:v>3346.678996117379</c:v>
                </c:pt>
                <c:pt idx="17">
                  <c:v>2882.8641600029205</c:v>
                </c:pt>
                <c:pt idx="18">
                  <c:v>2491.327418118085</c:v>
                </c:pt>
                <c:pt idx="19">
                  <c:v>2159.6663289151788</c:v>
                </c:pt>
                <c:pt idx="20">
                  <c:v>1877.6931725514539</c:v>
                </c:pt>
                <c:pt idx="21">
                  <c:v>1637.1222842954685</c:v>
                </c:pt>
                <c:pt idx="22">
                  <c:v>1431.179221285038</c:v>
                </c:pt>
                <c:pt idx="23">
                  <c:v>1254.2880959335937</c:v>
                </c:pt>
                <c:pt idx="24">
                  <c:v>1101.8110204354864</c:v>
                </c:pt>
                <c:pt idx="25">
                  <c:v>969.99599566704399</c:v>
                </c:pt>
                <c:pt idx="26">
                  <c:v>855.66424459293319</c:v>
                </c:pt>
                <c:pt idx="27">
                  <c:v>2046.7936886113844</c:v>
                </c:pt>
                <c:pt idx="28">
                  <c:v>1776.0504740692054</c:v>
                </c:pt>
                <c:pt idx="29">
                  <c:v>1545.6151945570284</c:v>
                </c:pt>
                <c:pt idx="30">
                  <c:v>1679.2801633378367</c:v>
                </c:pt>
                <c:pt idx="31">
                  <c:v>1455.2284934457955</c:v>
                </c:pt>
                <c:pt idx="32">
                  <c:v>1264.8145379194507</c:v>
                </c:pt>
                <c:pt idx="33">
                  <c:v>1102.436353622765</c:v>
                </c:pt>
                <c:pt idx="34">
                  <c:v>963.48210829955815</c:v>
                </c:pt>
                <c:pt idx="35">
                  <c:v>1113.7965731916604</c:v>
                </c:pt>
                <c:pt idx="36">
                  <c:v>1066.9486952447025</c:v>
                </c:pt>
                <c:pt idx="37">
                  <c:v>1025.4161493896133</c:v>
                </c:pt>
                <c:pt idx="38">
                  <c:v>1195.5588874283419</c:v>
                </c:pt>
                <c:pt idx="39">
                  <c:v>2164.4605500176485</c:v>
                </c:pt>
                <c:pt idx="40">
                  <c:v>1969.1220956414845</c:v>
                </c:pt>
                <c:pt idx="41">
                  <c:v>1694.8353263713927</c:v>
                </c:pt>
                <c:pt idx="42">
                  <c:v>1463.4881026277676</c:v>
                </c:pt>
                <c:pt idx="43">
                  <c:v>1267.6545928116745</c:v>
                </c:pt>
                <c:pt idx="44">
                  <c:v>1101.3420205450273</c:v>
                </c:pt>
                <c:pt idx="45">
                  <c:v>959.57377587906672</c:v>
                </c:pt>
                <c:pt idx="46">
                  <c:v>2767.4901869500127</c:v>
                </c:pt>
                <c:pt idx="47">
                  <c:v>3406.24198220567</c:v>
                </c:pt>
                <c:pt idx="48">
                  <c:v>3127.0307140857585</c:v>
                </c:pt>
                <c:pt idx="49">
                  <c:v>4053.3576088411774</c:v>
                </c:pt>
                <c:pt idx="50">
                  <c:v>3720.0029089227246</c:v>
                </c:pt>
                <c:pt idx="51">
                  <c:v>4667.9819652876677</c:v>
                </c:pt>
                <c:pt idx="52">
                  <c:v>5320.5432017623934</c:v>
                </c:pt>
                <c:pt idx="53">
                  <c:v>7520.2047991139343</c:v>
                </c:pt>
                <c:pt idx="54">
                  <c:v>6437.2579964946863</c:v>
                </c:pt>
                <c:pt idx="55">
                  <c:v>5529.0397086208777</c:v>
                </c:pt>
                <c:pt idx="56">
                  <c:v>4764.7262204695644</c:v>
                </c:pt>
                <c:pt idx="57">
                  <c:v>4119.2520934506647</c:v>
                </c:pt>
                <c:pt idx="58">
                  <c:v>3572.1897767797373</c:v>
                </c:pt>
                <c:pt idx="59">
                  <c:v>3942.38702364869</c:v>
                </c:pt>
                <c:pt idx="60">
                  <c:v>5584.3816956950368</c:v>
                </c:pt>
                <c:pt idx="61">
                  <c:v>4969.627061501199</c:v>
                </c:pt>
                <c:pt idx="62">
                  <c:v>5947.4136664597554</c:v>
                </c:pt>
                <c:pt idx="63">
                  <c:v>5702.9344457832776</c:v>
                </c:pt>
                <c:pt idx="64">
                  <c:v>5412.5974580397015</c:v>
                </c:pt>
                <c:pt idx="65">
                  <c:v>4675.8246856781197</c:v>
                </c:pt>
                <c:pt idx="66">
                  <c:v>4051.9506091698004</c:v>
                </c:pt>
                <c:pt idx="67">
                  <c:v>3788.5029484792053</c:v>
                </c:pt>
                <c:pt idx="68">
                  <c:v>4881.4550820949107</c:v>
                </c:pt>
                <c:pt idx="69">
                  <c:v>4218.9927368216058</c:v>
                </c:pt>
                <c:pt idx="70">
                  <c:v>3914.2209746716812</c:v>
                </c:pt>
                <c:pt idx="71">
                  <c:v>4022.5078382687639</c:v>
                </c:pt>
                <c:pt idx="72">
                  <c:v>5727.6090511313141</c:v>
                </c:pt>
                <c:pt idx="73">
                  <c:v>5241.7251646158147</c:v>
                </c:pt>
                <c:pt idx="74">
                  <c:v>5973.3910492812893</c:v>
                </c:pt>
                <c:pt idx="75">
                  <c:v>5494.3337167269137</c:v>
                </c:pt>
                <c:pt idx="76">
                  <c:v>4746.7478913353052</c:v>
                </c:pt>
                <c:pt idx="77">
                  <c:v>5494.6463833205535</c:v>
                </c:pt>
                <c:pt idx="78">
                  <c:v>4745.8880582027969</c:v>
                </c:pt>
                <c:pt idx="79">
                  <c:v>4111.9825951485491</c:v>
                </c:pt>
                <c:pt idx="80">
                  <c:v>3573.3883320553541</c:v>
                </c:pt>
                <c:pt idx="81">
                  <c:v>4021.9346161804265</c:v>
                </c:pt>
                <c:pt idx="82">
                  <c:v>3484.3304639670887</c:v>
                </c:pt>
                <c:pt idx="83">
                  <c:v>3159.1832621316685</c:v>
                </c:pt>
                <c:pt idx="84">
                  <c:v>4587.835095118121</c:v>
                </c:pt>
                <c:pt idx="85">
                  <c:v>4222.4841804505786</c:v>
                </c:pt>
                <c:pt idx="86">
                  <c:v>5158.686128455106</c:v>
                </c:pt>
                <c:pt idx="87">
                  <c:v>4691.4059042611461</c:v>
                </c:pt>
                <c:pt idx="88">
                  <c:v>4057.5525523058386</c:v>
                </c:pt>
                <c:pt idx="89">
                  <c:v>3520.0786778398506</c:v>
                </c:pt>
                <c:pt idx="90">
                  <c:v>3062.7777290928784</c:v>
                </c:pt>
                <c:pt idx="91">
                  <c:v>2672.2571536373703</c:v>
                </c:pt>
                <c:pt idx="92">
                  <c:v>2337.6517873443609</c:v>
                </c:pt>
                <c:pt idx="93">
                  <c:v>2049.9724656467179</c:v>
                </c:pt>
                <c:pt idx="94">
                  <c:v>1801.8454680444493</c:v>
                </c:pt>
                <c:pt idx="95">
                  <c:v>3348.5289401297446</c:v>
                </c:pt>
                <c:pt idx="96">
                  <c:v>3145.1132654178987</c:v>
                </c:pt>
                <c:pt idx="97">
                  <c:v>2997.1959110770317</c:v>
                </c:pt>
                <c:pt idx="98">
                  <c:v>2851.8320005842188</c:v>
                </c:pt>
                <c:pt idx="99">
                  <c:v>5189.5358990275181</c:v>
                </c:pt>
                <c:pt idx="100">
                  <c:v>4623.3748645951227</c:v>
                </c:pt>
                <c:pt idx="101">
                  <c:v>3995.1495113253241</c:v>
                </c:pt>
                <c:pt idx="102">
                  <c:v>3625.2909865994811</c:v>
                </c:pt>
                <c:pt idx="103">
                  <c:v>3148.6568201458113</c:v>
                </c:pt>
                <c:pt idx="104">
                  <c:v>2742.5550261072776</c:v>
                </c:pt>
                <c:pt idx="105">
                  <c:v>2395.3127183213442</c:v>
                </c:pt>
                <c:pt idx="106">
                  <c:v>2097.3935656820145</c:v>
                </c:pt>
                <c:pt idx="107">
                  <c:v>2079.6497364929833</c:v>
                </c:pt>
                <c:pt idx="108">
                  <c:v>1888.5322811309502</c:v>
                </c:pt>
                <c:pt idx="109">
                  <c:v>1856.119177590341</c:v>
                </c:pt>
                <c:pt idx="110">
                  <c:v>1906.9014435072602</c:v>
                </c:pt>
                <c:pt idx="111">
                  <c:v>5267.5462141405296</c:v>
                </c:pt>
                <c:pt idx="112">
                  <c:v>6206.6663836856906</c:v>
                </c:pt>
                <c:pt idx="113">
                  <c:v>5336.8800312800468</c:v>
                </c:pt>
                <c:pt idx="114">
                  <c:v>4604.0416468884259</c:v>
                </c:pt>
                <c:pt idx="115">
                  <c:v>3984.4406804931782</c:v>
                </c:pt>
                <c:pt idx="116">
                  <c:v>3469.1140230766418</c:v>
                </c:pt>
                <c:pt idx="117">
                  <c:v>3020.4114056547505</c:v>
                </c:pt>
                <c:pt idx="118">
                  <c:v>3075.8576149267901</c:v>
                </c:pt>
                <c:pt idx="119">
                  <c:v>4300.7289955088172</c:v>
                </c:pt>
                <c:pt idx="120">
                  <c:v>4855.7643103175469</c:v>
                </c:pt>
                <c:pt idx="121">
                  <c:v>4373.1634230352602</c:v>
                </c:pt>
                <c:pt idx="122">
                  <c:v>4221.051125229731</c:v>
                </c:pt>
                <c:pt idx="123">
                  <c:v>3996.7910109419308</c:v>
                </c:pt>
                <c:pt idx="124">
                  <c:v>3458.1706922992653</c:v>
                </c:pt>
                <c:pt idx="125">
                  <c:v>3468.5929120872433</c:v>
                </c:pt>
                <c:pt idx="126">
                  <c:v>4071.2317157775583</c:v>
                </c:pt>
                <c:pt idx="127">
                  <c:v>3518.8280114652935</c:v>
                </c:pt>
                <c:pt idx="128">
                  <c:v>3050.7921763367044</c:v>
                </c:pt>
                <c:pt idx="129">
                  <c:v>2652.8197137327929</c:v>
                </c:pt>
                <c:pt idx="130">
                  <c:v>2313.2377374910238</c:v>
                </c:pt>
                <c:pt idx="131">
                  <c:v>2461.4156473265907</c:v>
                </c:pt>
                <c:pt idx="132">
                  <c:v>2876.2721059870255</c:v>
                </c:pt>
                <c:pt idx="133">
                  <c:v>2732.2109729677099</c:v>
                </c:pt>
                <c:pt idx="134">
                  <c:v>2933.5682592714306</c:v>
                </c:pt>
                <c:pt idx="135">
                  <c:v>2539.4259624396</c:v>
                </c:pt>
                <c:pt idx="136">
                  <c:v>2204.8727072455299</c:v>
                </c:pt>
                <c:pt idx="137">
                  <c:v>2204.6382073003006</c:v>
                </c:pt>
                <c:pt idx="138">
                  <c:v>1918.8609407139638</c:v>
                </c:pt>
                <c:pt idx="139">
                  <c:v>1674.7204421805966</c:v>
                </c:pt>
                <c:pt idx="140">
                  <c:v>1465.4422688380132</c:v>
                </c:pt>
                <c:pt idx="141">
                  <c:v>1285.4765886491155</c:v>
                </c:pt>
                <c:pt idx="142">
                  <c:v>1130.1594582587845</c:v>
                </c:pt>
                <c:pt idx="143">
                  <c:v>1017.8079289443896</c:v>
                </c:pt>
                <c:pt idx="144">
                  <c:v>898.96856781197903</c:v>
                </c:pt>
                <c:pt idx="145">
                  <c:v>1089.5128010856729</c:v>
                </c:pt>
                <c:pt idx="146">
                  <c:v>1723.8351529314391</c:v>
                </c:pt>
                <c:pt idx="147">
                  <c:v>1492.3837069899341</c:v>
                </c:pt>
                <c:pt idx="148">
                  <c:v>1589.4406287654726</c:v>
                </c:pt>
                <c:pt idx="149">
                  <c:v>1377.1921227833154</c:v>
                </c:pt>
                <c:pt idx="150">
                  <c:v>1196.8356093523691</c:v>
                </c:pt>
                <c:pt idx="151">
                  <c:v>1043.0557563807643</c:v>
                </c:pt>
                <c:pt idx="152">
                  <c:v>911.47523155755175</c:v>
                </c:pt>
                <c:pt idx="153">
                  <c:v>798.49836905587802</c:v>
                </c:pt>
                <c:pt idx="154">
                  <c:v>701.18089178564026</c:v>
                </c:pt>
                <c:pt idx="155">
                  <c:v>816.55486483854872</c:v>
                </c:pt>
                <c:pt idx="156">
                  <c:v>1033.4412586263552</c:v>
                </c:pt>
                <c:pt idx="157">
                  <c:v>2109.6917850318277</c:v>
                </c:pt>
                <c:pt idx="158">
                  <c:v>1976.4697605920085</c:v>
                </c:pt>
                <c:pt idx="159">
                  <c:v>1700.072491814851</c:v>
                </c:pt>
                <c:pt idx="160">
                  <c:v>1467.1098240040894</c:v>
                </c:pt>
                <c:pt idx="161">
                  <c:v>1270.0517033629092</c:v>
                </c:pt>
                <c:pt idx="162">
                  <c:v>1102.8011313153443</c:v>
                </c:pt>
                <c:pt idx="163">
                  <c:v>960.30333126422499</c:v>
                </c:pt>
                <c:pt idx="164">
                  <c:v>838.51969304171075</c:v>
                </c:pt>
                <c:pt idx="165">
                  <c:v>734.06299521670849</c:v>
                </c:pt>
                <c:pt idx="166">
                  <c:v>2291.8200758267303</c:v>
                </c:pt>
                <c:pt idx="167">
                  <c:v>2900.8164335877123</c:v>
                </c:pt>
                <c:pt idx="168">
                  <c:v>5317.4686469249391</c:v>
                </c:pt>
                <c:pt idx="169">
                  <c:v>5218.2751700928675</c:v>
                </c:pt>
                <c:pt idx="170">
                  <c:v>4656.6999123671803</c:v>
                </c:pt>
                <c:pt idx="171">
                  <c:v>4702.218957291173</c:v>
                </c:pt>
                <c:pt idx="172">
                  <c:v>4034.0243911344792</c:v>
                </c:pt>
                <c:pt idx="173">
                  <c:v>3472.3709667603853</c:v>
                </c:pt>
                <c:pt idx="174">
                  <c:v>2998.6289662978779</c:v>
                </c:pt>
                <c:pt idx="175">
                  <c:v>2597.6340599554537</c:v>
                </c:pt>
                <c:pt idx="176">
                  <c:v>2256.9838061854157</c:v>
                </c:pt>
                <c:pt idx="177">
                  <c:v>1966.6207628923696</c:v>
                </c:pt>
                <c:pt idx="178">
                  <c:v>1718.2332097954015</c:v>
                </c:pt>
                <c:pt idx="179">
                  <c:v>2102.0053979381937</c:v>
                </c:pt>
                <c:pt idx="180">
                  <c:v>2167.1703271625229</c:v>
                </c:pt>
                <c:pt idx="181">
                  <c:v>4173.7081918428439</c:v>
                </c:pt>
                <c:pt idx="182">
                  <c:v>3688.8925828556125</c:v>
                </c:pt>
                <c:pt idx="183">
                  <c:v>3586.937217779725</c:v>
                </c:pt>
                <c:pt idx="184">
                  <c:v>3082.8405021847348</c:v>
                </c:pt>
                <c:pt idx="185">
                  <c:v>2658.3174346709507</c:v>
                </c:pt>
                <c:pt idx="186">
                  <c:v>2299.5846295687734</c:v>
                </c:pt>
                <c:pt idx="187">
                  <c:v>1995.3079228587769</c:v>
                </c:pt>
                <c:pt idx="188">
                  <c:v>1736.3678722264819</c:v>
                </c:pt>
                <c:pt idx="189">
                  <c:v>1515.2083683256049</c:v>
                </c:pt>
                <c:pt idx="190">
                  <c:v>1329.8231338469589</c:v>
                </c:pt>
                <c:pt idx="191">
                  <c:v>2651.8035473034652</c:v>
                </c:pt>
                <c:pt idx="192">
                  <c:v>2550.4995709643258</c:v>
                </c:pt>
                <c:pt idx="193">
                  <c:v>2502.1665266975815</c:v>
                </c:pt>
                <c:pt idx="194">
                  <c:v>4318.4728246978493</c:v>
                </c:pt>
                <c:pt idx="195">
                  <c:v>3819.1442746558587</c:v>
                </c:pt>
                <c:pt idx="196">
                  <c:v>3292.8221753630064</c:v>
                </c:pt>
                <c:pt idx="197">
                  <c:v>2848.1060570100162</c:v>
                </c:pt>
                <c:pt idx="198">
                  <c:v>2842.9210026654978</c:v>
                </c:pt>
                <c:pt idx="199">
                  <c:v>2463.9690911746443</c:v>
                </c:pt>
                <c:pt idx="200">
                  <c:v>4498.1779493920467</c:v>
                </c:pt>
                <c:pt idx="201">
                  <c:v>3907.8894761504848</c:v>
                </c:pt>
                <c:pt idx="202">
                  <c:v>3379.639266196858</c:v>
                </c:pt>
                <c:pt idx="203">
                  <c:v>4791.5634364236066</c:v>
                </c:pt>
                <c:pt idx="204">
                  <c:v>4809.4114878105183</c:v>
                </c:pt>
                <c:pt idx="205">
                  <c:v>4992.0348340453484</c:v>
                </c:pt>
                <c:pt idx="206">
                  <c:v>4508.3917247842655</c:v>
                </c:pt>
                <c:pt idx="207">
                  <c:v>4001.4810098465209</c:v>
                </c:pt>
                <c:pt idx="208">
                  <c:v>3457.1805814194076</c:v>
                </c:pt>
                <c:pt idx="209">
                  <c:v>4304.064105840971</c:v>
                </c:pt>
                <c:pt idx="210">
                  <c:v>3713.3066327089496</c:v>
                </c:pt>
                <c:pt idx="211">
                  <c:v>3213.7696382712002</c:v>
                </c:pt>
                <c:pt idx="212">
                  <c:v>2806.130566813938</c:v>
                </c:pt>
                <c:pt idx="213">
                  <c:v>2677.7548745755284</c:v>
                </c:pt>
                <c:pt idx="214">
                  <c:v>2577.7276201604168</c:v>
                </c:pt>
                <c:pt idx="215">
                  <c:v>2460.2431476004426</c:v>
                </c:pt>
                <c:pt idx="216">
                  <c:v>3743.8176811382527</c:v>
                </c:pt>
                <c:pt idx="217">
                  <c:v>3355.0949385961712</c:v>
                </c:pt>
                <c:pt idx="218">
                  <c:v>3212.5189718966417</c:v>
                </c:pt>
                <c:pt idx="219">
                  <c:v>5293.4714858631223</c:v>
                </c:pt>
                <c:pt idx="220">
                  <c:v>4557.0113800951785</c:v>
                </c:pt>
                <c:pt idx="221">
                  <c:v>3935.768914083324</c:v>
                </c:pt>
                <c:pt idx="222">
                  <c:v>3409.8115924830513</c:v>
                </c:pt>
                <c:pt idx="223">
                  <c:v>2963.0110301724667</c:v>
                </c:pt>
                <c:pt idx="224">
                  <c:v>2582.0528413724269</c:v>
                </c:pt>
                <c:pt idx="225">
                  <c:v>2932.0830929516437</c:v>
                </c:pt>
                <c:pt idx="226">
                  <c:v>2544.0377946957801</c:v>
                </c:pt>
                <c:pt idx="227">
                  <c:v>3673.9888085588045</c:v>
                </c:pt>
                <c:pt idx="228">
                  <c:v>5055.3237637078419</c:v>
                </c:pt>
                <c:pt idx="229">
                  <c:v>4498.0997827436377</c:v>
                </c:pt>
                <c:pt idx="230">
                  <c:v>5632.7147399617816</c:v>
                </c:pt>
                <c:pt idx="231">
                  <c:v>5243.7574974744712</c:v>
                </c:pt>
                <c:pt idx="232">
                  <c:v>5121.9999148014267</c:v>
                </c:pt>
                <c:pt idx="233">
                  <c:v>4419.4901899928191</c:v>
                </c:pt>
                <c:pt idx="234">
                  <c:v>3825.371550979175</c:v>
                </c:pt>
                <c:pt idx="235">
                  <c:v>4311.6983818356648</c:v>
                </c:pt>
                <c:pt idx="236">
                  <c:v>3729.1744623361446</c:v>
                </c:pt>
                <c:pt idx="237">
                  <c:v>3235.213355484962</c:v>
                </c:pt>
                <c:pt idx="238">
                  <c:v>3730.2427398644127</c:v>
                </c:pt>
                <c:pt idx="239">
                  <c:v>4334.0540432808748</c:v>
                </c:pt>
                <c:pt idx="240">
                  <c:v>4644.9488595562379</c:v>
                </c:pt>
                <c:pt idx="241">
                  <c:v>4237.5963991431463</c:v>
                </c:pt>
                <c:pt idx="242">
                  <c:v>4620.3263653071408</c:v>
                </c:pt>
                <c:pt idx="243">
                  <c:v>5647.6445698080597</c:v>
                </c:pt>
                <c:pt idx="244">
                  <c:v>4871.5018621973941</c:v>
                </c:pt>
                <c:pt idx="245">
                  <c:v>4215.3710154452847</c:v>
                </c:pt>
                <c:pt idx="246">
                  <c:v>3658.7202565694183</c:v>
                </c:pt>
                <c:pt idx="247">
                  <c:v>7556.2135684813957</c:v>
                </c:pt>
                <c:pt idx="248">
                  <c:v>6473.8920990494262</c:v>
                </c:pt>
                <c:pt idx="249">
                  <c:v>5565.3872001314485</c:v>
                </c:pt>
                <c:pt idx="250">
                  <c:v>7544.4625156704515</c:v>
                </c:pt>
                <c:pt idx="251">
                  <c:v>7946.6820328379636</c:v>
                </c:pt>
                <c:pt idx="252">
                  <c:v>7086.3799004393795</c:v>
                </c:pt>
                <c:pt idx="253">
                  <c:v>6230.168489307579</c:v>
                </c:pt>
                <c:pt idx="254">
                  <c:v>5681.4646730200457</c:v>
                </c:pt>
                <c:pt idx="255">
                  <c:v>7495.6865270627186</c:v>
                </c:pt>
                <c:pt idx="256">
                  <c:v>6472.8498770706292</c:v>
                </c:pt>
                <c:pt idx="257">
                  <c:v>5607.076079283358</c:v>
                </c:pt>
                <c:pt idx="258">
                  <c:v>4871.6842510436827</c:v>
                </c:pt>
                <c:pt idx="259">
                  <c:v>4244.8137863463189</c:v>
                </c:pt>
                <c:pt idx="260">
                  <c:v>3708.5905782548898</c:v>
                </c:pt>
                <c:pt idx="261">
                  <c:v>3248.3192968683438</c:v>
                </c:pt>
                <c:pt idx="262">
                  <c:v>2851.9622783315685</c:v>
                </c:pt>
                <c:pt idx="263">
                  <c:v>2509.5141916481052</c:v>
                </c:pt>
                <c:pt idx="264">
                  <c:v>2873.9271065347311</c:v>
                </c:pt>
                <c:pt idx="265">
                  <c:v>3851.5313226469975</c:v>
                </c:pt>
                <c:pt idx="266">
                  <c:v>3591.4969389369653</c:v>
                </c:pt>
                <c:pt idx="267">
                  <c:v>3989.3391237935271</c:v>
                </c:pt>
                <c:pt idx="268">
                  <c:v>3721.3056863962215</c:v>
                </c:pt>
                <c:pt idx="269">
                  <c:v>3875.7629836540455</c:v>
                </c:pt>
                <c:pt idx="270">
                  <c:v>3356.0329383770886</c:v>
                </c:pt>
                <c:pt idx="271">
                  <c:v>2914.7561525541319</c:v>
                </c:pt>
                <c:pt idx="272">
                  <c:v>3118.8753271016667</c:v>
                </c:pt>
                <c:pt idx="273">
                  <c:v>2703.8885906938813</c:v>
                </c:pt>
                <c:pt idx="274">
                  <c:v>2351.0443397719109</c:v>
                </c:pt>
                <c:pt idx="275">
                  <c:v>2114.6944505300571</c:v>
                </c:pt>
                <c:pt idx="276">
                  <c:v>2050.8583543286959</c:v>
                </c:pt>
                <c:pt idx="277">
                  <c:v>2888.7266586336582</c:v>
                </c:pt>
                <c:pt idx="278">
                  <c:v>2856.9649438297974</c:v>
                </c:pt>
                <c:pt idx="279">
                  <c:v>3247.1207415927265</c:v>
                </c:pt>
                <c:pt idx="280">
                  <c:v>3193.6547540804027</c:v>
                </c:pt>
                <c:pt idx="281">
                  <c:v>2765.1972985966577</c:v>
                </c:pt>
                <c:pt idx="282">
                  <c:v>2401.461827996251</c:v>
                </c:pt>
                <c:pt idx="283">
                  <c:v>2091.5571226007473</c:v>
                </c:pt>
                <c:pt idx="284">
                  <c:v>1826.598240040895</c:v>
                </c:pt>
                <c:pt idx="285">
                  <c:v>1656.2731131558764</c:v>
                </c:pt>
                <c:pt idx="286">
                  <c:v>1487.7197636348142</c:v>
                </c:pt>
                <c:pt idx="287">
                  <c:v>2067.9247392315087</c:v>
                </c:pt>
                <c:pt idx="288">
                  <c:v>2128.6602250459464</c:v>
                </c:pt>
                <c:pt idx="289">
                  <c:v>1898.2249455337694</c:v>
                </c:pt>
                <c:pt idx="290">
                  <c:v>1828.7347950974306</c:v>
                </c:pt>
                <c:pt idx="291">
                  <c:v>3411.9220919901168</c:v>
                </c:pt>
                <c:pt idx="292">
                  <c:v>2938.4927581212492</c:v>
                </c:pt>
                <c:pt idx="293">
                  <c:v>2538.9569625491413</c:v>
                </c:pt>
                <c:pt idx="294">
                  <c:v>2200.5474860335194</c:v>
                </c:pt>
                <c:pt idx="295">
                  <c:v>1912.9202754348171</c:v>
                </c:pt>
                <c:pt idx="296">
                  <c:v>1667.5812216258321</c:v>
                </c:pt>
                <c:pt idx="297">
                  <c:v>1457.5995484475602</c:v>
                </c:pt>
                <c:pt idx="298">
                  <c:v>1277.2430350166137</c:v>
                </c:pt>
                <c:pt idx="299">
                  <c:v>1835.4831824101461</c:v>
                </c:pt>
                <c:pt idx="300">
                  <c:v>2711.6791999853936</c:v>
                </c:pt>
                <c:pt idx="301">
                  <c:v>2682.2103735348887</c:v>
                </c:pt>
                <c:pt idx="302">
                  <c:v>2356.0991163690801</c:v>
                </c:pt>
                <c:pt idx="303">
                  <c:v>4022.1170050267156</c:v>
                </c:pt>
                <c:pt idx="304">
                  <c:v>3458.8741921349542</c:v>
                </c:pt>
                <c:pt idx="305">
                  <c:v>3080.1307250398613</c:v>
                </c:pt>
                <c:pt idx="306">
                  <c:v>2664.5186554447973</c:v>
                </c:pt>
                <c:pt idx="307">
                  <c:v>2312.0131266659364</c:v>
                </c:pt>
                <c:pt idx="308">
                  <c:v>2369.7782798408002</c:v>
                </c:pt>
                <c:pt idx="309">
                  <c:v>2055.7307420795751</c:v>
                </c:pt>
                <c:pt idx="310">
                  <c:v>1930.4296046786187</c:v>
                </c:pt>
                <c:pt idx="311">
                  <c:v>2321.184680079356</c:v>
                </c:pt>
                <c:pt idx="312">
                  <c:v>4212.2964606078312</c:v>
                </c:pt>
                <c:pt idx="313">
                  <c:v>3667.3706989934394</c:v>
                </c:pt>
                <c:pt idx="314">
                  <c:v>3473.8821886296419</c:v>
                </c:pt>
                <c:pt idx="315">
                  <c:v>3318.7213915361303</c:v>
                </c:pt>
                <c:pt idx="316">
                  <c:v>5418.5902344177894</c:v>
                </c:pt>
                <c:pt idx="317">
                  <c:v>5125.9343027713885</c:v>
                </c:pt>
                <c:pt idx="318">
                  <c:v>4461.8044023320062</c:v>
                </c:pt>
                <c:pt idx="319">
                  <c:v>3858.7226543007018</c:v>
                </c:pt>
                <c:pt idx="320">
                  <c:v>3347.3824959530675</c:v>
                </c:pt>
                <c:pt idx="321">
                  <c:v>2912.3329864534267</c:v>
                </c:pt>
                <c:pt idx="322">
                  <c:v>2540.8590176604471</c:v>
                </c:pt>
                <c:pt idx="323">
                  <c:v>2534.8662412823605</c:v>
                </c:pt>
                <c:pt idx="324">
                  <c:v>3430.7341987074155</c:v>
                </c:pt>
                <c:pt idx="325">
                  <c:v>4272.9277242243879</c:v>
                </c:pt>
                <c:pt idx="326">
                  <c:v>4635.7251950438758</c:v>
                </c:pt>
                <c:pt idx="327">
                  <c:v>5252.7206064921311</c:v>
                </c:pt>
                <c:pt idx="328">
                  <c:v>4512.1958350068762</c:v>
                </c:pt>
                <c:pt idx="329">
                  <c:v>3888.8949805868956</c:v>
                </c:pt>
                <c:pt idx="330">
                  <c:v>3362.4426035466945</c:v>
                </c:pt>
                <c:pt idx="331">
                  <c:v>2916.2152633244477</c:v>
                </c:pt>
                <c:pt idx="332">
                  <c:v>2571.8651215296791</c:v>
                </c:pt>
                <c:pt idx="333">
                  <c:v>2401.8266056888306</c:v>
                </c:pt>
                <c:pt idx="334">
                  <c:v>2094.65773298767</c:v>
                </c:pt>
                <c:pt idx="335">
                  <c:v>3136.3325452465283</c:v>
                </c:pt>
                <c:pt idx="336">
                  <c:v>4983.0717250276894</c:v>
                </c:pt>
                <c:pt idx="337">
                  <c:v>4381.605421063522</c:v>
                </c:pt>
                <c:pt idx="338">
                  <c:v>4385.018698044084</c:v>
                </c:pt>
                <c:pt idx="339">
                  <c:v>3771.7231746205621</c:v>
                </c:pt>
                <c:pt idx="340">
                  <c:v>3327.5281672569708</c:v>
                </c:pt>
                <c:pt idx="341">
                  <c:v>2879.8417162644073</c:v>
                </c:pt>
                <c:pt idx="342">
                  <c:v>2499.9778605421061</c:v>
                </c:pt>
                <c:pt idx="343">
                  <c:v>2176.4982138727623</c:v>
                </c:pt>
                <c:pt idx="344">
                  <c:v>1900.1009450956051</c:v>
                </c:pt>
                <c:pt idx="345">
                  <c:v>1663.0736115675315</c:v>
                </c:pt>
                <c:pt idx="346">
                  <c:v>1459.1368258662867</c:v>
                </c:pt>
                <c:pt idx="347">
                  <c:v>1936.1097144630667</c:v>
                </c:pt>
                <c:pt idx="348">
                  <c:v>2596.9566156692345</c:v>
                </c:pt>
                <c:pt idx="349">
                  <c:v>2327.2816786553226</c:v>
                </c:pt>
                <c:pt idx="350">
                  <c:v>3053.554064580519</c:v>
                </c:pt>
                <c:pt idx="351">
                  <c:v>2622.6734429960688</c:v>
                </c:pt>
                <c:pt idx="352">
                  <c:v>2432.5460985138939</c:v>
                </c:pt>
                <c:pt idx="353">
                  <c:v>2099.8167317827188</c:v>
                </c:pt>
                <c:pt idx="354">
                  <c:v>1818.3125753094535</c:v>
                </c:pt>
                <c:pt idx="355">
                  <c:v>1579.2789644721947</c:v>
                </c:pt>
                <c:pt idx="356">
                  <c:v>1375.6027342656489</c:v>
                </c:pt>
                <c:pt idx="357">
                  <c:v>1201.473497158019</c:v>
                </c:pt>
                <c:pt idx="358">
                  <c:v>1052.0449209478948</c:v>
                </c:pt>
                <c:pt idx="359">
                  <c:v>1853.9565669843355</c:v>
                </c:pt>
                <c:pt idx="360">
                  <c:v>2686.2750392522003</c:v>
                </c:pt>
                <c:pt idx="361">
                  <c:v>2482.4685312983042</c:v>
                </c:pt>
                <c:pt idx="362">
                  <c:v>2345.2600077895831</c:v>
                </c:pt>
                <c:pt idx="363">
                  <c:v>2166.9618827667628</c:v>
                </c:pt>
                <c:pt idx="364">
                  <c:v>1866.7758973235475</c:v>
                </c:pt>
                <c:pt idx="365">
                  <c:v>1613.3335676294105</c:v>
                </c:pt>
                <c:pt idx="366">
                  <c:v>1398.6358399970788</c:v>
                </c:pt>
                <c:pt idx="367">
                  <c:v>1216.0906604106572</c:v>
                </c:pt>
                <c:pt idx="368">
                  <c:v>1060.3305856793365</c:v>
                </c:pt>
                <c:pt idx="369">
                  <c:v>927.00433904163776</c:v>
                </c:pt>
                <c:pt idx="370">
                  <c:v>812.43808802229773</c:v>
                </c:pt>
                <c:pt idx="371">
                  <c:v>1587.1737959615873</c:v>
                </c:pt>
                <c:pt idx="372">
                  <c:v>1678.9153856452572</c:v>
                </c:pt>
                <c:pt idx="373">
                  <c:v>3103.7370528596289</c:v>
                </c:pt>
                <c:pt idx="374">
                  <c:v>3376.095711468945</c:v>
                </c:pt>
                <c:pt idx="375">
                  <c:v>4252.8910066820017</c:v>
                </c:pt>
                <c:pt idx="376">
                  <c:v>3642.096816007594</c:v>
                </c:pt>
                <c:pt idx="377">
                  <c:v>3129.6102134832831</c:v>
                </c:pt>
                <c:pt idx="378">
                  <c:v>2698.1303142610236</c:v>
                </c:pt>
                <c:pt idx="379">
                  <c:v>2333.5610660775792</c:v>
                </c:pt>
                <c:pt idx="380">
                  <c:v>2024.4380271661737</c:v>
                </c:pt>
                <c:pt idx="381">
                  <c:v>1761.4072552670973</c:v>
                </c:pt>
                <c:pt idx="382">
                  <c:v>1584.6203521135328</c:v>
                </c:pt>
                <c:pt idx="383">
                  <c:v>2172.5377703533309</c:v>
                </c:pt>
                <c:pt idx="384">
                  <c:v>2952.8493658791886</c:v>
                </c:pt>
                <c:pt idx="385">
                  <c:v>3255.6930173683377</c:v>
                </c:pt>
                <c:pt idx="386">
                  <c:v>3051.0006207324641</c:v>
                </c:pt>
                <c:pt idx="387">
                  <c:v>2808.0065663757741</c:v>
                </c:pt>
                <c:pt idx="388">
                  <c:v>2419.9612681199105</c:v>
                </c:pt>
                <c:pt idx="389">
                  <c:v>2092.2345668869657</c:v>
                </c:pt>
                <c:pt idx="390">
                  <c:v>1814.4563539879018</c:v>
                </c:pt>
                <c:pt idx="391">
                  <c:v>1578.1846313944575</c:v>
                </c:pt>
                <c:pt idx="392">
                  <c:v>1376.5146784970973</c:v>
                </c:pt>
                <c:pt idx="393">
                  <c:v>1217.2110490378648</c:v>
                </c:pt>
                <c:pt idx="394">
                  <c:v>1721.4380423802045</c:v>
                </c:pt>
                <c:pt idx="395">
                  <c:v>3327.7626672022011</c:v>
                </c:pt>
                <c:pt idx="396">
                  <c:v>4661.2335779749528</c:v>
                </c:pt>
                <c:pt idx="397">
                  <c:v>4918.1152401991203</c:v>
                </c:pt>
                <c:pt idx="398">
                  <c:v>4452.5025711712369</c:v>
                </c:pt>
                <c:pt idx="399">
                  <c:v>5157.4354620805489</c:v>
                </c:pt>
                <c:pt idx="400">
                  <c:v>4491.6640620245616</c:v>
                </c:pt>
                <c:pt idx="401">
                  <c:v>3868.0244854614716</c:v>
                </c:pt>
                <c:pt idx="402">
                  <c:v>3341.7544972675601</c:v>
                </c:pt>
                <c:pt idx="403">
                  <c:v>2896.0743235841819</c:v>
                </c:pt>
                <c:pt idx="404">
                  <c:v>2517.3048009396184</c:v>
                </c:pt>
                <c:pt idx="405">
                  <c:v>2194.2680986112628</c:v>
                </c:pt>
                <c:pt idx="406">
                  <c:v>1917.7926631856967</c:v>
                </c:pt>
                <c:pt idx="407">
                  <c:v>1745.0443701999732</c:v>
                </c:pt>
                <c:pt idx="408">
                  <c:v>2926.1945387714359</c:v>
                </c:pt>
                <c:pt idx="409">
                  <c:v>2872.5201068633528</c:v>
                </c:pt>
                <c:pt idx="410">
                  <c:v>3967.6348510850644</c:v>
                </c:pt>
                <c:pt idx="411">
                  <c:v>3929.7240266062968</c:v>
                </c:pt>
                <c:pt idx="412">
                  <c:v>3385.3714870802446</c:v>
                </c:pt>
                <c:pt idx="413">
                  <c:v>3201.0805856793368</c:v>
                </c:pt>
                <c:pt idx="414">
                  <c:v>3417.8367017197938</c:v>
                </c:pt>
                <c:pt idx="415">
                  <c:v>2956.0541984639908</c:v>
                </c:pt>
                <c:pt idx="416">
                  <c:v>2564.4653454802155</c:v>
                </c:pt>
                <c:pt idx="417">
                  <c:v>2713.9460327892793</c:v>
                </c:pt>
                <c:pt idx="418">
                  <c:v>2353.1548392789759</c:v>
                </c:pt>
                <c:pt idx="419">
                  <c:v>2648.077603729263</c:v>
                </c:pt>
                <c:pt idx="420">
                  <c:v>2586.8991735738364</c:v>
                </c:pt>
                <c:pt idx="421">
                  <c:v>2434.7608202188385</c:v>
                </c:pt>
                <c:pt idx="422">
                  <c:v>2318.110125241903</c:v>
                </c:pt>
                <c:pt idx="423">
                  <c:v>3599.6783814705268</c:v>
                </c:pt>
                <c:pt idx="424">
                  <c:v>3113.7944949550269</c:v>
                </c:pt>
                <c:pt idx="425">
                  <c:v>3516.2224565182996</c:v>
                </c:pt>
                <c:pt idx="426">
                  <c:v>3024.215515877363</c:v>
                </c:pt>
                <c:pt idx="427">
                  <c:v>2609.5935571621576</c:v>
                </c:pt>
                <c:pt idx="428">
                  <c:v>2258.911916846193</c:v>
                </c:pt>
                <c:pt idx="429">
                  <c:v>1961.2793752510313</c:v>
                </c:pt>
                <c:pt idx="430">
                  <c:v>1707.7849344579545</c:v>
                </c:pt>
                <c:pt idx="431">
                  <c:v>1809.9226883801314</c:v>
                </c:pt>
                <c:pt idx="432">
                  <c:v>1748.1970916858365</c:v>
                </c:pt>
                <c:pt idx="433">
                  <c:v>1717.4775988607732</c:v>
                </c:pt>
                <c:pt idx="434">
                  <c:v>2960.483641873881</c:v>
                </c:pt>
                <c:pt idx="435">
                  <c:v>2877.4185501637025</c:v>
                </c:pt>
                <c:pt idx="436">
                  <c:v>2617.9052774430693</c:v>
                </c:pt>
                <c:pt idx="437">
                  <c:v>2267.1975815776341</c:v>
                </c:pt>
                <c:pt idx="438">
                  <c:v>1969.3826511361835</c:v>
                </c:pt>
                <c:pt idx="439">
                  <c:v>2371.680334952106</c:v>
                </c:pt>
                <c:pt idx="440">
                  <c:v>2051.327354219155</c:v>
                </c:pt>
                <c:pt idx="441">
                  <c:v>1779.6982509949976</c:v>
                </c:pt>
                <c:pt idx="442">
                  <c:v>1548.5334160976618</c:v>
                </c:pt>
                <c:pt idx="443">
                  <c:v>1394.8577853239369</c:v>
                </c:pt>
                <c:pt idx="444">
                  <c:v>2654.9823243387978</c:v>
                </c:pt>
                <c:pt idx="445">
                  <c:v>2634.0336625649638</c:v>
                </c:pt>
                <c:pt idx="446">
                  <c:v>2263.2631936076727</c:v>
                </c:pt>
                <c:pt idx="447">
                  <c:v>2342.6544528425889</c:v>
                </c:pt>
                <c:pt idx="448">
                  <c:v>2018.8360840301357</c:v>
                </c:pt>
                <c:pt idx="449">
                  <c:v>1745.3830923430821</c:v>
                </c:pt>
                <c:pt idx="450">
                  <c:v>1513.6189798079381</c:v>
                </c:pt>
                <c:pt idx="451">
                  <c:v>1316.4826925183481</c:v>
                </c:pt>
                <c:pt idx="452">
                  <c:v>1148.2420095909254</c:v>
                </c:pt>
                <c:pt idx="453">
                  <c:v>2124.8300592738647</c:v>
                </c:pt>
                <c:pt idx="454">
                  <c:v>4089.7051003517486</c:v>
                </c:pt>
                <c:pt idx="455">
                  <c:v>4574.3122649432216</c:v>
                </c:pt>
                <c:pt idx="456">
                  <c:v>4348.2803732914645</c:v>
                </c:pt>
                <c:pt idx="457">
                  <c:v>4702.740068280571</c:v>
                </c:pt>
                <c:pt idx="458">
                  <c:v>5330.8090882535507</c:v>
                </c:pt>
                <c:pt idx="459">
                  <c:v>4797.9209904942745</c:v>
                </c:pt>
                <c:pt idx="460">
                  <c:v>4117.1155383941286</c:v>
                </c:pt>
                <c:pt idx="461">
                  <c:v>3544.7272276384169</c:v>
                </c:pt>
                <c:pt idx="462">
                  <c:v>3061.8136737624905</c:v>
                </c:pt>
                <c:pt idx="463">
                  <c:v>2652.9499914801427</c:v>
                </c:pt>
                <c:pt idx="464">
                  <c:v>2305.5513503973907</c:v>
                </c:pt>
                <c:pt idx="465">
                  <c:v>2009.3258084736067</c:v>
                </c:pt>
                <c:pt idx="466">
                  <c:v>1755.8574232299995</c:v>
                </c:pt>
                <c:pt idx="467">
                  <c:v>1538.2414740570343</c:v>
                </c:pt>
                <c:pt idx="468">
                  <c:v>1759.635477903141</c:v>
                </c:pt>
                <c:pt idx="469">
                  <c:v>1850.7517343995323</c:v>
                </c:pt>
                <c:pt idx="470">
                  <c:v>2917.7004296442346</c:v>
                </c:pt>
                <c:pt idx="471">
                  <c:v>5345.582584803009</c:v>
                </c:pt>
                <c:pt idx="472">
                  <c:v>4573.4524318107142</c:v>
                </c:pt>
                <c:pt idx="473">
                  <c:v>3926.2065274278548</c:v>
                </c:pt>
                <c:pt idx="474">
                  <c:v>3381.8018768028624</c:v>
                </c:pt>
                <c:pt idx="475">
                  <c:v>2922.260150801475</c:v>
                </c:pt>
                <c:pt idx="476">
                  <c:v>2533.0162972699941</c:v>
                </c:pt>
                <c:pt idx="477">
                  <c:v>2202.1368745511863</c:v>
                </c:pt>
                <c:pt idx="478">
                  <c:v>1919.8771071432918</c:v>
                </c:pt>
                <c:pt idx="479">
                  <c:v>1934.1034371538803</c:v>
                </c:pt>
                <c:pt idx="480">
                  <c:v>1974.0205389418334</c:v>
                </c:pt>
                <c:pt idx="481">
                  <c:v>2024.6204160124632</c:v>
                </c:pt>
                <c:pt idx="482">
                  <c:v>3043.131844792541</c:v>
                </c:pt>
                <c:pt idx="483">
                  <c:v>4276.9923899416999</c:v>
                </c:pt>
                <c:pt idx="484">
                  <c:v>4382.5173652949697</c:v>
                </c:pt>
                <c:pt idx="485">
                  <c:v>3763.7501764827589</c:v>
                </c:pt>
                <c:pt idx="486">
                  <c:v>3243.0821314248851</c:v>
                </c:pt>
                <c:pt idx="487">
                  <c:v>2803.4207896690641</c:v>
                </c:pt>
                <c:pt idx="488">
                  <c:v>2430.8524877983473</c:v>
                </c:pt>
                <c:pt idx="489">
                  <c:v>3540.688617470576</c:v>
                </c:pt>
                <c:pt idx="490">
                  <c:v>3049.6717877094966</c:v>
                </c:pt>
                <c:pt idx="491">
                  <c:v>4062.0862179136088</c:v>
                </c:pt>
                <c:pt idx="492">
                  <c:v>3791.1606145251399</c:v>
                </c:pt>
                <c:pt idx="493">
                  <c:v>4565.1667670792713</c:v>
                </c:pt>
                <c:pt idx="494">
                  <c:v>5386.5679641192291</c:v>
                </c:pt>
                <c:pt idx="495">
                  <c:v>4636.220250483806</c:v>
                </c:pt>
                <c:pt idx="496">
                  <c:v>4003.3830649578272</c:v>
                </c:pt>
                <c:pt idx="497">
                  <c:v>3467.7591345042051</c:v>
                </c:pt>
                <c:pt idx="498">
                  <c:v>3012.8292407589975</c:v>
                </c:pt>
                <c:pt idx="499">
                  <c:v>2625.0444979978338</c:v>
                </c:pt>
                <c:pt idx="500">
                  <c:v>2856.9649438297974</c:v>
                </c:pt>
                <c:pt idx="501">
                  <c:v>2653.8879912610605</c:v>
                </c:pt>
                <c:pt idx="502">
                  <c:v>3872.5320955197722</c:v>
                </c:pt>
                <c:pt idx="503">
                  <c:v>5799.8089787125273</c:v>
                </c:pt>
                <c:pt idx="504">
                  <c:v>5259.5471604532568</c:v>
                </c:pt>
                <c:pt idx="505">
                  <c:v>4836.0142038193308</c:v>
                </c:pt>
                <c:pt idx="506">
                  <c:v>4386.86864205645</c:v>
                </c:pt>
                <c:pt idx="507">
                  <c:v>4974.4212826036683</c:v>
                </c:pt>
                <c:pt idx="508">
                  <c:v>4298.7748292985716</c:v>
                </c:pt>
                <c:pt idx="509">
                  <c:v>3726.4125740923319</c:v>
                </c:pt>
                <c:pt idx="510">
                  <c:v>3239.8251877411421</c:v>
                </c:pt>
                <c:pt idx="511">
                  <c:v>2824.734229135478</c:v>
                </c:pt>
                <c:pt idx="512">
                  <c:v>2469.3625899149224</c:v>
                </c:pt>
                <c:pt idx="513">
                  <c:v>2164.1218278745387</c:v>
                </c:pt>
                <c:pt idx="514">
                  <c:v>1901.0389448765229</c:v>
                </c:pt>
                <c:pt idx="515">
                  <c:v>1673.6000535533885</c:v>
                </c:pt>
                <c:pt idx="516">
                  <c:v>1674.5641088837767</c:v>
                </c:pt>
                <c:pt idx="517">
                  <c:v>1684.2046621876559</c:v>
                </c:pt>
                <c:pt idx="518">
                  <c:v>3499.520849308065</c:v>
                </c:pt>
                <c:pt idx="519">
                  <c:v>3417.7585350713844</c:v>
                </c:pt>
                <c:pt idx="520">
                  <c:v>2951.4944773067514</c:v>
                </c:pt>
                <c:pt idx="521">
                  <c:v>2556.8050139360521</c:v>
                </c:pt>
                <c:pt idx="522">
                  <c:v>2221.5482589062935</c:v>
                </c:pt>
                <c:pt idx="523">
                  <c:v>1935.7449367704874</c:v>
                </c:pt>
                <c:pt idx="524">
                  <c:v>1691.26571609401</c:v>
                </c:pt>
                <c:pt idx="525">
                  <c:v>1481.4143206630881</c:v>
                </c:pt>
                <c:pt idx="526">
                  <c:v>1300.6669739900926</c:v>
                </c:pt>
                <c:pt idx="527">
                  <c:v>2142.0527774734969</c:v>
                </c:pt>
                <c:pt idx="528">
                  <c:v>2240.4645878214728</c:v>
                </c:pt>
                <c:pt idx="529">
                  <c:v>3455.0179708134033</c:v>
                </c:pt>
                <c:pt idx="530">
                  <c:v>3245.8440196686997</c:v>
                </c:pt>
                <c:pt idx="531">
                  <c:v>3429.2229768381585</c:v>
                </c:pt>
                <c:pt idx="532">
                  <c:v>2948.6544224145277</c:v>
                </c:pt>
                <c:pt idx="533">
                  <c:v>2543.7772392010806</c:v>
                </c:pt>
                <c:pt idx="534">
                  <c:v>2201.4333747154974</c:v>
                </c:pt>
                <c:pt idx="535">
                  <c:v>1923.4206618712037</c:v>
                </c:pt>
                <c:pt idx="536">
                  <c:v>1674.8246643784764</c:v>
                </c:pt>
                <c:pt idx="537">
                  <c:v>1462.3416584510901</c:v>
                </c:pt>
                <c:pt idx="538">
                  <c:v>1280.109145458307</c:v>
                </c:pt>
                <c:pt idx="539">
                  <c:v>1123.3068487481896</c:v>
                </c:pt>
                <c:pt idx="540">
                  <c:v>2160.916995289736</c:v>
                </c:pt>
                <c:pt idx="541">
                  <c:v>2006.4857535813826</c:v>
                </c:pt>
                <c:pt idx="542">
                  <c:v>2033.1145251396645</c:v>
                </c:pt>
                <c:pt idx="543">
                  <c:v>3850.8017672618394</c:v>
                </c:pt>
                <c:pt idx="544">
                  <c:v>3389.3058750502059</c:v>
                </c:pt>
                <c:pt idx="545">
                  <c:v>2921.6869287131367</c:v>
                </c:pt>
                <c:pt idx="546">
                  <c:v>2526.6326876498579</c:v>
                </c:pt>
                <c:pt idx="547">
                  <c:v>2191.7146547632087</c:v>
                </c:pt>
                <c:pt idx="548">
                  <c:v>2190.5682105865312</c:v>
                </c:pt>
                <c:pt idx="549">
                  <c:v>1900.4136116892444</c:v>
                </c:pt>
                <c:pt idx="550">
                  <c:v>1854.4255668747946</c:v>
                </c:pt>
                <c:pt idx="551">
                  <c:v>2325.1190680493182</c:v>
                </c:pt>
                <c:pt idx="552">
                  <c:v>2827.4179507308822</c:v>
                </c:pt>
                <c:pt idx="553">
                  <c:v>4095.307043487785</c:v>
                </c:pt>
                <c:pt idx="554">
                  <c:v>4299.3480513869108</c:v>
                </c:pt>
                <c:pt idx="555">
                  <c:v>3682.977973125935</c:v>
                </c:pt>
                <c:pt idx="556">
                  <c:v>3165.6450384002137</c:v>
                </c:pt>
                <c:pt idx="557">
                  <c:v>2729.9701957132943</c:v>
                </c:pt>
                <c:pt idx="558">
                  <c:v>2361.7271150545876</c:v>
                </c:pt>
                <c:pt idx="559">
                  <c:v>2049.3992435583791</c:v>
                </c:pt>
                <c:pt idx="560">
                  <c:v>1783.5805278660193</c:v>
                </c:pt>
                <c:pt idx="561">
                  <c:v>1622.5311765923</c:v>
                </c:pt>
                <c:pt idx="562">
                  <c:v>1418.8028352868146</c:v>
                </c:pt>
                <c:pt idx="563">
                  <c:v>3132.6066016723262</c:v>
                </c:pt>
                <c:pt idx="564">
                  <c:v>3348.4768290308052</c:v>
                </c:pt>
                <c:pt idx="565">
                  <c:v>3962.8406299825951</c:v>
                </c:pt>
                <c:pt idx="566">
                  <c:v>3716.459354194812</c:v>
                </c:pt>
                <c:pt idx="567">
                  <c:v>3523.9870102603427</c:v>
                </c:pt>
                <c:pt idx="568">
                  <c:v>3388.9150418081576</c:v>
                </c:pt>
                <c:pt idx="569">
                  <c:v>2917.413818600066</c:v>
                </c:pt>
                <c:pt idx="570">
                  <c:v>2519.6758559413834</c:v>
                </c:pt>
                <c:pt idx="571">
                  <c:v>2182.9599901413076</c:v>
                </c:pt>
                <c:pt idx="572">
                  <c:v>1896.8961125108017</c:v>
                </c:pt>
                <c:pt idx="573">
                  <c:v>1652.990113922664</c:v>
                </c:pt>
                <c:pt idx="574">
                  <c:v>1612.6040122442521</c:v>
                </c:pt>
                <c:pt idx="575">
                  <c:v>2045.3866889400078</c:v>
                </c:pt>
                <c:pt idx="576">
                  <c:v>2911.3689311230391</c:v>
                </c:pt>
                <c:pt idx="577">
                  <c:v>2728.2244738988084</c:v>
                </c:pt>
                <c:pt idx="578">
                  <c:v>3580.1367193680694</c:v>
                </c:pt>
                <c:pt idx="579">
                  <c:v>4189.7844658658014</c:v>
                </c:pt>
                <c:pt idx="580">
                  <c:v>3596.3693266878445</c:v>
                </c:pt>
                <c:pt idx="581">
                  <c:v>3097.3013321405533</c:v>
                </c:pt>
                <c:pt idx="582">
                  <c:v>2676.0873194094511</c:v>
                </c:pt>
                <c:pt idx="583">
                  <c:v>2319.3607916164601</c:v>
                </c:pt>
                <c:pt idx="584">
                  <c:v>2016.1523624347319</c:v>
                </c:pt>
                <c:pt idx="585">
                  <c:v>1757.5510339455459</c:v>
                </c:pt>
                <c:pt idx="586">
                  <c:v>1565.3392455057754</c:v>
                </c:pt>
                <c:pt idx="587">
                  <c:v>1973.1346502598553</c:v>
                </c:pt>
                <c:pt idx="588">
                  <c:v>3695.7191368167378</c:v>
                </c:pt>
                <c:pt idx="589">
                  <c:v>3351.4471616703786</c:v>
                </c:pt>
                <c:pt idx="590">
                  <c:v>3210.1218613454066</c:v>
                </c:pt>
                <c:pt idx="591">
                  <c:v>4533.4832189238195</c:v>
                </c:pt>
                <c:pt idx="592">
                  <c:v>3897.1806453183385</c:v>
                </c:pt>
                <c:pt idx="593">
                  <c:v>4166.7513601343699</c:v>
                </c:pt>
                <c:pt idx="594">
                  <c:v>3590.8716057496868</c:v>
                </c:pt>
                <c:pt idx="595">
                  <c:v>3104.5187193437268</c:v>
                </c:pt>
                <c:pt idx="596">
                  <c:v>5876.6728496488595</c:v>
                </c:pt>
                <c:pt idx="597">
                  <c:v>7246.6996963279425</c:v>
                </c:pt>
                <c:pt idx="598">
                  <c:v>6199.7616630761549</c:v>
                </c:pt>
                <c:pt idx="599">
                  <c:v>6815.4021859519717</c:v>
                </c:pt>
              </c:numCache>
            </c:numRef>
          </c:yVal>
          <c:smooth val="0"/>
          <c:extLst xmlns:c16r2="http://schemas.microsoft.com/office/drawing/2015/06/chart">
            <c:ext xmlns:c16="http://schemas.microsoft.com/office/drawing/2014/chart" uri="{C3380CC4-5D6E-409C-BE32-E72D297353CC}">
              <c16:uniqueId val="{00000001-29AB-465C-B900-44A4608F02EC}"/>
            </c:ext>
          </c:extLst>
        </c:ser>
        <c:ser>
          <c:idx val="0"/>
          <c:order val="2"/>
          <c:tx>
            <c:strRef>
              <c:f>Odbery_HPV_4410_pravostranna!$B$1</c:f>
              <c:strCache>
                <c:ptCount val="1"/>
                <c:pt idx="0">
                  <c:v>Odběry podzemní vody</c:v>
                </c:pt>
              </c:strCache>
            </c:strRef>
          </c:tx>
          <c:spPr>
            <a:ln w="38100">
              <a:solidFill>
                <a:srgbClr val="00B050"/>
              </a:solidFill>
            </a:ln>
          </c:spPr>
          <c:marker>
            <c:symbol val="none"/>
          </c:marker>
          <c:xVal>
            <c:numRef>
              <c:f>Odbery_HPV_4410_pravostranna!$A$2:$A$1000</c:f>
              <c:numCache>
                <c:formatCode>m/d/yyyy</c:formatCode>
                <c:ptCount val="999"/>
                <c:pt idx="0">
                  <c:v>31792</c:v>
                </c:pt>
                <c:pt idx="1">
                  <c:v>31823</c:v>
                </c:pt>
                <c:pt idx="2">
                  <c:v>31851</c:v>
                </c:pt>
                <c:pt idx="3">
                  <c:v>31882</c:v>
                </c:pt>
                <c:pt idx="4">
                  <c:v>31912</c:v>
                </c:pt>
                <c:pt idx="5">
                  <c:v>31943</c:v>
                </c:pt>
                <c:pt idx="6">
                  <c:v>31973</c:v>
                </c:pt>
                <c:pt idx="7">
                  <c:v>32004</c:v>
                </c:pt>
                <c:pt idx="8">
                  <c:v>32035</c:v>
                </c:pt>
                <c:pt idx="9">
                  <c:v>32065</c:v>
                </c:pt>
                <c:pt idx="10">
                  <c:v>32096</c:v>
                </c:pt>
                <c:pt idx="11">
                  <c:v>32126</c:v>
                </c:pt>
                <c:pt idx="12">
                  <c:v>32157</c:v>
                </c:pt>
                <c:pt idx="13">
                  <c:v>32188</c:v>
                </c:pt>
                <c:pt idx="14">
                  <c:v>32217</c:v>
                </c:pt>
                <c:pt idx="15">
                  <c:v>32248</c:v>
                </c:pt>
                <c:pt idx="16">
                  <c:v>32278</c:v>
                </c:pt>
                <c:pt idx="17">
                  <c:v>32309</c:v>
                </c:pt>
                <c:pt idx="18">
                  <c:v>32339</c:v>
                </c:pt>
                <c:pt idx="19">
                  <c:v>32370</c:v>
                </c:pt>
                <c:pt idx="20">
                  <c:v>32401</c:v>
                </c:pt>
                <c:pt idx="21">
                  <c:v>32431</c:v>
                </c:pt>
                <c:pt idx="22">
                  <c:v>32462</c:v>
                </c:pt>
                <c:pt idx="23">
                  <c:v>32492</c:v>
                </c:pt>
                <c:pt idx="24">
                  <c:v>32523</c:v>
                </c:pt>
                <c:pt idx="25">
                  <c:v>32554</c:v>
                </c:pt>
                <c:pt idx="26">
                  <c:v>32582</c:v>
                </c:pt>
                <c:pt idx="27">
                  <c:v>32613</c:v>
                </c:pt>
                <c:pt idx="28">
                  <c:v>32643</c:v>
                </c:pt>
                <c:pt idx="29">
                  <c:v>32674</c:v>
                </c:pt>
                <c:pt idx="30">
                  <c:v>32704</c:v>
                </c:pt>
                <c:pt idx="31">
                  <c:v>32735</c:v>
                </c:pt>
                <c:pt idx="32">
                  <c:v>32766</c:v>
                </c:pt>
                <c:pt idx="33">
                  <c:v>32796</c:v>
                </c:pt>
                <c:pt idx="34">
                  <c:v>32827</c:v>
                </c:pt>
                <c:pt idx="35">
                  <c:v>32857</c:v>
                </c:pt>
                <c:pt idx="36">
                  <c:v>32888</c:v>
                </c:pt>
                <c:pt idx="37">
                  <c:v>32919</c:v>
                </c:pt>
                <c:pt idx="38">
                  <c:v>32947</c:v>
                </c:pt>
                <c:pt idx="39">
                  <c:v>32978</c:v>
                </c:pt>
                <c:pt idx="40">
                  <c:v>33008</c:v>
                </c:pt>
                <c:pt idx="41">
                  <c:v>33039</c:v>
                </c:pt>
                <c:pt idx="42">
                  <c:v>33069</c:v>
                </c:pt>
                <c:pt idx="43">
                  <c:v>33100</c:v>
                </c:pt>
                <c:pt idx="44">
                  <c:v>33131</c:v>
                </c:pt>
                <c:pt idx="45">
                  <c:v>33161</c:v>
                </c:pt>
                <c:pt idx="46">
                  <c:v>33192</c:v>
                </c:pt>
                <c:pt idx="47">
                  <c:v>33222</c:v>
                </c:pt>
                <c:pt idx="48">
                  <c:v>33253</c:v>
                </c:pt>
                <c:pt idx="49">
                  <c:v>33284</c:v>
                </c:pt>
                <c:pt idx="50">
                  <c:v>33312</c:v>
                </c:pt>
                <c:pt idx="51">
                  <c:v>33343</c:v>
                </c:pt>
                <c:pt idx="52">
                  <c:v>33373</c:v>
                </c:pt>
                <c:pt idx="53">
                  <c:v>33404</c:v>
                </c:pt>
                <c:pt idx="54">
                  <c:v>33434</c:v>
                </c:pt>
                <c:pt idx="55">
                  <c:v>33465</c:v>
                </c:pt>
                <c:pt idx="56">
                  <c:v>33496</c:v>
                </c:pt>
                <c:pt idx="57">
                  <c:v>33526</c:v>
                </c:pt>
                <c:pt idx="58">
                  <c:v>33557</c:v>
                </c:pt>
                <c:pt idx="59">
                  <c:v>33587</c:v>
                </c:pt>
                <c:pt idx="60">
                  <c:v>33618</c:v>
                </c:pt>
                <c:pt idx="61">
                  <c:v>33649</c:v>
                </c:pt>
                <c:pt idx="62">
                  <c:v>33678</c:v>
                </c:pt>
                <c:pt idx="63">
                  <c:v>33709</c:v>
                </c:pt>
                <c:pt idx="64">
                  <c:v>33739</c:v>
                </c:pt>
                <c:pt idx="65">
                  <c:v>33770</c:v>
                </c:pt>
                <c:pt idx="66">
                  <c:v>33800</c:v>
                </c:pt>
                <c:pt idx="67">
                  <c:v>33831</c:v>
                </c:pt>
                <c:pt idx="68">
                  <c:v>33862</c:v>
                </c:pt>
                <c:pt idx="69">
                  <c:v>33892</c:v>
                </c:pt>
                <c:pt idx="70">
                  <c:v>33923</c:v>
                </c:pt>
                <c:pt idx="71">
                  <c:v>33953</c:v>
                </c:pt>
                <c:pt idx="72">
                  <c:v>33984</c:v>
                </c:pt>
                <c:pt idx="73">
                  <c:v>34015</c:v>
                </c:pt>
                <c:pt idx="74">
                  <c:v>34043</c:v>
                </c:pt>
                <c:pt idx="75">
                  <c:v>34074</c:v>
                </c:pt>
                <c:pt idx="76">
                  <c:v>34104</c:v>
                </c:pt>
                <c:pt idx="77">
                  <c:v>34135</c:v>
                </c:pt>
                <c:pt idx="78">
                  <c:v>34165</c:v>
                </c:pt>
                <c:pt idx="79">
                  <c:v>34196</c:v>
                </c:pt>
                <c:pt idx="80">
                  <c:v>34227</c:v>
                </c:pt>
                <c:pt idx="81">
                  <c:v>34257</c:v>
                </c:pt>
                <c:pt idx="82">
                  <c:v>34288</c:v>
                </c:pt>
                <c:pt idx="83">
                  <c:v>34318</c:v>
                </c:pt>
                <c:pt idx="84">
                  <c:v>34349</c:v>
                </c:pt>
                <c:pt idx="85">
                  <c:v>34380</c:v>
                </c:pt>
                <c:pt idx="86">
                  <c:v>34408</c:v>
                </c:pt>
                <c:pt idx="87">
                  <c:v>34439</c:v>
                </c:pt>
                <c:pt idx="88">
                  <c:v>34469</c:v>
                </c:pt>
                <c:pt idx="89">
                  <c:v>34500</c:v>
                </c:pt>
                <c:pt idx="90">
                  <c:v>34530</c:v>
                </c:pt>
                <c:pt idx="91">
                  <c:v>34561</c:v>
                </c:pt>
                <c:pt idx="92">
                  <c:v>34592</c:v>
                </c:pt>
                <c:pt idx="93">
                  <c:v>34622</c:v>
                </c:pt>
                <c:pt idx="94">
                  <c:v>34653</c:v>
                </c:pt>
                <c:pt idx="95">
                  <c:v>34683</c:v>
                </c:pt>
                <c:pt idx="96">
                  <c:v>34714</c:v>
                </c:pt>
                <c:pt idx="97">
                  <c:v>34745</c:v>
                </c:pt>
                <c:pt idx="98">
                  <c:v>34773</c:v>
                </c:pt>
                <c:pt idx="99">
                  <c:v>34804</c:v>
                </c:pt>
                <c:pt idx="100">
                  <c:v>34834</c:v>
                </c:pt>
                <c:pt idx="101">
                  <c:v>34865</c:v>
                </c:pt>
                <c:pt idx="102">
                  <c:v>34895</c:v>
                </c:pt>
                <c:pt idx="103">
                  <c:v>34926</c:v>
                </c:pt>
                <c:pt idx="104">
                  <c:v>34957</c:v>
                </c:pt>
                <c:pt idx="105">
                  <c:v>34987</c:v>
                </c:pt>
                <c:pt idx="106">
                  <c:v>35018</c:v>
                </c:pt>
                <c:pt idx="107">
                  <c:v>35048</c:v>
                </c:pt>
                <c:pt idx="108">
                  <c:v>35079</c:v>
                </c:pt>
                <c:pt idx="109">
                  <c:v>35110</c:v>
                </c:pt>
                <c:pt idx="110">
                  <c:v>35139</c:v>
                </c:pt>
                <c:pt idx="111">
                  <c:v>35170</c:v>
                </c:pt>
                <c:pt idx="112">
                  <c:v>35200</c:v>
                </c:pt>
                <c:pt idx="113">
                  <c:v>35231</c:v>
                </c:pt>
                <c:pt idx="114">
                  <c:v>35261</c:v>
                </c:pt>
                <c:pt idx="115">
                  <c:v>35292</c:v>
                </c:pt>
                <c:pt idx="116">
                  <c:v>35323</c:v>
                </c:pt>
                <c:pt idx="117">
                  <c:v>35353</c:v>
                </c:pt>
                <c:pt idx="118">
                  <c:v>35384</c:v>
                </c:pt>
                <c:pt idx="119">
                  <c:v>35414</c:v>
                </c:pt>
                <c:pt idx="120">
                  <c:v>35445</c:v>
                </c:pt>
                <c:pt idx="121">
                  <c:v>35476</c:v>
                </c:pt>
                <c:pt idx="122">
                  <c:v>35504</c:v>
                </c:pt>
                <c:pt idx="123">
                  <c:v>35535</c:v>
                </c:pt>
                <c:pt idx="124">
                  <c:v>35565</c:v>
                </c:pt>
                <c:pt idx="125">
                  <c:v>35596</c:v>
                </c:pt>
                <c:pt idx="126">
                  <c:v>35626</c:v>
                </c:pt>
                <c:pt idx="127">
                  <c:v>35657</c:v>
                </c:pt>
                <c:pt idx="128">
                  <c:v>35688</c:v>
                </c:pt>
                <c:pt idx="129">
                  <c:v>35718</c:v>
                </c:pt>
                <c:pt idx="130">
                  <c:v>35749</c:v>
                </c:pt>
                <c:pt idx="131">
                  <c:v>35779</c:v>
                </c:pt>
                <c:pt idx="132">
                  <c:v>35810</c:v>
                </c:pt>
                <c:pt idx="133">
                  <c:v>35841</c:v>
                </c:pt>
                <c:pt idx="134">
                  <c:v>35869</c:v>
                </c:pt>
                <c:pt idx="135">
                  <c:v>35900</c:v>
                </c:pt>
                <c:pt idx="136">
                  <c:v>35930</c:v>
                </c:pt>
                <c:pt idx="137">
                  <c:v>35961</c:v>
                </c:pt>
                <c:pt idx="138">
                  <c:v>35991</c:v>
                </c:pt>
                <c:pt idx="139">
                  <c:v>36022</c:v>
                </c:pt>
                <c:pt idx="140">
                  <c:v>36053</c:v>
                </c:pt>
                <c:pt idx="141">
                  <c:v>36083</c:v>
                </c:pt>
                <c:pt idx="142">
                  <c:v>36114</c:v>
                </c:pt>
                <c:pt idx="143">
                  <c:v>36144</c:v>
                </c:pt>
                <c:pt idx="144">
                  <c:v>36175</c:v>
                </c:pt>
                <c:pt idx="145">
                  <c:v>36206</c:v>
                </c:pt>
                <c:pt idx="146">
                  <c:v>36234</c:v>
                </c:pt>
                <c:pt idx="147">
                  <c:v>36265</c:v>
                </c:pt>
                <c:pt idx="148">
                  <c:v>36295</c:v>
                </c:pt>
                <c:pt idx="149">
                  <c:v>36326</c:v>
                </c:pt>
                <c:pt idx="150">
                  <c:v>36356</c:v>
                </c:pt>
                <c:pt idx="151">
                  <c:v>36387</c:v>
                </c:pt>
                <c:pt idx="152">
                  <c:v>36418</c:v>
                </c:pt>
                <c:pt idx="153">
                  <c:v>36448</c:v>
                </c:pt>
                <c:pt idx="154">
                  <c:v>36479</c:v>
                </c:pt>
                <c:pt idx="155">
                  <c:v>36509</c:v>
                </c:pt>
                <c:pt idx="156">
                  <c:v>36540</c:v>
                </c:pt>
                <c:pt idx="157">
                  <c:v>36571</c:v>
                </c:pt>
                <c:pt idx="158">
                  <c:v>36600</c:v>
                </c:pt>
                <c:pt idx="159">
                  <c:v>36631</c:v>
                </c:pt>
                <c:pt idx="160">
                  <c:v>36661</c:v>
                </c:pt>
                <c:pt idx="161">
                  <c:v>36692</c:v>
                </c:pt>
                <c:pt idx="162">
                  <c:v>36722</c:v>
                </c:pt>
                <c:pt idx="163">
                  <c:v>36753</c:v>
                </c:pt>
                <c:pt idx="164">
                  <c:v>36784</c:v>
                </c:pt>
                <c:pt idx="165">
                  <c:v>36814</c:v>
                </c:pt>
                <c:pt idx="166">
                  <c:v>36845</c:v>
                </c:pt>
                <c:pt idx="167">
                  <c:v>36875</c:v>
                </c:pt>
                <c:pt idx="168">
                  <c:v>36906</c:v>
                </c:pt>
                <c:pt idx="169">
                  <c:v>36937</c:v>
                </c:pt>
                <c:pt idx="170">
                  <c:v>36965</c:v>
                </c:pt>
                <c:pt idx="171">
                  <c:v>36996</c:v>
                </c:pt>
                <c:pt idx="172">
                  <c:v>37026</c:v>
                </c:pt>
                <c:pt idx="173">
                  <c:v>37057</c:v>
                </c:pt>
                <c:pt idx="174">
                  <c:v>37087</c:v>
                </c:pt>
                <c:pt idx="175">
                  <c:v>37118</c:v>
                </c:pt>
                <c:pt idx="176">
                  <c:v>37149</c:v>
                </c:pt>
                <c:pt idx="177">
                  <c:v>37179</c:v>
                </c:pt>
                <c:pt idx="178">
                  <c:v>37210</c:v>
                </c:pt>
                <c:pt idx="179">
                  <c:v>37240</c:v>
                </c:pt>
                <c:pt idx="180">
                  <c:v>37271</c:v>
                </c:pt>
                <c:pt idx="181">
                  <c:v>37302</c:v>
                </c:pt>
                <c:pt idx="182">
                  <c:v>37330</c:v>
                </c:pt>
                <c:pt idx="183">
                  <c:v>37361</c:v>
                </c:pt>
                <c:pt idx="184">
                  <c:v>37391</c:v>
                </c:pt>
                <c:pt idx="185">
                  <c:v>37422</c:v>
                </c:pt>
                <c:pt idx="186">
                  <c:v>37452</c:v>
                </c:pt>
                <c:pt idx="187">
                  <c:v>37483</c:v>
                </c:pt>
                <c:pt idx="188">
                  <c:v>37514</c:v>
                </c:pt>
                <c:pt idx="189">
                  <c:v>37544</c:v>
                </c:pt>
                <c:pt idx="190">
                  <c:v>37575</c:v>
                </c:pt>
                <c:pt idx="191">
                  <c:v>37605</c:v>
                </c:pt>
                <c:pt idx="192">
                  <c:v>37636</c:v>
                </c:pt>
                <c:pt idx="193">
                  <c:v>37667</c:v>
                </c:pt>
                <c:pt idx="194">
                  <c:v>37695</c:v>
                </c:pt>
                <c:pt idx="195">
                  <c:v>37726</c:v>
                </c:pt>
                <c:pt idx="196">
                  <c:v>37756</c:v>
                </c:pt>
                <c:pt idx="197">
                  <c:v>37787</c:v>
                </c:pt>
                <c:pt idx="198">
                  <c:v>37817</c:v>
                </c:pt>
                <c:pt idx="199">
                  <c:v>37848</c:v>
                </c:pt>
                <c:pt idx="200">
                  <c:v>37879</c:v>
                </c:pt>
                <c:pt idx="201">
                  <c:v>37909</c:v>
                </c:pt>
                <c:pt idx="202">
                  <c:v>37940</c:v>
                </c:pt>
                <c:pt idx="203">
                  <c:v>37970</c:v>
                </c:pt>
                <c:pt idx="204">
                  <c:v>38001</c:v>
                </c:pt>
                <c:pt idx="205">
                  <c:v>38032</c:v>
                </c:pt>
                <c:pt idx="206">
                  <c:v>38061</c:v>
                </c:pt>
                <c:pt idx="207">
                  <c:v>38092</c:v>
                </c:pt>
                <c:pt idx="208">
                  <c:v>38122</c:v>
                </c:pt>
                <c:pt idx="209">
                  <c:v>38153</c:v>
                </c:pt>
                <c:pt idx="210">
                  <c:v>38183</c:v>
                </c:pt>
                <c:pt idx="211">
                  <c:v>38214</c:v>
                </c:pt>
                <c:pt idx="212">
                  <c:v>38245</c:v>
                </c:pt>
                <c:pt idx="213">
                  <c:v>38275</c:v>
                </c:pt>
                <c:pt idx="214">
                  <c:v>38306</c:v>
                </c:pt>
                <c:pt idx="215">
                  <c:v>38336</c:v>
                </c:pt>
                <c:pt idx="216">
                  <c:v>38367</c:v>
                </c:pt>
                <c:pt idx="217">
                  <c:v>38398</c:v>
                </c:pt>
                <c:pt idx="218">
                  <c:v>38426</c:v>
                </c:pt>
                <c:pt idx="219">
                  <c:v>38457</c:v>
                </c:pt>
                <c:pt idx="220">
                  <c:v>38487</c:v>
                </c:pt>
                <c:pt idx="221">
                  <c:v>38518</c:v>
                </c:pt>
                <c:pt idx="222">
                  <c:v>38548</c:v>
                </c:pt>
                <c:pt idx="223">
                  <c:v>38579</c:v>
                </c:pt>
                <c:pt idx="224">
                  <c:v>38610</c:v>
                </c:pt>
                <c:pt idx="225">
                  <c:v>38640</c:v>
                </c:pt>
                <c:pt idx="226">
                  <c:v>38671</c:v>
                </c:pt>
                <c:pt idx="227">
                  <c:v>38701</c:v>
                </c:pt>
                <c:pt idx="228">
                  <c:v>38732</c:v>
                </c:pt>
                <c:pt idx="229">
                  <c:v>38763</c:v>
                </c:pt>
                <c:pt idx="230">
                  <c:v>38791</c:v>
                </c:pt>
                <c:pt idx="231">
                  <c:v>38822</c:v>
                </c:pt>
                <c:pt idx="232">
                  <c:v>38852</c:v>
                </c:pt>
                <c:pt idx="233">
                  <c:v>38883</c:v>
                </c:pt>
                <c:pt idx="234">
                  <c:v>38913</c:v>
                </c:pt>
                <c:pt idx="235">
                  <c:v>38944</c:v>
                </c:pt>
                <c:pt idx="236">
                  <c:v>38975</c:v>
                </c:pt>
                <c:pt idx="237">
                  <c:v>39005</c:v>
                </c:pt>
                <c:pt idx="238">
                  <c:v>39036</c:v>
                </c:pt>
                <c:pt idx="239">
                  <c:v>39066</c:v>
                </c:pt>
                <c:pt idx="240">
                  <c:v>39097</c:v>
                </c:pt>
                <c:pt idx="241">
                  <c:v>39128</c:v>
                </c:pt>
                <c:pt idx="242">
                  <c:v>39156</c:v>
                </c:pt>
                <c:pt idx="243">
                  <c:v>39187</c:v>
                </c:pt>
                <c:pt idx="244">
                  <c:v>39217</c:v>
                </c:pt>
                <c:pt idx="245">
                  <c:v>39248</c:v>
                </c:pt>
                <c:pt idx="246">
                  <c:v>39278</c:v>
                </c:pt>
                <c:pt idx="247">
                  <c:v>39309</c:v>
                </c:pt>
                <c:pt idx="248">
                  <c:v>39340</c:v>
                </c:pt>
                <c:pt idx="249">
                  <c:v>39370</c:v>
                </c:pt>
                <c:pt idx="250">
                  <c:v>39401</c:v>
                </c:pt>
                <c:pt idx="251">
                  <c:v>39431</c:v>
                </c:pt>
                <c:pt idx="252">
                  <c:v>39462</c:v>
                </c:pt>
                <c:pt idx="253">
                  <c:v>39493</c:v>
                </c:pt>
                <c:pt idx="254">
                  <c:v>39522</c:v>
                </c:pt>
                <c:pt idx="255">
                  <c:v>39553</c:v>
                </c:pt>
                <c:pt idx="256">
                  <c:v>39583</c:v>
                </c:pt>
                <c:pt idx="257">
                  <c:v>39614</c:v>
                </c:pt>
                <c:pt idx="258">
                  <c:v>39644</c:v>
                </c:pt>
                <c:pt idx="259">
                  <c:v>39675</c:v>
                </c:pt>
                <c:pt idx="260">
                  <c:v>39706</c:v>
                </c:pt>
                <c:pt idx="261">
                  <c:v>39736</c:v>
                </c:pt>
                <c:pt idx="262">
                  <c:v>39767</c:v>
                </c:pt>
                <c:pt idx="263">
                  <c:v>39797</c:v>
                </c:pt>
                <c:pt idx="264">
                  <c:v>39828</c:v>
                </c:pt>
                <c:pt idx="265">
                  <c:v>39859</c:v>
                </c:pt>
                <c:pt idx="266">
                  <c:v>39887</c:v>
                </c:pt>
                <c:pt idx="267">
                  <c:v>39918</c:v>
                </c:pt>
                <c:pt idx="268">
                  <c:v>39948</c:v>
                </c:pt>
                <c:pt idx="269">
                  <c:v>39979</c:v>
                </c:pt>
                <c:pt idx="270">
                  <c:v>40009</c:v>
                </c:pt>
                <c:pt idx="271">
                  <c:v>40040</c:v>
                </c:pt>
                <c:pt idx="272">
                  <c:v>40071</c:v>
                </c:pt>
                <c:pt idx="273">
                  <c:v>40101</c:v>
                </c:pt>
                <c:pt idx="274">
                  <c:v>40132</c:v>
                </c:pt>
                <c:pt idx="275">
                  <c:v>40162</c:v>
                </c:pt>
                <c:pt idx="276">
                  <c:v>40193</c:v>
                </c:pt>
                <c:pt idx="277">
                  <c:v>40224</c:v>
                </c:pt>
                <c:pt idx="278">
                  <c:v>40252</c:v>
                </c:pt>
                <c:pt idx="279">
                  <c:v>40283</c:v>
                </c:pt>
                <c:pt idx="280">
                  <c:v>40313</c:v>
                </c:pt>
                <c:pt idx="281">
                  <c:v>40344</c:v>
                </c:pt>
                <c:pt idx="282">
                  <c:v>40374</c:v>
                </c:pt>
                <c:pt idx="283">
                  <c:v>40405</c:v>
                </c:pt>
                <c:pt idx="284">
                  <c:v>40436</c:v>
                </c:pt>
                <c:pt idx="285">
                  <c:v>40466</c:v>
                </c:pt>
                <c:pt idx="286">
                  <c:v>40497</c:v>
                </c:pt>
                <c:pt idx="287">
                  <c:v>40527</c:v>
                </c:pt>
                <c:pt idx="288">
                  <c:v>40558</c:v>
                </c:pt>
                <c:pt idx="289">
                  <c:v>40589</c:v>
                </c:pt>
                <c:pt idx="290">
                  <c:v>40617</c:v>
                </c:pt>
                <c:pt idx="291">
                  <c:v>40648</c:v>
                </c:pt>
                <c:pt idx="292">
                  <c:v>40678</c:v>
                </c:pt>
                <c:pt idx="293">
                  <c:v>40709</c:v>
                </c:pt>
                <c:pt idx="294">
                  <c:v>40739</c:v>
                </c:pt>
                <c:pt idx="295">
                  <c:v>40770</c:v>
                </c:pt>
                <c:pt idx="296">
                  <c:v>40801</c:v>
                </c:pt>
                <c:pt idx="297">
                  <c:v>40831</c:v>
                </c:pt>
                <c:pt idx="298">
                  <c:v>40862</c:v>
                </c:pt>
                <c:pt idx="299">
                  <c:v>40892</c:v>
                </c:pt>
                <c:pt idx="300">
                  <c:v>40923</c:v>
                </c:pt>
                <c:pt idx="301">
                  <c:v>40954</c:v>
                </c:pt>
                <c:pt idx="302">
                  <c:v>40983</c:v>
                </c:pt>
                <c:pt idx="303">
                  <c:v>41014</c:v>
                </c:pt>
                <c:pt idx="304">
                  <c:v>41044</c:v>
                </c:pt>
                <c:pt idx="305">
                  <c:v>41075</c:v>
                </c:pt>
                <c:pt idx="306">
                  <c:v>41105</c:v>
                </c:pt>
                <c:pt idx="307">
                  <c:v>41136</c:v>
                </c:pt>
                <c:pt idx="308">
                  <c:v>41167</c:v>
                </c:pt>
                <c:pt idx="309">
                  <c:v>41197</c:v>
                </c:pt>
                <c:pt idx="310">
                  <c:v>41228</c:v>
                </c:pt>
                <c:pt idx="311">
                  <c:v>41258</c:v>
                </c:pt>
              </c:numCache>
            </c:numRef>
          </c:xVal>
          <c:yVal>
            <c:numRef>
              <c:f>Odbery_HPV_4410_pravostranna!$B$2:$B$1000</c:f>
              <c:numCache>
                <c:formatCode>General</c:formatCode>
                <c:ptCount val="999"/>
                <c:pt idx="0">
                  <c:v>89.56839904420552</c:v>
                </c:pt>
                <c:pt idx="1">
                  <c:v>97.718253968253975</c:v>
                </c:pt>
                <c:pt idx="2">
                  <c:v>96.251493428912781</c:v>
                </c:pt>
                <c:pt idx="3">
                  <c:v>136.45833333333334</c:v>
                </c:pt>
                <c:pt idx="4">
                  <c:v>131.16039426523301</c:v>
                </c:pt>
                <c:pt idx="5">
                  <c:v>121.141975308642</c:v>
                </c:pt>
                <c:pt idx="6">
                  <c:v>109.09498207885305</c:v>
                </c:pt>
                <c:pt idx="7">
                  <c:v>89.344384707287944</c:v>
                </c:pt>
                <c:pt idx="8">
                  <c:v>95.679012345679013</c:v>
                </c:pt>
                <c:pt idx="9">
                  <c:v>95.168757467144573</c:v>
                </c:pt>
                <c:pt idx="10">
                  <c:v>94.05864197530866</c:v>
                </c:pt>
                <c:pt idx="11">
                  <c:v>93.862007168458788</c:v>
                </c:pt>
                <c:pt idx="12">
                  <c:v>120.48237753882917</c:v>
                </c:pt>
                <c:pt idx="13">
                  <c:v>128.63186462324393</c:v>
                </c:pt>
                <c:pt idx="14">
                  <c:v>126.53076463560338</c:v>
                </c:pt>
                <c:pt idx="15">
                  <c:v>93.287037037037024</c:v>
                </c:pt>
                <c:pt idx="16">
                  <c:v>130.18966547192358</c:v>
                </c:pt>
                <c:pt idx="17">
                  <c:v>133.41049382716051</c:v>
                </c:pt>
                <c:pt idx="18">
                  <c:v>124.21594982078855</c:v>
                </c:pt>
                <c:pt idx="19">
                  <c:v>125.70937873357231</c:v>
                </c:pt>
                <c:pt idx="20">
                  <c:v>127.35339506172839</c:v>
                </c:pt>
                <c:pt idx="21">
                  <c:v>121.602449223417</c:v>
                </c:pt>
                <c:pt idx="22">
                  <c:v>131.79012345679013</c:v>
                </c:pt>
                <c:pt idx="23">
                  <c:v>125.00000000000003</c:v>
                </c:pt>
                <c:pt idx="24">
                  <c:v>133.02718040621266</c:v>
                </c:pt>
                <c:pt idx="25">
                  <c:v>134.09391534391534</c:v>
                </c:pt>
                <c:pt idx="26">
                  <c:v>136.05137395459977</c:v>
                </c:pt>
                <c:pt idx="27">
                  <c:v>129.70679012345684</c:v>
                </c:pt>
                <c:pt idx="28">
                  <c:v>137.32078853046593</c:v>
                </c:pt>
                <c:pt idx="29">
                  <c:v>153.85802469135808</c:v>
                </c:pt>
                <c:pt idx="30">
                  <c:v>134.78195937873357</c:v>
                </c:pt>
                <c:pt idx="31">
                  <c:v>127.9121863799283</c:v>
                </c:pt>
                <c:pt idx="32">
                  <c:v>146.87500000000006</c:v>
                </c:pt>
                <c:pt idx="33">
                  <c:v>130.45101553166069</c:v>
                </c:pt>
                <c:pt idx="34">
                  <c:v>137.88580246913585</c:v>
                </c:pt>
                <c:pt idx="35">
                  <c:v>145.31063321385901</c:v>
                </c:pt>
                <c:pt idx="36">
                  <c:v>169.16816009557945</c:v>
                </c:pt>
                <c:pt idx="37">
                  <c:v>159.72222222222223</c:v>
                </c:pt>
                <c:pt idx="38">
                  <c:v>141.57706093189967</c:v>
                </c:pt>
                <c:pt idx="39">
                  <c:v>144.59876543209876</c:v>
                </c:pt>
                <c:pt idx="40">
                  <c:v>142.88381123058545</c:v>
                </c:pt>
                <c:pt idx="41">
                  <c:v>144.59876543209876</c:v>
                </c:pt>
                <c:pt idx="42">
                  <c:v>142.84647550776586</c:v>
                </c:pt>
                <c:pt idx="43">
                  <c:v>140.34498207885306</c:v>
                </c:pt>
                <c:pt idx="44">
                  <c:v>131.8287037037037</c:v>
                </c:pt>
                <c:pt idx="45">
                  <c:v>124.5146356033453</c:v>
                </c:pt>
                <c:pt idx="46">
                  <c:v>142.16820987654322</c:v>
                </c:pt>
                <c:pt idx="47">
                  <c:v>134.44593787335725</c:v>
                </c:pt>
                <c:pt idx="48">
                  <c:v>109.76702508960574</c:v>
                </c:pt>
                <c:pt idx="49">
                  <c:v>150.29761904761901</c:v>
                </c:pt>
                <c:pt idx="50">
                  <c:v>132.98984468339307</c:v>
                </c:pt>
                <c:pt idx="51">
                  <c:v>106.94444444444444</c:v>
                </c:pt>
                <c:pt idx="52">
                  <c:v>112.49253285543608</c:v>
                </c:pt>
                <c:pt idx="53">
                  <c:v>114.23611111111111</c:v>
                </c:pt>
                <c:pt idx="54">
                  <c:v>106.81750298685785</c:v>
                </c:pt>
                <c:pt idx="55">
                  <c:v>105.02538829151733</c:v>
                </c:pt>
                <c:pt idx="56">
                  <c:v>110.37808641975309</c:v>
                </c:pt>
                <c:pt idx="57">
                  <c:v>107.90023894862604</c:v>
                </c:pt>
                <c:pt idx="58">
                  <c:v>148.34104938271605</c:v>
                </c:pt>
                <c:pt idx="59">
                  <c:v>101.44115890083631</c:v>
                </c:pt>
                <c:pt idx="60">
                  <c:v>108.46027479091997</c:v>
                </c:pt>
                <c:pt idx="61">
                  <c:v>112.22860791826311</c:v>
                </c:pt>
                <c:pt idx="62">
                  <c:v>123.54390681003586</c:v>
                </c:pt>
                <c:pt idx="63">
                  <c:v>119.17438271604939</c:v>
                </c:pt>
                <c:pt idx="64">
                  <c:v>120.66905615292713</c:v>
                </c:pt>
                <c:pt idx="65">
                  <c:v>128.04783950617283</c:v>
                </c:pt>
                <c:pt idx="66">
                  <c:v>119.77299880525688</c:v>
                </c:pt>
                <c:pt idx="67">
                  <c:v>124.85065710872165</c:v>
                </c:pt>
                <c:pt idx="68">
                  <c:v>128.54938271604937</c:v>
                </c:pt>
                <c:pt idx="69">
                  <c:v>118.3169056152927</c:v>
                </c:pt>
                <c:pt idx="70">
                  <c:v>127.00617283950618</c:v>
                </c:pt>
                <c:pt idx="71">
                  <c:v>125.78405017921146</c:v>
                </c:pt>
                <c:pt idx="72">
                  <c:v>126.68010752688173</c:v>
                </c:pt>
                <c:pt idx="73">
                  <c:v>126.15740740740742</c:v>
                </c:pt>
                <c:pt idx="74">
                  <c:v>105.43608124253285</c:v>
                </c:pt>
                <c:pt idx="75">
                  <c:v>108.56481481481481</c:v>
                </c:pt>
                <c:pt idx="76">
                  <c:v>108.83363201911588</c:v>
                </c:pt>
                <c:pt idx="77">
                  <c:v>112.46141975308643</c:v>
                </c:pt>
                <c:pt idx="78">
                  <c:v>102.6732377538829</c:v>
                </c:pt>
                <c:pt idx="79">
                  <c:v>95.392771804062122</c:v>
                </c:pt>
                <c:pt idx="80">
                  <c:v>101.08024691358025</c:v>
                </c:pt>
                <c:pt idx="81">
                  <c:v>99.313022700119461</c:v>
                </c:pt>
                <c:pt idx="82">
                  <c:v>97.067901234567913</c:v>
                </c:pt>
                <c:pt idx="83">
                  <c:v>86.133512544802869</c:v>
                </c:pt>
                <c:pt idx="84">
                  <c:v>105.51075268817206</c:v>
                </c:pt>
                <c:pt idx="85">
                  <c:v>107.10152116402116</c:v>
                </c:pt>
                <c:pt idx="86">
                  <c:v>101.6278375149343</c:v>
                </c:pt>
                <c:pt idx="87">
                  <c:v>99.729938271604937</c:v>
                </c:pt>
                <c:pt idx="88">
                  <c:v>104.0546594982079</c:v>
                </c:pt>
                <c:pt idx="89">
                  <c:v>110.57098765432096</c:v>
                </c:pt>
                <c:pt idx="90">
                  <c:v>105.88410991636799</c:v>
                </c:pt>
                <c:pt idx="91">
                  <c:v>107.11618876941459</c:v>
                </c:pt>
                <c:pt idx="92">
                  <c:v>107.29166666666664</c:v>
                </c:pt>
                <c:pt idx="93">
                  <c:v>103.68130227001195</c:v>
                </c:pt>
                <c:pt idx="94">
                  <c:v>107.09876543209876</c:v>
                </c:pt>
                <c:pt idx="95">
                  <c:v>103.68130227001197</c:v>
                </c:pt>
                <c:pt idx="96">
                  <c:v>242.94354838709677</c:v>
                </c:pt>
                <c:pt idx="97">
                  <c:v>268.14649470899468</c:v>
                </c:pt>
                <c:pt idx="98">
                  <c:v>274.04420549581835</c:v>
                </c:pt>
                <c:pt idx="99">
                  <c:v>301.35030864197529</c:v>
                </c:pt>
                <c:pt idx="100">
                  <c:v>306.45161290322585</c:v>
                </c:pt>
                <c:pt idx="101">
                  <c:v>312.19135802469134</c:v>
                </c:pt>
                <c:pt idx="102">
                  <c:v>299.91786140979696</c:v>
                </c:pt>
                <c:pt idx="103">
                  <c:v>290.7332735961769</c:v>
                </c:pt>
                <c:pt idx="104">
                  <c:v>281.36574074074065</c:v>
                </c:pt>
                <c:pt idx="105">
                  <c:v>289.46385902031068</c:v>
                </c:pt>
                <c:pt idx="106">
                  <c:v>271.72067901234561</c:v>
                </c:pt>
                <c:pt idx="107">
                  <c:v>267.43578255675033</c:v>
                </c:pt>
                <c:pt idx="108">
                  <c:v>275.1642771804062</c:v>
                </c:pt>
                <c:pt idx="109">
                  <c:v>285.83971902937412</c:v>
                </c:pt>
                <c:pt idx="110">
                  <c:v>287.11170848267619</c:v>
                </c:pt>
                <c:pt idx="111">
                  <c:v>305.28549382716045</c:v>
                </c:pt>
                <c:pt idx="112">
                  <c:v>305.10752688172039</c:v>
                </c:pt>
                <c:pt idx="113">
                  <c:v>318.74999999999994</c:v>
                </c:pt>
                <c:pt idx="114">
                  <c:v>311.26792114695343</c:v>
                </c:pt>
                <c:pt idx="115">
                  <c:v>290.06123058542408</c:v>
                </c:pt>
                <c:pt idx="116">
                  <c:v>279.08950617283944</c:v>
                </c:pt>
                <c:pt idx="117">
                  <c:v>280.57795698924724</c:v>
                </c:pt>
                <c:pt idx="118">
                  <c:v>260.33950617283949</c:v>
                </c:pt>
                <c:pt idx="119">
                  <c:v>231.63082437275992</c:v>
                </c:pt>
                <c:pt idx="120">
                  <c:v>238.61160282258064</c:v>
                </c:pt>
                <c:pt idx="121">
                  <c:v>245.39238384589945</c:v>
                </c:pt>
                <c:pt idx="122">
                  <c:v>274.15073066009558</c:v>
                </c:pt>
                <c:pt idx="123">
                  <c:v>264.63334490740743</c:v>
                </c:pt>
                <c:pt idx="124">
                  <c:v>285.96076650238945</c:v>
                </c:pt>
                <c:pt idx="125">
                  <c:v>279.60595293209883</c:v>
                </c:pt>
                <c:pt idx="126">
                  <c:v>291.18440748207883</c:v>
                </c:pt>
                <c:pt idx="127">
                  <c:v>296.50773484169656</c:v>
                </c:pt>
                <c:pt idx="128">
                  <c:v>276.171925154321</c:v>
                </c:pt>
                <c:pt idx="129">
                  <c:v>266.82210162783753</c:v>
                </c:pt>
                <c:pt idx="130">
                  <c:v>266.00371527777781</c:v>
                </c:pt>
                <c:pt idx="131">
                  <c:v>254.27729876045399</c:v>
                </c:pt>
                <c:pt idx="132">
                  <c:v>252.64283863500597</c:v>
                </c:pt>
                <c:pt idx="133">
                  <c:v>245.23721850198407</c:v>
                </c:pt>
                <c:pt idx="134">
                  <c:v>233.10766838410987</c:v>
                </c:pt>
                <c:pt idx="135">
                  <c:v>239.11806095679009</c:v>
                </c:pt>
                <c:pt idx="136">
                  <c:v>221.87894974611703</c:v>
                </c:pt>
                <c:pt idx="137">
                  <c:v>232.94020601851847</c:v>
                </c:pt>
                <c:pt idx="138">
                  <c:v>247.17240852747904</c:v>
                </c:pt>
                <c:pt idx="139">
                  <c:v>255.79024006869767</c:v>
                </c:pt>
                <c:pt idx="140">
                  <c:v>263.16281404320983</c:v>
                </c:pt>
                <c:pt idx="141">
                  <c:v>255.50424843189961</c:v>
                </c:pt>
                <c:pt idx="142">
                  <c:v>254.0138942901234</c:v>
                </c:pt>
                <c:pt idx="143">
                  <c:v>263.67442465651123</c:v>
                </c:pt>
                <c:pt idx="144">
                  <c:v>255.96900462962964</c:v>
                </c:pt>
                <c:pt idx="145">
                  <c:v>245.5358837632275</c:v>
                </c:pt>
                <c:pt idx="146">
                  <c:v>260.69720056750305</c:v>
                </c:pt>
                <c:pt idx="147">
                  <c:v>263.61216242283956</c:v>
                </c:pt>
                <c:pt idx="148">
                  <c:v>291.72281287335716</c:v>
                </c:pt>
                <c:pt idx="149">
                  <c:v>271.84943094135809</c:v>
                </c:pt>
                <c:pt idx="150">
                  <c:v>281.21094011350056</c:v>
                </c:pt>
                <c:pt idx="151">
                  <c:v>258.97154345878141</c:v>
                </c:pt>
                <c:pt idx="152">
                  <c:v>268.9080729166667</c:v>
                </c:pt>
                <c:pt idx="153">
                  <c:v>251.01119399641581</c:v>
                </c:pt>
                <c:pt idx="154">
                  <c:v>229.18893711419756</c:v>
                </c:pt>
                <c:pt idx="155">
                  <c:v>225.72669578853049</c:v>
                </c:pt>
                <c:pt idx="156">
                  <c:v>236.53200306152931</c:v>
                </c:pt>
                <c:pt idx="157">
                  <c:v>278.97458333333338</c:v>
                </c:pt>
                <c:pt idx="158">
                  <c:v>245.23720019414583</c:v>
                </c:pt>
                <c:pt idx="159">
                  <c:v>309.85378703703697</c:v>
                </c:pt>
                <c:pt idx="160">
                  <c:v>293.87332623954597</c:v>
                </c:pt>
                <c:pt idx="161">
                  <c:v>284.36111728395059</c:v>
                </c:pt>
                <c:pt idx="162">
                  <c:v>264.43522886798092</c:v>
                </c:pt>
                <c:pt idx="163">
                  <c:v>282.73832026583034</c:v>
                </c:pt>
                <c:pt idx="164">
                  <c:v>273.66705864197525</c:v>
                </c:pt>
                <c:pt idx="165">
                  <c:v>278.58584117383509</c:v>
                </c:pt>
                <c:pt idx="166">
                  <c:v>283.26852469135804</c:v>
                </c:pt>
                <c:pt idx="167">
                  <c:v>273.16133400537637</c:v>
                </c:pt>
                <c:pt idx="168">
                  <c:v>255.72827658303467</c:v>
                </c:pt>
                <c:pt idx="169">
                  <c:v>250.70874173280424</c:v>
                </c:pt>
                <c:pt idx="170">
                  <c:v>271.88493727598569</c:v>
                </c:pt>
                <c:pt idx="171">
                  <c:v>288.28251311728394</c:v>
                </c:pt>
                <c:pt idx="172">
                  <c:v>286.37119772998807</c:v>
                </c:pt>
                <c:pt idx="173">
                  <c:v>278.16098533950611</c:v>
                </c:pt>
                <c:pt idx="174">
                  <c:v>276.00866786140983</c:v>
                </c:pt>
                <c:pt idx="175">
                  <c:v>265.60208183990443</c:v>
                </c:pt>
                <c:pt idx="176">
                  <c:v>266.02171064814814</c:v>
                </c:pt>
                <c:pt idx="177">
                  <c:v>267.59431600955799</c:v>
                </c:pt>
                <c:pt idx="178">
                  <c:v>273.20882484567898</c:v>
                </c:pt>
                <c:pt idx="179">
                  <c:v>256.53286140979691</c:v>
                </c:pt>
                <c:pt idx="180">
                  <c:v>260.88482788231778</c:v>
                </c:pt>
                <c:pt idx="181">
                  <c:v>231.95863012566139</c:v>
                </c:pt>
                <c:pt idx="182">
                  <c:v>281.51617495519713</c:v>
                </c:pt>
                <c:pt idx="183">
                  <c:v>294.58026851851855</c:v>
                </c:pt>
                <c:pt idx="184">
                  <c:v>284.82748021206686</c:v>
                </c:pt>
                <c:pt idx="185">
                  <c:v>251.2685401234568</c:v>
                </c:pt>
                <c:pt idx="186">
                  <c:v>67.616458706690551</c:v>
                </c:pt>
                <c:pt idx="187">
                  <c:v>68.661112231182784</c:v>
                </c:pt>
                <c:pt idx="188">
                  <c:v>169.6489413580247</c:v>
                </c:pt>
                <c:pt idx="189">
                  <c:v>166.65543720131419</c:v>
                </c:pt>
                <c:pt idx="190">
                  <c:v>249.66977469135804</c:v>
                </c:pt>
                <c:pt idx="191">
                  <c:v>282.05268929211468</c:v>
                </c:pt>
                <c:pt idx="192">
                  <c:v>304.11041741338107</c:v>
                </c:pt>
                <c:pt idx="193">
                  <c:v>283.36492972883605</c:v>
                </c:pt>
                <c:pt idx="194">
                  <c:v>256.44539351851853</c:v>
                </c:pt>
                <c:pt idx="195">
                  <c:v>232.54515470679007</c:v>
                </c:pt>
                <c:pt idx="196">
                  <c:v>238.31143294504182</c:v>
                </c:pt>
                <c:pt idx="197">
                  <c:v>265.80171334876547</c:v>
                </c:pt>
                <c:pt idx="198">
                  <c:v>255.23720952807642</c:v>
                </c:pt>
                <c:pt idx="199">
                  <c:v>250.91522625448027</c:v>
                </c:pt>
                <c:pt idx="200">
                  <c:v>249.53242322530858</c:v>
                </c:pt>
                <c:pt idx="201">
                  <c:v>238.41634632616481</c:v>
                </c:pt>
                <c:pt idx="202">
                  <c:v>235.63196026234561</c:v>
                </c:pt>
                <c:pt idx="203">
                  <c:v>201.67762171445639</c:v>
                </c:pt>
                <c:pt idx="204">
                  <c:v>314.25123095878138</c:v>
                </c:pt>
                <c:pt idx="205">
                  <c:v>357.91035081417618</c:v>
                </c:pt>
                <c:pt idx="206">
                  <c:v>311.72658938172037</c:v>
                </c:pt>
                <c:pt idx="207">
                  <c:v>327.09252932098764</c:v>
                </c:pt>
                <c:pt idx="208">
                  <c:v>304.60853382616483</c:v>
                </c:pt>
                <c:pt idx="209">
                  <c:v>285.99916512345675</c:v>
                </c:pt>
                <c:pt idx="210">
                  <c:v>315.35711506869774</c:v>
                </c:pt>
                <c:pt idx="211">
                  <c:v>352.35121602449232</c:v>
                </c:pt>
                <c:pt idx="212">
                  <c:v>344.55240586419768</c:v>
                </c:pt>
                <c:pt idx="213">
                  <c:v>312.4818910543608</c:v>
                </c:pt>
                <c:pt idx="214">
                  <c:v>295.18049228395051</c:v>
                </c:pt>
                <c:pt idx="215">
                  <c:v>298.98316046893666</c:v>
                </c:pt>
                <c:pt idx="216">
                  <c:v>361.5961021505376</c:v>
                </c:pt>
                <c:pt idx="217">
                  <c:v>362.26231812169311</c:v>
                </c:pt>
                <c:pt idx="218">
                  <c:v>349.50306152927118</c:v>
                </c:pt>
                <c:pt idx="219">
                  <c:v>353.59683641975312</c:v>
                </c:pt>
                <c:pt idx="220">
                  <c:v>372.13821684587822</c:v>
                </c:pt>
                <c:pt idx="221">
                  <c:v>371.06481481481489</c:v>
                </c:pt>
                <c:pt idx="222">
                  <c:v>327.44324970131424</c:v>
                </c:pt>
                <c:pt idx="223">
                  <c:v>267.45445041816004</c:v>
                </c:pt>
                <c:pt idx="224">
                  <c:v>138.67091049382717</c:v>
                </c:pt>
                <c:pt idx="225">
                  <c:v>176.42883811230584</c:v>
                </c:pt>
                <c:pt idx="226">
                  <c:v>305.91820987654319</c:v>
                </c:pt>
                <c:pt idx="227">
                  <c:v>242.08557347670254</c:v>
                </c:pt>
                <c:pt idx="228">
                  <c:v>311.64015830346472</c:v>
                </c:pt>
                <c:pt idx="229">
                  <c:v>317.46817129629625</c:v>
                </c:pt>
                <c:pt idx="230">
                  <c:v>313.56481481481467</c:v>
                </c:pt>
                <c:pt idx="231">
                  <c:v>265.00347222222223</c:v>
                </c:pt>
                <c:pt idx="232">
                  <c:v>389.76665173237762</c:v>
                </c:pt>
                <c:pt idx="233">
                  <c:v>380.13657407407413</c:v>
                </c:pt>
                <c:pt idx="234">
                  <c:v>208.73207885304654</c:v>
                </c:pt>
                <c:pt idx="235">
                  <c:v>146.46094683393071</c:v>
                </c:pt>
                <c:pt idx="236">
                  <c:v>154.91126543209873</c:v>
                </c:pt>
                <c:pt idx="237">
                  <c:v>235.80234468339304</c:v>
                </c:pt>
                <c:pt idx="238">
                  <c:v>299.40432098765439</c:v>
                </c:pt>
                <c:pt idx="239">
                  <c:v>290.4846176821984</c:v>
                </c:pt>
                <c:pt idx="240">
                  <c:v>329.60946833930706</c:v>
                </c:pt>
                <c:pt idx="241">
                  <c:v>289.95370370370375</c:v>
                </c:pt>
                <c:pt idx="242">
                  <c:v>306.76821983273601</c:v>
                </c:pt>
                <c:pt idx="243">
                  <c:v>300.92129629629619</c:v>
                </c:pt>
                <c:pt idx="244">
                  <c:v>239.87753882915172</c:v>
                </c:pt>
                <c:pt idx="245">
                  <c:v>179.85918209876539</c:v>
                </c:pt>
                <c:pt idx="246">
                  <c:v>225.23596176821982</c:v>
                </c:pt>
                <c:pt idx="247">
                  <c:v>209.02404420549581</c:v>
                </c:pt>
                <c:pt idx="248">
                  <c:v>191.73842592592592</c:v>
                </c:pt>
                <c:pt idx="249">
                  <c:v>180.07803166069294</c:v>
                </c:pt>
                <c:pt idx="250">
                  <c:v>326.15162037037038</c:v>
                </c:pt>
                <c:pt idx="251">
                  <c:v>347.25731780167263</c:v>
                </c:pt>
                <c:pt idx="252">
                  <c:v>339.58034647550772</c:v>
                </c:pt>
                <c:pt idx="253">
                  <c:v>315.25383141762455</c:v>
                </c:pt>
                <c:pt idx="254">
                  <c:v>313.90158303464756</c:v>
                </c:pt>
                <c:pt idx="255">
                  <c:v>299.94791666666657</c:v>
                </c:pt>
                <c:pt idx="256">
                  <c:v>271.40681003584234</c:v>
                </c:pt>
                <c:pt idx="257">
                  <c:v>265.12924382716051</c:v>
                </c:pt>
                <c:pt idx="258">
                  <c:v>327.01127538829155</c:v>
                </c:pt>
                <c:pt idx="259">
                  <c:v>322.47237156511363</c:v>
                </c:pt>
                <c:pt idx="260">
                  <c:v>290.5366512345679</c:v>
                </c:pt>
                <c:pt idx="261">
                  <c:v>311.2163978494624</c:v>
                </c:pt>
                <c:pt idx="262">
                  <c:v>254.96373456790121</c:v>
                </c:pt>
                <c:pt idx="263">
                  <c:v>271.55652628434888</c:v>
                </c:pt>
                <c:pt idx="264">
                  <c:v>287.43906810035833</c:v>
                </c:pt>
                <c:pt idx="265">
                  <c:v>272.4497354497355</c:v>
                </c:pt>
                <c:pt idx="266">
                  <c:v>280.73431899641582</c:v>
                </c:pt>
                <c:pt idx="267">
                  <c:v>338.87997685185189</c:v>
                </c:pt>
                <c:pt idx="268">
                  <c:v>320.14027031063335</c:v>
                </c:pt>
                <c:pt idx="269">
                  <c:v>330.60374228395062</c:v>
                </c:pt>
                <c:pt idx="270">
                  <c:v>330.53453554360806</c:v>
                </c:pt>
                <c:pt idx="271">
                  <c:v>338.63747013142171</c:v>
                </c:pt>
                <c:pt idx="272">
                  <c:v>294.1712962962963</c:v>
                </c:pt>
                <c:pt idx="273">
                  <c:v>281.3835125448029</c:v>
                </c:pt>
                <c:pt idx="274">
                  <c:v>309.82523148148141</c:v>
                </c:pt>
                <c:pt idx="275">
                  <c:v>318.92868876941452</c:v>
                </c:pt>
                <c:pt idx="276">
                  <c:v>316.67002688172039</c:v>
                </c:pt>
                <c:pt idx="277">
                  <c:v>295.50719246031753</c:v>
                </c:pt>
                <c:pt idx="278">
                  <c:v>309.62813620071694</c:v>
                </c:pt>
                <c:pt idx="279">
                  <c:v>258.33641975308643</c:v>
                </c:pt>
                <c:pt idx="280">
                  <c:v>266.29069593787335</c:v>
                </c:pt>
                <c:pt idx="281">
                  <c:v>265.30594135802471</c:v>
                </c:pt>
                <c:pt idx="282">
                  <c:v>275.20908004778971</c:v>
                </c:pt>
                <c:pt idx="283">
                  <c:v>280.60446535244921</c:v>
                </c:pt>
                <c:pt idx="284">
                  <c:v>307.96180555555554</c:v>
                </c:pt>
                <c:pt idx="285">
                  <c:v>255.70228494623663</c:v>
                </c:pt>
                <c:pt idx="286">
                  <c:v>363.04783950617281</c:v>
                </c:pt>
                <c:pt idx="287">
                  <c:v>231.81824970131422</c:v>
                </c:pt>
                <c:pt idx="288">
                  <c:v>205.47016875746715</c:v>
                </c:pt>
                <c:pt idx="289">
                  <c:v>213.97639715608457</c:v>
                </c:pt>
                <c:pt idx="290">
                  <c:v>344.46023745519716</c:v>
                </c:pt>
                <c:pt idx="291">
                  <c:v>356.01033950617284</c:v>
                </c:pt>
                <c:pt idx="292">
                  <c:v>365.5586544205496</c:v>
                </c:pt>
                <c:pt idx="293">
                  <c:v>358.12067901234576</c:v>
                </c:pt>
                <c:pt idx="294">
                  <c:v>343.34203255675033</c:v>
                </c:pt>
                <c:pt idx="295">
                  <c:v>338.0015307646355</c:v>
                </c:pt>
                <c:pt idx="296">
                  <c:v>318.08055555555558</c:v>
                </c:pt>
                <c:pt idx="297">
                  <c:v>291.97890531660687</c:v>
                </c:pt>
                <c:pt idx="298">
                  <c:v>324.98680555555558</c:v>
                </c:pt>
                <c:pt idx="299">
                  <c:v>287.32127389486266</c:v>
                </c:pt>
                <c:pt idx="300">
                  <c:v>302.3879554958184</c:v>
                </c:pt>
                <c:pt idx="301">
                  <c:v>320.34985632183907</c:v>
                </c:pt>
                <c:pt idx="302">
                  <c:v>353.38926224611703</c:v>
                </c:pt>
                <c:pt idx="303">
                  <c:v>359.07044753086416</c:v>
                </c:pt>
                <c:pt idx="304">
                  <c:v>368.58863500597374</c:v>
                </c:pt>
                <c:pt idx="305">
                  <c:v>345.97712191358028</c:v>
                </c:pt>
                <c:pt idx="306">
                  <c:v>289.29689366786141</c:v>
                </c:pt>
                <c:pt idx="307">
                  <c:v>204.25843787335728</c:v>
                </c:pt>
                <c:pt idx="308">
                  <c:v>142.72172067901235</c:v>
                </c:pt>
                <c:pt idx="309">
                  <c:v>153.69578853046593</c:v>
                </c:pt>
                <c:pt idx="310">
                  <c:v>321.37179783950626</c:v>
                </c:pt>
                <c:pt idx="311">
                  <c:v>309.89986559139794</c:v>
                </c:pt>
              </c:numCache>
            </c:numRef>
          </c:yVal>
          <c:smooth val="0"/>
          <c:extLst xmlns:c16r2="http://schemas.microsoft.com/office/drawing/2015/06/chart">
            <c:ext xmlns:c16="http://schemas.microsoft.com/office/drawing/2014/chart" uri="{C3380CC4-5D6E-409C-BE32-E72D297353CC}">
              <c16:uniqueId val="{00000002-29AB-465C-B900-44A4608F02EC}"/>
            </c:ext>
          </c:extLst>
        </c:ser>
        <c:dLbls>
          <c:showLegendKey val="0"/>
          <c:showVal val="0"/>
          <c:showCatName val="0"/>
          <c:showSerName val="0"/>
          <c:showPercent val="0"/>
          <c:showBubbleSize val="0"/>
        </c:dLbls>
        <c:axId val="190930944"/>
        <c:axId val="190928768"/>
      </c:scatterChart>
      <c:valAx>
        <c:axId val="190920960"/>
        <c:scaling>
          <c:orientation val="minMax"/>
          <c:max val="42004"/>
          <c:min val="25800"/>
        </c:scaling>
        <c:delete val="0"/>
        <c:axPos val="b"/>
        <c:majorGridlines>
          <c:spPr>
            <a:ln>
              <a:solidFill>
                <a:sysClr val="windowText" lastClr="000000">
                  <a:tint val="75000"/>
                  <a:shade val="95000"/>
                  <a:satMod val="105000"/>
                </a:sysClr>
              </a:solidFill>
              <a:prstDash val="dash"/>
            </a:ln>
          </c:spPr>
        </c:majorGridlines>
        <c:numFmt formatCode="yyyy" sourceLinked="0"/>
        <c:majorTickMark val="out"/>
        <c:minorTickMark val="none"/>
        <c:tickLblPos val="nextTo"/>
        <c:spPr>
          <a:ln w="12700">
            <a:solidFill>
              <a:schemeClr val="tx1"/>
            </a:solidFill>
          </a:ln>
        </c:spPr>
        <c:txPr>
          <a:bodyPr rot="0" vert="horz"/>
          <a:lstStyle/>
          <a:p>
            <a:pPr>
              <a:defRPr sz="1400" b="1"/>
            </a:pPr>
            <a:endParaRPr lang="cs-CZ"/>
          </a:p>
        </c:txPr>
        <c:crossAx val="190926848"/>
        <c:crossesAt val="0"/>
        <c:crossBetween val="midCat"/>
        <c:majorUnit val="1440"/>
      </c:valAx>
      <c:valAx>
        <c:axId val="190926848"/>
        <c:scaling>
          <c:orientation val="minMax"/>
          <c:max val="16"/>
          <c:min val="0"/>
        </c:scaling>
        <c:delete val="0"/>
        <c:axPos val="l"/>
        <c:majorGridlines>
          <c:spPr>
            <a:ln w="12700">
              <a:prstDash val="dash"/>
            </a:ln>
          </c:spPr>
        </c:majorGridlines>
        <c:title>
          <c:tx>
            <c:rich>
              <a:bodyPr/>
              <a:lstStyle/>
              <a:p>
                <a:pPr>
                  <a:defRPr sz="1400" b="1"/>
                </a:pPr>
                <a:r>
                  <a:rPr lang="en-US" sz="1400" b="1" dirty="0" smtClean="0"/>
                  <a:t>GWL fluctuation </a:t>
                </a:r>
                <a:r>
                  <a:rPr lang="cs-CZ" sz="1400" b="1" baseline="0" dirty="0" smtClean="0"/>
                  <a:t>(m</a:t>
                </a:r>
                <a:r>
                  <a:rPr lang="cs-CZ" sz="1400" b="1" baseline="0" dirty="0"/>
                  <a:t>)</a:t>
                </a:r>
                <a:endParaRPr lang="en-US" sz="1400" b="1" dirty="0"/>
              </a:p>
            </c:rich>
          </c:tx>
          <c:layout>
            <c:manualLayout>
              <c:xMode val="edge"/>
              <c:yMode val="edge"/>
              <c:x val="1.3844477920396401E-2"/>
              <c:y val="0.31581965429767067"/>
            </c:manualLayout>
          </c:layout>
          <c:overlay val="0"/>
        </c:title>
        <c:numFmt formatCode="#,##0_ ;\-#,##0\ " sourceLinked="0"/>
        <c:majorTickMark val="out"/>
        <c:minorTickMark val="none"/>
        <c:tickLblPos val="nextTo"/>
        <c:spPr>
          <a:ln>
            <a:solidFill>
              <a:schemeClr val="tx1"/>
            </a:solidFill>
          </a:ln>
        </c:spPr>
        <c:txPr>
          <a:bodyPr/>
          <a:lstStyle/>
          <a:p>
            <a:pPr>
              <a:defRPr sz="1400" b="1"/>
            </a:pPr>
            <a:endParaRPr lang="cs-CZ"/>
          </a:p>
        </c:txPr>
        <c:crossAx val="190920960"/>
        <c:crosses val="autoZero"/>
        <c:crossBetween val="midCat"/>
        <c:majorUnit val="2"/>
        <c:minorUnit val="0.5"/>
      </c:valAx>
      <c:valAx>
        <c:axId val="190928768"/>
        <c:scaling>
          <c:orientation val="minMax"/>
          <c:max val="8000"/>
          <c:min val="0"/>
        </c:scaling>
        <c:delete val="0"/>
        <c:axPos val="r"/>
        <c:title>
          <c:tx>
            <c:rich>
              <a:bodyPr/>
              <a:lstStyle/>
              <a:p>
                <a:pPr>
                  <a:defRPr sz="1400" b="1"/>
                </a:pPr>
                <a:r>
                  <a:rPr lang="en-US" sz="1400" b="1" i="0" baseline="0" dirty="0" smtClean="0">
                    <a:effectLst/>
                  </a:rPr>
                  <a:t>Volume of water </a:t>
                </a:r>
                <a:r>
                  <a:rPr lang="cs-CZ" sz="1400" b="1" i="0" baseline="0" dirty="0" smtClean="0">
                    <a:effectLst/>
                  </a:rPr>
                  <a:t>(l/s</a:t>
                </a:r>
                <a:r>
                  <a:rPr lang="cs-CZ" sz="1400" b="1" i="0" baseline="0" dirty="0">
                    <a:effectLst/>
                  </a:rPr>
                  <a:t>)</a:t>
                </a:r>
                <a:endParaRPr lang="cs-CZ" sz="1400" b="1" dirty="0">
                  <a:effectLst/>
                </a:endParaRPr>
              </a:p>
            </c:rich>
          </c:tx>
          <c:layout/>
          <c:overlay val="0"/>
        </c:title>
        <c:numFmt formatCode="General" sourceLinked="1"/>
        <c:majorTickMark val="out"/>
        <c:minorTickMark val="none"/>
        <c:tickLblPos val="nextTo"/>
        <c:txPr>
          <a:bodyPr/>
          <a:lstStyle/>
          <a:p>
            <a:pPr>
              <a:defRPr sz="1200" b="1"/>
            </a:pPr>
            <a:endParaRPr lang="cs-CZ"/>
          </a:p>
        </c:txPr>
        <c:crossAx val="190930944"/>
        <c:crosses val="max"/>
        <c:crossBetween val="midCat"/>
        <c:majorUnit val="1000"/>
      </c:valAx>
      <c:valAx>
        <c:axId val="190930944"/>
        <c:scaling>
          <c:orientation val="minMax"/>
        </c:scaling>
        <c:delete val="1"/>
        <c:axPos val="b"/>
        <c:numFmt formatCode="m/d/yyyy" sourceLinked="1"/>
        <c:majorTickMark val="out"/>
        <c:minorTickMark val="none"/>
        <c:tickLblPos val="nextTo"/>
        <c:crossAx val="190928768"/>
        <c:crosses val="autoZero"/>
        <c:crossBetween val="midCat"/>
      </c:valAx>
      <c:spPr>
        <a:ln w="19050">
          <a:solidFill>
            <a:schemeClr val="tx1"/>
          </a:solidFill>
        </a:ln>
      </c:spPr>
    </c:plotArea>
    <c:legend>
      <c:legendPos val="t"/>
      <c:layout>
        <c:manualLayout>
          <c:xMode val="edge"/>
          <c:yMode val="edge"/>
          <c:x val="0.25329635416666668"/>
          <c:y val="2.0644166666666672E-2"/>
          <c:w val="0.6094729166666667"/>
          <c:h val="7.6756903553926101E-2"/>
        </c:manualLayout>
      </c:layout>
      <c:overlay val="0"/>
      <c:spPr>
        <a:solidFill>
          <a:schemeClr val="bg1"/>
        </a:solidFill>
        <a:ln>
          <a:solidFill>
            <a:sysClr val="windowText" lastClr="000000"/>
          </a:solidFill>
        </a:ln>
      </c:spPr>
      <c:txPr>
        <a:bodyPr/>
        <a:lstStyle/>
        <a:p>
          <a:pPr>
            <a:defRPr sz="700"/>
          </a:pPr>
          <a:endParaRPr lang="cs-CZ"/>
        </a:p>
      </c:txPr>
    </c:legend>
    <c:plotVisOnly val="0"/>
    <c:dispBlanksAs val="gap"/>
    <c:showDLblsOverMax val="0"/>
  </c:chart>
  <c:spPr>
    <a:solidFill>
      <a:schemeClr val="bg1"/>
    </a:solidFill>
  </c:spPr>
  <c:txPr>
    <a:bodyPr/>
    <a:lstStyle/>
    <a:p>
      <a:pPr>
        <a:defRPr sz="1000" b="0" i="0" u="none" strike="noStrike" baseline="0">
          <a:solidFill>
            <a:srgbClr val="000000"/>
          </a:solidFill>
          <a:latin typeface="Arial" pitchFamily="34" charset="0"/>
          <a:ea typeface="Calibri"/>
          <a:cs typeface="Arial" pitchFamily="34" charset="0"/>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64980460186306"/>
          <c:y val="8.7288093866543834E-2"/>
          <c:w val="0.84557783040449774"/>
          <c:h val="0.77419476782189989"/>
        </c:manualLayout>
      </c:layout>
      <c:scatterChart>
        <c:scatterStyle val="lineMarker"/>
        <c:varyColors val="0"/>
        <c:ser>
          <c:idx val="0"/>
          <c:order val="0"/>
          <c:tx>
            <c:strRef>
              <c:f>Discharge!$AR$1</c:f>
              <c:strCache>
                <c:ptCount val="1"/>
                <c:pt idx="0">
                  <c:v>Average monthly discharge</c:v>
                </c:pt>
              </c:strCache>
            </c:strRef>
          </c:tx>
          <c:spPr>
            <a:ln w="19050">
              <a:solidFill>
                <a:srgbClr val="0000FF"/>
              </a:solidFill>
              <a:prstDash val="solid"/>
            </a:ln>
          </c:spPr>
          <c:marker>
            <c:symbol val="none"/>
          </c:marker>
          <c:xVal>
            <c:numRef>
              <c:f>Discharge!$AP$2:$AP$635</c:f>
              <c:numCache>
                <c:formatCode>dd/mm/yy</c:formatCode>
                <c:ptCount val="634"/>
                <c:pt idx="0">
                  <c:v>21565</c:v>
                </c:pt>
                <c:pt idx="1">
                  <c:v>21596</c:v>
                </c:pt>
                <c:pt idx="2">
                  <c:v>21624</c:v>
                </c:pt>
                <c:pt idx="3">
                  <c:v>21655</c:v>
                </c:pt>
                <c:pt idx="4">
                  <c:v>21685</c:v>
                </c:pt>
                <c:pt idx="5">
                  <c:v>21716</c:v>
                </c:pt>
                <c:pt idx="6">
                  <c:v>21746</c:v>
                </c:pt>
                <c:pt idx="7">
                  <c:v>21777</c:v>
                </c:pt>
                <c:pt idx="8">
                  <c:v>21808</c:v>
                </c:pt>
                <c:pt idx="9">
                  <c:v>21838</c:v>
                </c:pt>
                <c:pt idx="10">
                  <c:v>21869</c:v>
                </c:pt>
                <c:pt idx="11">
                  <c:v>21899</c:v>
                </c:pt>
                <c:pt idx="12">
                  <c:v>21930</c:v>
                </c:pt>
                <c:pt idx="13">
                  <c:v>21961</c:v>
                </c:pt>
                <c:pt idx="14">
                  <c:v>21990</c:v>
                </c:pt>
                <c:pt idx="15">
                  <c:v>22021</c:v>
                </c:pt>
                <c:pt idx="16">
                  <c:v>22051</c:v>
                </c:pt>
                <c:pt idx="17">
                  <c:v>22082</c:v>
                </c:pt>
                <c:pt idx="18">
                  <c:v>22112</c:v>
                </c:pt>
                <c:pt idx="19">
                  <c:v>22143</c:v>
                </c:pt>
                <c:pt idx="20">
                  <c:v>22174</c:v>
                </c:pt>
                <c:pt idx="21">
                  <c:v>22204</c:v>
                </c:pt>
                <c:pt idx="22">
                  <c:v>22235</c:v>
                </c:pt>
                <c:pt idx="23">
                  <c:v>22265</c:v>
                </c:pt>
                <c:pt idx="24">
                  <c:v>22296</c:v>
                </c:pt>
                <c:pt idx="25">
                  <c:v>22327</c:v>
                </c:pt>
                <c:pt idx="26">
                  <c:v>22355</c:v>
                </c:pt>
                <c:pt idx="27">
                  <c:v>22386</c:v>
                </c:pt>
                <c:pt idx="28">
                  <c:v>22416</c:v>
                </c:pt>
                <c:pt idx="29">
                  <c:v>22447</c:v>
                </c:pt>
                <c:pt idx="30">
                  <c:v>22477</c:v>
                </c:pt>
                <c:pt idx="31">
                  <c:v>22508</c:v>
                </c:pt>
                <c:pt idx="32">
                  <c:v>22539</c:v>
                </c:pt>
                <c:pt idx="33">
                  <c:v>22569</c:v>
                </c:pt>
                <c:pt idx="34">
                  <c:v>22600</c:v>
                </c:pt>
                <c:pt idx="35">
                  <c:v>22630</c:v>
                </c:pt>
                <c:pt idx="36">
                  <c:v>22661</c:v>
                </c:pt>
                <c:pt idx="37">
                  <c:v>22692</c:v>
                </c:pt>
                <c:pt idx="38">
                  <c:v>22720</c:v>
                </c:pt>
                <c:pt idx="39">
                  <c:v>22751</c:v>
                </c:pt>
                <c:pt idx="40">
                  <c:v>22781</c:v>
                </c:pt>
                <c:pt idx="41">
                  <c:v>22812</c:v>
                </c:pt>
                <c:pt idx="42">
                  <c:v>22842</c:v>
                </c:pt>
                <c:pt idx="43">
                  <c:v>22873</c:v>
                </c:pt>
                <c:pt idx="44">
                  <c:v>22904</c:v>
                </c:pt>
                <c:pt idx="45">
                  <c:v>22934</c:v>
                </c:pt>
                <c:pt idx="46">
                  <c:v>22965</c:v>
                </c:pt>
                <c:pt idx="47">
                  <c:v>22995</c:v>
                </c:pt>
                <c:pt idx="48">
                  <c:v>23026</c:v>
                </c:pt>
                <c:pt idx="49">
                  <c:v>23057</c:v>
                </c:pt>
                <c:pt idx="50">
                  <c:v>23085</c:v>
                </c:pt>
                <c:pt idx="51">
                  <c:v>23116</c:v>
                </c:pt>
                <c:pt idx="52">
                  <c:v>23146</c:v>
                </c:pt>
                <c:pt idx="53">
                  <c:v>23177</c:v>
                </c:pt>
                <c:pt idx="54">
                  <c:v>23207</c:v>
                </c:pt>
                <c:pt idx="55">
                  <c:v>23238</c:v>
                </c:pt>
                <c:pt idx="56">
                  <c:v>23269</c:v>
                </c:pt>
                <c:pt idx="57">
                  <c:v>23299</c:v>
                </c:pt>
                <c:pt idx="58">
                  <c:v>23330</c:v>
                </c:pt>
                <c:pt idx="59">
                  <c:v>23360</c:v>
                </c:pt>
                <c:pt idx="60">
                  <c:v>23391</c:v>
                </c:pt>
                <c:pt idx="61">
                  <c:v>23422</c:v>
                </c:pt>
                <c:pt idx="62">
                  <c:v>23451</c:v>
                </c:pt>
                <c:pt idx="63">
                  <c:v>23482</c:v>
                </c:pt>
                <c:pt idx="64">
                  <c:v>23512</c:v>
                </c:pt>
                <c:pt idx="65">
                  <c:v>23543</c:v>
                </c:pt>
                <c:pt idx="66">
                  <c:v>23573</c:v>
                </c:pt>
                <c:pt idx="67">
                  <c:v>23604</c:v>
                </c:pt>
                <c:pt idx="68">
                  <c:v>23635</c:v>
                </c:pt>
                <c:pt idx="69">
                  <c:v>23665</c:v>
                </c:pt>
                <c:pt idx="70">
                  <c:v>23696</c:v>
                </c:pt>
                <c:pt idx="71">
                  <c:v>23726</c:v>
                </c:pt>
                <c:pt idx="72">
                  <c:v>23757</c:v>
                </c:pt>
                <c:pt idx="73">
                  <c:v>23788</c:v>
                </c:pt>
                <c:pt idx="74">
                  <c:v>23816</c:v>
                </c:pt>
                <c:pt idx="75">
                  <c:v>23847</c:v>
                </c:pt>
                <c:pt idx="76">
                  <c:v>23877</c:v>
                </c:pt>
                <c:pt idx="77">
                  <c:v>23908</c:v>
                </c:pt>
                <c:pt idx="78">
                  <c:v>23938</c:v>
                </c:pt>
                <c:pt idx="79">
                  <c:v>23969</c:v>
                </c:pt>
                <c:pt idx="80">
                  <c:v>24000</c:v>
                </c:pt>
                <c:pt idx="81">
                  <c:v>24030</c:v>
                </c:pt>
                <c:pt idx="82">
                  <c:v>24061</c:v>
                </c:pt>
                <c:pt idx="83">
                  <c:v>24091</c:v>
                </c:pt>
                <c:pt idx="84">
                  <c:v>24122</c:v>
                </c:pt>
                <c:pt idx="85">
                  <c:v>24153</c:v>
                </c:pt>
                <c:pt idx="86">
                  <c:v>24181</c:v>
                </c:pt>
                <c:pt idx="87">
                  <c:v>24212</c:v>
                </c:pt>
                <c:pt idx="88">
                  <c:v>24242</c:v>
                </c:pt>
                <c:pt idx="89">
                  <c:v>24273</c:v>
                </c:pt>
                <c:pt idx="90">
                  <c:v>24303</c:v>
                </c:pt>
                <c:pt idx="91">
                  <c:v>24334</c:v>
                </c:pt>
                <c:pt idx="92">
                  <c:v>24365</c:v>
                </c:pt>
                <c:pt idx="93">
                  <c:v>24395</c:v>
                </c:pt>
                <c:pt idx="94">
                  <c:v>24426</c:v>
                </c:pt>
                <c:pt idx="95">
                  <c:v>24456</c:v>
                </c:pt>
                <c:pt idx="96">
                  <c:v>24487</c:v>
                </c:pt>
                <c:pt idx="97">
                  <c:v>24518</c:v>
                </c:pt>
                <c:pt idx="98">
                  <c:v>24546</c:v>
                </c:pt>
                <c:pt idx="99">
                  <c:v>24577</c:v>
                </c:pt>
                <c:pt idx="100">
                  <c:v>24607</c:v>
                </c:pt>
                <c:pt idx="101">
                  <c:v>24638</c:v>
                </c:pt>
                <c:pt idx="102">
                  <c:v>24668</c:v>
                </c:pt>
                <c:pt idx="103">
                  <c:v>24699</c:v>
                </c:pt>
                <c:pt idx="104">
                  <c:v>24730</c:v>
                </c:pt>
                <c:pt idx="105">
                  <c:v>24760</c:v>
                </c:pt>
                <c:pt idx="106">
                  <c:v>24791</c:v>
                </c:pt>
                <c:pt idx="107">
                  <c:v>24821</c:v>
                </c:pt>
                <c:pt idx="108">
                  <c:v>24852</c:v>
                </c:pt>
                <c:pt idx="109">
                  <c:v>24883</c:v>
                </c:pt>
                <c:pt idx="110">
                  <c:v>24912</c:v>
                </c:pt>
                <c:pt idx="111">
                  <c:v>24943</c:v>
                </c:pt>
                <c:pt idx="112">
                  <c:v>24973</c:v>
                </c:pt>
                <c:pt idx="113">
                  <c:v>25004</c:v>
                </c:pt>
                <c:pt idx="114">
                  <c:v>25034</c:v>
                </c:pt>
                <c:pt idx="115">
                  <c:v>25065</c:v>
                </c:pt>
                <c:pt idx="116">
                  <c:v>25096</c:v>
                </c:pt>
                <c:pt idx="117">
                  <c:v>25126</c:v>
                </c:pt>
                <c:pt idx="118">
                  <c:v>25157</c:v>
                </c:pt>
                <c:pt idx="119">
                  <c:v>25187</c:v>
                </c:pt>
                <c:pt idx="120">
                  <c:v>25218</c:v>
                </c:pt>
                <c:pt idx="121">
                  <c:v>25249</c:v>
                </c:pt>
                <c:pt idx="122">
                  <c:v>25277</c:v>
                </c:pt>
                <c:pt idx="123">
                  <c:v>25308</c:v>
                </c:pt>
                <c:pt idx="124">
                  <c:v>25338</c:v>
                </c:pt>
                <c:pt idx="125">
                  <c:v>25369</c:v>
                </c:pt>
                <c:pt idx="126">
                  <c:v>25399</c:v>
                </c:pt>
                <c:pt idx="127">
                  <c:v>25430</c:v>
                </c:pt>
                <c:pt idx="128">
                  <c:v>25461</c:v>
                </c:pt>
                <c:pt idx="129">
                  <c:v>25491</c:v>
                </c:pt>
                <c:pt idx="130">
                  <c:v>25522</c:v>
                </c:pt>
                <c:pt idx="131">
                  <c:v>25552</c:v>
                </c:pt>
                <c:pt idx="132">
                  <c:v>25583</c:v>
                </c:pt>
                <c:pt idx="133">
                  <c:v>25614</c:v>
                </c:pt>
                <c:pt idx="134">
                  <c:v>25642</c:v>
                </c:pt>
                <c:pt idx="135">
                  <c:v>25673</c:v>
                </c:pt>
                <c:pt idx="136">
                  <c:v>25703</c:v>
                </c:pt>
                <c:pt idx="137">
                  <c:v>25734</c:v>
                </c:pt>
                <c:pt idx="138">
                  <c:v>25764</c:v>
                </c:pt>
                <c:pt idx="139">
                  <c:v>25795</c:v>
                </c:pt>
                <c:pt idx="140">
                  <c:v>25826</c:v>
                </c:pt>
                <c:pt idx="141">
                  <c:v>25856</c:v>
                </c:pt>
                <c:pt idx="142">
                  <c:v>25887</c:v>
                </c:pt>
                <c:pt idx="143">
                  <c:v>25917</c:v>
                </c:pt>
                <c:pt idx="144">
                  <c:v>25948</c:v>
                </c:pt>
                <c:pt idx="145">
                  <c:v>25979</c:v>
                </c:pt>
                <c:pt idx="146">
                  <c:v>26007</c:v>
                </c:pt>
                <c:pt idx="147">
                  <c:v>26038</c:v>
                </c:pt>
                <c:pt idx="148">
                  <c:v>26068</c:v>
                </c:pt>
                <c:pt idx="149">
                  <c:v>26099</c:v>
                </c:pt>
                <c:pt idx="150">
                  <c:v>26129</c:v>
                </c:pt>
                <c:pt idx="151">
                  <c:v>26160</c:v>
                </c:pt>
                <c:pt idx="152">
                  <c:v>26191</c:v>
                </c:pt>
                <c:pt idx="153">
                  <c:v>26221</c:v>
                </c:pt>
                <c:pt idx="154">
                  <c:v>26252</c:v>
                </c:pt>
                <c:pt idx="155">
                  <c:v>26282</c:v>
                </c:pt>
                <c:pt idx="156">
                  <c:v>26313</c:v>
                </c:pt>
                <c:pt idx="157">
                  <c:v>26344</c:v>
                </c:pt>
                <c:pt idx="158">
                  <c:v>26373</c:v>
                </c:pt>
                <c:pt idx="159">
                  <c:v>26404</c:v>
                </c:pt>
                <c:pt idx="160">
                  <c:v>26434</c:v>
                </c:pt>
                <c:pt idx="161">
                  <c:v>26465</c:v>
                </c:pt>
                <c:pt idx="162">
                  <c:v>26495</c:v>
                </c:pt>
                <c:pt idx="163">
                  <c:v>26526</c:v>
                </c:pt>
                <c:pt idx="164">
                  <c:v>26557</c:v>
                </c:pt>
                <c:pt idx="165">
                  <c:v>26587</c:v>
                </c:pt>
                <c:pt idx="166">
                  <c:v>26618</c:v>
                </c:pt>
                <c:pt idx="167">
                  <c:v>26648</c:v>
                </c:pt>
                <c:pt idx="168">
                  <c:v>26679</c:v>
                </c:pt>
                <c:pt idx="169">
                  <c:v>26710</c:v>
                </c:pt>
                <c:pt idx="170">
                  <c:v>26738</c:v>
                </c:pt>
                <c:pt idx="171">
                  <c:v>26769</c:v>
                </c:pt>
                <c:pt idx="172">
                  <c:v>26799</c:v>
                </c:pt>
                <c:pt idx="173">
                  <c:v>26830</c:v>
                </c:pt>
                <c:pt idx="174">
                  <c:v>26860</c:v>
                </c:pt>
                <c:pt idx="175">
                  <c:v>26891</c:v>
                </c:pt>
                <c:pt idx="176">
                  <c:v>26922</c:v>
                </c:pt>
                <c:pt idx="177">
                  <c:v>26952</c:v>
                </c:pt>
                <c:pt idx="178">
                  <c:v>26983</c:v>
                </c:pt>
                <c:pt idx="179">
                  <c:v>27013</c:v>
                </c:pt>
                <c:pt idx="180">
                  <c:v>27044</c:v>
                </c:pt>
                <c:pt idx="181">
                  <c:v>27075</c:v>
                </c:pt>
                <c:pt idx="182">
                  <c:v>27103</c:v>
                </c:pt>
                <c:pt idx="183">
                  <c:v>27134</c:v>
                </c:pt>
                <c:pt idx="184">
                  <c:v>27164</c:v>
                </c:pt>
                <c:pt idx="185">
                  <c:v>27195</c:v>
                </c:pt>
                <c:pt idx="186">
                  <c:v>27225</c:v>
                </c:pt>
                <c:pt idx="187">
                  <c:v>27256</c:v>
                </c:pt>
                <c:pt idx="188">
                  <c:v>27287</c:v>
                </c:pt>
                <c:pt idx="189">
                  <c:v>27317</c:v>
                </c:pt>
                <c:pt idx="190">
                  <c:v>27348</c:v>
                </c:pt>
                <c:pt idx="191">
                  <c:v>27378</c:v>
                </c:pt>
                <c:pt idx="192">
                  <c:v>27409</c:v>
                </c:pt>
                <c:pt idx="193">
                  <c:v>27440</c:v>
                </c:pt>
                <c:pt idx="194">
                  <c:v>27468</c:v>
                </c:pt>
                <c:pt idx="195">
                  <c:v>27499</c:v>
                </c:pt>
                <c:pt idx="196">
                  <c:v>27529</c:v>
                </c:pt>
                <c:pt idx="197">
                  <c:v>27560</c:v>
                </c:pt>
                <c:pt idx="198">
                  <c:v>27590</c:v>
                </c:pt>
                <c:pt idx="199">
                  <c:v>27621</c:v>
                </c:pt>
                <c:pt idx="200">
                  <c:v>27652</c:v>
                </c:pt>
                <c:pt idx="201">
                  <c:v>27682</c:v>
                </c:pt>
                <c:pt idx="202">
                  <c:v>27713</c:v>
                </c:pt>
                <c:pt idx="203">
                  <c:v>27743</c:v>
                </c:pt>
                <c:pt idx="204">
                  <c:v>27774</c:v>
                </c:pt>
                <c:pt idx="205">
                  <c:v>27805</c:v>
                </c:pt>
                <c:pt idx="206">
                  <c:v>27834</c:v>
                </c:pt>
                <c:pt idx="207">
                  <c:v>27865</c:v>
                </c:pt>
                <c:pt idx="208">
                  <c:v>27895</c:v>
                </c:pt>
                <c:pt idx="209">
                  <c:v>27926</c:v>
                </c:pt>
                <c:pt idx="210">
                  <c:v>27956</c:v>
                </c:pt>
                <c:pt idx="211">
                  <c:v>27987</c:v>
                </c:pt>
                <c:pt idx="212">
                  <c:v>28018</c:v>
                </c:pt>
                <c:pt idx="213">
                  <c:v>28048</c:v>
                </c:pt>
                <c:pt idx="214">
                  <c:v>28079</c:v>
                </c:pt>
                <c:pt idx="215">
                  <c:v>28109</c:v>
                </c:pt>
                <c:pt idx="216">
                  <c:v>28140</c:v>
                </c:pt>
                <c:pt idx="217">
                  <c:v>28171</c:v>
                </c:pt>
                <c:pt idx="218">
                  <c:v>28199</c:v>
                </c:pt>
                <c:pt idx="219">
                  <c:v>28230</c:v>
                </c:pt>
                <c:pt idx="220">
                  <c:v>28260</c:v>
                </c:pt>
                <c:pt idx="221">
                  <c:v>28291</c:v>
                </c:pt>
                <c:pt idx="222">
                  <c:v>28321</c:v>
                </c:pt>
                <c:pt idx="223">
                  <c:v>28352</c:v>
                </c:pt>
                <c:pt idx="224">
                  <c:v>28383</c:v>
                </c:pt>
                <c:pt idx="225">
                  <c:v>28413</c:v>
                </c:pt>
                <c:pt idx="226">
                  <c:v>28444</c:v>
                </c:pt>
                <c:pt idx="227">
                  <c:v>28474</c:v>
                </c:pt>
                <c:pt idx="228">
                  <c:v>28505</c:v>
                </c:pt>
                <c:pt idx="229">
                  <c:v>28536</c:v>
                </c:pt>
                <c:pt idx="230">
                  <c:v>28564</c:v>
                </c:pt>
                <c:pt idx="231">
                  <c:v>28595</c:v>
                </c:pt>
                <c:pt idx="232">
                  <c:v>28625</c:v>
                </c:pt>
                <c:pt idx="233">
                  <c:v>28656</c:v>
                </c:pt>
                <c:pt idx="234">
                  <c:v>28686</c:v>
                </c:pt>
                <c:pt idx="235">
                  <c:v>28717</c:v>
                </c:pt>
                <c:pt idx="236">
                  <c:v>28748</c:v>
                </c:pt>
                <c:pt idx="237">
                  <c:v>28778</c:v>
                </c:pt>
                <c:pt idx="238">
                  <c:v>28809</c:v>
                </c:pt>
                <c:pt idx="239">
                  <c:v>28839</c:v>
                </c:pt>
                <c:pt idx="240">
                  <c:v>28870</c:v>
                </c:pt>
                <c:pt idx="241">
                  <c:v>28901</c:v>
                </c:pt>
                <c:pt idx="242">
                  <c:v>28929</c:v>
                </c:pt>
                <c:pt idx="243">
                  <c:v>28960</c:v>
                </c:pt>
                <c:pt idx="244">
                  <c:v>28990</c:v>
                </c:pt>
                <c:pt idx="245">
                  <c:v>29021</c:v>
                </c:pt>
                <c:pt idx="246">
                  <c:v>29051</c:v>
                </c:pt>
                <c:pt idx="247">
                  <c:v>29082</c:v>
                </c:pt>
                <c:pt idx="248">
                  <c:v>29113</c:v>
                </c:pt>
                <c:pt idx="249">
                  <c:v>29143</c:v>
                </c:pt>
                <c:pt idx="250">
                  <c:v>29174</c:v>
                </c:pt>
                <c:pt idx="251">
                  <c:v>29204</c:v>
                </c:pt>
                <c:pt idx="252">
                  <c:v>29235</c:v>
                </c:pt>
                <c:pt idx="253">
                  <c:v>29266</c:v>
                </c:pt>
                <c:pt idx="254">
                  <c:v>29295</c:v>
                </c:pt>
                <c:pt idx="255">
                  <c:v>29326</c:v>
                </c:pt>
                <c:pt idx="256">
                  <c:v>29356</c:v>
                </c:pt>
                <c:pt idx="257">
                  <c:v>29387</c:v>
                </c:pt>
                <c:pt idx="258">
                  <c:v>29417</c:v>
                </c:pt>
                <c:pt idx="259">
                  <c:v>29448</c:v>
                </c:pt>
                <c:pt idx="260">
                  <c:v>29479</c:v>
                </c:pt>
                <c:pt idx="261">
                  <c:v>29509</c:v>
                </c:pt>
                <c:pt idx="262">
                  <c:v>29540</c:v>
                </c:pt>
                <c:pt idx="263">
                  <c:v>29570</c:v>
                </c:pt>
                <c:pt idx="264">
                  <c:v>29601</c:v>
                </c:pt>
                <c:pt idx="265">
                  <c:v>29632</c:v>
                </c:pt>
                <c:pt idx="266">
                  <c:v>29660</c:v>
                </c:pt>
                <c:pt idx="267">
                  <c:v>29691</c:v>
                </c:pt>
                <c:pt idx="268">
                  <c:v>29721</c:v>
                </c:pt>
                <c:pt idx="269">
                  <c:v>29752</c:v>
                </c:pt>
                <c:pt idx="270">
                  <c:v>29782</c:v>
                </c:pt>
                <c:pt idx="271">
                  <c:v>29813</c:v>
                </c:pt>
                <c:pt idx="272">
                  <c:v>29844</c:v>
                </c:pt>
                <c:pt idx="273">
                  <c:v>29874</c:v>
                </c:pt>
                <c:pt idx="274">
                  <c:v>29905</c:v>
                </c:pt>
                <c:pt idx="275">
                  <c:v>29935</c:v>
                </c:pt>
                <c:pt idx="276">
                  <c:v>29966</c:v>
                </c:pt>
                <c:pt idx="277">
                  <c:v>29997</c:v>
                </c:pt>
                <c:pt idx="278">
                  <c:v>30025</c:v>
                </c:pt>
                <c:pt idx="279">
                  <c:v>30056</c:v>
                </c:pt>
                <c:pt idx="280">
                  <c:v>30086</c:v>
                </c:pt>
                <c:pt idx="281">
                  <c:v>30117</c:v>
                </c:pt>
                <c:pt idx="282">
                  <c:v>30147</c:v>
                </c:pt>
                <c:pt idx="283">
                  <c:v>30178</c:v>
                </c:pt>
                <c:pt idx="284">
                  <c:v>30209</c:v>
                </c:pt>
                <c:pt idx="285">
                  <c:v>30239</c:v>
                </c:pt>
                <c:pt idx="286">
                  <c:v>30270</c:v>
                </c:pt>
                <c:pt idx="287">
                  <c:v>30300</c:v>
                </c:pt>
                <c:pt idx="288">
                  <c:v>30331</c:v>
                </c:pt>
                <c:pt idx="289">
                  <c:v>30362</c:v>
                </c:pt>
                <c:pt idx="290">
                  <c:v>30390</c:v>
                </c:pt>
                <c:pt idx="291">
                  <c:v>30421</c:v>
                </c:pt>
                <c:pt idx="292">
                  <c:v>30451</c:v>
                </c:pt>
                <c:pt idx="293">
                  <c:v>30482</c:v>
                </c:pt>
                <c:pt idx="294">
                  <c:v>30512</c:v>
                </c:pt>
                <c:pt idx="295">
                  <c:v>30543</c:v>
                </c:pt>
                <c:pt idx="296">
                  <c:v>30574</c:v>
                </c:pt>
                <c:pt idx="297">
                  <c:v>30604</c:v>
                </c:pt>
                <c:pt idx="298">
                  <c:v>30635</c:v>
                </c:pt>
                <c:pt idx="299">
                  <c:v>30665</c:v>
                </c:pt>
                <c:pt idx="300">
                  <c:v>30696</c:v>
                </c:pt>
                <c:pt idx="301">
                  <c:v>30727</c:v>
                </c:pt>
                <c:pt idx="302">
                  <c:v>30756</c:v>
                </c:pt>
                <c:pt idx="303">
                  <c:v>30787</c:v>
                </c:pt>
                <c:pt idx="304">
                  <c:v>30817</c:v>
                </c:pt>
                <c:pt idx="305">
                  <c:v>30848</c:v>
                </c:pt>
                <c:pt idx="306">
                  <c:v>30878</c:v>
                </c:pt>
                <c:pt idx="307">
                  <c:v>30909</c:v>
                </c:pt>
                <c:pt idx="308">
                  <c:v>30940</c:v>
                </c:pt>
                <c:pt idx="309">
                  <c:v>30970</c:v>
                </c:pt>
                <c:pt idx="310">
                  <c:v>31001</c:v>
                </c:pt>
                <c:pt idx="311">
                  <c:v>31031</c:v>
                </c:pt>
                <c:pt idx="312">
                  <c:v>31062</c:v>
                </c:pt>
                <c:pt idx="313">
                  <c:v>31093</c:v>
                </c:pt>
                <c:pt idx="314">
                  <c:v>31121</c:v>
                </c:pt>
                <c:pt idx="315">
                  <c:v>31152</c:v>
                </c:pt>
                <c:pt idx="316">
                  <c:v>31182</c:v>
                </c:pt>
                <c:pt idx="317">
                  <c:v>31213</c:v>
                </c:pt>
                <c:pt idx="318">
                  <c:v>31243</c:v>
                </c:pt>
                <c:pt idx="319">
                  <c:v>31274</c:v>
                </c:pt>
                <c:pt idx="320">
                  <c:v>31305</c:v>
                </c:pt>
                <c:pt idx="321">
                  <c:v>31335</c:v>
                </c:pt>
                <c:pt idx="322">
                  <c:v>31366</c:v>
                </c:pt>
                <c:pt idx="323">
                  <c:v>31396</c:v>
                </c:pt>
                <c:pt idx="324">
                  <c:v>31427</c:v>
                </c:pt>
                <c:pt idx="325">
                  <c:v>31458</c:v>
                </c:pt>
                <c:pt idx="326">
                  <c:v>31486</c:v>
                </c:pt>
                <c:pt idx="327">
                  <c:v>31517</c:v>
                </c:pt>
                <c:pt idx="328">
                  <c:v>31547</c:v>
                </c:pt>
                <c:pt idx="329">
                  <c:v>31578</c:v>
                </c:pt>
                <c:pt idx="330">
                  <c:v>31608</c:v>
                </c:pt>
                <c:pt idx="331">
                  <c:v>31639</c:v>
                </c:pt>
                <c:pt idx="332">
                  <c:v>31670</c:v>
                </c:pt>
                <c:pt idx="333">
                  <c:v>31700</c:v>
                </c:pt>
                <c:pt idx="334">
                  <c:v>31731</c:v>
                </c:pt>
                <c:pt idx="335">
                  <c:v>31761</c:v>
                </c:pt>
                <c:pt idx="336">
                  <c:v>31792</c:v>
                </c:pt>
                <c:pt idx="337">
                  <c:v>31823</c:v>
                </c:pt>
                <c:pt idx="338">
                  <c:v>31851</c:v>
                </c:pt>
                <c:pt idx="339">
                  <c:v>31882</c:v>
                </c:pt>
                <c:pt idx="340">
                  <c:v>31912</c:v>
                </c:pt>
                <c:pt idx="341">
                  <c:v>31943</c:v>
                </c:pt>
                <c:pt idx="342">
                  <c:v>31973</c:v>
                </c:pt>
                <c:pt idx="343">
                  <c:v>32004</c:v>
                </c:pt>
                <c:pt idx="344">
                  <c:v>32035</c:v>
                </c:pt>
                <c:pt idx="345">
                  <c:v>32065</c:v>
                </c:pt>
                <c:pt idx="346">
                  <c:v>32096</c:v>
                </c:pt>
                <c:pt idx="347">
                  <c:v>32126</c:v>
                </c:pt>
                <c:pt idx="348">
                  <c:v>32157</c:v>
                </c:pt>
                <c:pt idx="349">
                  <c:v>32188</c:v>
                </c:pt>
                <c:pt idx="350">
                  <c:v>32217</c:v>
                </c:pt>
                <c:pt idx="351">
                  <c:v>32248</c:v>
                </c:pt>
                <c:pt idx="352">
                  <c:v>32278</c:v>
                </c:pt>
                <c:pt idx="353">
                  <c:v>32309</c:v>
                </c:pt>
                <c:pt idx="354">
                  <c:v>32339</c:v>
                </c:pt>
                <c:pt idx="355">
                  <c:v>32370</c:v>
                </c:pt>
                <c:pt idx="356">
                  <c:v>32401</c:v>
                </c:pt>
                <c:pt idx="357">
                  <c:v>32431</c:v>
                </c:pt>
                <c:pt idx="358">
                  <c:v>32462</c:v>
                </c:pt>
                <c:pt idx="359">
                  <c:v>32492</c:v>
                </c:pt>
                <c:pt idx="360">
                  <c:v>32523</c:v>
                </c:pt>
                <c:pt idx="361">
                  <c:v>32554</c:v>
                </c:pt>
                <c:pt idx="362">
                  <c:v>32582</c:v>
                </c:pt>
                <c:pt idx="363">
                  <c:v>32613</c:v>
                </c:pt>
                <c:pt idx="364">
                  <c:v>32643</c:v>
                </c:pt>
                <c:pt idx="365">
                  <c:v>32674</c:v>
                </c:pt>
                <c:pt idx="366">
                  <c:v>32704</c:v>
                </c:pt>
                <c:pt idx="367">
                  <c:v>32735</c:v>
                </c:pt>
                <c:pt idx="368">
                  <c:v>32766</c:v>
                </c:pt>
                <c:pt idx="369">
                  <c:v>32796</c:v>
                </c:pt>
                <c:pt idx="370">
                  <c:v>32827</c:v>
                </c:pt>
                <c:pt idx="371">
                  <c:v>32857</c:v>
                </c:pt>
                <c:pt idx="372">
                  <c:v>32888</c:v>
                </c:pt>
                <c:pt idx="373">
                  <c:v>32919</c:v>
                </c:pt>
                <c:pt idx="374">
                  <c:v>32947</c:v>
                </c:pt>
                <c:pt idx="375">
                  <c:v>32978</c:v>
                </c:pt>
                <c:pt idx="376">
                  <c:v>33008</c:v>
                </c:pt>
                <c:pt idx="377">
                  <c:v>33039</c:v>
                </c:pt>
                <c:pt idx="378">
                  <c:v>33069</c:v>
                </c:pt>
                <c:pt idx="379">
                  <c:v>33100</c:v>
                </c:pt>
                <c:pt idx="380">
                  <c:v>33131</c:v>
                </c:pt>
                <c:pt idx="381">
                  <c:v>33161</c:v>
                </c:pt>
                <c:pt idx="382">
                  <c:v>33192</c:v>
                </c:pt>
                <c:pt idx="383">
                  <c:v>33222</c:v>
                </c:pt>
                <c:pt idx="384">
                  <c:v>33253</c:v>
                </c:pt>
                <c:pt idx="385">
                  <c:v>33284</c:v>
                </c:pt>
                <c:pt idx="386">
                  <c:v>33312</c:v>
                </c:pt>
                <c:pt idx="387">
                  <c:v>33343</c:v>
                </c:pt>
                <c:pt idx="388">
                  <c:v>33373</c:v>
                </c:pt>
                <c:pt idx="389">
                  <c:v>33404</c:v>
                </c:pt>
                <c:pt idx="390">
                  <c:v>33434</c:v>
                </c:pt>
                <c:pt idx="391">
                  <c:v>33465</c:v>
                </c:pt>
                <c:pt idx="392">
                  <c:v>33496</c:v>
                </c:pt>
                <c:pt idx="393">
                  <c:v>33526</c:v>
                </c:pt>
                <c:pt idx="394">
                  <c:v>33557</c:v>
                </c:pt>
                <c:pt idx="395">
                  <c:v>33587</c:v>
                </c:pt>
                <c:pt idx="396">
                  <c:v>33618</c:v>
                </c:pt>
                <c:pt idx="397">
                  <c:v>33649</c:v>
                </c:pt>
                <c:pt idx="398">
                  <c:v>33678</c:v>
                </c:pt>
                <c:pt idx="399">
                  <c:v>33709</c:v>
                </c:pt>
                <c:pt idx="400">
                  <c:v>33739</c:v>
                </c:pt>
                <c:pt idx="401">
                  <c:v>33770</c:v>
                </c:pt>
                <c:pt idx="402">
                  <c:v>33800</c:v>
                </c:pt>
                <c:pt idx="403">
                  <c:v>33831</c:v>
                </c:pt>
                <c:pt idx="404">
                  <c:v>33862</c:v>
                </c:pt>
                <c:pt idx="405">
                  <c:v>33892</c:v>
                </c:pt>
                <c:pt idx="406">
                  <c:v>33923</c:v>
                </c:pt>
                <c:pt idx="407">
                  <c:v>33953</c:v>
                </c:pt>
                <c:pt idx="408">
                  <c:v>33984</c:v>
                </c:pt>
                <c:pt idx="409">
                  <c:v>34015</c:v>
                </c:pt>
                <c:pt idx="410">
                  <c:v>34043</c:v>
                </c:pt>
                <c:pt idx="411">
                  <c:v>34074</c:v>
                </c:pt>
                <c:pt idx="412">
                  <c:v>34104</c:v>
                </c:pt>
                <c:pt idx="413">
                  <c:v>34135</c:v>
                </c:pt>
                <c:pt idx="414">
                  <c:v>34165</c:v>
                </c:pt>
                <c:pt idx="415">
                  <c:v>34196</c:v>
                </c:pt>
                <c:pt idx="416">
                  <c:v>34227</c:v>
                </c:pt>
                <c:pt idx="417">
                  <c:v>34257</c:v>
                </c:pt>
                <c:pt idx="418">
                  <c:v>34288</c:v>
                </c:pt>
                <c:pt idx="419">
                  <c:v>34318</c:v>
                </c:pt>
                <c:pt idx="420">
                  <c:v>34349</c:v>
                </c:pt>
                <c:pt idx="421">
                  <c:v>34380</c:v>
                </c:pt>
                <c:pt idx="422">
                  <c:v>34408</c:v>
                </c:pt>
                <c:pt idx="423">
                  <c:v>34439</c:v>
                </c:pt>
                <c:pt idx="424">
                  <c:v>34469</c:v>
                </c:pt>
                <c:pt idx="425">
                  <c:v>34500</c:v>
                </c:pt>
                <c:pt idx="426">
                  <c:v>34530</c:v>
                </c:pt>
                <c:pt idx="427">
                  <c:v>34561</c:v>
                </c:pt>
                <c:pt idx="428">
                  <c:v>34592</c:v>
                </c:pt>
                <c:pt idx="429">
                  <c:v>34622</c:v>
                </c:pt>
                <c:pt idx="430">
                  <c:v>34653</c:v>
                </c:pt>
                <c:pt idx="431">
                  <c:v>34683</c:v>
                </c:pt>
                <c:pt idx="432">
                  <c:v>34714</c:v>
                </c:pt>
                <c:pt idx="433">
                  <c:v>34745</c:v>
                </c:pt>
                <c:pt idx="434">
                  <c:v>34773</c:v>
                </c:pt>
                <c:pt idx="435">
                  <c:v>34804</c:v>
                </c:pt>
                <c:pt idx="436">
                  <c:v>34834</c:v>
                </c:pt>
                <c:pt idx="437">
                  <c:v>34865</c:v>
                </c:pt>
                <c:pt idx="438">
                  <c:v>34895</c:v>
                </c:pt>
                <c:pt idx="439">
                  <c:v>34926</c:v>
                </c:pt>
                <c:pt idx="440">
                  <c:v>34957</c:v>
                </c:pt>
                <c:pt idx="441">
                  <c:v>34987</c:v>
                </c:pt>
                <c:pt idx="442">
                  <c:v>35018</c:v>
                </c:pt>
                <c:pt idx="443">
                  <c:v>35048</c:v>
                </c:pt>
                <c:pt idx="444">
                  <c:v>35079</c:v>
                </c:pt>
                <c:pt idx="445">
                  <c:v>35110</c:v>
                </c:pt>
                <c:pt idx="446">
                  <c:v>35139</c:v>
                </c:pt>
                <c:pt idx="447">
                  <c:v>35170</c:v>
                </c:pt>
                <c:pt idx="448">
                  <c:v>35200</c:v>
                </c:pt>
                <c:pt idx="449">
                  <c:v>35231</c:v>
                </c:pt>
                <c:pt idx="450">
                  <c:v>35261</c:v>
                </c:pt>
                <c:pt idx="451">
                  <c:v>35292</c:v>
                </c:pt>
                <c:pt idx="452">
                  <c:v>35323</c:v>
                </c:pt>
                <c:pt idx="453">
                  <c:v>35353</c:v>
                </c:pt>
                <c:pt idx="454">
                  <c:v>35384</c:v>
                </c:pt>
                <c:pt idx="455">
                  <c:v>35414</c:v>
                </c:pt>
                <c:pt idx="456">
                  <c:v>35445</c:v>
                </c:pt>
                <c:pt idx="457">
                  <c:v>35476</c:v>
                </c:pt>
                <c:pt idx="458">
                  <c:v>35504</c:v>
                </c:pt>
                <c:pt idx="459">
                  <c:v>35535</c:v>
                </c:pt>
                <c:pt idx="460">
                  <c:v>35565</c:v>
                </c:pt>
                <c:pt idx="461">
                  <c:v>35596</c:v>
                </c:pt>
                <c:pt idx="462">
                  <c:v>35626</c:v>
                </c:pt>
                <c:pt idx="463">
                  <c:v>35657</c:v>
                </c:pt>
                <c:pt idx="464">
                  <c:v>35688</c:v>
                </c:pt>
                <c:pt idx="465">
                  <c:v>35718</c:v>
                </c:pt>
                <c:pt idx="466">
                  <c:v>35749</c:v>
                </c:pt>
                <c:pt idx="467">
                  <c:v>35779</c:v>
                </c:pt>
                <c:pt idx="468">
                  <c:v>35810</c:v>
                </c:pt>
                <c:pt idx="469">
                  <c:v>35841</c:v>
                </c:pt>
                <c:pt idx="470">
                  <c:v>35869</c:v>
                </c:pt>
                <c:pt idx="471">
                  <c:v>35900</c:v>
                </c:pt>
                <c:pt idx="472">
                  <c:v>35930</c:v>
                </c:pt>
                <c:pt idx="473">
                  <c:v>35961</c:v>
                </c:pt>
                <c:pt idx="474">
                  <c:v>35991</c:v>
                </c:pt>
                <c:pt idx="475">
                  <c:v>36022</c:v>
                </c:pt>
                <c:pt idx="476">
                  <c:v>36053</c:v>
                </c:pt>
                <c:pt idx="477">
                  <c:v>36083</c:v>
                </c:pt>
                <c:pt idx="478">
                  <c:v>36114</c:v>
                </c:pt>
                <c:pt idx="479">
                  <c:v>36144</c:v>
                </c:pt>
                <c:pt idx="480">
                  <c:v>36175</c:v>
                </c:pt>
                <c:pt idx="481">
                  <c:v>36206</c:v>
                </c:pt>
                <c:pt idx="482">
                  <c:v>36234</c:v>
                </c:pt>
                <c:pt idx="483">
                  <c:v>36265</c:v>
                </c:pt>
                <c:pt idx="484">
                  <c:v>36295</c:v>
                </c:pt>
                <c:pt idx="485">
                  <c:v>36326</c:v>
                </c:pt>
                <c:pt idx="486">
                  <c:v>36356</c:v>
                </c:pt>
                <c:pt idx="487">
                  <c:v>36387</c:v>
                </c:pt>
                <c:pt idx="488">
                  <c:v>36418</c:v>
                </c:pt>
                <c:pt idx="489">
                  <c:v>36448</c:v>
                </c:pt>
                <c:pt idx="490">
                  <c:v>36479</c:v>
                </c:pt>
                <c:pt idx="491">
                  <c:v>36509</c:v>
                </c:pt>
                <c:pt idx="492">
                  <c:v>36540</c:v>
                </c:pt>
                <c:pt idx="493">
                  <c:v>36571</c:v>
                </c:pt>
                <c:pt idx="494">
                  <c:v>36600</c:v>
                </c:pt>
                <c:pt idx="495">
                  <c:v>36631</c:v>
                </c:pt>
                <c:pt idx="496">
                  <c:v>36661</c:v>
                </c:pt>
                <c:pt idx="497">
                  <c:v>36692</c:v>
                </c:pt>
                <c:pt idx="498">
                  <c:v>36722</c:v>
                </c:pt>
                <c:pt idx="499">
                  <c:v>36753</c:v>
                </c:pt>
                <c:pt idx="500">
                  <c:v>36784</c:v>
                </c:pt>
                <c:pt idx="501">
                  <c:v>36814</c:v>
                </c:pt>
                <c:pt idx="502">
                  <c:v>36845</c:v>
                </c:pt>
                <c:pt idx="503">
                  <c:v>36875</c:v>
                </c:pt>
                <c:pt idx="504">
                  <c:v>36906</c:v>
                </c:pt>
                <c:pt idx="505">
                  <c:v>36937</c:v>
                </c:pt>
                <c:pt idx="506">
                  <c:v>36965</c:v>
                </c:pt>
                <c:pt idx="507">
                  <c:v>36996</c:v>
                </c:pt>
                <c:pt idx="508">
                  <c:v>37026</c:v>
                </c:pt>
                <c:pt idx="509">
                  <c:v>37057</c:v>
                </c:pt>
                <c:pt idx="510">
                  <c:v>37087</c:v>
                </c:pt>
                <c:pt idx="511">
                  <c:v>37118</c:v>
                </c:pt>
                <c:pt idx="512">
                  <c:v>37149</c:v>
                </c:pt>
                <c:pt idx="513">
                  <c:v>37179</c:v>
                </c:pt>
                <c:pt idx="514">
                  <c:v>37210</c:v>
                </c:pt>
                <c:pt idx="515">
                  <c:v>37240</c:v>
                </c:pt>
                <c:pt idx="516">
                  <c:v>37271</c:v>
                </c:pt>
                <c:pt idx="517">
                  <c:v>37302</c:v>
                </c:pt>
                <c:pt idx="518">
                  <c:v>37330</c:v>
                </c:pt>
                <c:pt idx="519">
                  <c:v>37361</c:v>
                </c:pt>
                <c:pt idx="520">
                  <c:v>37391</c:v>
                </c:pt>
                <c:pt idx="521">
                  <c:v>37422</c:v>
                </c:pt>
                <c:pt idx="522">
                  <c:v>37452</c:v>
                </c:pt>
                <c:pt idx="523">
                  <c:v>37483</c:v>
                </c:pt>
                <c:pt idx="524">
                  <c:v>37514</c:v>
                </c:pt>
                <c:pt idx="525">
                  <c:v>37544</c:v>
                </c:pt>
                <c:pt idx="526">
                  <c:v>37575</c:v>
                </c:pt>
                <c:pt idx="527">
                  <c:v>37605</c:v>
                </c:pt>
                <c:pt idx="528">
                  <c:v>37636</c:v>
                </c:pt>
                <c:pt idx="529">
                  <c:v>37667</c:v>
                </c:pt>
                <c:pt idx="530">
                  <c:v>37695</c:v>
                </c:pt>
                <c:pt idx="531">
                  <c:v>37726</c:v>
                </c:pt>
                <c:pt idx="532">
                  <c:v>37756</c:v>
                </c:pt>
                <c:pt idx="533">
                  <c:v>37787</c:v>
                </c:pt>
                <c:pt idx="534">
                  <c:v>37817</c:v>
                </c:pt>
                <c:pt idx="535">
                  <c:v>37848</c:v>
                </c:pt>
                <c:pt idx="536">
                  <c:v>37879</c:v>
                </c:pt>
                <c:pt idx="537">
                  <c:v>37909</c:v>
                </c:pt>
                <c:pt idx="538">
                  <c:v>37940</c:v>
                </c:pt>
                <c:pt idx="539">
                  <c:v>37970</c:v>
                </c:pt>
                <c:pt idx="540">
                  <c:v>38001</c:v>
                </c:pt>
                <c:pt idx="541">
                  <c:v>38032</c:v>
                </c:pt>
                <c:pt idx="542">
                  <c:v>38061</c:v>
                </c:pt>
                <c:pt idx="543">
                  <c:v>38092</c:v>
                </c:pt>
                <c:pt idx="544">
                  <c:v>38122</c:v>
                </c:pt>
                <c:pt idx="545">
                  <c:v>38153</c:v>
                </c:pt>
                <c:pt idx="546">
                  <c:v>38183</c:v>
                </c:pt>
                <c:pt idx="547">
                  <c:v>38214</c:v>
                </c:pt>
                <c:pt idx="548">
                  <c:v>38245</c:v>
                </c:pt>
                <c:pt idx="549">
                  <c:v>38275</c:v>
                </c:pt>
                <c:pt idx="550">
                  <c:v>38306</c:v>
                </c:pt>
                <c:pt idx="551">
                  <c:v>38336</c:v>
                </c:pt>
                <c:pt idx="552">
                  <c:v>38367</c:v>
                </c:pt>
                <c:pt idx="553">
                  <c:v>38398</c:v>
                </c:pt>
                <c:pt idx="554">
                  <c:v>38426</c:v>
                </c:pt>
                <c:pt idx="555">
                  <c:v>38457</c:v>
                </c:pt>
                <c:pt idx="556">
                  <c:v>38487</c:v>
                </c:pt>
                <c:pt idx="557">
                  <c:v>38518</c:v>
                </c:pt>
                <c:pt idx="558">
                  <c:v>38548</c:v>
                </c:pt>
                <c:pt idx="559">
                  <c:v>38579</c:v>
                </c:pt>
                <c:pt idx="560">
                  <c:v>38610</c:v>
                </c:pt>
                <c:pt idx="561">
                  <c:v>38640</c:v>
                </c:pt>
                <c:pt idx="562">
                  <c:v>38671</c:v>
                </c:pt>
                <c:pt idx="563">
                  <c:v>38701</c:v>
                </c:pt>
                <c:pt idx="564">
                  <c:v>38732</c:v>
                </c:pt>
                <c:pt idx="565">
                  <c:v>38763</c:v>
                </c:pt>
                <c:pt idx="566">
                  <c:v>38791</c:v>
                </c:pt>
                <c:pt idx="567">
                  <c:v>38822</c:v>
                </c:pt>
                <c:pt idx="568">
                  <c:v>38852</c:v>
                </c:pt>
                <c:pt idx="569">
                  <c:v>38883</c:v>
                </c:pt>
                <c:pt idx="570">
                  <c:v>38913</c:v>
                </c:pt>
                <c:pt idx="571">
                  <c:v>38944</c:v>
                </c:pt>
                <c:pt idx="572">
                  <c:v>38975</c:v>
                </c:pt>
                <c:pt idx="573">
                  <c:v>39005</c:v>
                </c:pt>
                <c:pt idx="574">
                  <c:v>39036</c:v>
                </c:pt>
                <c:pt idx="575">
                  <c:v>39066</c:v>
                </c:pt>
                <c:pt idx="576">
                  <c:v>39097</c:v>
                </c:pt>
                <c:pt idx="577">
                  <c:v>39128</c:v>
                </c:pt>
                <c:pt idx="578">
                  <c:v>39156</c:v>
                </c:pt>
                <c:pt idx="579">
                  <c:v>39187</c:v>
                </c:pt>
                <c:pt idx="580">
                  <c:v>39217</c:v>
                </c:pt>
                <c:pt idx="581">
                  <c:v>39248</c:v>
                </c:pt>
                <c:pt idx="582">
                  <c:v>39278</c:v>
                </c:pt>
                <c:pt idx="583">
                  <c:v>39309</c:v>
                </c:pt>
                <c:pt idx="584">
                  <c:v>39340</c:v>
                </c:pt>
                <c:pt idx="585">
                  <c:v>39370</c:v>
                </c:pt>
                <c:pt idx="586">
                  <c:v>39401</c:v>
                </c:pt>
                <c:pt idx="587">
                  <c:v>39431</c:v>
                </c:pt>
                <c:pt idx="588">
                  <c:v>39462</c:v>
                </c:pt>
                <c:pt idx="589">
                  <c:v>39493</c:v>
                </c:pt>
                <c:pt idx="590">
                  <c:v>39522</c:v>
                </c:pt>
                <c:pt idx="591">
                  <c:v>39553</c:v>
                </c:pt>
                <c:pt idx="592">
                  <c:v>39583</c:v>
                </c:pt>
                <c:pt idx="593">
                  <c:v>39614</c:v>
                </c:pt>
                <c:pt idx="594">
                  <c:v>39644</c:v>
                </c:pt>
                <c:pt idx="595">
                  <c:v>39675</c:v>
                </c:pt>
                <c:pt idx="596">
                  <c:v>39706</c:v>
                </c:pt>
                <c:pt idx="597">
                  <c:v>39736</c:v>
                </c:pt>
                <c:pt idx="598">
                  <c:v>39767</c:v>
                </c:pt>
                <c:pt idx="599">
                  <c:v>39797</c:v>
                </c:pt>
                <c:pt idx="600">
                  <c:v>39828</c:v>
                </c:pt>
                <c:pt idx="601">
                  <c:v>39859</c:v>
                </c:pt>
                <c:pt idx="602">
                  <c:v>39887</c:v>
                </c:pt>
                <c:pt idx="603">
                  <c:v>39918</c:v>
                </c:pt>
                <c:pt idx="604">
                  <c:v>39948</c:v>
                </c:pt>
                <c:pt idx="605">
                  <c:v>39979</c:v>
                </c:pt>
                <c:pt idx="606">
                  <c:v>40009</c:v>
                </c:pt>
                <c:pt idx="607">
                  <c:v>40040</c:v>
                </c:pt>
                <c:pt idx="608">
                  <c:v>40071</c:v>
                </c:pt>
                <c:pt idx="609">
                  <c:v>40101</c:v>
                </c:pt>
                <c:pt idx="610">
                  <c:v>40132</c:v>
                </c:pt>
                <c:pt idx="611">
                  <c:v>40162</c:v>
                </c:pt>
                <c:pt idx="612">
                  <c:v>40193</c:v>
                </c:pt>
                <c:pt idx="613">
                  <c:v>40224</c:v>
                </c:pt>
                <c:pt idx="614">
                  <c:v>40252</c:v>
                </c:pt>
                <c:pt idx="615">
                  <c:v>40283</c:v>
                </c:pt>
                <c:pt idx="616">
                  <c:v>40313</c:v>
                </c:pt>
                <c:pt idx="617">
                  <c:v>40344</c:v>
                </c:pt>
                <c:pt idx="618">
                  <c:v>40374</c:v>
                </c:pt>
                <c:pt idx="619">
                  <c:v>40405</c:v>
                </c:pt>
                <c:pt idx="620">
                  <c:v>40436</c:v>
                </c:pt>
                <c:pt idx="621">
                  <c:v>40466</c:v>
                </c:pt>
                <c:pt idx="622">
                  <c:v>40497</c:v>
                </c:pt>
                <c:pt idx="623">
                  <c:v>40527</c:v>
                </c:pt>
                <c:pt idx="624">
                  <c:v>40558</c:v>
                </c:pt>
                <c:pt idx="625">
                  <c:v>40589</c:v>
                </c:pt>
                <c:pt idx="626">
                  <c:v>40617</c:v>
                </c:pt>
                <c:pt idx="627">
                  <c:v>40648</c:v>
                </c:pt>
                <c:pt idx="628">
                  <c:v>40678</c:v>
                </c:pt>
                <c:pt idx="629">
                  <c:v>40709</c:v>
                </c:pt>
                <c:pt idx="630">
                  <c:v>40739</c:v>
                </c:pt>
                <c:pt idx="631">
                  <c:v>40770</c:v>
                </c:pt>
                <c:pt idx="632">
                  <c:v>40801</c:v>
                </c:pt>
                <c:pt idx="633">
                  <c:v>40831</c:v>
                </c:pt>
              </c:numCache>
            </c:numRef>
          </c:xVal>
          <c:yVal>
            <c:numRef>
              <c:f>Discharge!$AR$2:$AR$635</c:f>
              <c:numCache>
                <c:formatCode>General</c:formatCode>
                <c:ptCount val="6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393.63335483870975</c:v>
                </c:pt>
                <c:pt idx="20">
                  <c:v>433.61300000000011</c:v>
                </c:pt>
                <c:pt idx="21">
                  <c:v>0</c:v>
                </c:pt>
                <c:pt idx="22">
                  <c:v>0</c:v>
                </c:pt>
                <c:pt idx="23">
                  <c:v>0</c:v>
                </c:pt>
                <c:pt idx="24">
                  <c:v>19.221483870967738</c:v>
                </c:pt>
                <c:pt idx="25">
                  <c:v>18.208249999999996</c:v>
                </c:pt>
                <c:pt idx="26">
                  <c:v>14.005064516129032</c:v>
                </c:pt>
                <c:pt idx="27">
                  <c:v>36.611633333333337</c:v>
                </c:pt>
                <c:pt idx="28">
                  <c:v>24.488129032258058</c:v>
                </c:pt>
                <c:pt idx="29">
                  <c:v>110.2276</c:v>
                </c:pt>
                <c:pt idx="30">
                  <c:v>439.1097419354839</c:v>
                </c:pt>
                <c:pt idx="31">
                  <c:v>602.15070967741929</c:v>
                </c:pt>
                <c:pt idx="32">
                  <c:v>579.68363333333343</c:v>
                </c:pt>
                <c:pt idx="33">
                  <c:v>486.67138709677408</c:v>
                </c:pt>
                <c:pt idx="34">
                  <c:v>107.99776666666666</c:v>
                </c:pt>
                <c:pt idx="35">
                  <c:v>66.273129032258069</c:v>
                </c:pt>
                <c:pt idx="36">
                  <c:v>21.689870967741928</c:v>
                </c:pt>
                <c:pt idx="37">
                  <c:v>12.335214285714288</c:v>
                </c:pt>
                <c:pt idx="38">
                  <c:v>10.594838709677422</c:v>
                </c:pt>
                <c:pt idx="39">
                  <c:v>0</c:v>
                </c:pt>
                <c:pt idx="40">
                  <c:v>0</c:v>
                </c:pt>
                <c:pt idx="41">
                  <c:v>0</c:v>
                </c:pt>
                <c:pt idx="42">
                  <c:v>232.32838709677421</c:v>
                </c:pt>
                <c:pt idx="43">
                  <c:v>347.11567741935482</c:v>
                </c:pt>
                <c:pt idx="44">
                  <c:v>451.35449999999997</c:v>
                </c:pt>
                <c:pt idx="45">
                  <c:v>319.25535483870965</c:v>
                </c:pt>
                <c:pt idx="46">
                  <c:v>41.192899999999995</c:v>
                </c:pt>
                <c:pt idx="47">
                  <c:v>20.889064516129032</c:v>
                </c:pt>
                <c:pt idx="48">
                  <c:v>14.208516129032262</c:v>
                </c:pt>
                <c:pt idx="49">
                  <c:v>7.9939642857142843</c:v>
                </c:pt>
                <c:pt idx="50">
                  <c:v>6.6820645161290306</c:v>
                </c:pt>
                <c:pt idx="51">
                  <c:v>16.469900000000003</c:v>
                </c:pt>
                <c:pt idx="52">
                  <c:v>54.908935483870955</c:v>
                </c:pt>
                <c:pt idx="53">
                  <c:v>124.87146666666668</c:v>
                </c:pt>
                <c:pt idx="54">
                  <c:v>250.92438709677418</c:v>
                </c:pt>
                <c:pt idx="55">
                  <c:v>511.59038709677418</c:v>
                </c:pt>
                <c:pt idx="56">
                  <c:v>401.10836666666665</c:v>
                </c:pt>
                <c:pt idx="57">
                  <c:v>139.52800000000005</c:v>
                </c:pt>
                <c:pt idx="58">
                  <c:v>70.923533333333324</c:v>
                </c:pt>
                <c:pt idx="59">
                  <c:v>63.575774193548369</c:v>
                </c:pt>
                <c:pt idx="60">
                  <c:v>0</c:v>
                </c:pt>
                <c:pt idx="61">
                  <c:v>15.261689655172411</c:v>
                </c:pt>
                <c:pt idx="62">
                  <c:v>0</c:v>
                </c:pt>
                <c:pt idx="63">
                  <c:v>0</c:v>
                </c:pt>
                <c:pt idx="64">
                  <c:v>20.507096774193549</c:v>
                </c:pt>
                <c:pt idx="65">
                  <c:v>88.603533333333331</c:v>
                </c:pt>
                <c:pt idx="66">
                  <c:v>391.47829032258068</c:v>
                </c:pt>
                <c:pt idx="67">
                  <c:v>485.65822580645164</c:v>
                </c:pt>
                <c:pt idx="68">
                  <c:v>454.33403333333325</c:v>
                </c:pt>
                <c:pt idx="69">
                  <c:v>499.34612903225792</c:v>
                </c:pt>
                <c:pt idx="70">
                  <c:v>79.089933333333335</c:v>
                </c:pt>
                <c:pt idx="71">
                  <c:v>27.482193548387094</c:v>
                </c:pt>
                <c:pt idx="72">
                  <c:v>20.667322580645145</c:v>
                </c:pt>
                <c:pt idx="73">
                  <c:v>10.462535714285716</c:v>
                </c:pt>
                <c:pt idx="74">
                  <c:v>6.1363870967741949</c:v>
                </c:pt>
                <c:pt idx="75">
                  <c:v>18.439266666666672</c:v>
                </c:pt>
                <c:pt idx="76">
                  <c:v>10.364387096774193</c:v>
                </c:pt>
                <c:pt idx="77">
                  <c:v>64.794399999999996</c:v>
                </c:pt>
                <c:pt idx="78">
                  <c:v>311.27170967741932</c:v>
                </c:pt>
                <c:pt idx="79">
                  <c:v>392.28190322580639</c:v>
                </c:pt>
                <c:pt idx="80">
                  <c:v>264.25416666666666</c:v>
                </c:pt>
                <c:pt idx="81">
                  <c:v>357.46993548387093</c:v>
                </c:pt>
                <c:pt idx="82">
                  <c:v>123.4881</c:v>
                </c:pt>
                <c:pt idx="83">
                  <c:v>58.927354838709668</c:v>
                </c:pt>
                <c:pt idx="84">
                  <c:v>26.524193548387093</c:v>
                </c:pt>
                <c:pt idx="85">
                  <c:v>26.192892857142855</c:v>
                </c:pt>
                <c:pt idx="86">
                  <c:v>21.55941935483871</c:v>
                </c:pt>
                <c:pt idx="87">
                  <c:v>28.605099999999997</c:v>
                </c:pt>
                <c:pt idx="88">
                  <c:v>23.320967741935487</c:v>
                </c:pt>
                <c:pt idx="89">
                  <c:v>0</c:v>
                </c:pt>
                <c:pt idx="90">
                  <c:v>319.90251612903228</c:v>
                </c:pt>
                <c:pt idx="91">
                  <c:v>405.32787096774194</c:v>
                </c:pt>
                <c:pt idx="92">
                  <c:v>467.77693333333337</c:v>
                </c:pt>
                <c:pt idx="93">
                  <c:v>0</c:v>
                </c:pt>
                <c:pt idx="94">
                  <c:v>0</c:v>
                </c:pt>
                <c:pt idx="95">
                  <c:v>0</c:v>
                </c:pt>
                <c:pt idx="96">
                  <c:v>0</c:v>
                </c:pt>
                <c:pt idx="97">
                  <c:v>0</c:v>
                </c:pt>
                <c:pt idx="98">
                  <c:v>8.4743870967741941</c:v>
                </c:pt>
                <c:pt idx="99">
                  <c:v>7.861833333333335</c:v>
                </c:pt>
                <c:pt idx="100">
                  <c:v>0</c:v>
                </c:pt>
                <c:pt idx="101">
                  <c:v>0</c:v>
                </c:pt>
                <c:pt idx="102">
                  <c:v>264.44403225806457</c:v>
                </c:pt>
                <c:pt idx="103">
                  <c:v>473.45258064516128</c:v>
                </c:pt>
                <c:pt idx="104">
                  <c:v>463.44310000000007</c:v>
                </c:pt>
                <c:pt idx="105">
                  <c:v>470.324935483871</c:v>
                </c:pt>
                <c:pt idx="106">
                  <c:v>177.15459999999999</c:v>
                </c:pt>
                <c:pt idx="107">
                  <c:v>78.535580645161289</c:v>
                </c:pt>
                <c:pt idx="108">
                  <c:v>35.856612903225802</c:v>
                </c:pt>
                <c:pt idx="109">
                  <c:v>21.107827586206895</c:v>
                </c:pt>
                <c:pt idx="110">
                  <c:v>7.9850967741935506</c:v>
                </c:pt>
                <c:pt idx="111">
                  <c:v>0</c:v>
                </c:pt>
                <c:pt idx="112">
                  <c:v>0</c:v>
                </c:pt>
                <c:pt idx="113">
                  <c:v>0</c:v>
                </c:pt>
                <c:pt idx="114">
                  <c:v>0</c:v>
                </c:pt>
                <c:pt idx="115">
                  <c:v>0</c:v>
                </c:pt>
                <c:pt idx="116">
                  <c:v>0</c:v>
                </c:pt>
                <c:pt idx="117">
                  <c:v>0</c:v>
                </c:pt>
                <c:pt idx="118">
                  <c:v>53.139966666666659</c:v>
                </c:pt>
                <c:pt idx="119">
                  <c:v>23.765774193548388</c:v>
                </c:pt>
                <c:pt idx="120">
                  <c:v>19.009193548387099</c:v>
                </c:pt>
                <c:pt idx="121">
                  <c:v>19.312749999999998</c:v>
                </c:pt>
                <c:pt idx="122">
                  <c:v>25.042387096774192</c:v>
                </c:pt>
                <c:pt idx="123">
                  <c:v>15.311166666666667</c:v>
                </c:pt>
                <c:pt idx="124">
                  <c:v>27.32645161290321</c:v>
                </c:pt>
                <c:pt idx="125">
                  <c:v>134.75296666666662</c:v>
                </c:pt>
                <c:pt idx="126">
                  <c:v>354.66054838709681</c:v>
                </c:pt>
                <c:pt idx="127">
                  <c:v>530.62448387096754</c:v>
                </c:pt>
                <c:pt idx="128">
                  <c:v>364.07516666666663</c:v>
                </c:pt>
                <c:pt idx="129">
                  <c:v>108.56322580645167</c:v>
                </c:pt>
                <c:pt idx="130">
                  <c:v>34.146366666666658</c:v>
                </c:pt>
                <c:pt idx="131">
                  <c:v>17.267290322580642</c:v>
                </c:pt>
                <c:pt idx="132">
                  <c:v>12.74632258064516</c:v>
                </c:pt>
                <c:pt idx="133">
                  <c:v>0</c:v>
                </c:pt>
                <c:pt idx="134">
                  <c:v>0</c:v>
                </c:pt>
                <c:pt idx="135">
                  <c:v>0</c:v>
                </c:pt>
                <c:pt idx="136">
                  <c:v>16.903032258064517</c:v>
                </c:pt>
                <c:pt idx="137">
                  <c:v>111.09283333333336</c:v>
                </c:pt>
                <c:pt idx="138">
                  <c:v>346.72503225806446</c:v>
                </c:pt>
                <c:pt idx="139">
                  <c:v>0</c:v>
                </c:pt>
                <c:pt idx="140">
                  <c:v>0</c:v>
                </c:pt>
                <c:pt idx="141">
                  <c:v>0</c:v>
                </c:pt>
                <c:pt idx="142">
                  <c:v>69.943233333333339</c:v>
                </c:pt>
                <c:pt idx="143">
                  <c:v>23.183483870967741</c:v>
                </c:pt>
                <c:pt idx="144">
                  <c:v>13.820161290322583</c:v>
                </c:pt>
                <c:pt idx="145">
                  <c:v>6.7853571428571424</c:v>
                </c:pt>
                <c:pt idx="146">
                  <c:v>4.0568387096774199</c:v>
                </c:pt>
                <c:pt idx="147">
                  <c:v>4.8129</c:v>
                </c:pt>
                <c:pt idx="148">
                  <c:v>19.97348387096774</c:v>
                </c:pt>
                <c:pt idx="149">
                  <c:v>93.1404</c:v>
                </c:pt>
                <c:pt idx="150">
                  <c:v>307.0965161290323</c:v>
                </c:pt>
                <c:pt idx="151">
                  <c:v>438.7122903225806</c:v>
                </c:pt>
                <c:pt idx="152">
                  <c:v>366.07133333333326</c:v>
                </c:pt>
                <c:pt idx="153">
                  <c:v>280.65167741935494</c:v>
                </c:pt>
                <c:pt idx="154">
                  <c:v>117.29443333333334</c:v>
                </c:pt>
                <c:pt idx="155">
                  <c:v>39.331580645161296</c:v>
                </c:pt>
                <c:pt idx="156">
                  <c:v>19.573387096774194</c:v>
                </c:pt>
                <c:pt idx="157">
                  <c:v>11.873793103448273</c:v>
                </c:pt>
                <c:pt idx="158">
                  <c:v>7.3115806451612917</c:v>
                </c:pt>
                <c:pt idx="159">
                  <c:v>13.755833333333333</c:v>
                </c:pt>
                <c:pt idx="160">
                  <c:v>21.050645161290323</c:v>
                </c:pt>
                <c:pt idx="161">
                  <c:v>45.433499999999988</c:v>
                </c:pt>
                <c:pt idx="162">
                  <c:v>299.69374193548384</c:v>
                </c:pt>
                <c:pt idx="163">
                  <c:v>462.0003225806451</c:v>
                </c:pt>
                <c:pt idx="164">
                  <c:v>277.41993333333329</c:v>
                </c:pt>
                <c:pt idx="165">
                  <c:v>78.173354838709685</c:v>
                </c:pt>
                <c:pt idx="166">
                  <c:v>45.110399999999991</c:v>
                </c:pt>
                <c:pt idx="167">
                  <c:v>19.604193548387105</c:v>
                </c:pt>
                <c:pt idx="168">
                  <c:v>9.653935483870967</c:v>
                </c:pt>
                <c:pt idx="169">
                  <c:v>4.6281071428571412</c:v>
                </c:pt>
                <c:pt idx="170">
                  <c:v>1.7526129032258051</c:v>
                </c:pt>
                <c:pt idx="171">
                  <c:v>2.4470000000000005</c:v>
                </c:pt>
                <c:pt idx="172">
                  <c:v>40.80732258064517</c:v>
                </c:pt>
                <c:pt idx="173">
                  <c:v>96.299033333333313</c:v>
                </c:pt>
                <c:pt idx="174">
                  <c:v>0</c:v>
                </c:pt>
                <c:pt idx="175">
                  <c:v>0</c:v>
                </c:pt>
                <c:pt idx="176">
                  <c:v>540.45846666666671</c:v>
                </c:pt>
                <c:pt idx="177">
                  <c:v>220.9703870967742</c:v>
                </c:pt>
                <c:pt idx="178">
                  <c:v>57.393033333333349</c:v>
                </c:pt>
                <c:pt idx="179">
                  <c:v>24.189870967741946</c:v>
                </c:pt>
                <c:pt idx="180">
                  <c:v>13.628806451612896</c:v>
                </c:pt>
                <c:pt idx="181">
                  <c:v>6.7024285714285723</c:v>
                </c:pt>
                <c:pt idx="182">
                  <c:v>5.3812903225806439</c:v>
                </c:pt>
                <c:pt idx="183">
                  <c:v>3.5009999999999994</c:v>
                </c:pt>
                <c:pt idx="184">
                  <c:v>34.999935483870971</c:v>
                </c:pt>
                <c:pt idx="185">
                  <c:v>100.82679999999999</c:v>
                </c:pt>
                <c:pt idx="186">
                  <c:v>239.28761290322578</c:v>
                </c:pt>
                <c:pt idx="187">
                  <c:v>477.15632258064517</c:v>
                </c:pt>
                <c:pt idx="188">
                  <c:v>0</c:v>
                </c:pt>
                <c:pt idx="189">
                  <c:v>0</c:v>
                </c:pt>
                <c:pt idx="190">
                  <c:v>45.891633333333331</c:v>
                </c:pt>
                <c:pt idx="191">
                  <c:v>18.243451612903229</c:v>
                </c:pt>
                <c:pt idx="192">
                  <c:v>9.1341290322580662</c:v>
                </c:pt>
                <c:pt idx="193">
                  <c:v>9.0342499999999983</c:v>
                </c:pt>
                <c:pt idx="194">
                  <c:v>4.296290322580643</c:v>
                </c:pt>
                <c:pt idx="195">
                  <c:v>0</c:v>
                </c:pt>
                <c:pt idx="196">
                  <c:v>0</c:v>
                </c:pt>
                <c:pt idx="197">
                  <c:v>0</c:v>
                </c:pt>
                <c:pt idx="198">
                  <c:v>0</c:v>
                </c:pt>
                <c:pt idx="199">
                  <c:v>0</c:v>
                </c:pt>
                <c:pt idx="200">
                  <c:v>0</c:v>
                </c:pt>
                <c:pt idx="201">
                  <c:v>0</c:v>
                </c:pt>
                <c:pt idx="202">
                  <c:v>58.073033333333314</c:v>
                </c:pt>
                <c:pt idx="203">
                  <c:v>33.419451612903231</c:v>
                </c:pt>
                <c:pt idx="204">
                  <c:v>18.039354838709681</c:v>
                </c:pt>
                <c:pt idx="205">
                  <c:v>15.084206896551727</c:v>
                </c:pt>
                <c:pt idx="206">
                  <c:v>9.2106451612903211</c:v>
                </c:pt>
                <c:pt idx="207">
                  <c:v>0</c:v>
                </c:pt>
                <c:pt idx="208">
                  <c:v>0</c:v>
                </c:pt>
                <c:pt idx="209">
                  <c:v>0</c:v>
                </c:pt>
                <c:pt idx="210">
                  <c:v>0</c:v>
                </c:pt>
                <c:pt idx="211">
                  <c:v>0</c:v>
                </c:pt>
                <c:pt idx="212">
                  <c:v>0</c:v>
                </c:pt>
                <c:pt idx="213">
                  <c:v>0</c:v>
                </c:pt>
                <c:pt idx="214">
                  <c:v>0</c:v>
                </c:pt>
                <c:pt idx="215">
                  <c:v>0</c:v>
                </c:pt>
                <c:pt idx="216">
                  <c:v>0</c:v>
                </c:pt>
                <c:pt idx="217">
                  <c:v>10.722678571428572</c:v>
                </c:pt>
                <c:pt idx="218">
                  <c:v>6.7659354838709671</c:v>
                </c:pt>
                <c:pt idx="219">
                  <c:v>4.9075666666666651</c:v>
                </c:pt>
                <c:pt idx="220">
                  <c:v>0</c:v>
                </c:pt>
                <c:pt idx="221">
                  <c:v>0</c:v>
                </c:pt>
                <c:pt idx="222">
                  <c:v>0</c:v>
                </c:pt>
                <c:pt idx="223">
                  <c:v>0</c:v>
                </c:pt>
                <c:pt idx="224">
                  <c:v>0</c:v>
                </c:pt>
                <c:pt idx="225">
                  <c:v>0</c:v>
                </c:pt>
                <c:pt idx="226">
                  <c:v>124.91913333333332</c:v>
                </c:pt>
                <c:pt idx="227">
                  <c:v>48.033612903225809</c:v>
                </c:pt>
                <c:pt idx="228">
                  <c:v>20.713516129032261</c:v>
                </c:pt>
                <c:pt idx="229">
                  <c:v>8.320392857142858</c:v>
                </c:pt>
                <c:pt idx="230">
                  <c:v>0</c:v>
                </c:pt>
                <c:pt idx="231">
                  <c:v>4.7744666666666653</c:v>
                </c:pt>
                <c:pt idx="232">
                  <c:v>29.90654838709678</c:v>
                </c:pt>
                <c:pt idx="233">
                  <c:v>0</c:v>
                </c:pt>
                <c:pt idx="234">
                  <c:v>0</c:v>
                </c:pt>
                <c:pt idx="235">
                  <c:v>0</c:v>
                </c:pt>
                <c:pt idx="236">
                  <c:v>0</c:v>
                </c:pt>
                <c:pt idx="237">
                  <c:v>0</c:v>
                </c:pt>
                <c:pt idx="238">
                  <c:v>0</c:v>
                </c:pt>
                <c:pt idx="239">
                  <c:v>0</c:v>
                </c:pt>
                <c:pt idx="240">
                  <c:v>0</c:v>
                </c:pt>
                <c:pt idx="241">
                  <c:v>0</c:v>
                </c:pt>
                <c:pt idx="242">
                  <c:v>0</c:v>
                </c:pt>
                <c:pt idx="243">
                  <c:v>8.8347333333333324</c:v>
                </c:pt>
                <c:pt idx="244">
                  <c:v>17.306677419354838</c:v>
                </c:pt>
                <c:pt idx="245">
                  <c:v>49.981766666666672</c:v>
                </c:pt>
                <c:pt idx="246">
                  <c:v>199.02845161290321</c:v>
                </c:pt>
                <c:pt idx="247">
                  <c:v>308.04893548387088</c:v>
                </c:pt>
                <c:pt idx="248">
                  <c:v>238.97736666666665</c:v>
                </c:pt>
                <c:pt idx="249">
                  <c:v>97.929548387096773</c:v>
                </c:pt>
                <c:pt idx="250">
                  <c:v>36.213300000000004</c:v>
                </c:pt>
                <c:pt idx="251">
                  <c:v>16.430387096774197</c:v>
                </c:pt>
                <c:pt idx="252">
                  <c:v>6.7133548387096793</c:v>
                </c:pt>
                <c:pt idx="253">
                  <c:v>6.1105517241379319</c:v>
                </c:pt>
                <c:pt idx="254">
                  <c:v>3.722064516129032</c:v>
                </c:pt>
                <c:pt idx="255">
                  <c:v>26.448400000000003</c:v>
                </c:pt>
                <c:pt idx="256">
                  <c:v>71.272967741935503</c:v>
                </c:pt>
                <c:pt idx="257">
                  <c:v>194.2632333333334</c:v>
                </c:pt>
                <c:pt idx="258">
                  <c:v>341.40693548387094</c:v>
                </c:pt>
                <c:pt idx="259">
                  <c:v>481.06483870967725</c:v>
                </c:pt>
                <c:pt idx="260">
                  <c:v>479.81079999999992</c:v>
                </c:pt>
                <c:pt idx="261">
                  <c:v>146.78048387096771</c:v>
                </c:pt>
                <c:pt idx="262">
                  <c:v>39.791666666666664</c:v>
                </c:pt>
                <c:pt idx="263">
                  <c:v>34.525612903225813</c:v>
                </c:pt>
                <c:pt idx="264">
                  <c:v>29.861935483870962</c:v>
                </c:pt>
                <c:pt idx="265">
                  <c:v>17.920607142857154</c:v>
                </c:pt>
                <c:pt idx="266">
                  <c:v>16.181483870967746</c:v>
                </c:pt>
                <c:pt idx="267">
                  <c:v>13.647400000000001</c:v>
                </c:pt>
                <c:pt idx="268">
                  <c:v>20.040580645161299</c:v>
                </c:pt>
                <c:pt idx="269">
                  <c:v>20.541000000000007</c:v>
                </c:pt>
                <c:pt idx="270">
                  <c:v>0</c:v>
                </c:pt>
                <c:pt idx="271">
                  <c:v>0</c:v>
                </c:pt>
                <c:pt idx="272">
                  <c:v>3.2103333333333333</c:v>
                </c:pt>
                <c:pt idx="273">
                  <c:v>0</c:v>
                </c:pt>
                <c:pt idx="274">
                  <c:v>0</c:v>
                </c:pt>
                <c:pt idx="275">
                  <c:v>0</c:v>
                </c:pt>
                <c:pt idx="276">
                  <c:v>22.333838709677416</c:v>
                </c:pt>
                <c:pt idx="277">
                  <c:v>12.479749999999994</c:v>
                </c:pt>
                <c:pt idx="278">
                  <c:v>10.684709677419354</c:v>
                </c:pt>
                <c:pt idx="279">
                  <c:v>7.4440000000000017</c:v>
                </c:pt>
                <c:pt idx="280">
                  <c:v>17.05816129032258</c:v>
                </c:pt>
                <c:pt idx="281">
                  <c:v>95.707766666666657</c:v>
                </c:pt>
                <c:pt idx="282">
                  <c:v>263.85290322580641</c:v>
                </c:pt>
                <c:pt idx="283">
                  <c:v>353.66980645161289</c:v>
                </c:pt>
                <c:pt idx="284">
                  <c:v>267.005</c:v>
                </c:pt>
                <c:pt idx="285">
                  <c:v>283.96970967741936</c:v>
                </c:pt>
                <c:pt idx="286">
                  <c:v>68.161233333333328</c:v>
                </c:pt>
                <c:pt idx="287">
                  <c:v>35.285451612903223</c:v>
                </c:pt>
                <c:pt idx="288">
                  <c:v>16.199096774193553</c:v>
                </c:pt>
                <c:pt idx="289">
                  <c:v>13.085928571428573</c:v>
                </c:pt>
                <c:pt idx="290">
                  <c:v>12.734741935483871</c:v>
                </c:pt>
                <c:pt idx="291">
                  <c:v>9.0075000000000021</c:v>
                </c:pt>
                <c:pt idx="292">
                  <c:v>19.579645161290323</c:v>
                </c:pt>
                <c:pt idx="293">
                  <c:v>59.154566666666682</c:v>
                </c:pt>
                <c:pt idx="294">
                  <c:v>211.14316129032258</c:v>
                </c:pt>
                <c:pt idx="295">
                  <c:v>425.39087096774182</c:v>
                </c:pt>
                <c:pt idx="296">
                  <c:v>430.38106666666664</c:v>
                </c:pt>
                <c:pt idx="297">
                  <c:v>459.615064516129</c:v>
                </c:pt>
                <c:pt idx="298">
                  <c:v>102.08353333333331</c:v>
                </c:pt>
                <c:pt idx="299">
                  <c:v>45.286935483870984</c:v>
                </c:pt>
                <c:pt idx="300">
                  <c:v>14.391999999999994</c:v>
                </c:pt>
                <c:pt idx="301">
                  <c:v>6.6568275862068944</c:v>
                </c:pt>
                <c:pt idx="302">
                  <c:v>4.433741935483873</c:v>
                </c:pt>
                <c:pt idx="303">
                  <c:v>3.6575333333333337</c:v>
                </c:pt>
                <c:pt idx="304">
                  <c:v>10.667225806451611</c:v>
                </c:pt>
                <c:pt idx="305">
                  <c:v>71.459433333333337</c:v>
                </c:pt>
                <c:pt idx="306">
                  <c:v>262.44506451612909</c:v>
                </c:pt>
                <c:pt idx="307">
                  <c:v>248.3841612903226</c:v>
                </c:pt>
                <c:pt idx="308">
                  <c:v>200.82863333333333</c:v>
                </c:pt>
                <c:pt idx="309">
                  <c:v>48.844032258064523</c:v>
                </c:pt>
                <c:pt idx="310">
                  <c:v>0</c:v>
                </c:pt>
                <c:pt idx="311">
                  <c:v>0</c:v>
                </c:pt>
                <c:pt idx="312">
                  <c:v>4.4729677419354852</c:v>
                </c:pt>
                <c:pt idx="313">
                  <c:v>2.2500357142857141</c:v>
                </c:pt>
                <c:pt idx="314">
                  <c:v>0.96577419354838712</c:v>
                </c:pt>
                <c:pt idx="315">
                  <c:v>4.5574333333333339</c:v>
                </c:pt>
                <c:pt idx="316">
                  <c:v>23.280806451612907</c:v>
                </c:pt>
                <c:pt idx="317">
                  <c:v>65.322099999999992</c:v>
                </c:pt>
                <c:pt idx="318">
                  <c:v>163.61183870967739</c:v>
                </c:pt>
                <c:pt idx="319">
                  <c:v>346.14016129032245</c:v>
                </c:pt>
                <c:pt idx="320">
                  <c:v>324.67563333333334</c:v>
                </c:pt>
                <c:pt idx="321">
                  <c:v>97.073935483870954</c:v>
                </c:pt>
                <c:pt idx="322">
                  <c:v>30.655999999999995</c:v>
                </c:pt>
                <c:pt idx="323">
                  <c:v>16.817387096774191</c:v>
                </c:pt>
                <c:pt idx="324">
                  <c:v>6.55925806451613</c:v>
                </c:pt>
                <c:pt idx="325">
                  <c:v>3.9333214285714289</c:v>
                </c:pt>
                <c:pt idx="326">
                  <c:v>5.99732258064516</c:v>
                </c:pt>
                <c:pt idx="327">
                  <c:v>5.3326666666666656</c:v>
                </c:pt>
                <c:pt idx="328">
                  <c:v>4.7641612903225834</c:v>
                </c:pt>
                <c:pt idx="329">
                  <c:v>45.823466666666668</c:v>
                </c:pt>
                <c:pt idx="330">
                  <c:v>168.81187096774192</c:v>
                </c:pt>
                <c:pt idx="331">
                  <c:v>183.37293548387098</c:v>
                </c:pt>
                <c:pt idx="332">
                  <c:v>282.35079999999999</c:v>
                </c:pt>
                <c:pt idx="333">
                  <c:v>82.827516129032233</c:v>
                </c:pt>
                <c:pt idx="334">
                  <c:v>0</c:v>
                </c:pt>
                <c:pt idx="335">
                  <c:v>0</c:v>
                </c:pt>
                <c:pt idx="336">
                  <c:v>4.8505483870967749</c:v>
                </c:pt>
                <c:pt idx="337">
                  <c:v>2.4534999999999996</c:v>
                </c:pt>
                <c:pt idx="338">
                  <c:v>4.6266774193548388</c:v>
                </c:pt>
                <c:pt idx="339">
                  <c:v>6.6723666666666661</c:v>
                </c:pt>
                <c:pt idx="340">
                  <c:v>13.68674193548387</c:v>
                </c:pt>
                <c:pt idx="341">
                  <c:v>0</c:v>
                </c:pt>
                <c:pt idx="342">
                  <c:v>0</c:v>
                </c:pt>
                <c:pt idx="343">
                  <c:v>0</c:v>
                </c:pt>
                <c:pt idx="344">
                  <c:v>259.50563333333332</c:v>
                </c:pt>
                <c:pt idx="345">
                  <c:v>144.25887096774193</c:v>
                </c:pt>
                <c:pt idx="346">
                  <c:v>61.847366666666673</c:v>
                </c:pt>
                <c:pt idx="347">
                  <c:v>25.307483870967729</c:v>
                </c:pt>
                <c:pt idx="348">
                  <c:v>15.112161290322579</c:v>
                </c:pt>
                <c:pt idx="349">
                  <c:v>10.975758620689659</c:v>
                </c:pt>
                <c:pt idx="350">
                  <c:v>8.0513225806451612</c:v>
                </c:pt>
                <c:pt idx="351">
                  <c:v>2.9631666666666665</c:v>
                </c:pt>
                <c:pt idx="352">
                  <c:v>13.81177419354839</c:v>
                </c:pt>
                <c:pt idx="353">
                  <c:v>108.05033333333334</c:v>
                </c:pt>
                <c:pt idx="354">
                  <c:v>207.19019354838716</c:v>
                </c:pt>
                <c:pt idx="355">
                  <c:v>0</c:v>
                </c:pt>
                <c:pt idx="356">
                  <c:v>0</c:v>
                </c:pt>
                <c:pt idx="357">
                  <c:v>0</c:v>
                </c:pt>
                <c:pt idx="358">
                  <c:v>72.910100000000014</c:v>
                </c:pt>
                <c:pt idx="359">
                  <c:v>0</c:v>
                </c:pt>
                <c:pt idx="360">
                  <c:v>0</c:v>
                </c:pt>
                <c:pt idx="361">
                  <c:v>9.6470714285714312</c:v>
                </c:pt>
                <c:pt idx="362">
                  <c:v>7.6043870967741931</c:v>
                </c:pt>
                <c:pt idx="363">
                  <c:v>12.933199999999999</c:v>
                </c:pt>
                <c:pt idx="364">
                  <c:v>10.124032258064517</c:v>
                </c:pt>
                <c:pt idx="365">
                  <c:v>46.503766666666671</c:v>
                </c:pt>
                <c:pt idx="366">
                  <c:v>101.82290322580648</c:v>
                </c:pt>
                <c:pt idx="367">
                  <c:v>186.4557419354839</c:v>
                </c:pt>
                <c:pt idx="368">
                  <c:v>419.48399999999981</c:v>
                </c:pt>
                <c:pt idx="369">
                  <c:v>0</c:v>
                </c:pt>
                <c:pt idx="370">
                  <c:v>41.338666666666654</c:v>
                </c:pt>
                <c:pt idx="371">
                  <c:v>45.975516129032258</c:v>
                </c:pt>
                <c:pt idx="372">
                  <c:v>19.966806451612893</c:v>
                </c:pt>
                <c:pt idx="373">
                  <c:v>12.417285714285715</c:v>
                </c:pt>
                <c:pt idx="374">
                  <c:v>12.622354838709674</c:v>
                </c:pt>
                <c:pt idx="375">
                  <c:v>23.496266666666664</c:v>
                </c:pt>
                <c:pt idx="376">
                  <c:v>15.695354838709674</c:v>
                </c:pt>
                <c:pt idx="377">
                  <c:v>60.715699999999998</c:v>
                </c:pt>
                <c:pt idx="378">
                  <c:v>128.16041935483867</c:v>
                </c:pt>
                <c:pt idx="379">
                  <c:v>0</c:v>
                </c:pt>
                <c:pt idx="380">
                  <c:v>0</c:v>
                </c:pt>
                <c:pt idx="381">
                  <c:v>0</c:v>
                </c:pt>
                <c:pt idx="382">
                  <c:v>0</c:v>
                </c:pt>
                <c:pt idx="383">
                  <c:v>0</c:v>
                </c:pt>
                <c:pt idx="384">
                  <c:v>0</c:v>
                </c:pt>
                <c:pt idx="385">
                  <c:v>0</c:v>
                </c:pt>
                <c:pt idx="386">
                  <c:v>0</c:v>
                </c:pt>
                <c:pt idx="387">
                  <c:v>0</c:v>
                </c:pt>
                <c:pt idx="388">
                  <c:v>0</c:v>
                </c:pt>
                <c:pt idx="389">
                  <c:v>0</c:v>
                </c:pt>
                <c:pt idx="390">
                  <c:v>202.86922580645168</c:v>
                </c:pt>
                <c:pt idx="391">
                  <c:v>426.6700967741935</c:v>
                </c:pt>
                <c:pt idx="392">
                  <c:v>0</c:v>
                </c:pt>
                <c:pt idx="393">
                  <c:v>0</c:v>
                </c:pt>
                <c:pt idx="394">
                  <c:v>0</c:v>
                </c:pt>
                <c:pt idx="395">
                  <c:v>14.229870967741936</c:v>
                </c:pt>
                <c:pt idx="396">
                  <c:v>9.1429677419354807</c:v>
                </c:pt>
                <c:pt idx="397">
                  <c:v>9.5545172413793118</c:v>
                </c:pt>
                <c:pt idx="398">
                  <c:v>5.1349354838709678</c:v>
                </c:pt>
                <c:pt idx="399">
                  <c:v>7.985033333333333</c:v>
                </c:pt>
                <c:pt idx="400">
                  <c:v>21.078612903225807</c:v>
                </c:pt>
                <c:pt idx="401">
                  <c:v>61.980133333333335</c:v>
                </c:pt>
                <c:pt idx="402">
                  <c:v>137.36464516129033</c:v>
                </c:pt>
                <c:pt idx="403">
                  <c:v>307.82729032258061</c:v>
                </c:pt>
                <c:pt idx="404">
                  <c:v>217.77683333333334</c:v>
                </c:pt>
                <c:pt idx="405">
                  <c:v>300.96712903225807</c:v>
                </c:pt>
                <c:pt idx="406">
                  <c:v>63.314433333333312</c:v>
                </c:pt>
                <c:pt idx="407">
                  <c:v>27.398645161290318</c:v>
                </c:pt>
                <c:pt idx="408">
                  <c:v>15.882451612903228</c:v>
                </c:pt>
                <c:pt idx="409">
                  <c:v>11.518071428571428</c:v>
                </c:pt>
                <c:pt idx="410">
                  <c:v>9.108483870967742</c:v>
                </c:pt>
                <c:pt idx="411">
                  <c:v>21.109633333333331</c:v>
                </c:pt>
                <c:pt idx="412">
                  <c:v>39.284161290322587</c:v>
                </c:pt>
                <c:pt idx="413">
                  <c:v>120.42486666666669</c:v>
                </c:pt>
                <c:pt idx="414">
                  <c:v>223.86390322580647</c:v>
                </c:pt>
                <c:pt idx="415">
                  <c:v>432.6205161290323</c:v>
                </c:pt>
                <c:pt idx="416">
                  <c:v>243.32730000000006</c:v>
                </c:pt>
                <c:pt idx="417">
                  <c:v>151.94716129032258</c:v>
                </c:pt>
                <c:pt idx="418">
                  <c:v>68.265133333333338</c:v>
                </c:pt>
                <c:pt idx="419">
                  <c:v>23.650967741935478</c:v>
                </c:pt>
                <c:pt idx="420">
                  <c:v>14.581387096774192</c:v>
                </c:pt>
                <c:pt idx="421">
                  <c:v>8.0898928571428588</c:v>
                </c:pt>
                <c:pt idx="422">
                  <c:v>5.78258064516129</c:v>
                </c:pt>
                <c:pt idx="423">
                  <c:v>6.0485333333333324</c:v>
                </c:pt>
                <c:pt idx="424">
                  <c:v>22.293741935483872</c:v>
                </c:pt>
                <c:pt idx="425">
                  <c:v>84.945000000000007</c:v>
                </c:pt>
                <c:pt idx="426">
                  <c:v>199.44261290322586</c:v>
                </c:pt>
                <c:pt idx="427">
                  <c:v>455.86254838709681</c:v>
                </c:pt>
                <c:pt idx="428">
                  <c:v>331.03313333333341</c:v>
                </c:pt>
                <c:pt idx="429">
                  <c:v>58.377225806451634</c:v>
                </c:pt>
                <c:pt idx="430">
                  <c:v>26.257899999999996</c:v>
                </c:pt>
                <c:pt idx="431">
                  <c:v>13.792387096774192</c:v>
                </c:pt>
                <c:pt idx="432">
                  <c:v>7.602419354838708</c:v>
                </c:pt>
                <c:pt idx="433">
                  <c:v>5.0612857142857148</c:v>
                </c:pt>
                <c:pt idx="434">
                  <c:v>5.5255483870967756</c:v>
                </c:pt>
                <c:pt idx="435">
                  <c:v>7.5028666666666668</c:v>
                </c:pt>
                <c:pt idx="436">
                  <c:v>14.283129032258067</c:v>
                </c:pt>
                <c:pt idx="437">
                  <c:v>32.023000000000003</c:v>
                </c:pt>
                <c:pt idx="438">
                  <c:v>83.998838709677415</c:v>
                </c:pt>
                <c:pt idx="439">
                  <c:v>212.41922580645161</c:v>
                </c:pt>
                <c:pt idx="440">
                  <c:v>187.45686666666663</c:v>
                </c:pt>
                <c:pt idx="441">
                  <c:v>58.318612903225812</c:v>
                </c:pt>
                <c:pt idx="442">
                  <c:v>23.121733333333328</c:v>
                </c:pt>
                <c:pt idx="443">
                  <c:v>0</c:v>
                </c:pt>
                <c:pt idx="444">
                  <c:v>0</c:v>
                </c:pt>
                <c:pt idx="445">
                  <c:v>0</c:v>
                </c:pt>
                <c:pt idx="446">
                  <c:v>0</c:v>
                </c:pt>
                <c:pt idx="447">
                  <c:v>11.718733333333331</c:v>
                </c:pt>
                <c:pt idx="448">
                  <c:v>52.95406451612903</c:v>
                </c:pt>
                <c:pt idx="449">
                  <c:v>143.95856666666668</c:v>
                </c:pt>
                <c:pt idx="450">
                  <c:v>270.03467741935486</c:v>
                </c:pt>
                <c:pt idx="451">
                  <c:v>319.01167741935484</c:v>
                </c:pt>
                <c:pt idx="452">
                  <c:v>230.57720000000006</c:v>
                </c:pt>
                <c:pt idx="453">
                  <c:v>0</c:v>
                </c:pt>
                <c:pt idx="454">
                  <c:v>0</c:v>
                </c:pt>
                <c:pt idx="455">
                  <c:v>32.538548387096768</c:v>
                </c:pt>
                <c:pt idx="456">
                  <c:v>15.463741935483865</c:v>
                </c:pt>
                <c:pt idx="457">
                  <c:v>7.8696071428571432</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93.369799999999984</c:v>
                </c:pt>
                <c:pt idx="503">
                  <c:v>50.652193548387103</c:v>
                </c:pt>
                <c:pt idx="504">
                  <c:v>31.768967741935487</c:v>
                </c:pt>
                <c:pt idx="505">
                  <c:v>24.606571428571417</c:v>
                </c:pt>
                <c:pt idx="506">
                  <c:v>24.662580645161288</c:v>
                </c:pt>
                <c:pt idx="507">
                  <c:v>22.653366666666667</c:v>
                </c:pt>
                <c:pt idx="508">
                  <c:v>47.893709677419352</c:v>
                </c:pt>
                <c:pt idx="509">
                  <c:v>154.64586666666668</c:v>
                </c:pt>
                <c:pt idx="510">
                  <c:v>276.40338709677422</c:v>
                </c:pt>
                <c:pt idx="511">
                  <c:v>390.26858064516142</c:v>
                </c:pt>
                <c:pt idx="512">
                  <c:v>387.87163333333331</c:v>
                </c:pt>
                <c:pt idx="513">
                  <c:v>251.6642903225806</c:v>
                </c:pt>
                <c:pt idx="514">
                  <c:v>82.800166666666669</c:v>
                </c:pt>
                <c:pt idx="515">
                  <c:v>41.706741935483862</c:v>
                </c:pt>
                <c:pt idx="516">
                  <c:v>36.956000000000003</c:v>
                </c:pt>
                <c:pt idx="517">
                  <c:v>23.643714285714282</c:v>
                </c:pt>
                <c:pt idx="518">
                  <c:v>20.63196774193548</c:v>
                </c:pt>
                <c:pt idx="519">
                  <c:v>24.465699999999995</c:v>
                </c:pt>
                <c:pt idx="520">
                  <c:v>17.267161290322584</c:v>
                </c:pt>
                <c:pt idx="521">
                  <c:v>67.400966666666662</c:v>
                </c:pt>
                <c:pt idx="522">
                  <c:v>170.696</c:v>
                </c:pt>
                <c:pt idx="523">
                  <c:v>220.65158064516126</c:v>
                </c:pt>
                <c:pt idx="524">
                  <c:v>222.86663333333343</c:v>
                </c:pt>
                <c:pt idx="525">
                  <c:v>78.664161290322568</c:v>
                </c:pt>
                <c:pt idx="526">
                  <c:v>44.448</c:v>
                </c:pt>
                <c:pt idx="527">
                  <c:v>31.307999999999993</c:v>
                </c:pt>
                <c:pt idx="528">
                  <c:v>21.050903225806451</c:v>
                </c:pt>
                <c:pt idx="529">
                  <c:v>14.982749999999998</c:v>
                </c:pt>
                <c:pt idx="530">
                  <c:v>20.967903225806456</c:v>
                </c:pt>
                <c:pt idx="531">
                  <c:v>28.680600000000005</c:v>
                </c:pt>
                <c:pt idx="532">
                  <c:v>17.909000000000002</c:v>
                </c:pt>
                <c:pt idx="533">
                  <c:v>46.377533333333339</c:v>
                </c:pt>
                <c:pt idx="534">
                  <c:v>0</c:v>
                </c:pt>
                <c:pt idx="535">
                  <c:v>243.48548387096778</c:v>
                </c:pt>
                <c:pt idx="536">
                  <c:v>0</c:v>
                </c:pt>
                <c:pt idx="537">
                  <c:v>0</c:v>
                </c:pt>
                <c:pt idx="538">
                  <c:v>0</c:v>
                </c:pt>
                <c:pt idx="539">
                  <c:v>0</c:v>
                </c:pt>
                <c:pt idx="540">
                  <c:v>19.510322580645159</c:v>
                </c:pt>
                <c:pt idx="541">
                  <c:v>16.034931034482756</c:v>
                </c:pt>
                <c:pt idx="542">
                  <c:v>11.301032258064517</c:v>
                </c:pt>
                <c:pt idx="543">
                  <c:v>11.062133333333334</c:v>
                </c:pt>
                <c:pt idx="544">
                  <c:v>24.334967741935479</c:v>
                </c:pt>
                <c:pt idx="545">
                  <c:v>77.896966666666657</c:v>
                </c:pt>
                <c:pt idx="546">
                  <c:v>196.51403225806456</c:v>
                </c:pt>
                <c:pt idx="547">
                  <c:v>238.50693548387102</c:v>
                </c:pt>
                <c:pt idx="548">
                  <c:v>247.88393333333335</c:v>
                </c:pt>
                <c:pt idx="549">
                  <c:v>200.90706451612905</c:v>
                </c:pt>
                <c:pt idx="550">
                  <c:v>54.099699999999991</c:v>
                </c:pt>
                <c:pt idx="551">
                  <c:v>33.840580645161282</c:v>
                </c:pt>
                <c:pt idx="552">
                  <c:v>23.155548387096765</c:v>
                </c:pt>
                <c:pt idx="553">
                  <c:v>14.433678571428571</c:v>
                </c:pt>
                <c:pt idx="554">
                  <c:v>16.546935483870968</c:v>
                </c:pt>
                <c:pt idx="555">
                  <c:v>13.774000000000001</c:v>
                </c:pt>
                <c:pt idx="556">
                  <c:v>31.100677419354827</c:v>
                </c:pt>
                <c:pt idx="557">
                  <c:v>87.703133333333341</c:v>
                </c:pt>
                <c:pt idx="558">
                  <c:v>159.49493548387096</c:v>
                </c:pt>
                <c:pt idx="559">
                  <c:v>320.71332258064513</c:v>
                </c:pt>
                <c:pt idx="560">
                  <c:v>382.96269999999993</c:v>
                </c:pt>
                <c:pt idx="561">
                  <c:v>147.70409677419354</c:v>
                </c:pt>
                <c:pt idx="562">
                  <c:v>62.793266666666639</c:v>
                </c:pt>
                <c:pt idx="563">
                  <c:v>35.196516129032247</c:v>
                </c:pt>
                <c:pt idx="564">
                  <c:v>23.105161290322574</c:v>
                </c:pt>
                <c:pt idx="565">
                  <c:v>17.100357142857142</c:v>
                </c:pt>
                <c:pt idx="566">
                  <c:v>15.436580645161287</c:v>
                </c:pt>
                <c:pt idx="567">
                  <c:v>16.992399999999996</c:v>
                </c:pt>
                <c:pt idx="568">
                  <c:v>27.171258064516135</c:v>
                </c:pt>
                <c:pt idx="569">
                  <c:v>89.722500000000011</c:v>
                </c:pt>
                <c:pt idx="570">
                  <c:v>252.21448387096774</c:v>
                </c:pt>
                <c:pt idx="571">
                  <c:v>0</c:v>
                </c:pt>
                <c:pt idx="572">
                  <c:v>0</c:v>
                </c:pt>
                <c:pt idx="573">
                  <c:v>0</c:v>
                </c:pt>
                <c:pt idx="574">
                  <c:v>0</c:v>
                </c:pt>
                <c:pt idx="575">
                  <c:v>0</c:v>
                </c:pt>
                <c:pt idx="576">
                  <c:v>34.070774193548381</c:v>
                </c:pt>
                <c:pt idx="577">
                  <c:v>26.301357142857142</c:v>
                </c:pt>
                <c:pt idx="578">
                  <c:v>18.612741935483868</c:v>
                </c:pt>
                <c:pt idx="579">
                  <c:v>429.2543</c:v>
                </c:pt>
                <c:pt idx="580">
                  <c:v>366.16932258064514</c:v>
                </c:pt>
                <c:pt idx="581">
                  <c:v>162.8212666666667</c:v>
                </c:pt>
                <c:pt idx="582">
                  <c:v>73.779806451612913</c:v>
                </c:pt>
                <c:pt idx="583">
                  <c:v>0</c:v>
                </c:pt>
                <c:pt idx="584">
                  <c:v>0</c:v>
                </c:pt>
                <c:pt idx="585">
                  <c:v>0</c:v>
                </c:pt>
                <c:pt idx="586">
                  <c:v>47.951500000000017</c:v>
                </c:pt>
                <c:pt idx="587">
                  <c:v>33.965903225806436</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numCache>
            </c:numRef>
          </c:yVal>
          <c:smooth val="0"/>
          <c:extLst xmlns:c16r2="http://schemas.microsoft.com/office/drawing/2015/06/chart">
            <c:ext xmlns:c16="http://schemas.microsoft.com/office/drawing/2014/chart" uri="{C3380CC4-5D6E-409C-BE32-E72D297353CC}">
              <c16:uniqueId val="{00000000-0C39-4D66-84E0-A2ABCCA264EF}"/>
            </c:ext>
          </c:extLst>
        </c:ser>
        <c:ser>
          <c:idx val="1"/>
          <c:order val="1"/>
          <c:tx>
            <c:strRef>
              <c:f>Discharge!$AQ$1</c:f>
              <c:strCache>
                <c:ptCount val="1"/>
                <c:pt idx="0">
                  <c:v>Minimal monthly discharge</c:v>
                </c:pt>
              </c:strCache>
            </c:strRef>
          </c:tx>
          <c:spPr>
            <a:ln w="19050">
              <a:solidFill>
                <a:srgbClr val="FF0000"/>
              </a:solidFill>
            </a:ln>
          </c:spPr>
          <c:marker>
            <c:symbol val="none"/>
          </c:marker>
          <c:xVal>
            <c:numRef>
              <c:f>Discharge!$AP$2:$AP$635</c:f>
              <c:numCache>
                <c:formatCode>dd/mm/yy</c:formatCode>
                <c:ptCount val="634"/>
                <c:pt idx="0">
                  <c:v>21565</c:v>
                </c:pt>
                <c:pt idx="1">
                  <c:v>21596</c:v>
                </c:pt>
                <c:pt idx="2">
                  <c:v>21624</c:v>
                </c:pt>
                <c:pt idx="3">
                  <c:v>21655</c:v>
                </c:pt>
                <c:pt idx="4">
                  <c:v>21685</c:v>
                </c:pt>
                <c:pt idx="5">
                  <c:v>21716</c:v>
                </c:pt>
                <c:pt idx="6">
                  <c:v>21746</c:v>
                </c:pt>
                <c:pt idx="7">
                  <c:v>21777</c:v>
                </c:pt>
                <c:pt idx="8">
                  <c:v>21808</c:v>
                </c:pt>
                <c:pt idx="9">
                  <c:v>21838</c:v>
                </c:pt>
                <c:pt idx="10">
                  <c:v>21869</c:v>
                </c:pt>
                <c:pt idx="11">
                  <c:v>21899</c:v>
                </c:pt>
                <c:pt idx="12">
                  <c:v>21930</c:v>
                </c:pt>
                <c:pt idx="13">
                  <c:v>21961</c:v>
                </c:pt>
                <c:pt idx="14">
                  <c:v>21990</c:v>
                </c:pt>
                <c:pt idx="15">
                  <c:v>22021</c:v>
                </c:pt>
                <c:pt idx="16">
                  <c:v>22051</c:v>
                </c:pt>
                <c:pt idx="17">
                  <c:v>22082</c:v>
                </c:pt>
                <c:pt idx="18">
                  <c:v>22112</c:v>
                </c:pt>
                <c:pt idx="19">
                  <c:v>22143</c:v>
                </c:pt>
                <c:pt idx="20">
                  <c:v>22174</c:v>
                </c:pt>
                <c:pt idx="21">
                  <c:v>22204</c:v>
                </c:pt>
                <c:pt idx="22">
                  <c:v>22235</c:v>
                </c:pt>
                <c:pt idx="23">
                  <c:v>22265</c:v>
                </c:pt>
                <c:pt idx="24">
                  <c:v>22296</c:v>
                </c:pt>
                <c:pt idx="25">
                  <c:v>22327</c:v>
                </c:pt>
                <c:pt idx="26">
                  <c:v>22355</c:v>
                </c:pt>
                <c:pt idx="27">
                  <c:v>22386</c:v>
                </c:pt>
                <c:pt idx="28">
                  <c:v>22416</c:v>
                </c:pt>
                <c:pt idx="29">
                  <c:v>22447</c:v>
                </c:pt>
                <c:pt idx="30">
                  <c:v>22477</c:v>
                </c:pt>
                <c:pt idx="31">
                  <c:v>22508</c:v>
                </c:pt>
                <c:pt idx="32">
                  <c:v>22539</c:v>
                </c:pt>
                <c:pt idx="33">
                  <c:v>22569</c:v>
                </c:pt>
                <c:pt idx="34">
                  <c:v>22600</c:v>
                </c:pt>
                <c:pt idx="35">
                  <c:v>22630</c:v>
                </c:pt>
                <c:pt idx="36">
                  <c:v>22661</c:v>
                </c:pt>
                <c:pt idx="37">
                  <c:v>22692</c:v>
                </c:pt>
                <c:pt idx="38">
                  <c:v>22720</c:v>
                </c:pt>
                <c:pt idx="39">
                  <c:v>22751</c:v>
                </c:pt>
                <c:pt idx="40">
                  <c:v>22781</c:v>
                </c:pt>
                <c:pt idx="41">
                  <c:v>22812</c:v>
                </c:pt>
                <c:pt idx="42">
                  <c:v>22842</c:v>
                </c:pt>
                <c:pt idx="43">
                  <c:v>22873</c:v>
                </c:pt>
                <c:pt idx="44">
                  <c:v>22904</c:v>
                </c:pt>
                <c:pt idx="45">
                  <c:v>22934</c:v>
                </c:pt>
                <c:pt idx="46">
                  <c:v>22965</c:v>
                </c:pt>
                <c:pt idx="47">
                  <c:v>22995</c:v>
                </c:pt>
                <c:pt idx="48">
                  <c:v>23026</c:v>
                </c:pt>
                <c:pt idx="49">
                  <c:v>23057</c:v>
                </c:pt>
                <c:pt idx="50">
                  <c:v>23085</c:v>
                </c:pt>
                <c:pt idx="51">
                  <c:v>23116</c:v>
                </c:pt>
                <c:pt idx="52">
                  <c:v>23146</c:v>
                </c:pt>
                <c:pt idx="53">
                  <c:v>23177</c:v>
                </c:pt>
                <c:pt idx="54">
                  <c:v>23207</c:v>
                </c:pt>
                <c:pt idx="55">
                  <c:v>23238</c:v>
                </c:pt>
                <c:pt idx="56">
                  <c:v>23269</c:v>
                </c:pt>
                <c:pt idx="57">
                  <c:v>23299</c:v>
                </c:pt>
                <c:pt idx="58">
                  <c:v>23330</c:v>
                </c:pt>
                <c:pt idx="59">
                  <c:v>23360</c:v>
                </c:pt>
                <c:pt idx="60">
                  <c:v>23391</c:v>
                </c:pt>
                <c:pt idx="61">
                  <c:v>23422</c:v>
                </c:pt>
                <c:pt idx="62">
                  <c:v>23451</c:v>
                </c:pt>
                <c:pt idx="63">
                  <c:v>23482</c:v>
                </c:pt>
                <c:pt idx="64">
                  <c:v>23512</c:v>
                </c:pt>
                <c:pt idx="65">
                  <c:v>23543</c:v>
                </c:pt>
                <c:pt idx="66">
                  <c:v>23573</c:v>
                </c:pt>
                <c:pt idx="67">
                  <c:v>23604</c:v>
                </c:pt>
                <c:pt idx="68">
                  <c:v>23635</c:v>
                </c:pt>
                <c:pt idx="69">
                  <c:v>23665</c:v>
                </c:pt>
                <c:pt idx="70">
                  <c:v>23696</c:v>
                </c:pt>
                <c:pt idx="71">
                  <c:v>23726</c:v>
                </c:pt>
                <c:pt idx="72">
                  <c:v>23757</c:v>
                </c:pt>
                <c:pt idx="73">
                  <c:v>23788</c:v>
                </c:pt>
                <c:pt idx="74">
                  <c:v>23816</c:v>
                </c:pt>
                <c:pt idx="75">
                  <c:v>23847</c:v>
                </c:pt>
                <c:pt idx="76">
                  <c:v>23877</c:v>
                </c:pt>
                <c:pt idx="77">
                  <c:v>23908</c:v>
                </c:pt>
                <c:pt idx="78">
                  <c:v>23938</c:v>
                </c:pt>
                <c:pt idx="79">
                  <c:v>23969</c:v>
                </c:pt>
                <c:pt idx="80">
                  <c:v>24000</c:v>
                </c:pt>
                <c:pt idx="81">
                  <c:v>24030</c:v>
                </c:pt>
                <c:pt idx="82">
                  <c:v>24061</c:v>
                </c:pt>
                <c:pt idx="83">
                  <c:v>24091</c:v>
                </c:pt>
                <c:pt idx="84">
                  <c:v>24122</c:v>
                </c:pt>
                <c:pt idx="85">
                  <c:v>24153</c:v>
                </c:pt>
                <c:pt idx="86">
                  <c:v>24181</c:v>
                </c:pt>
                <c:pt idx="87">
                  <c:v>24212</c:v>
                </c:pt>
                <c:pt idx="88">
                  <c:v>24242</c:v>
                </c:pt>
                <c:pt idx="89">
                  <c:v>24273</c:v>
                </c:pt>
                <c:pt idx="90">
                  <c:v>24303</c:v>
                </c:pt>
                <c:pt idx="91">
                  <c:v>24334</c:v>
                </c:pt>
                <c:pt idx="92">
                  <c:v>24365</c:v>
                </c:pt>
                <c:pt idx="93">
                  <c:v>24395</c:v>
                </c:pt>
                <c:pt idx="94">
                  <c:v>24426</c:v>
                </c:pt>
                <c:pt idx="95">
                  <c:v>24456</c:v>
                </c:pt>
                <c:pt idx="96">
                  <c:v>24487</c:v>
                </c:pt>
                <c:pt idx="97">
                  <c:v>24518</c:v>
                </c:pt>
                <c:pt idx="98">
                  <c:v>24546</c:v>
                </c:pt>
                <c:pt idx="99">
                  <c:v>24577</c:v>
                </c:pt>
                <c:pt idx="100">
                  <c:v>24607</c:v>
                </c:pt>
                <c:pt idx="101">
                  <c:v>24638</c:v>
                </c:pt>
                <c:pt idx="102">
                  <c:v>24668</c:v>
                </c:pt>
                <c:pt idx="103">
                  <c:v>24699</c:v>
                </c:pt>
                <c:pt idx="104">
                  <c:v>24730</c:v>
                </c:pt>
                <c:pt idx="105">
                  <c:v>24760</c:v>
                </c:pt>
                <c:pt idx="106">
                  <c:v>24791</c:v>
                </c:pt>
                <c:pt idx="107">
                  <c:v>24821</c:v>
                </c:pt>
                <c:pt idx="108">
                  <c:v>24852</c:v>
                </c:pt>
                <c:pt idx="109">
                  <c:v>24883</c:v>
                </c:pt>
                <c:pt idx="110">
                  <c:v>24912</c:v>
                </c:pt>
                <c:pt idx="111">
                  <c:v>24943</c:v>
                </c:pt>
                <c:pt idx="112">
                  <c:v>24973</c:v>
                </c:pt>
                <c:pt idx="113">
                  <c:v>25004</c:v>
                </c:pt>
                <c:pt idx="114">
                  <c:v>25034</c:v>
                </c:pt>
                <c:pt idx="115">
                  <c:v>25065</c:v>
                </c:pt>
                <c:pt idx="116">
                  <c:v>25096</c:v>
                </c:pt>
                <c:pt idx="117">
                  <c:v>25126</c:v>
                </c:pt>
                <c:pt idx="118">
                  <c:v>25157</c:v>
                </c:pt>
                <c:pt idx="119">
                  <c:v>25187</c:v>
                </c:pt>
                <c:pt idx="120">
                  <c:v>25218</c:v>
                </c:pt>
                <c:pt idx="121">
                  <c:v>25249</c:v>
                </c:pt>
                <c:pt idx="122">
                  <c:v>25277</c:v>
                </c:pt>
                <c:pt idx="123">
                  <c:v>25308</c:v>
                </c:pt>
                <c:pt idx="124">
                  <c:v>25338</c:v>
                </c:pt>
                <c:pt idx="125">
                  <c:v>25369</c:v>
                </c:pt>
                <c:pt idx="126">
                  <c:v>25399</c:v>
                </c:pt>
                <c:pt idx="127">
                  <c:v>25430</c:v>
                </c:pt>
                <c:pt idx="128">
                  <c:v>25461</c:v>
                </c:pt>
                <c:pt idx="129">
                  <c:v>25491</c:v>
                </c:pt>
                <c:pt idx="130">
                  <c:v>25522</c:v>
                </c:pt>
                <c:pt idx="131">
                  <c:v>25552</c:v>
                </c:pt>
                <c:pt idx="132">
                  <c:v>25583</c:v>
                </c:pt>
                <c:pt idx="133">
                  <c:v>25614</c:v>
                </c:pt>
                <c:pt idx="134">
                  <c:v>25642</c:v>
                </c:pt>
                <c:pt idx="135">
                  <c:v>25673</c:v>
                </c:pt>
                <c:pt idx="136">
                  <c:v>25703</c:v>
                </c:pt>
                <c:pt idx="137">
                  <c:v>25734</c:v>
                </c:pt>
                <c:pt idx="138">
                  <c:v>25764</c:v>
                </c:pt>
                <c:pt idx="139">
                  <c:v>25795</c:v>
                </c:pt>
                <c:pt idx="140">
                  <c:v>25826</c:v>
                </c:pt>
                <c:pt idx="141">
                  <c:v>25856</c:v>
                </c:pt>
                <c:pt idx="142">
                  <c:v>25887</c:v>
                </c:pt>
                <c:pt idx="143">
                  <c:v>25917</c:v>
                </c:pt>
                <c:pt idx="144">
                  <c:v>25948</c:v>
                </c:pt>
                <c:pt idx="145">
                  <c:v>25979</c:v>
                </c:pt>
                <c:pt idx="146">
                  <c:v>26007</c:v>
                </c:pt>
                <c:pt idx="147">
                  <c:v>26038</c:v>
                </c:pt>
                <c:pt idx="148">
                  <c:v>26068</c:v>
                </c:pt>
                <c:pt idx="149">
                  <c:v>26099</c:v>
                </c:pt>
                <c:pt idx="150">
                  <c:v>26129</c:v>
                </c:pt>
                <c:pt idx="151">
                  <c:v>26160</c:v>
                </c:pt>
                <c:pt idx="152">
                  <c:v>26191</c:v>
                </c:pt>
                <c:pt idx="153">
                  <c:v>26221</c:v>
                </c:pt>
                <c:pt idx="154">
                  <c:v>26252</c:v>
                </c:pt>
                <c:pt idx="155">
                  <c:v>26282</c:v>
                </c:pt>
                <c:pt idx="156">
                  <c:v>26313</c:v>
                </c:pt>
                <c:pt idx="157">
                  <c:v>26344</c:v>
                </c:pt>
                <c:pt idx="158">
                  <c:v>26373</c:v>
                </c:pt>
                <c:pt idx="159">
                  <c:v>26404</c:v>
                </c:pt>
                <c:pt idx="160">
                  <c:v>26434</c:v>
                </c:pt>
                <c:pt idx="161">
                  <c:v>26465</c:v>
                </c:pt>
                <c:pt idx="162">
                  <c:v>26495</c:v>
                </c:pt>
                <c:pt idx="163">
                  <c:v>26526</c:v>
                </c:pt>
                <c:pt idx="164">
                  <c:v>26557</c:v>
                </c:pt>
                <c:pt idx="165">
                  <c:v>26587</c:v>
                </c:pt>
                <c:pt idx="166">
                  <c:v>26618</c:v>
                </c:pt>
                <c:pt idx="167">
                  <c:v>26648</c:v>
                </c:pt>
                <c:pt idx="168">
                  <c:v>26679</c:v>
                </c:pt>
                <c:pt idx="169">
                  <c:v>26710</c:v>
                </c:pt>
                <c:pt idx="170">
                  <c:v>26738</c:v>
                </c:pt>
                <c:pt idx="171">
                  <c:v>26769</c:v>
                </c:pt>
                <c:pt idx="172">
                  <c:v>26799</c:v>
                </c:pt>
                <c:pt idx="173">
                  <c:v>26830</c:v>
                </c:pt>
                <c:pt idx="174">
                  <c:v>26860</c:v>
                </c:pt>
                <c:pt idx="175">
                  <c:v>26891</c:v>
                </c:pt>
                <c:pt idx="176">
                  <c:v>26922</c:v>
                </c:pt>
                <c:pt idx="177">
                  <c:v>26952</c:v>
                </c:pt>
                <c:pt idx="178">
                  <c:v>26983</c:v>
                </c:pt>
                <c:pt idx="179">
                  <c:v>27013</c:v>
                </c:pt>
                <c:pt idx="180">
                  <c:v>27044</c:v>
                </c:pt>
                <c:pt idx="181">
                  <c:v>27075</c:v>
                </c:pt>
                <c:pt idx="182">
                  <c:v>27103</c:v>
                </c:pt>
                <c:pt idx="183">
                  <c:v>27134</c:v>
                </c:pt>
                <c:pt idx="184">
                  <c:v>27164</c:v>
                </c:pt>
                <c:pt idx="185">
                  <c:v>27195</c:v>
                </c:pt>
                <c:pt idx="186">
                  <c:v>27225</c:v>
                </c:pt>
                <c:pt idx="187">
                  <c:v>27256</c:v>
                </c:pt>
                <c:pt idx="188">
                  <c:v>27287</c:v>
                </c:pt>
                <c:pt idx="189">
                  <c:v>27317</c:v>
                </c:pt>
                <c:pt idx="190">
                  <c:v>27348</c:v>
                </c:pt>
                <c:pt idx="191">
                  <c:v>27378</c:v>
                </c:pt>
                <c:pt idx="192">
                  <c:v>27409</c:v>
                </c:pt>
                <c:pt idx="193">
                  <c:v>27440</c:v>
                </c:pt>
                <c:pt idx="194">
                  <c:v>27468</c:v>
                </c:pt>
                <c:pt idx="195">
                  <c:v>27499</c:v>
                </c:pt>
                <c:pt idx="196">
                  <c:v>27529</c:v>
                </c:pt>
                <c:pt idx="197">
                  <c:v>27560</c:v>
                </c:pt>
                <c:pt idx="198">
                  <c:v>27590</c:v>
                </c:pt>
                <c:pt idx="199">
                  <c:v>27621</c:v>
                </c:pt>
                <c:pt idx="200">
                  <c:v>27652</c:v>
                </c:pt>
                <c:pt idx="201">
                  <c:v>27682</c:v>
                </c:pt>
                <c:pt idx="202">
                  <c:v>27713</c:v>
                </c:pt>
                <c:pt idx="203">
                  <c:v>27743</c:v>
                </c:pt>
                <c:pt idx="204">
                  <c:v>27774</c:v>
                </c:pt>
                <c:pt idx="205">
                  <c:v>27805</c:v>
                </c:pt>
                <c:pt idx="206">
                  <c:v>27834</c:v>
                </c:pt>
                <c:pt idx="207">
                  <c:v>27865</c:v>
                </c:pt>
                <c:pt idx="208">
                  <c:v>27895</c:v>
                </c:pt>
                <c:pt idx="209">
                  <c:v>27926</c:v>
                </c:pt>
                <c:pt idx="210">
                  <c:v>27956</c:v>
                </c:pt>
                <c:pt idx="211">
                  <c:v>27987</c:v>
                </c:pt>
                <c:pt idx="212">
                  <c:v>28018</c:v>
                </c:pt>
                <c:pt idx="213">
                  <c:v>28048</c:v>
                </c:pt>
                <c:pt idx="214">
                  <c:v>28079</c:v>
                </c:pt>
                <c:pt idx="215">
                  <c:v>28109</c:v>
                </c:pt>
                <c:pt idx="216">
                  <c:v>28140</c:v>
                </c:pt>
                <c:pt idx="217">
                  <c:v>28171</c:v>
                </c:pt>
                <c:pt idx="218">
                  <c:v>28199</c:v>
                </c:pt>
                <c:pt idx="219">
                  <c:v>28230</c:v>
                </c:pt>
                <c:pt idx="220">
                  <c:v>28260</c:v>
                </c:pt>
                <c:pt idx="221">
                  <c:v>28291</c:v>
                </c:pt>
                <c:pt idx="222">
                  <c:v>28321</c:v>
                </c:pt>
                <c:pt idx="223">
                  <c:v>28352</c:v>
                </c:pt>
                <c:pt idx="224">
                  <c:v>28383</c:v>
                </c:pt>
                <c:pt idx="225">
                  <c:v>28413</c:v>
                </c:pt>
                <c:pt idx="226">
                  <c:v>28444</c:v>
                </c:pt>
                <c:pt idx="227">
                  <c:v>28474</c:v>
                </c:pt>
                <c:pt idx="228">
                  <c:v>28505</c:v>
                </c:pt>
                <c:pt idx="229">
                  <c:v>28536</c:v>
                </c:pt>
                <c:pt idx="230">
                  <c:v>28564</c:v>
                </c:pt>
                <c:pt idx="231">
                  <c:v>28595</c:v>
                </c:pt>
                <c:pt idx="232">
                  <c:v>28625</c:v>
                </c:pt>
                <c:pt idx="233">
                  <c:v>28656</c:v>
                </c:pt>
                <c:pt idx="234">
                  <c:v>28686</c:v>
                </c:pt>
                <c:pt idx="235">
                  <c:v>28717</c:v>
                </c:pt>
                <c:pt idx="236">
                  <c:v>28748</c:v>
                </c:pt>
                <c:pt idx="237">
                  <c:v>28778</c:v>
                </c:pt>
                <c:pt idx="238">
                  <c:v>28809</c:v>
                </c:pt>
                <c:pt idx="239">
                  <c:v>28839</c:v>
                </c:pt>
                <c:pt idx="240">
                  <c:v>28870</c:v>
                </c:pt>
                <c:pt idx="241">
                  <c:v>28901</c:v>
                </c:pt>
                <c:pt idx="242">
                  <c:v>28929</c:v>
                </c:pt>
                <c:pt idx="243">
                  <c:v>28960</c:v>
                </c:pt>
                <c:pt idx="244">
                  <c:v>28990</c:v>
                </c:pt>
                <c:pt idx="245">
                  <c:v>29021</c:v>
                </c:pt>
                <c:pt idx="246">
                  <c:v>29051</c:v>
                </c:pt>
                <c:pt idx="247">
                  <c:v>29082</c:v>
                </c:pt>
                <c:pt idx="248">
                  <c:v>29113</c:v>
                </c:pt>
                <c:pt idx="249">
                  <c:v>29143</c:v>
                </c:pt>
                <c:pt idx="250">
                  <c:v>29174</c:v>
                </c:pt>
                <c:pt idx="251">
                  <c:v>29204</c:v>
                </c:pt>
                <c:pt idx="252">
                  <c:v>29235</c:v>
                </c:pt>
                <c:pt idx="253">
                  <c:v>29266</c:v>
                </c:pt>
                <c:pt idx="254">
                  <c:v>29295</c:v>
                </c:pt>
                <c:pt idx="255">
                  <c:v>29326</c:v>
                </c:pt>
                <c:pt idx="256">
                  <c:v>29356</c:v>
                </c:pt>
                <c:pt idx="257">
                  <c:v>29387</c:v>
                </c:pt>
                <c:pt idx="258">
                  <c:v>29417</c:v>
                </c:pt>
                <c:pt idx="259">
                  <c:v>29448</c:v>
                </c:pt>
                <c:pt idx="260">
                  <c:v>29479</c:v>
                </c:pt>
                <c:pt idx="261">
                  <c:v>29509</c:v>
                </c:pt>
                <c:pt idx="262">
                  <c:v>29540</c:v>
                </c:pt>
                <c:pt idx="263">
                  <c:v>29570</c:v>
                </c:pt>
                <c:pt idx="264">
                  <c:v>29601</c:v>
                </c:pt>
                <c:pt idx="265">
                  <c:v>29632</c:v>
                </c:pt>
                <c:pt idx="266">
                  <c:v>29660</c:v>
                </c:pt>
                <c:pt idx="267">
                  <c:v>29691</c:v>
                </c:pt>
                <c:pt idx="268">
                  <c:v>29721</c:v>
                </c:pt>
                <c:pt idx="269">
                  <c:v>29752</c:v>
                </c:pt>
                <c:pt idx="270">
                  <c:v>29782</c:v>
                </c:pt>
                <c:pt idx="271">
                  <c:v>29813</c:v>
                </c:pt>
                <c:pt idx="272">
                  <c:v>29844</c:v>
                </c:pt>
                <c:pt idx="273">
                  <c:v>29874</c:v>
                </c:pt>
                <c:pt idx="274">
                  <c:v>29905</c:v>
                </c:pt>
                <c:pt idx="275">
                  <c:v>29935</c:v>
                </c:pt>
                <c:pt idx="276">
                  <c:v>29966</c:v>
                </c:pt>
                <c:pt idx="277">
                  <c:v>29997</c:v>
                </c:pt>
                <c:pt idx="278">
                  <c:v>30025</c:v>
                </c:pt>
                <c:pt idx="279">
                  <c:v>30056</c:v>
                </c:pt>
                <c:pt idx="280">
                  <c:v>30086</c:v>
                </c:pt>
                <c:pt idx="281">
                  <c:v>30117</c:v>
                </c:pt>
                <c:pt idx="282">
                  <c:v>30147</c:v>
                </c:pt>
                <c:pt idx="283">
                  <c:v>30178</c:v>
                </c:pt>
                <c:pt idx="284">
                  <c:v>30209</c:v>
                </c:pt>
                <c:pt idx="285">
                  <c:v>30239</c:v>
                </c:pt>
                <c:pt idx="286">
                  <c:v>30270</c:v>
                </c:pt>
                <c:pt idx="287">
                  <c:v>30300</c:v>
                </c:pt>
                <c:pt idx="288">
                  <c:v>30331</c:v>
                </c:pt>
                <c:pt idx="289">
                  <c:v>30362</c:v>
                </c:pt>
                <c:pt idx="290">
                  <c:v>30390</c:v>
                </c:pt>
                <c:pt idx="291">
                  <c:v>30421</c:v>
                </c:pt>
                <c:pt idx="292">
                  <c:v>30451</c:v>
                </c:pt>
                <c:pt idx="293">
                  <c:v>30482</c:v>
                </c:pt>
                <c:pt idx="294">
                  <c:v>30512</c:v>
                </c:pt>
                <c:pt idx="295">
                  <c:v>30543</c:v>
                </c:pt>
                <c:pt idx="296">
                  <c:v>30574</c:v>
                </c:pt>
                <c:pt idx="297">
                  <c:v>30604</c:v>
                </c:pt>
                <c:pt idx="298">
                  <c:v>30635</c:v>
                </c:pt>
                <c:pt idx="299">
                  <c:v>30665</c:v>
                </c:pt>
                <c:pt idx="300">
                  <c:v>30696</c:v>
                </c:pt>
                <c:pt idx="301">
                  <c:v>30727</c:v>
                </c:pt>
                <c:pt idx="302">
                  <c:v>30756</c:v>
                </c:pt>
                <c:pt idx="303">
                  <c:v>30787</c:v>
                </c:pt>
                <c:pt idx="304">
                  <c:v>30817</c:v>
                </c:pt>
                <c:pt idx="305">
                  <c:v>30848</c:v>
                </c:pt>
                <c:pt idx="306">
                  <c:v>30878</c:v>
                </c:pt>
                <c:pt idx="307">
                  <c:v>30909</c:v>
                </c:pt>
                <c:pt idx="308">
                  <c:v>30940</c:v>
                </c:pt>
                <c:pt idx="309">
                  <c:v>30970</c:v>
                </c:pt>
                <c:pt idx="310">
                  <c:v>31001</c:v>
                </c:pt>
                <c:pt idx="311">
                  <c:v>31031</c:v>
                </c:pt>
                <c:pt idx="312">
                  <c:v>31062</c:v>
                </c:pt>
                <c:pt idx="313">
                  <c:v>31093</c:v>
                </c:pt>
                <c:pt idx="314">
                  <c:v>31121</c:v>
                </c:pt>
                <c:pt idx="315">
                  <c:v>31152</c:v>
                </c:pt>
                <c:pt idx="316">
                  <c:v>31182</c:v>
                </c:pt>
                <c:pt idx="317">
                  <c:v>31213</c:v>
                </c:pt>
                <c:pt idx="318">
                  <c:v>31243</c:v>
                </c:pt>
                <c:pt idx="319">
                  <c:v>31274</c:v>
                </c:pt>
                <c:pt idx="320">
                  <c:v>31305</c:v>
                </c:pt>
                <c:pt idx="321">
                  <c:v>31335</c:v>
                </c:pt>
                <c:pt idx="322">
                  <c:v>31366</c:v>
                </c:pt>
                <c:pt idx="323">
                  <c:v>31396</c:v>
                </c:pt>
                <c:pt idx="324">
                  <c:v>31427</c:v>
                </c:pt>
                <c:pt idx="325">
                  <c:v>31458</c:v>
                </c:pt>
                <c:pt idx="326">
                  <c:v>31486</c:v>
                </c:pt>
                <c:pt idx="327">
                  <c:v>31517</c:v>
                </c:pt>
                <c:pt idx="328">
                  <c:v>31547</c:v>
                </c:pt>
                <c:pt idx="329">
                  <c:v>31578</c:v>
                </c:pt>
                <c:pt idx="330">
                  <c:v>31608</c:v>
                </c:pt>
                <c:pt idx="331">
                  <c:v>31639</c:v>
                </c:pt>
                <c:pt idx="332">
                  <c:v>31670</c:v>
                </c:pt>
                <c:pt idx="333">
                  <c:v>31700</c:v>
                </c:pt>
                <c:pt idx="334">
                  <c:v>31731</c:v>
                </c:pt>
                <c:pt idx="335">
                  <c:v>31761</c:v>
                </c:pt>
                <c:pt idx="336">
                  <c:v>31792</c:v>
                </c:pt>
                <c:pt idx="337">
                  <c:v>31823</c:v>
                </c:pt>
                <c:pt idx="338">
                  <c:v>31851</c:v>
                </c:pt>
                <c:pt idx="339">
                  <c:v>31882</c:v>
                </c:pt>
                <c:pt idx="340">
                  <c:v>31912</c:v>
                </c:pt>
                <c:pt idx="341">
                  <c:v>31943</c:v>
                </c:pt>
                <c:pt idx="342">
                  <c:v>31973</c:v>
                </c:pt>
                <c:pt idx="343">
                  <c:v>32004</c:v>
                </c:pt>
                <c:pt idx="344">
                  <c:v>32035</c:v>
                </c:pt>
                <c:pt idx="345">
                  <c:v>32065</c:v>
                </c:pt>
                <c:pt idx="346">
                  <c:v>32096</c:v>
                </c:pt>
                <c:pt idx="347">
                  <c:v>32126</c:v>
                </c:pt>
                <c:pt idx="348">
                  <c:v>32157</c:v>
                </c:pt>
                <c:pt idx="349">
                  <c:v>32188</c:v>
                </c:pt>
                <c:pt idx="350">
                  <c:v>32217</c:v>
                </c:pt>
                <c:pt idx="351">
                  <c:v>32248</c:v>
                </c:pt>
                <c:pt idx="352">
                  <c:v>32278</c:v>
                </c:pt>
                <c:pt idx="353">
                  <c:v>32309</c:v>
                </c:pt>
                <c:pt idx="354">
                  <c:v>32339</c:v>
                </c:pt>
                <c:pt idx="355">
                  <c:v>32370</c:v>
                </c:pt>
                <c:pt idx="356">
                  <c:v>32401</c:v>
                </c:pt>
                <c:pt idx="357">
                  <c:v>32431</c:v>
                </c:pt>
                <c:pt idx="358">
                  <c:v>32462</c:v>
                </c:pt>
                <c:pt idx="359">
                  <c:v>32492</c:v>
                </c:pt>
                <c:pt idx="360">
                  <c:v>32523</c:v>
                </c:pt>
                <c:pt idx="361">
                  <c:v>32554</c:v>
                </c:pt>
                <c:pt idx="362">
                  <c:v>32582</c:v>
                </c:pt>
                <c:pt idx="363">
                  <c:v>32613</c:v>
                </c:pt>
                <c:pt idx="364">
                  <c:v>32643</c:v>
                </c:pt>
                <c:pt idx="365">
                  <c:v>32674</c:v>
                </c:pt>
                <c:pt idx="366">
                  <c:v>32704</c:v>
                </c:pt>
                <c:pt idx="367">
                  <c:v>32735</c:v>
                </c:pt>
                <c:pt idx="368">
                  <c:v>32766</c:v>
                </c:pt>
                <c:pt idx="369">
                  <c:v>32796</c:v>
                </c:pt>
                <c:pt idx="370">
                  <c:v>32827</c:v>
                </c:pt>
                <c:pt idx="371">
                  <c:v>32857</c:v>
                </c:pt>
                <c:pt idx="372">
                  <c:v>32888</c:v>
                </c:pt>
                <c:pt idx="373">
                  <c:v>32919</c:v>
                </c:pt>
                <c:pt idx="374">
                  <c:v>32947</c:v>
                </c:pt>
                <c:pt idx="375">
                  <c:v>32978</c:v>
                </c:pt>
                <c:pt idx="376">
                  <c:v>33008</c:v>
                </c:pt>
                <c:pt idx="377">
                  <c:v>33039</c:v>
                </c:pt>
                <c:pt idx="378">
                  <c:v>33069</c:v>
                </c:pt>
                <c:pt idx="379">
                  <c:v>33100</c:v>
                </c:pt>
                <c:pt idx="380">
                  <c:v>33131</c:v>
                </c:pt>
                <c:pt idx="381">
                  <c:v>33161</c:v>
                </c:pt>
                <c:pt idx="382">
                  <c:v>33192</c:v>
                </c:pt>
                <c:pt idx="383">
                  <c:v>33222</c:v>
                </c:pt>
                <c:pt idx="384">
                  <c:v>33253</c:v>
                </c:pt>
                <c:pt idx="385">
                  <c:v>33284</c:v>
                </c:pt>
                <c:pt idx="386">
                  <c:v>33312</c:v>
                </c:pt>
                <c:pt idx="387">
                  <c:v>33343</c:v>
                </c:pt>
                <c:pt idx="388">
                  <c:v>33373</c:v>
                </c:pt>
                <c:pt idx="389">
                  <c:v>33404</c:v>
                </c:pt>
                <c:pt idx="390">
                  <c:v>33434</c:v>
                </c:pt>
                <c:pt idx="391">
                  <c:v>33465</c:v>
                </c:pt>
                <c:pt idx="392">
                  <c:v>33496</c:v>
                </c:pt>
                <c:pt idx="393">
                  <c:v>33526</c:v>
                </c:pt>
                <c:pt idx="394">
                  <c:v>33557</c:v>
                </c:pt>
                <c:pt idx="395">
                  <c:v>33587</c:v>
                </c:pt>
                <c:pt idx="396">
                  <c:v>33618</c:v>
                </c:pt>
                <c:pt idx="397">
                  <c:v>33649</c:v>
                </c:pt>
                <c:pt idx="398">
                  <c:v>33678</c:v>
                </c:pt>
                <c:pt idx="399">
                  <c:v>33709</c:v>
                </c:pt>
                <c:pt idx="400">
                  <c:v>33739</c:v>
                </c:pt>
                <c:pt idx="401">
                  <c:v>33770</c:v>
                </c:pt>
                <c:pt idx="402">
                  <c:v>33800</c:v>
                </c:pt>
                <c:pt idx="403">
                  <c:v>33831</c:v>
                </c:pt>
                <c:pt idx="404">
                  <c:v>33862</c:v>
                </c:pt>
                <c:pt idx="405">
                  <c:v>33892</c:v>
                </c:pt>
                <c:pt idx="406">
                  <c:v>33923</c:v>
                </c:pt>
                <c:pt idx="407">
                  <c:v>33953</c:v>
                </c:pt>
                <c:pt idx="408">
                  <c:v>33984</c:v>
                </c:pt>
                <c:pt idx="409">
                  <c:v>34015</c:v>
                </c:pt>
                <c:pt idx="410">
                  <c:v>34043</c:v>
                </c:pt>
                <c:pt idx="411">
                  <c:v>34074</c:v>
                </c:pt>
                <c:pt idx="412">
                  <c:v>34104</c:v>
                </c:pt>
                <c:pt idx="413">
                  <c:v>34135</c:v>
                </c:pt>
                <c:pt idx="414">
                  <c:v>34165</c:v>
                </c:pt>
                <c:pt idx="415">
                  <c:v>34196</c:v>
                </c:pt>
                <c:pt idx="416">
                  <c:v>34227</c:v>
                </c:pt>
                <c:pt idx="417">
                  <c:v>34257</c:v>
                </c:pt>
                <c:pt idx="418">
                  <c:v>34288</c:v>
                </c:pt>
                <c:pt idx="419">
                  <c:v>34318</c:v>
                </c:pt>
                <c:pt idx="420">
                  <c:v>34349</c:v>
                </c:pt>
                <c:pt idx="421">
                  <c:v>34380</c:v>
                </c:pt>
                <c:pt idx="422">
                  <c:v>34408</c:v>
                </c:pt>
                <c:pt idx="423">
                  <c:v>34439</c:v>
                </c:pt>
                <c:pt idx="424">
                  <c:v>34469</c:v>
                </c:pt>
                <c:pt idx="425">
                  <c:v>34500</c:v>
                </c:pt>
                <c:pt idx="426">
                  <c:v>34530</c:v>
                </c:pt>
                <c:pt idx="427">
                  <c:v>34561</c:v>
                </c:pt>
                <c:pt idx="428">
                  <c:v>34592</c:v>
                </c:pt>
                <c:pt idx="429">
                  <c:v>34622</c:v>
                </c:pt>
                <c:pt idx="430">
                  <c:v>34653</c:v>
                </c:pt>
                <c:pt idx="431">
                  <c:v>34683</c:v>
                </c:pt>
                <c:pt idx="432">
                  <c:v>34714</c:v>
                </c:pt>
                <c:pt idx="433">
                  <c:v>34745</c:v>
                </c:pt>
                <c:pt idx="434">
                  <c:v>34773</c:v>
                </c:pt>
                <c:pt idx="435">
                  <c:v>34804</c:v>
                </c:pt>
                <c:pt idx="436">
                  <c:v>34834</c:v>
                </c:pt>
                <c:pt idx="437">
                  <c:v>34865</c:v>
                </c:pt>
                <c:pt idx="438">
                  <c:v>34895</c:v>
                </c:pt>
                <c:pt idx="439">
                  <c:v>34926</c:v>
                </c:pt>
                <c:pt idx="440">
                  <c:v>34957</c:v>
                </c:pt>
                <c:pt idx="441">
                  <c:v>34987</c:v>
                </c:pt>
                <c:pt idx="442">
                  <c:v>35018</c:v>
                </c:pt>
                <c:pt idx="443">
                  <c:v>35048</c:v>
                </c:pt>
                <c:pt idx="444">
                  <c:v>35079</c:v>
                </c:pt>
                <c:pt idx="445">
                  <c:v>35110</c:v>
                </c:pt>
                <c:pt idx="446">
                  <c:v>35139</c:v>
                </c:pt>
                <c:pt idx="447">
                  <c:v>35170</c:v>
                </c:pt>
                <c:pt idx="448">
                  <c:v>35200</c:v>
                </c:pt>
                <c:pt idx="449">
                  <c:v>35231</c:v>
                </c:pt>
                <c:pt idx="450">
                  <c:v>35261</c:v>
                </c:pt>
                <c:pt idx="451">
                  <c:v>35292</c:v>
                </c:pt>
                <c:pt idx="452">
                  <c:v>35323</c:v>
                </c:pt>
                <c:pt idx="453">
                  <c:v>35353</c:v>
                </c:pt>
                <c:pt idx="454">
                  <c:v>35384</c:v>
                </c:pt>
                <c:pt idx="455">
                  <c:v>35414</c:v>
                </c:pt>
                <c:pt idx="456">
                  <c:v>35445</c:v>
                </c:pt>
                <c:pt idx="457">
                  <c:v>35476</c:v>
                </c:pt>
                <c:pt idx="458">
                  <c:v>35504</c:v>
                </c:pt>
                <c:pt idx="459">
                  <c:v>35535</c:v>
                </c:pt>
                <c:pt idx="460">
                  <c:v>35565</c:v>
                </c:pt>
                <c:pt idx="461">
                  <c:v>35596</c:v>
                </c:pt>
                <c:pt idx="462">
                  <c:v>35626</c:v>
                </c:pt>
                <c:pt idx="463">
                  <c:v>35657</c:v>
                </c:pt>
                <c:pt idx="464">
                  <c:v>35688</c:v>
                </c:pt>
                <c:pt idx="465">
                  <c:v>35718</c:v>
                </c:pt>
                <c:pt idx="466">
                  <c:v>35749</c:v>
                </c:pt>
                <c:pt idx="467">
                  <c:v>35779</c:v>
                </c:pt>
                <c:pt idx="468">
                  <c:v>35810</c:v>
                </c:pt>
                <c:pt idx="469">
                  <c:v>35841</c:v>
                </c:pt>
                <c:pt idx="470">
                  <c:v>35869</c:v>
                </c:pt>
                <c:pt idx="471">
                  <c:v>35900</c:v>
                </c:pt>
                <c:pt idx="472">
                  <c:v>35930</c:v>
                </c:pt>
                <c:pt idx="473">
                  <c:v>35961</c:v>
                </c:pt>
                <c:pt idx="474">
                  <c:v>35991</c:v>
                </c:pt>
                <c:pt idx="475">
                  <c:v>36022</c:v>
                </c:pt>
                <c:pt idx="476">
                  <c:v>36053</c:v>
                </c:pt>
                <c:pt idx="477">
                  <c:v>36083</c:v>
                </c:pt>
                <c:pt idx="478">
                  <c:v>36114</c:v>
                </c:pt>
                <c:pt idx="479">
                  <c:v>36144</c:v>
                </c:pt>
                <c:pt idx="480">
                  <c:v>36175</c:v>
                </c:pt>
                <c:pt idx="481">
                  <c:v>36206</c:v>
                </c:pt>
                <c:pt idx="482">
                  <c:v>36234</c:v>
                </c:pt>
                <c:pt idx="483">
                  <c:v>36265</c:v>
                </c:pt>
                <c:pt idx="484">
                  <c:v>36295</c:v>
                </c:pt>
                <c:pt idx="485">
                  <c:v>36326</c:v>
                </c:pt>
                <c:pt idx="486">
                  <c:v>36356</c:v>
                </c:pt>
                <c:pt idx="487">
                  <c:v>36387</c:v>
                </c:pt>
                <c:pt idx="488">
                  <c:v>36418</c:v>
                </c:pt>
                <c:pt idx="489">
                  <c:v>36448</c:v>
                </c:pt>
                <c:pt idx="490">
                  <c:v>36479</c:v>
                </c:pt>
                <c:pt idx="491">
                  <c:v>36509</c:v>
                </c:pt>
                <c:pt idx="492">
                  <c:v>36540</c:v>
                </c:pt>
                <c:pt idx="493">
                  <c:v>36571</c:v>
                </c:pt>
                <c:pt idx="494">
                  <c:v>36600</c:v>
                </c:pt>
                <c:pt idx="495">
                  <c:v>36631</c:v>
                </c:pt>
                <c:pt idx="496">
                  <c:v>36661</c:v>
                </c:pt>
                <c:pt idx="497">
                  <c:v>36692</c:v>
                </c:pt>
                <c:pt idx="498">
                  <c:v>36722</c:v>
                </c:pt>
                <c:pt idx="499">
                  <c:v>36753</c:v>
                </c:pt>
                <c:pt idx="500">
                  <c:v>36784</c:v>
                </c:pt>
                <c:pt idx="501">
                  <c:v>36814</c:v>
                </c:pt>
                <c:pt idx="502">
                  <c:v>36845</c:v>
                </c:pt>
                <c:pt idx="503">
                  <c:v>36875</c:v>
                </c:pt>
                <c:pt idx="504">
                  <c:v>36906</c:v>
                </c:pt>
                <c:pt idx="505">
                  <c:v>36937</c:v>
                </c:pt>
                <c:pt idx="506">
                  <c:v>36965</c:v>
                </c:pt>
                <c:pt idx="507">
                  <c:v>36996</c:v>
                </c:pt>
                <c:pt idx="508">
                  <c:v>37026</c:v>
                </c:pt>
                <c:pt idx="509">
                  <c:v>37057</c:v>
                </c:pt>
                <c:pt idx="510">
                  <c:v>37087</c:v>
                </c:pt>
                <c:pt idx="511">
                  <c:v>37118</c:v>
                </c:pt>
                <c:pt idx="512">
                  <c:v>37149</c:v>
                </c:pt>
                <c:pt idx="513">
                  <c:v>37179</c:v>
                </c:pt>
                <c:pt idx="514">
                  <c:v>37210</c:v>
                </c:pt>
                <c:pt idx="515">
                  <c:v>37240</c:v>
                </c:pt>
                <c:pt idx="516">
                  <c:v>37271</c:v>
                </c:pt>
                <c:pt idx="517">
                  <c:v>37302</c:v>
                </c:pt>
                <c:pt idx="518">
                  <c:v>37330</c:v>
                </c:pt>
                <c:pt idx="519">
                  <c:v>37361</c:v>
                </c:pt>
                <c:pt idx="520">
                  <c:v>37391</c:v>
                </c:pt>
                <c:pt idx="521">
                  <c:v>37422</c:v>
                </c:pt>
                <c:pt idx="522">
                  <c:v>37452</c:v>
                </c:pt>
                <c:pt idx="523">
                  <c:v>37483</c:v>
                </c:pt>
                <c:pt idx="524">
                  <c:v>37514</c:v>
                </c:pt>
                <c:pt idx="525">
                  <c:v>37544</c:v>
                </c:pt>
                <c:pt idx="526">
                  <c:v>37575</c:v>
                </c:pt>
                <c:pt idx="527">
                  <c:v>37605</c:v>
                </c:pt>
                <c:pt idx="528">
                  <c:v>37636</c:v>
                </c:pt>
                <c:pt idx="529">
                  <c:v>37667</c:v>
                </c:pt>
                <c:pt idx="530">
                  <c:v>37695</c:v>
                </c:pt>
                <c:pt idx="531">
                  <c:v>37726</c:v>
                </c:pt>
                <c:pt idx="532">
                  <c:v>37756</c:v>
                </c:pt>
                <c:pt idx="533">
                  <c:v>37787</c:v>
                </c:pt>
                <c:pt idx="534">
                  <c:v>37817</c:v>
                </c:pt>
                <c:pt idx="535">
                  <c:v>37848</c:v>
                </c:pt>
                <c:pt idx="536">
                  <c:v>37879</c:v>
                </c:pt>
                <c:pt idx="537">
                  <c:v>37909</c:v>
                </c:pt>
                <c:pt idx="538">
                  <c:v>37940</c:v>
                </c:pt>
                <c:pt idx="539">
                  <c:v>37970</c:v>
                </c:pt>
                <c:pt idx="540">
                  <c:v>38001</c:v>
                </c:pt>
                <c:pt idx="541">
                  <c:v>38032</c:v>
                </c:pt>
                <c:pt idx="542">
                  <c:v>38061</c:v>
                </c:pt>
                <c:pt idx="543">
                  <c:v>38092</c:v>
                </c:pt>
                <c:pt idx="544">
                  <c:v>38122</c:v>
                </c:pt>
                <c:pt idx="545">
                  <c:v>38153</c:v>
                </c:pt>
                <c:pt idx="546">
                  <c:v>38183</c:v>
                </c:pt>
                <c:pt idx="547">
                  <c:v>38214</c:v>
                </c:pt>
                <c:pt idx="548">
                  <c:v>38245</c:v>
                </c:pt>
                <c:pt idx="549">
                  <c:v>38275</c:v>
                </c:pt>
                <c:pt idx="550">
                  <c:v>38306</c:v>
                </c:pt>
                <c:pt idx="551">
                  <c:v>38336</c:v>
                </c:pt>
                <c:pt idx="552">
                  <c:v>38367</c:v>
                </c:pt>
                <c:pt idx="553">
                  <c:v>38398</c:v>
                </c:pt>
                <c:pt idx="554">
                  <c:v>38426</c:v>
                </c:pt>
                <c:pt idx="555">
                  <c:v>38457</c:v>
                </c:pt>
                <c:pt idx="556">
                  <c:v>38487</c:v>
                </c:pt>
                <c:pt idx="557">
                  <c:v>38518</c:v>
                </c:pt>
                <c:pt idx="558">
                  <c:v>38548</c:v>
                </c:pt>
                <c:pt idx="559">
                  <c:v>38579</c:v>
                </c:pt>
                <c:pt idx="560">
                  <c:v>38610</c:v>
                </c:pt>
                <c:pt idx="561">
                  <c:v>38640</c:v>
                </c:pt>
                <c:pt idx="562">
                  <c:v>38671</c:v>
                </c:pt>
                <c:pt idx="563">
                  <c:v>38701</c:v>
                </c:pt>
                <c:pt idx="564">
                  <c:v>38732</c:v>
                </c:pt>
                <c:pt idx="565">
                  <c:v>38763</c:v>
                </c:pt>
                <c:pt idx="566">
                  <c:v>38791</c:v>
                </c:pt>
                <c:pt idx="567">
                  <c:v>38822</c:v>
                </c:pt>
                <c:pt idx="568">
                  <c:v>38852</c:v>
                </c:pt>
                <c:pt idx="569">
                  <c:v>38883</c:v>
                </c:pt>
                <c:pt idx="570">
                  <c:v>38913</c:v>
                </c:pt>
                <c:pt idx="571">
                  <c:v>38944</c:v>
                </c:pt>
                <c:pt idx="572">
                  <c:v>38975</c:v>
                </c:pt>
                <c:pt idx="573">
                  <c:v>39005</c:v>
                </c:pt>
                <c:pt idx="574">
                  <c:v>39036</c:v>
                </c:pt>
                <c:pt idx="575">
                  <c:v>39066</c:v>
                </c:pt>
                <c:pt idx="576">
                  <c:v>39097</c:v>
                </c:pt>
                <c:pt idx="577">
                  <c:v>39128</c:v>
                </c:pt>
                <c:pt idx="578">
                  <c:v>39156</c:v>
                </c:pt>
                <c:pt idx="579">
                  <c:v>39187</c:v>
                </c:pt>
                <c:pt idx="580">
                  <c:v>39217</c:v>
                </c:pt>
                <c:pt idx="581">
                  <c:v>39248</c:v>
                </c:pt>
                <c:pt idx="582">
                  <c:v>39278</c:v>
                </c:pt>
                <c:pt idx="583">
                  <c:v>39309</c:v>
                </c:pt>
                <c:pt idx="584">
                  <c:v>39340</c:v>
                </c:pt>
                <c:pt idx="585">
                  <c:v>39370</c:v>
                </c:pt>
                <c:pt idx="586">
                  <c:v>39401</c:v>
                </c:pt>
                <c:pt idx="587">
                  <c:v>39431</c:v>
                </c:pt>
                <c:pt idx="588">
                  <c:v>39462</c:v>
                </c:pt>
                <c:pt idx="589">
                  <c:v>39493</c:v>
                </c:pt>
                <c:pt idx="590">
                  <c:v>39522</c:v>
                </c:pt>
                <c:pt idx="591">
                  <c:v>39553</c:v>
                </c:pt>
                <c:pt idx="592">
                  <c:v>39583</c:v>
                </c:pt>
                <c:pt idx="593">
                  <c:v>39614</c:v>
                </c:pt>
                <c:pt idx="594">
                  <c:v>39644</c:v>
                </c:pt>
                <c:pt idx="595">
                  <c:v>39675</c:v>
                </c:pt>
                <c:pt idx="596">
                  <c:v>39706</c:v>
                </c:pt>
                <c:pt idx="597">
                  <c:v>39736</c:v>
                </c:pt>
                <c:pt idx="598">
                  <c:v>39767</c:v>
                </c:pt>
                <c:pt idx="599">
                  <c:v>39797</c:v>
                </c:pt>
                <c:pt idx="600">
                  <c:v>39828</c:v>
                </c:pt>
                <c:pt idx="601">
                  <c:v>39859</c:v>
                </c:pt>
                <c:pt idx="602">
                  <c:v>39887</c:v>
                </c:pt>
                <c:pt idx="603">
                  <c:v>39918</c:v>
                </c:pt>
                <c:pt idx="604">
                  <c:v>39948</c:v>
                </c:pt>
                <c:pt idx="605">
                  <c:v>39979</c:v>
                </c:pt>
                <c:pt idx="606">
                  <c:v>40009</c:v>
                </c:pt>
                <c:pt idx="607">
                  <c:v>40040</c:v>
                </c:pt>
                <c:pt idx="608">
                  <c:v>40071</c:v>
                </c:pt>
                <c:pt idx="609">
                  <c:v>40101</c:v>
                </c:pt>
                <c:pt idx="610">
                  <c:v>40132</c:v>
                </c:pt>
                <c:pt idx="611">
                  <c:v>40162</c:v>
                </c:pt>
                <c:pt idx="612">
                  <c:v>40193</c:v>
                </c:pt>
                <c:pt idx="613">
                  <c:v>40224</c:v>
                </c:pt>
                <c:pt idx="614">
                  <c:v>40252</c:v>
                </c:pt>
                <c:pt idx="615">
                  <c:v>40283</c:v>
                </c:pt>
                <c:pt idx="616">
                  <c:v>40313</c:v>
                </c:pt>
                <c:pt idx="617">
                  <c:v>40344</c:v>
                </c:pt>
                <c:pt idx="618">
                  <c:v>40374</c:v>
                </c:pt>
                <c:pt idx="619">
                  <c:v>40405</c:v>
                </c:pt>
                <c:pt idx="620">
                  <c:v>40436</c:v>
                </c:pt>
                <c:pt idx="621">
                  <c:v>40466</c:v>
                </c:pt>
                <c:pt idx="622">
                  <c:v>40497</c:v>
                </c:pt>
                <c:pt idx="623">
                  <c:v>40527</c:v>
                </c:pt>
                <c:pt idx="624">
                  <c:v>40558</c:v>
                </c:pt>
                <c:pt idx="625">
                  <c:v>40589</c:v>
                </c:pt>
                <c:pt idx="626">
                  <c:v>40617</c:v>
                </c:pt>
                <c:pt idx="627">
                  <c:v>40648</c:v>
                </c:pt>
                <c:pt idx="628">
                  <c:v>40678</c:v>
                </c:pt>
                <c:pt idx="629">
                  <c:v>40709</c:v>
                </c:pt>
                <c:pt idx="630">
                  <c:v>40739</c:v>
                </c:pt>
                <c:pt idx="631">
                  <c:v>40770</c:v>
                </c:pt>
                <c:pt idx="632">
                  <c:v>40801</c:v>
                </c:pt>
                <c:pt idx="633">
                  <c:v>40831</c:v>
                </c:pt>
              </c:numCache>
            </c:numRef>
          </c:xVal>
          <c:yVal>
            <c:numRef>
              <c:f>Discharge!$AQ$2:$AQ$635</c:f>
              <c:numCache>
                <c:formatCode>General</c:formatCode>
                <c:ptCount val="6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285.87900000000002</c:v>
                </c:pt>
                <c:pt idx="20">
                  <c:v>289.41300000000001</c:v>
                </c:pt>
                <c:pt idx="21">
                  <c:v>0</c:v>
                </c:pt>
                <c:pt idx="22">
                  <c:v>0</c:v>
                </c:pt>
                <c:pt idx="23">
                  <c:v>0</c:v>
                </c:pt>
                <c:pt idx="24">
                  <c:v>13.946999999999999</c:v>
                </c:pt>
                <c:pt idx="25">
                  <c:v>12.666</c:v>
                </c:pt>
                <c:pt idx="26">
                  <c:v>11.426</c:v>
                </c:pt>
                <c:pt idx="27">
                  <c:v>17.321999999999999</c:v>
                </c:pt>
                <c:pt idx="28">
                  <c:v>12.666</c:v>
                </c:pt>
                <c:pt idx="29">
                  <c:v>44.871000000000002</c:v>
                </c:pt>
                <c:pt idx="30">
                  <c:v>296.524</c:v>
                </c:pt>
                <c:pt idx="31">
                  <c:v>310.91699999999997</c:v>
                </c:pt>
                <c:pt idx="32">
                  <c:v>423.745</c:v>
                </c:pt>
                <c:pt idx="33">
                  <c:v>113.059</c:v>
                </c:pt>
                <c:pt idx="34">
                  <c:v>77.563999999999993</c:v>
                </c:pt>
                <c:pt idx="35">
                  <c:v>40.170999999999999</c:v>
                </c:pt>
                <c:pt idx="36">
                  <c:v>17.103000000000002</c:v>
                </c:pt>
                <c:pt idx="37">
                  <c:v>8.7249999999999996</c:v>
                </c:pt>
                <c:pt idx="38">
                  <c:v>8.3350000000000009</c:v>
                </c:pt>
                <c:pt idx="39">
                  <c:v>0</c:v>
                </c:pt>
                <c:pt idx="40">
                  <c:v>0</c:v>
                </c:pt>
                <c:pt idx="41">
                  <c:v>0</c:v>
                </c:pt>
                <c:pt idx="42">
                  <c:v>124.55500000000001</c:v>
                </c:pt>
                <c:pt idx="43">
                  <c:v>221.85300000000001</c:v>
                </c:pt>
                <c:pt idx="44">
                  <c:v>326.78500000000003</c:v>
                </c:pt>
                <c:pt idx="45">
                  <c:v>65.772999999999996</c:v>
                </c:pt>
                <c:pt idx="46">
                  <c:v>29.986000000000001</c:v>
                </c:pt>
                <c:pt idx="47">
                  <c:v>13.752000000000001</c:v>
                </c:pt>
                <c:pt idx="48">
                  <c:v>9.125</c:v>
                </c:pt>
                <c:pt idx="49">
                  <c:v>6.5490000000000004</c:v>
                </c:pt>
                <c:pt idx="50">
                  <c:v>3.9689999999999999</c:v>
                </c:pt>
                <c:pt idx="51">
                  <c:v>4.4749999999999996</c:v>
                </c:pt>
                <c:pt idx="52">
                  <c:v>15.372</c:v>
                </c:pt>
                <c:pt idx="53">
                  <c:v>64.503</c:v>
                </c:pt>
                <c:pt idx="54">
                  <c:v>146.239</c:v>
                </c:pt>
                <c:pt idx="55">
                  <c:v>330.73</c:v>
                </c:pt>
                <c:pt idx="56">
                  <c:v>239.767</c:v>
                </c:pt>
                <c:pt idx="57">
                  <c:v>70.917000000000002</c:v>
                </c:pt>
                <c:pt idx="58">
                  <c:v>52.19</c:v>
                </c:pt>
                <c:pt idx="59">
                  <c:v>35.292999999999999</c:v>
                </c:pt>
                <c:pt idx="60">
                  <c:v>0</c:v>
                </c:pt>
                <c:pt idx="61">
                  <c:v>10.837</c:v>
                </c:pt>
                <c:pt idx="62">
                  <c:v>0</c:v>
                </c:pt>
                <c:pt idx="63">
                  <c:v>0</c:v>
                </c:pt>
                <c:pt idx="64">
                  <c:v>10.391999999999999</c:v>
                </c:pt>
                <c:pt idx="65">
                  <c:v>58.258000000000003</c:v>
                </c:pt>
                <c:pt idx="66">
                  <c:v>138.387</c:v>
                </c:pt>
                <c:pt idx="67">
                  <c:v>278.58300000000003</c:v>
                </c:pt>
                <c:pt idx="68">
                  <c:v>318.93299999999999</c:v>
                </c:pt>
                <c:pt idx="69">
                  <c:v>165.55500000000001</c:v>
                </c:pt>
                <c:pt idx="70">
                  <c:v>35.292999999999999</c:v>
                </c:pt>
                <c:pt idx="71">
                  <c:v>23.716000000000001</c:v>
                </c:pt>
                <c:pt idx="72">
                  <c:v>12.242000000000001</c:v>
                </c:pt>
                <c:pt idx="73">
                  <c:v>7.5890000000000004</c:v>
                </c:pt>
                <c:pt idx="74">
                  <c:v>4.4749999999999996</c:v>
                </c:pt>
                <c:pt idx="75">
                  <c:v>10.391999999999999</c:v>
                </c:pt>
                <c:pt idx="76">
                  <c:v>4.4749999999999996</c:v>
                </c:pt>
                <c:pt idx="77">
                  <c:v>20.244</c:v>
                </c:pt>
                <c:pt idx="78">
                  <c:v>199.143</c:v>
                </c:pt>
                <c:pt idx="79">
                  <c:v>269.19799999999998</c:v>
                </c:pt>
                <c:pt idx="80">
                  <c:v>159.04400000000001</c:v>
                </c:pt>
                <c:pt idx="81">
                  <c:v>114.078</c:v>
                </c:pt>
                <c:pt idx="82">
                  <c:v>86.960999999999999</c:v>
                </c:pt>
                <c:pt idx="83">
                  <c:v>34.371000000000002</c:v>
                </c:pt>
                <c:pt idx="84">
                  <c:v>21.593</c:v>
                </c:pt>
                <c:pt idx="85">
                  <c:v>20.911999999999999</c:v>
                </c:pt>
                <c:pt idx="86">
                  <c:v>13.752000000000001</c:v>
                </c:pt>
                <c:pt idx="87">
                  <c:v>15.372</c:v>
                </c:pt>
                <c:pt idx="88">
                  <c:v>14.28</c:v>
                </c:pt>
                <c:pt idx="89">
                  <c:v>0</c:v>
                </c:pt>
                <c:pt idx="90">
                  <c:v>154.208</c:v>
                </c:pt>
                <c:pt idx="91">
                  <c:v>276.69900000000001</c:v>
                </c:pt>
                <c:pt idx="92">
                  <c:v>152.60499999999999</c:v>
                </c:pt>
                <c:pt idx="93">
                  <c:v>0</c:v>
                </c:pt>
                <c:pt idx="94">
                  <c:v>0</c:v>
                </c:pt>
                <c:pt idx="95">
                  <c:v>0</c:v>
                </c:pt>
                <c:pt idx="96">
                  <c:v>0</c:v>
                </c:pt>
                <c:pt idx="97">
                  <c:v>0</c:v>
                </c:pt>
                <c:pt idx="98">
                  <c:v>3.5</c:v>
                </c:pt>
                <c:pt idx="99">
                  <c:v>4.742</c:v>
                </c:pt>
                <c:pt idx="100">
                  <c:v>0</c:v>
                </c:pt>
                <c:pt idx="101">
                  <c:v>0</c:v>
                </c:pt>
                <c:pt idx="102">
                  <c:v>147.82400000000001</c:v>
                </c:pt>
                <c:pt idx="103">
                  <c:v>381.10899999999998</c:v>
                </c:pt>
                <c:pt idx="104">
                  <c:v>344.63900000000001</c:v>
                </c:pt>
                <c:pt idx="105">
                  <c:v>111.131</c:v>
                </c:pt>
                <c:pt idx="106">
                  <c:v>82.867000000000004</c:v>
                </c:pt>
                <c:pt idx="107">
                  <c:v>49.801000000000002</c:v>
                </c:pt>
                <c:pt idx="108">
                  <c:v>22.994</c:v>
                </c:pt>
                <c:pt idx="109">
                  <c:v>11.762</c:v>
                </c:pt>
                <c:pt idx="110">
                  <c:v>5.0190000000000001</c:v>
                </c:pt>
                <c:pt idx="111">
                  <c:v>0</c:v>
                </c:pt>
                <c:pt idx="112">
                  <c:v>0</c:v>
                </c:pt>
                <c:pt idx="113">
                  <c:v>0</c:v>
                </c:pt>
                <c:pt idx="114">
                  <c:v>0</c:v>
                </c:pt>
                <c:pt idx="115">
                  <c:v>0</c:v>
                </c:pt>
                <c:pt idx="116">
                  <c:v>0</c:v>
                </c:pt>
                <c:pt idx="117">
                  <c:v>0</c:v>
                </c:pt>
                <c:pt idx="118">
                  <c:v>37.18</c:v>
                </c:pt>
                <c:pt idx="119">
                  <c:v>15.936</c:v>
                </c:pt>
                <c:pt idx="120">
                  <c:v>15.936</c:v>
                </c:pt>
                <c:pt idx="121">
                  <c:v>12.733000000000001</c:v>
                </c:pt>
                <c:pt idx="122">
                  <c:v>17.103000000000002</c:v>
                </c:pt>
                <c:pt idx="123">
                  <c:v>8.3350000000000009</c:v>
                </c:pt>
                <c:pt idx="124">
                  <c:v>12.733000000000001</c:v>
                </c:pt>
                <c:pt idx="125">
                  <c:v>64.503</c:v>
                </c:pt>
                <c:pt idx="126">
                  <c:v>188.89099999999999</c:v>
                </c:pt>
                <c:pt idx="127">
                  <c:v>377.00799999999998</c:v>
                </c:pt>
                <c:pt idx="128">
                  <c:v>199.143</c:v>
                </c:pt>
                <c:pt idx="129">
                  <c:v>49.801000000000002</c:v>
                </c:pt>
                <c:pt idx="130">
                  <c:v>24.451000000000001</c:v>
                </c:pt>
                <c:pt idx="131">
                  <c:v>14.28</c:v>
                </c:pt>
                <c:pt idx="132">
                  <c:v>10.391999999999999</c:v>
                </c:pt>
                <c:pt idx="133">
                  <c:v>0</c:v>
                </c:pt>
                <c:pt idx="134">
                  <c:v>0</c:v>
                </c:pt>
                <c:pt idx="135">
                  <c:v>0</c:v>
                </c:pt>
                <c:pt idx="136">
                  <c:v>4.4749999999999996</c:v>
                </c:pt>
                <c:pt idx="137">
                  <c:v>38.146000000000001</c:v>
                </c:pt>
                <c:pt idx="138">
                  <c:v>236.154</c:v>
                </c:pt>
                <c:pt idx="139">
                  <c:v>0</c:v>
                </c:pt>
                <c:pt idx="140">
                  <c:v>0</c:v>
                </c:pt>
                <c:pt idx="141">
                  <c:v>0</c:v>
                </c:pt>
                <c:pt idx="142">
                  <c:v>37.18</c:v>
                </c:pt>
                <c:pt idx="143">
                  <c:v>15.372</c:v>
                </c:pt>
                <c:pt idx="144">
                  <c:v>9.125</c:v>
                </c:pt>
                <c:pt idx="145">
                  <c:v>3.73</c:v>
                </c:pt>
                <c:pt idx="146">
                  <c:v>1.5269999999999999</c:v>
                </c:pt>
                <c:pt idx="147">
                  <c:v>2.302</c:v>
                </c:pt>
                <c:pt idx="148">
                  <c:v>2.1309999999999998</c:v>
                </c:pt>
                <c:pt idx="149">
                  <c:v>47.54</c:v>
                </c:pt>
                <c:pt idx="150">
                  <c:v>127.595</c:v>
                </c:pt>
                <c:pt idx="151">
                  <c:v>309.19200000000001</c:v>
                </c:pt>
                <c:pt idx="152">
                  <c:v>288.05500000000001</c:v>
                </c:pt>
                <c:pt idx="153">
                  <c:v>154.208</c:v>
                </c:pt>
                <c:pt idx="154">
                  <c:v>65.772999999999996</c:v>
                </c:pt>
                <c:pt idx="155">
                  <c:v>29.152999999999999</c:v>
                </c:pt>
                <c:pt idx="156">
                  <c:v>13.237</c:v>
                </c:pt>
                <c:pt idx="157">
                  <c:v>10.391999999999999</c:v>
                </c:pt>
                <c:pt idx="158">
                  <c:v>5.0190000000000001</c:v>
                </c:pt>
                <c:pt idx="159">
                  <c:v>5.0190000000000001</c:v>
                </c:pt>
                <c:pt idx="160">
                  <c:v>9.5359999999999996</c:v>
                </c:pt>
                <c:pt idx="161">
                  <c:v>17.103000000000002</c:v>
                </c:pt>
                <c:pt idx="162">
                  <c:v>103.85599999999999</c:v>
                </c:pt>
                <c:pt idx="163">
                  <c:v>275.98899999999998</c:v>
                </c:pt>
                <c:pt idx="164">
                  <c:v>145.76400000000001</c:v>
                </c:pt>
                <c:pt idx="165">
                  <c:v>46.325000000000003</c:v>
                </c:pt>
                <c:pt idx="166">
                  <c:v>31.157</c:v>
                </c:pt>
                <c:pt idx="167">
                  <c:v>13.993</c:v>
                </c:pt>
                <c:pt idx="168">
                  <c:v>6.8680000000000003</c:v>
                </c:pt>
                <c:pt idx="169">
                  <c:v>2.5339999999999998</c:v>
                </c:pt>
                <c:pt idx="170">
                  <c:v>0.83</c:v>
                </c:pt>
                <c:pt idx="171">
                  <c:v>0.83</c:v>
                </c:pt>
                <c:pt idx="172">
                  <c:v>2.278</c:v>
                </c:pt>
                <c:pt idx="173">
                  <c:v>57.841999999999999</c:v>
                </c:pt>
                <c:pt idx="174">
                  <c:v>0</c:v>
                </c:pt>
                <c:pt idx="175">
                  <c:v>0</c:v>
                </c:pt>
                <c:pt idx="176">
                  <c:v>295.98399999999998</c:v>
                </c:pt>
                <c:pt idx="177">
                  <c:v>84.093999999999994</c:v>
                </c:pt>
                <c:pt idx="178">
                  <c:v>36.747999999999998</c:v>
                </c:pt>
                <c:pt idx="179">
                  <c:v>18.036000000000001</c:v>
                </c:pt>
                <c:pt idx="180">
                  <c:v>10.4</c:v>
                </c:pt>
                <c:pt idx="181">
                  <c:v>2.278</c:v>
                </c:pt>
                <c:pt idx="182">
                  <c:v>1.5820000000000001</c:v>
                </c:pt>
                <c:pt idx="183">
                  <c:v>1.375</c:v>
                </c:pt>
                <c:pt idx="184">
                  <c:v>0.83</c:v>
                </c:pt>
                <c:pt idx="185">
                  <c:v>61.923000000000002</c:v>
                </c:pt>
                <c:pt idx="186">
                  <c:v>134.006</c:v>
                </c:pt>
                <c:pt idx="187">
                  <c:v>226.84800000000001</c:v>
                </c:pt>
                <c:pt idx="188">
                  <c:v>0</c:v>
                </c:pt>
                <c:pt idx="189">
                  <c:v>0</c:v>
                </c:pt>
                <c:pt idx="190">
                  <c:v>25.259</c:v>
                </c:pt>
                <c:pt idx="191">
                  <c:v>12.397</c:v>
                </c:pt>
                <c:pt idx="192">
                  <c:v>6.0839999999999996</c:v>
                </c:pt>
                <c:pt idx="193">
                  <c:v>6.0839999999999996</c:v>
                </c:pt>
                <c:pt idx="194">
                  <c:v>2.0339999999999998</c:v>
                </c:pt>
                <c:pt idx="195">
                  <c:v>0</c:v>
                </c:pt>
                <c:pt idx="196">
                  <c:v>0</c:v>
                </c:pt>
                <c:pt idx="197">
                  <c:v>0</c:v>
                </c:pt>
                <c:pt idx="198">
                  <c:v>0</c:v>
                </c:pt>
                <c:pt idx="199">
                  <c:v>0</c:v>
                </c:pt>
                <c:pt idx="200">
                  <c:v>0</c:v>
                </c:pt>
                <c:pt idx="201">
                  <c:v>0</c:v>
                </c:pt>
                <c:pt idx="202">
                  <c:v>43.619</c:v>
                </c:pt>
                <c:pt idx="203">
                  <c:v>19.902000000000001</c:v>
                </c:pt>
                <c:pt idx="204">
                  <c:v>10.4</c:v>
                </c:pt>
                <c:pt idx="205">
                  <c:v>7.6909999999999998</c:v>
                </c:pt>
                <c:pt idx="206">
                  <c:v>6.4710000000000001</c:v>
                </c:pt>
                <c:pt idx="207">
                  <c:v>0</c:v>
                </c:pt>
                <c:pt idx="208">
                  <c:v>0</c:v>
                </c:pt>
                <c:pt idx="209">
                  <c:v>0</c:v>
                </c:pt>
                <c:pt idx="210">
                  <c:v>0</c:v>
                </c:pt>
                <c:pt idx="211">
                  <c:v>0</c:v>
                </c:pt>
                <c:pt idx="212">
                  <c:v>0</c:v>
                </c:pt>
                <c:pt idx="213">
                  <c:v>0</c:v>
                </c:pt>
                <c:pt idx="214">
                  <c:v>0</c:v>
                </c:pt>
                <c:pt idx="215">
                  <c:v>0</c:v>
                </c:pt>
                <c:pt idx="216">
                  <c:v>0</c:v>
                </c:pt>
                <c:pt idx="217">
                  <c:v>7.6909999999999998</c:v>
                </c:pt>
                <c:pt idx="218">
                  <c:v>3.6720000000000002</c:v>
                </c:pt>
                <c:pt idx="219">
                  <c:v>1.5820000000000001</c:v>
                </c:pt>
                <c:pt idx="220">
                  <c:v>0</c:v>
                </c:pt>
                <c:pt idx="221">
                  <c:v>0</c:v>
                </c:pt>
                <c:pt idx="222">
                  <c:v>0</c:v>
                </c:pt>
                <c:pt idx="223">
                  <c:v>0</c:v>
                </c:pt>
                <c:pt idx="224">
                  <c:v>0</c:v>
                </c:pt>
                <c:pt idx="225">
                  <c:v>0</c:v>
                </c:pt>
                <c:pt idx="226">
                  <c:v>70.441000000000003</c:v>
                </c:pt>
                <c:pt idx="227">
                  <c:v>34.304000000000002</c:v>
                </c:pt>
                <c:pt idx="228">
                  <c:v>10.4</c:v>
                </c:pt>
                <c:pt idx="229">
                  <c:v>7.274</c:v>
                </c:pt>
                <c:pt idx="230">
                  <c:v>0</c:v>
                </c:pt>
                <c:pt idx="231">
                  <c:v>1.802</c:v>
                </c:pt>
                <c:pt idx="232">
                  <c:v>19.271000000000001</c:v>
                </c:pt>
                <c:pt idx="233">
                  <c:v>0</c:v>
                </c:pt>
                <c:pt idx="234">
                  <c:v>0</c:v>
                </c:pt>
                <c:pt idx="235">
                  <c:v>0</c:v>
                </c:pt>
                <c:pt idx="236">
                  <c:v>0</c:v>
                </c:pt>
                <c:pt idx="237">
                  <c:v>0</c:v>
                </c:pt>
                <c:pt idx="238">
                  <c:v>0</c:v>
                </c:pt>
                <c:pt idx="239">
                  <c:v>0</c:v>
                </c:pt>
                <c:pt idx="240">
                  <c:v>0</c:v>
                </c:pt>
                <c:pt idx="241">
                  <c:v>0</c:v>
                </c:pt>
                <c:pt idx="242">
                  <c:v>0</c:v>
                </c:pt>
                <c:pt idx="243">
                  <c:v>3.08</c:v>
                </c:pt>
                <c:pt idx="244">
                  <c:v>3.371</c:v>
                </c:pt>
                <c:pt idx="245">
                  <c:v>1.5820000000000001</c:v>
                </c:pt>
                <c:pt idx="246">
                  <c:v>88.875</c:v>
                </c:pt>
                <c:pt idx="247">
                  <c:v>221.446</c:v>
                </c:pt>
                <c:pt idx="248">
                  <c:v>148.77000000000001</c:v>
                </c:pt>
                <c:pt idx="249">
                  <c:v>69.350999999999999</c:v>
                </c:pt>
                <c:pt idx="250">
                  <c:v>21.19</c:v>
                </c:pt>
                <c:pt idx="251">
                  <c:v>7.6909999999999998</c:v>
                </c:pt>
                <c:pt idx="252">
                  <c:v>1.802</c:v>
                </c:pt>
                <c:pt idx="253">
                  <c:v>3.371</c:v>
                </c:pt>
                <c:pt idx="254">
                  <c:v>0.998</c:v>
                </c:pt>
                <c:pt idx="255">
                  <c:v>6.8680000000000003</c:v>
                </c:pt>
                <c:pt idx="256">
                  <c:v>37.58</c:v>
                </c:pt>
                <c:pt idx="257">
                  <c:v>107.80500000000001</c:v>
                </c:pt>
                <c:pt idx="258">
                  <c:v>264.28199999999998</c:v>
                </c:pt>
                <c:pt idx="259">
                  <c:v>388.71899999999999</c:v>
                </c:pt>
                <c:pt idx="260">
                  <c:v>304.14999999999998</c:v>
                </c:pt>
                <c:pt idx="261">
                  <c:v>36.747999999999998</c:v>
                </c:pt>
                <c:pt idx="262">
                  <c:v>25.966999999999999</c:v>
                </c:pt>
                <c:pt idx="263">
                  <c:v>31.931000000000001</c:v>
                </c:pt>
                <c:pt idx="264">
                  <c:v>22.512</c:v>
                </c:pt>
                <c:pt idx="265">
                  <c:v>15.672000000000001</c:v>
                </c:pt>
                <c:pt idx="266">
                  <c:v>13.993</c:v>
                </c:pt>
                <c:pt idx="267">
                  <c:v>9.4580000000000002</c:v>
                </c:pt>
                <c:pt idx="268">
                  <c:v>16.835999999999999</c:v>
                </c:pt>
                <c:pt idx="269">
                  <c:v>20.541</c:v>
                </c:pt>
                <c:pt idx="270">
                  <c:v>0</c:v>
                </c:pt>
                <c:pt idx="271">
                  <c:v>0</c:v>
                </c:pt>
                <c:pt idx="272">
                  <c:v>1.93</c:v>
                </c:pt>
                <c:pt idx="273">
                  <c:v>0</c:v>
                </c:pt>
                <c:pt idx="274">
                  <c:v>0</c:v>
                </c:pt>
                <c:pt idx="275">
                  <c:v>0</c:v>
                </c:pt>
                <c:pt idx="276">
                  <c:v>15.672000000000001</c:v>
                </c:pt>
                <c:pt idx="277">
                  <c:v>10.4</c:v>
                </c:pt>
                <c:pt idx="278">
                  <c:v>6.0839999999999996</c:v>
                </c:pt>
                <c:pt idx="279">
                  <c:v>3.371</c:v>
                </c:pt>
                <c:pt idx="280">
                  <c:v>6.8680000000000003</c:v>
                </c:pt>
                <c:pt idx="281">
                  <c:v>35.110999999999997</c:v>
                </c:pt>
                <c:pt idx="282">
                  <c:v>141.30500000000001</c:v>
                </c:pt>
                <c:pt idx="283">
                  <c:v>241.52600000000001</c:v>
                </c:pt>
                <c:pt idx="284">
                  <c:v>115.81399999999999</c:v>
                </c:pt>
                <c:pt idx="285">
                  <c:v>102.604</c:v>
                </c:pt>
                <c:pt idx="286">
                  <c:v>46.325000000000003</c:v>
                </c:pt>
                <c:pt idx="287">
                  <c:v>22.512</c:v>
                </c:pt>
                <c:pt idx="288">
                  <c:v>12.92</c:v>
                </c:pt>
                <c:pt idx="289">
                  <c:v>8.5549999999999997</c:v>
                </c:pt>
                <c:pt idx="290">
                  <c:v>6.0839999999999996</c:v>
                </c:pt>
                <c:pt idx="291">
                  <c:v>6.8680000000000003</c:v>
                </c:pt>
                <c:pt idx="292">
                  <c:v>4.6420000000000003</c:v>
                </c:pt>
                <c:pt idx="293">
                  <c:v>31.157</c:v>
                </c:pt>
                <c:pt idx="294">
                  <c:v>100.045</c:v>
                </c:pt>
                <c:pt idx="295">
                  <c:v>183.55799999999999</c:v>
                </c:pt>
                <c:pt idx="296">
                  <c:v>308.26900000000001</c:v>
                </c:pt>
                <c:pt idx="297">
                  <c:v>126.874</c:v>
                </c:pt>
                <c:pt idx="298">
                  <c:v>60.890999999999998</c:v>
                </c:pt>
                <c:pt idx="299">
                  <c:v>35.924999999999997</c:v>
                </c:pt>
                <c:pt idx="300">
                  <c:v>9.1980000000000004</c:v>
                </c:pt>
                <c:pt idx="301">
                  <c:v>4.09</c:v>
                </c:pt>
                <c:pt idx="302">
                  <c:v>2.794</c:v>
                </c:pt>
                <c:pt idx="303">
                  <c:v>2.121</c:v>
                </c:pt>
                <c:pt idx="304">
                  <c:v>2.121</c:v>
                </c:pt>
                <c:pt idx="305">
                  <c:v>30.768000000000001</c:v>
                </c:pt>
                <c:pt idx="306">
                  <c:v>127.621</c:v>
                </c:pt>
                <c:pt idx="307">
                  <c:v>178.745</c:v>
                </c:pt>
                <c:pt idx="308">
                  <c:v>93.72</c:v>
                </c:pt>
                <c:pt idx="309">
                  <c:v>21.405999999999999</c:v>
                </c:pt>
                <c:pt idx="310">
                  <c:v>0</c:v>
                </c:pt>
                <c:pt idx="311">
                  <c:v>0</c:v>
                </c:pt>
                <c:pt idx="312">
                  <c:v>3.036</c:v>
                </c:pt>
                <c:pt idx="313">
                  <c:v>1.024</c:v>
                </c:pt>
                <c:pt idx="314">
                  <c:v>0.38500000000000001</c:v>
                </c:pt>
                <c:pt idx="315">
                  <c:v>2.121</c:v>
                </c:pt>
                <c:pt idx="316">
                  <c:v>5.2779999999999996</c:v>
                </c:pt>
                <c:pt idx="317">
                  <c:v>28.777999999999999</c:v>
                </c:pt>
                <c:pt idx="318">
                  <c:v>115.42100000000001</c:v>
                </c:pt>
                <c:pt idx="319">
                  <c:v>221.09899999999999</c:v>
                </c:pt>
                <c:pt idx="320">
                  <c:v>152.25200000000001</c:v>
                </c:pt>
                <c:pt idx="321">
                  <c:v>42.335999999999999</c:v>
                </c:pt>
                <c:pt idx="322">
                  <c:v>17.547000000000001</c:v>
                </c:pt>
                <c:pt idx="323">
                  <c:v>10.01</c:v>
                </c:pt>
                <c:pt idx="324">
                  <c:v>3.8140000000000001</c:v>
                </c:pt>
                <c:pt idx="325">
                  <c:v>3.036</c:v>
                </c:pt>
                <c:pt idx="326">
                  <c:v>2.3359999999999999</c:v>
                </c:pt>
                <c:pt idx="327">
                  <c:v>3.036</c:v>
                </c:pt>
                <c:pt idx="328">
                  <c:v>2.121</c:v>
                </c:pt>
                <c:pt idx="329">
                  <c:v>3.8140000000000001</c:v>
                </c:pt>
                <c:pt idx="330">
                  <c:v>86.221999999999994</c:v>
                </c:pt>
                <c:pt idx="331">
                  <c:v>117.818</c:v>
                </c:pt>
                <c:pt idx="332">
                  <c:v>142.959</c:v>
                </c:pt>
                <c:pt idx="333">
                  <c:v>34.917999999999999</c:v>
                </c:pt>
                <c:pt idx="334">
                  <c:v>0</c:v>
                </c:pt>
                <c:pt idx="335">
                  <c:v>0</c:v>
                </c:pt>
                <c:pt idx="336">
                  <c:v>2.794</c:v>
                </c:pt>
                <c:pt idx="337">
                  <c:v>1.5289999999999999</c:v>
                </c:pt>
                <c:pt idx="338">
                  <c:v>1.9139999999999999</c:v>
                </c:pt>
                <c:pt idx="339">
                  <c:v>2.3359999999999999</c:v>
                </c:pt>
                <c:pt idx="340">
                  <c:v>1.9139999999999999</c:v>
                </c:pt>
                <c:pt idx="341">
                  <c:v>0</c:v>
                </c:pt>
                <c:pt idx="342">
                  <c:v>0</c:v>
                </c:pt>
                <c:pt idx="343">
                  <c:v>0</c:v>
                </c:pt>
                <c:pt idx="344">
                  <c:v>159.04499999999999</c:v>
                </c:pt>
                <c:pt idx="345">
                  <c:v>75.984999999999999</c:v>
                </c:pt>
                <c:pt idx="346">
                  <c:v>33.51</c:v>
                </c:pt>
                <c:pt idx="347">
                  <c:v>15.996</c:v>
                </c:pt>
                <c:pt idx="348">
                  <c:v>11.284000000000001</c:v>
                </c:pt>
                <c:pt idx="349">
                  <c:v>9.1980000000000004</c:v>
                </c:pt>
                <c:pt idx="350">
                  <c:v>5.5949999999999998</c:v>
                </c:pt>
                <c:pt idx="351">
                  <c:v>1.9139999999999999</c:v>
                </c:pt>
                <c:pt idx="352">
                  <c:v>1.7170000000000001</c:v>
                </c:pt>
                <c:pt idx="353">
                  <c:v>32.125999999999998</c:v>
                </c:pt>
                <c:pt idx="354">
                  <c:v>150.90899999999999</c:v>
                </c:pt>
                <c:pt idx="355">
                  <c:v>0</c:v>
                </c:pt>
                <c:pt idx="356">
                  <c:v>0</c:v>
                </c:pt>
                <c:pt idx="357">
                  <c:v>0</c:v>
                </c:pt>
                <c:pt idx="358">
                  <c:v>37.811</c:v>
                </c:pt>
                <c:pt idx="359">
                  <c:v>0</c:v>
                </c:pt>
                <c:pt idx="360">
                  <c:v>0</c:v>
                </c:pt>
                <c:pt idx="361">
                  <c:v>5.5949999999999998</c:v>
                </c:pt>
                <c:pt idx="362">
                  <c:v>4.9690000000000003</c:v>
                </c:pt>
                <c:pt idx="363">
                  <c:v>4.375</c:v>
                </c:pt>
                <c:pt idx="364">
                  <c:v>4.375</c:v>
                </c:pt>
                <c:pt idx="365">
                  <c:v>14.997</c:v>
                </c:pt>
                <c:pt idx="366">
                  <c:v>71.078000000000003</c:v>
                </c:pt>
                <c:pt idx="367">
                  <c:v>122.67700000000001</c:v>
                </c:pt>
                <c:pt idx="368">
                  <c:v>298.99200000000002</c:v>
                </c:pt>
                <c:pt idx="369">
                  <c:v>0</c:v>
                </c:pt>
                <c:pt idx="370">
                  <c:v>25.591999999999999</c:v>
                </c:pt>
                <c:pt idx="371">
                  <c:v>26.216000000000001</c:v>
                </c:pt>
                <c:pt idx="372">
                  <c:v>12.169</c:v>
                </c:pt>
                <c:pt idx="373">
                  <c:v>8.0370000000000008</c:v>
                </c:pt>
                <c:pt idx="374">
                  <c:v>7.3</c:v>
                </c:pt>
                <c:pt idx="375">
                  <c:v>10.852</c:v>
                </c:pt>
                <c:pt idx="376">
                  <c:v>9.1980000000000004</c:v>
                </c:pt>
                <c:pt idx="377">
                  <c:v>24.974</c:v>
                </c:pt>
                <c:pt idx="378">
                  <c:v>83.091999999999999</c:v>
                </c:pt>
                <c:pt idx="379">
                  <c:v>0</c:v>
                </c:pt>
                <c:pt idx="380">
                  <c:v>0</c:v>
                </c:pt>
                <c:pt idx="381">
                  <c:v>0</c:v>
                </c:pt>
                <c:pt idx="382">
                  <c:v>0</c:v>
                </c:pt>
                <c:pt idx="383">
                  <c:v>0</c:v>
                </c:pt>
                <c:pt idx="384">
                  <c:v>0</c:v>
                </c:pt>
                <c:pt idx="385">
                  <c:v>0</c:v>
                </c:pt>
                <c:pt idx="386">
                  <c:v>0</c:v>
                </c:pt>
                <c:pt idx="387">
                  <c:v>0</c:v>
                </c:pt>
                <c:pt idx="388">
                  <c:v>0</c:v>
                </c:pt>
                <c:pt idx="389">
                  <c:v>0</c:v>
                </c:pt>
                <c:pt idx="390">
                  <c:v>72.048000000000002</c:v>
                </c:pt>
                <c:pt idx="391">
                  <c:v>194.91800000000001</c:v>
                </c:pt>
                <c:pt idx="392">
                  <c:v>0</c:v>
                </c:pt>
                <c:pt idx="393">
                  <c:v>0</c:v>
                </c:pt>
                <c:pt idx="394">
                  <c:v>0</c:v>
                </c:pt>
                <c:pt idx="395">
                  <c:v>10.427</c:v>
                </c:pt>
                <c:pt idx="396">
                  <c:v>8.0370000000000008</c:v>
                </c:pt>
                <c:pt idx="397">
                  <c:v>5.92</c:v>
                </c:pt>
                <c:pt idx="398">
                  <c:v>4.375</c:v>
                </c:pt>
                <c:pt idx="399">
                  <c:v>3.2869999999999999</c:v>
                </c:pt>
                <c:pt idx="400">
                  <c:v>13.551</c:v>
                </c:pt>
                <c:pt idx="401">
                  <c:v>37.078000000000003</c:v>
                </c:pt>
                <c:pt idx="402">
                  <c:v>72.048000000000002</c:v>
                </c:pt>
                <c:pt idx="403">
                  <c:v>173.01499999999999</c:v>
                </c:pt>
                <c:pt idx="404">
                  <c:v>110.69</c:v>
                </c:pt>
                <c:pt idx="405">
                  <c:v>97.016000000000005</c:v>
                </c:pt>
                <c:pt idx="406">
                  <c:v>40.045999999999999</c:v>
                </c:pt>
                <c:pt idx="407">
                  <c:v>19.710999999999999</c:v>
                </c:pt>
                <c:pt idx="408">
                  <c:v>12.622999999999999</c:v>
                </c:pt>
                <c:pt idx="409">
                  <c:v>10.01</c:v>
                </c:pt>
                <c:pt idx="410">
                  <c:v>6.9429999999999996</c:v>
                </c:pt>
                <c:pt idx="411">
                  <c:v>12.169</c:v>
                </c:pt>
                <c:pt idx="412">
                  <c:v>17.547000000000001</c:v>
                </c:pt>
                <c:pt idx="413">
                  <c:v>47.081000000000003</c:v>
                </c:pt>
                <c:pt idx="414">
                  <c:v>132.65</c:v>
                </c:pt>
                <c:pt idx="415">
                  <c:v>313.56799999999998</c:v>
                </c:pt>
                <c:pt idx="416">
                  <c:v>181.64</c:v>
                </c:pt>
                <c:pt idx="417">
                  <c:v>70.114000000000004</c:v>
                </c:pt>
                <c:pt idx="418">
                  <c:v>33.51</c:v>
                </c:pt>
                <c:pt idx="419">
                  <c:v>16.507000000000001</c:v>
                </c:pt>
                <c:pt idx="420">
                  <c:v>10.427</c:v>
                </c:pt>
                <c:pt idx="421">
                  <c:v>6.5949999999999998</c:v>
                </c:pt>
                <c:pt idx="422">
                  <c:v>4.6680000000000001</c:v>
                </c:pt>
                <c:pt idx="423">
                  <c:v>4.375</c:v>
                </c:pt>
                <c:pt idx="424">
                  <c:v>10.427</c:v>
                </c:pt>
                <c:pt idx="425">
                  <c:v>24.974</c:v>
                </c:pt>
                <c:pt idx="426">
                  <c:v>132.65</c:v>
                </c:pt>
                <c:pt idx="427">
                  <c:v>298.99200000000002</c:v>
                </c:pt>
                <c:pt idx="428">
                  <c:v>136.476</c:v>
                </c:pt>
                <c:pt idx="429">
                  <c:v>36.351999999999997</c:v>
                </c:pt>
                <c:pt idx="430">
                  <c:v>19.710999999999999</c:v>
                </c:pt>
                <c:pt idx="431">
                  <c:v>9.1980000000000004</c:v>
                </c:pt>
                <c:pt idx="432">
                  <c:v>5.92</c:v>
                </c:pt>
                <c:pt idx="433">
                  <c:v>4.6680000000000001</c:v>
                </c:pt>
                <c:pt idx="434">
                  <c:v>3.036</c:v>
                </c:pt>
                <c:pt idx="435">
                  <c:v>3.036</c:v>
                </c:pt>
                <c:pt idx="436">
                  <c:v>10.852</c:v>
                </c:pt>
                <c:pt idx="437">
                  <c:v>15.493</c:v>
                </c:pt>
                <c:pt idx="438">
                  <c:v>64.447999999999993</c:v>
                </c:pt>
                <c:pt idx="439">
                  <c:v>132.65</c:v>
                </c:pt>
                <c:pt idx="440">
                  <c:v>117.818</c:v>
                </c:pt>
                <c:pt idx="441">
                  <c:v>33.51</c:v>
                </c:pt>
                <c:pt idx="442">
                  <c:v>16.507000000000001</c:v>
                </c:pt>
                <c:pt idx="443">
                  <c:v>0</c:v>
                </c:pt>
                <c:pt idx="444">
                  <c:v>0</c:v>
                </c:pt>
                <c:pt idx="445">
                  <c:v>0</c:v>
                </c:pt>
                <c:pt idx="446">
                  <c:v>0</c:v>
                </c:pt>
                <c:pt idx="447">
                  <c:v>7.3</c:v>
                </c:pt>
                <c:pt idx="448">
                  <c:v>15.493</c:v>
                </c:pt>
                <c:pt idx="449">
                  <c:v>55.47</c:v>
                </c:pt>
                <c:pt idx="450">
                  <c:v>127.621</c:v>
                </c:pt>
                <c:pt idx="451">
                  <c:v>173.01499999999999</c:v>
                </c:pt>
                <c:pt idx="452">
                  <c:v>137.762</c:v>
                </c:pt>
                <c:pt idx="453">
                  <c:v>0</c:v>
                </c:pt>
                <c:pt idx="454">
                  <c:v>0</c:v>
                </c:pt>
                <c:pt idx="455">
                  <c:v>28.128</c:v>
                </c:pt>
                <c:pt idx="456">
                  <c:v>12.169</c:v>
                </c:pt>
                <c:pt idx="457">
                  <c:v>4.6680000000000001</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47.081000000000003</c:v>
                </c:pt>
                <c:pt idx="503">
                  <c:v>39.295000000000002</c:v>
                </c:pt>
                <c:pt idx="504">
                  <c:v>26.847000000000001</c:v>
                </c:pt>
                <c:pt idx="505">
                  <c:v>20.834</c:v>
                </c:pt>
                <c:pt idx="506">
                  <c:v>17.024000000000001</c:v>
                </c:pt>
                <c:pt idx="507">
                  <c:v>15.493</c:v>
                </c:pt>
                <c:pt idx="508">
                  <c:v>20.834</c:v>
                </c:pt>
                <c:pt idx="509">
                  <c:v>82.06</c:v>
                </c:pt>
                <c:pt idx="510">
                  <c:v>184.55600000000001</c:v>
                </c:pt>
                <c:pt idx="511">
                  <c:v>275.95100000000002</c:v>
                </c:pt>
                <c:pt idx="512">
                  <c:v>181.64</c:v>
                </c:pt>
                <c:pt idx="513">
                  <c:v>156.31200000000001</c:v>
                </c:pt>
                <c:pt idx="514">
                  <c:v>52.042999999999999</c:v>
                </c:pt>
                <c:pt idx="515">
                  <c:v>36.351999999999997</c:v>
                </c:pt>
                <c:pt idx="516">
                  <c:v>28.777999999999999</c:v>
                </c:pt>
                <c:pt idx="517">
                  <c:v>15.493</c:v>
                </c:pt>
                <c:pt idx="518">
                  <c:v>15.493</c:v>
                </c:pt>
                <c:pt idx="519">
                  <c:v>17.547000000000001</c:v>
                </c:pt>
                <c:pt idx="520">
                  <c:v>13.083</c:v>
                </c:pt>
                <c:pt idx="521">
                  <c:v>23.16</c:v>
                </c:pt>
                <c:pt idx="522">
                  <c:v>122.67700000000001</c:v>
                </c:pt>
                <c:pt idx="523">
                  <c:v>157.67599999999999</c:v>
                </c:pt>
                <c:pt idx="524">
                  <c:v>153.6</c:v>
                </c:pt>
                <c:pt idx="525">
                  <c:v>57.219000000000001</c:v>
                </c:pt>
                <c:pt idx="526">
                  <c:v>34.210999999999999</c:v>
                </c:pt>
                <c:pt idx="527">
                  <c:v>26.847000000000001</c:v>
                </c:pt>
                <c:pt idx="528">
                  <c:v>16.507000000000001</c:v>
                </c:pt>
                <c:pt idx="529">
                  <c:v>12.622999999999999</c:v>
                </c:pt>
                <c:pt idx="530">
                  <c:v>12.622999999999999</c:v>
                </c:pt>
                <c:pt idx="531">
                  <c:v>15.493</c:v>
                </c:pt>
                <c:pt idx="532">
                  <c:v>14.026</c:v>
                </c:pt>
                <c:pt idx="533">
                  <c:v>13.083</c:v>
                </c:pt>
                <c:pt idx="534">
                  <c:v>0</c:v>
                </c:pt>
                <c:pt idx="535">
                  <c:v>173.01499999999999</c:v>
                </c:pt>
                <c:pt idx="536">
                  <c:v>0</c:v>
                </c:pt>
                <c:pt idx="537">
                  <c:v>0</c:v>
                </c:pt>
                <c:pt idx="538">
                  <c:v>0</c:v>
                </c:pt>
                <c:pt idx="539">
                  <c:v>0</c:v>
                </c:pt>
                <c:pt idx="540">
                  <c:v>17.024000000000001</c:v>
                </c:pt>
                <c:pt idx="541">
                  <c:v>11.723000000000001</c:v>
                </c:pt>
                <c:pt idx="542">
                  <c:v>9.6</c:v>
                </c:pt>
                <c:pt idx="543">
                  <c:v>9.1980000000000004</c:v>
                </c:pt>
                <c:pt idx="544">
                  <c:v>14.507999999999999</c:v>
                </c:pt>
                <c:pt idx="545">
                  <c:v>46.274999999999999</c:v>
                </c:pt>
                <c:pt idx="546">
                  <c:v>99.24</c:v>
                </c:pt>
                <c:pt idx="547">
                  <c:v>146.91</c:v>
                </c:pt>
                <c:pt idx="548">
                  <c:v>184.55600000000001</c:v>
                </c:pt>
                <c:pt idx="549">
                  <c:v>66.313999999999993</c:v>
                </c:pt>
                <c:pt idx="550">
                  <c:v>45.475000000000001</c:v>
                </c:pt>
                <c:pt idx="551">
                  <c:v>28.128</c:v>
                </c:pt>
                <c:pt idx="552">
                  <c:v>20.834</c:v>
                </c:pt>
                <c:pt idx="553">
                  <c:v>10.852</c:v>
                </c:pt>
                <c:pt idx="554">
                  <c:v>8.8030000000000008</c:v>
                </c:pt>
                <c:pt idx="555">
                  <c:v>9.6</c:v>
                </c:pt>
                <c:pt idx="556">
                  <c:v>19.16</c:v>
                </c:pt>
                <c:pt idx="557">
                  <c:v>32.125999999999998</c:v>
                </c:pt>
                <c:pt idx="558">
                  <c:v>70.114000000000004</c:v>
                </c:pt>
                <c:pt idx="559">
                  <c:v>222.684</c:v>
                </c:pt>
                <c:pt idx="560">
                  <c:v>237.16399999999999</c:v>
                </c:pt>
                <c:pt idx="561">
                  <c:v>75.984999999999999</c:v>
                </c:pt>
                <c:pt idx="562">
                  <c:v>45.475000000000001</c:v>
                </c:pt>
                <c:pt idx="563">
                  <c:v>27.484000000000002</c:v>
                </c:pt>
                <c:pt idx="564">
                  <c:v>18.077999999999999</c:v>
                </c:pt>
                <c:pt idx="565">
                  <c:v>14.507999999999999</c:v>
                </c:pt>
                <c:pt idx="566">
                  <c:v>10.01</c:v>
                </c:pt>
                <c:pt idx="567">
                  <c:v>10.852</c:v>
                </c:pt>
                <c:pt idx="568">
                  <c:v>15.493</c:v>
                </c:pt>
                <c:pt idx="569">
                  <c:v>36.351999999999997</c:v>
                </c:pt>
                <c:pt idx="570">
                  <c:v>101.48699999999999</c:v>
                </c:pt>
                <c:pt idx="571">
                  <c:v>0</c:v>
                </c:pt>
                <c:pt idx="572">
                  <c:v>0</c:v>
                </c:pt>
                <c:pt idx="573">
                  <c:v>0</c:v>
                </c:pt>
                <c:pt idx="574">
                  <c:v>0</c:v>
                </c:pt>
                <c:pt idx="575">
                  <c:v>0</c:v>
                </c:pt>
                <c:pt idx="576">
                  <c:v>28.128</c:v>
                </c:pt>
                <c:pt idx="577">
                  <c:v>23.757999999999999</c:v>
                </c:pt>
                <c:pt idx="578">
                  <c:v>0</c:v>
                </c:pt>
                <c:pt idx="579">
                  <c:v>25.591999999999999</c:v>
                </c:pt>
                <c:pt idx="580">
                  <c:v>202.47</c:v>
                </c:pt>
                <c:pt idx="581">
                  <c:v>91.55</c:v>
                </c:pt>
                <c:pt idx="582">
                  <c:v>55.47</c:v>
                </c:pt>
                <c:pt idx="583">
                  <c:v>0</c:v>
                </c:pt>
                <c:pt idx="584">
                  <c:v>0</c:v>
                </c:pt>
                <c:pt idx="585">
                  <c:v>0</c:v>
                </c:pt>
                <c:pt idx="586">
                  <c:v>36.351999999999997</c:v>
                </c:pt>
                <c:pt idx="587">
                  <c:v>27.484000000000002</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numCache>
            </c:numRef>
          </c:yVal>
          <c:smooth val="0"/>
          <c:extLst xmlns:c16r2="http://schemas.microsoft.com/office/drawing/2015/06/chart">
            <c:ext xmlns:c16="http://schemas.microsoft.com/office/drawing/2014/chart" uri="{C3380CC4-5D6E-409C-BE32-E72D297353CC}">
              <c16:uniqueId val="{00000001-0C39-4D66-84E0-A2ABCCA264EF}"/>
            </c:ext>
          </c:extLst>
        </c:ser>
        <c:dLbls>
          <c:showLegendKey val="0"/>
          <c:showVal val="0"/>
          <c:showCatName val="0"/>
          <c:showSerName val="0"/>
          <c:showPercent val="0"/>
          <c:showBubbleSize val="0"/>
        </c:dLbls>
        <c:axId val="189160064"/>
        <c:axId val="189165952"/>
      </c:scatterChart>
      <c:valAx>
        <c:axId val="189160064"/>
        <c:scaling>
          <c:orientation val="minMax"/>
          <c:max val="39191"/>
          <c:min val="21551"/>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165952"/>
        <c:crosses val="autoZero"/>
        <c:crossBetween val="midCat"/>
        <c:majorUnit val="1470"/>
        <c:minorUnit val="25.564"/>
      </c:valAx>
      <c:valAx>
        <c:axId val="189165952"/>
        <c:scaling>
          <c:orientation val="minMax"/>
          <c:max val="500"/>
          <c:min val="0"/>
        </c:scaling>
        <c:delete val="0"/>
        <c:axPos val="l"/>
        <c:majorGridlines>
          <c:spPr>
            <a:ln w="3175">
              <a:solidFill>
                <a:srgbClr val="000000"/>
              </a:solidFill>
              <a:prstDash val="sys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8.5569352018327188E-3"/>
              <c:y val="0.3129036363357522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CE"/>
                <a:ea typeface="Arial CE"/>
                <a:cs typeface="Arial CE"/>
              </a:defRPr>
            </a:pPr>
            <a:endParaRPr lang="cs-CZ"/>
          </a:p>
        </c:txPr>
        <c:crossAx val="189160064"/>
        <c:crosses val="autoZero"/>
        <c:crossBetween val="midCat"/>
        <c:majorUnit val="50"/>
        <c:minorUnit val="0.1"/>
      </c:valAx>
      <c:spPr>
        <a:noFill/>
        <a:ln w="12700">
          <a:solidFill>
            <a:srgbClr val="000000"/>
          </a:solidFill>
          <a:prstDash val="solid"/>
        </a:ln>
      </c:spPr>
    </c:plotArea>
    <c:legend>
      <c:legendPos val="r"/>
      <c:layout>
        <c:manualLayout>
          <c:xMode val="edge"/>
          <c:yMode val="edge"/>
          <c:x val="0.1284066225335693"/>
          <c:y val="0.10932711201203439"/>
          <c:w val="0.4793178614067069"/>
          <c:h val="0.11282"/>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79617924683382E-2"/>
          <c:y val="7.8444208942978252E-2"/>
          <c:w val="0.82795101777958902"/>
          <c:h val="0.77419476782189989"/>
        </c:manualLayout>
      </c:layout>
      <c:scatterChart>
        <c:scatterStyle val="lineMarker"/>
        <c:varyColors val="0"/>
        <c:ser>
          <c:idx val="2"/>
          <c:order val="0"/>
          <c:tx>
            <c:strRef>
              <c:f>INPUTdata!$Y$1</c:f>
              <c:strCache>
                <c:ptCount val="1"/>
                <c:pt idx="0">
                  <c:v>Maximal monthly discharge</c:v>
                </c:pt>
              </c:strCache>
            </c:strRef>
          </c:tx>
          <c:spPr>
            <a:ln w="19050">
              <a:solidFill>
                <a:srgbClr val="FFFF00"/>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INPUTdata!$Y$2:$Y$1000</c:f>
              <c:numCache>
                <c:formatCode>General</c:formatCode>
                <c:ptCount val="999"/>
                <c:pt idx="0">
                  <c:v>1.1870000000000001</c:v>
                </c:pt>
                <c:pt idx="1">
                  <c:v>0.75600000000000001</c:v>
                </c:pt>
                <c:pt idx="2">
                  <c:v>1.1870000000000001</c:v>
                </c:pt>
                <c:pt idx="3">
                  <c:v>2.31</c:v>
                </c:pt>
                <c:pt idx="4">
                  <c:v>2.0179999999999998</c:v>
                </c:pt>
                <c:pt idx="5">
                  <c:v>3.7410000000000001</c:v>
                </c:pt>
                <c:pt idx="6">
                  <c:v>5.3789999999999996</c:v>
                </c:pt>
                <c:pt idx="7">
                  <c:v>4.2830000000000004</c:v>
                </c:pt>
                <c:pt idx="8">
                  <c:v>4.0599999999999996</c:v>
                </c:pt>
                <c:pt idx="9">
                  <c:v>5.1219999999999999</c:v>
                </c:pt>
                <c:pt idx="10">
                  <c:v>3.5379999999999998</c:v>
                </c:pt>
                <c:pt idx="11">
                  <c:v>1.752</c:v>
                </c:pt>
                <c:pt idx="12">
                  <c:v>1.2889999999999999</c:v>
                </c:pt>
                <c:pt idx="13">
                  <c:v>1.0449999999999999</c:v>
                </c:pt>
                <c:pt idx="14">
                  <c:v>1.752</c:v>
                </c:pt>
                <c:pt idx="15">
                  <c:v>3.952</c:v>
                </c:pt>
                <c:pt idx="16">
                  <c:v>3.1520000000000001</c:v>
                </c:pt>
                <c:pt idx="17">
                  <c:v>7.7439999999999998</c:v>
                </c:pt>
                <c:pt idx="18">
                  <c:v>5.7809999999999997</c:v>
                </c:pt>
                <c:pt idx="19">
                  <c:v>7.7439999999999998</c:v>
                </c:pt>
                <c:pt idx="20">
                  <c:v>7.4180000000000001</c:v>
                </c:pt>
                <c:pt idx="21">
                  <c:v>5.3789999999999996</c:v>
                </c:pt>
                <c:pt idx="22">
                  <c:v>3.952</c:v>
                </c:pt>
                <c:pt idx="23">
                  <c:v>2.7949999999999999</c:v>
                </c:pt>
                <c:pt idx="24">
                  <c:v>2.5449999999999999</c:v>
                </c:pt>
                <c:pt idx="25">
                  <c:v>2.5449999999999999</c:v>
                </c:pt>
                <c:pt idx="26">
                  <c:v>2.8820000000000001</c:v>
                </c:pt>
                <c:pt idx="27">
                  <c:v>2.6269999999999998</c:v>
                </c:pt>
                <c:pt idx="28">
                  <c:v>10.090999999999999</c:v>
                </c:pt>
                <c:pt idx="29">
                  <c:v>4.5129999999999999</c:v>
                </c:pt>
                <c:pt idx="30">
                  <c:v>3.06</c:v>
                </c:pt>
                <c:pt idx="31">
                  <c:v>6.4930000000000003</c:v>
                </c:pt>
                <c:pt idx="32">
                  <c:v>5.6449999999999996</c:v>
                </c:pt>
                <c:pt idx="33">
                  <c:v>3.952</c:v>
                </c:pt>
                <c:pt idx="34">
                  <c:v>2.97</c:v>
                </c:pt>
                <c:pt idx="35">
                  <c:v>4.0599999999999996</c:v>
                </c:pt>
                <c:pt idx="36">
                  <c:v>2.0179999999999998</c:v>
                </c:pt>
                <c:pt idx="37">
                  <c:v>1.3959999999999999</c:v>
                </c:pt>
                <c:pt idx="38">
                  <c:v>1.5089999999999999</c:v>
                </c:pt>
                <c:pt idx="39">
                  <c:v>2.8820000000000001</c:v>
                </c:pt>
                <c:pt idx="40">
                  <c:v>2.6269999999999998</c:v>
                </c:pt>
                <c:pt idx="41">
                  <c:v>5.6449999999999996</c:v>
                </c:pt>
                <c:pt idx="42">
                  <c:v>12.177</c:v>
                </c:pt>
                <c:pt idx="43">
                  <c:v>17.137</c:v>
                </c:pt>
                <c:pt idx="44">
                  <c:v>5.6449999999999996</c:v>
                </c:pt>
                <c:pt idx="45">
                  <c:v>5.1219999999999999</c:v>
                </c:pt>
                <c:pt idx="46">
                  <c:v>2.97</c:v>
                </c:pt>
                <c:pt idx="47">
                  <c:v>3.5379999999999998</c:v>
                </c:pt>
                <c:pt idx="48">
                  <c:v>2.3860000000000001</c:v>
                </c:pt>
                <c:pt idx="49">
                  <c:v>2.0179999999999998</c:v>
                </c:pt>
                <c:pt idx="50">
                  <c:v>2.0179999999999998</c:v>
                </c:pt>
                <c:pt idx="51">
                  <c:v>3.952</c:v>
                </c:pt>
                <c:pt idx="52">
                  <c:v>6.202</c:v>
                </c:pt>
                <c:pt idx="53">
                  <c:v>4.3970000000000002</c:v>
                </c:pt>
                <c:pt idx="54">
                  <c:v>3.4390000000000001</c:v>
                </c:pt>
                <c:pt idx="55">
                  <c:v>5.1219999999999999</c:v>
                </c:pt>
                <c:pt idx="56">
                  <c:v>5.6449999999999996</c:v>
                </c:pt>
                <c:pt idx="57">
                  <c:v>10.691000000000001</c:v>
                </c:pt>
                <c:pt idx="58">
                  <c:v>6.202</c:v>
                </c:pt>
                <c:pt idx="59">
                  <c:v>3.4390000000000001</c:v>
                </c:pt>
                <c:pt idx="60">
                  <c:v>2.97</c:v>
                </c:pt>
                <c:pt idx="61">
                  <c:v>1.6279999999999999</c:v>
                </c:pt>
                <c:pt idx="62">
                  <c:v>2.97</c:v>
                </c:pt>
                <c:pt idx="63">
                  <c:v>3.06</c:v>
                </c:pt>
                <c:pt idx="64">
                  <c:v>4.1710000000000003</c:v>
                </c:pt>
                <c:pt idx="65">
                  <c:v>10.090999999999999</c:v>
                </c:pt>
                <c:pt idx="66">
                  <c:v>11.103</c:v>
                </c:pt>
                <c:pt idx="67">
                  <c:v>4.63</c:v>
                </c:pt>
                <c:pt idx="68">
                  <c:v>8.08</c:v>
                </c:pt>
                <c:pt idx="69">
                  <c:v>4.3970000000000002</c:v>
                </c:pt>
                <c:pt idx="70">
                  <c:v>4.2830000000000004</c:v>
                </c:pt>
                <c:pt idx="71">
                  <c:v>2.0179999999999998</c:v>
                </c:pt>
                <c:pt idx="72">
                  <c:v>1.6279999999999999</c:v>
                </c:pt>
                <c:pt idx="73">
                  <c:v>2.3860000000000001</c:v>
                </c:pt>
                <c:pt idx="74">
                  <c:v>2.6269999999999998</c:v>
                </c:pt>
                <c:pt idx="75">
                  <c:v>2.6269999999999998</c:v>
                </c:pt>
                <c:pt idx="76">
                  <c:v>15.276</c:v>
                </c:pt>
                <c:pt idx="77">
                  <c:v>4.5129999999999999</c:v>
                </c:pt>
                <c:pt idx="78">
                  <c:v>24.254999999999999</c:v>
                </c:pt>
                <c:pt idx="79">
                  <c:v>10.691000000000001</c:v>
                </c:pt>
                <c:pt idx="80">
                  <c:v>0</c:v>
                </c:pt>
                <c:pt idx="81">
                  <c:v>0</c:v>
                </c:pt>
                <c:pt idx="82">
                  <c:v>0</c:v>
                </c:pt>
                <c:pt idx="83">
                  <c:v>0</c:v>
                </c:pt>
                <c:pt idx="84">
                  <c:v>1.63</c:v>
                </c:pt>
                <c:pt idx="85">
                  <c:v>1.484</c:v>
                </c:pt>
                <c:pt idx="86">
                  <c:v>1.484</c:v>
                </c:pt>
                <c:pt idx="87">
                  <c:v>5.3120000000000003</c:v>
                </c:pt>
                <c:pt idx="88">
                  <c:v>8.4909999999999997</c:v>
                </c:pt>
                <c:pt idx="89">
                  <c:v>6.8760000000000003</c:v>
                </c:pt>
                <c:pt idx="90">
                  <c:v>3.609</c:v>
                </c:pt>
                <c:pt idx="91">
                  <c:v>11.337999999999999</c:v>
                </c:pt>
                <c:pt idx="92">
                  <c:v>33.021000000000001</c:v>
                </c:pt>
                <c:pt idx="93">
                  <c:v>8.4909999999999997</c:v>
                </c:pt>
                <c:pt idx="94">
                  <c:v>4.9980000000000002</c:v>
                </c:pt>
                <c:pt idx="95">
                  <c:v>1.63</c:v>
                </c:pt>
                <c:pt idx="96">
                  <c:v>0.73699999999999999</c:v>
                </c:pt>
                <c:pt idx="97">
                  <c:v>0.60899999999999999</c:v>
                </c:pt>
                <c:pt idx="98">
                  <c:v>1.282</c:v>
                </c:pt>
                <c:pt idx="99">
                  <c:v>3.1320000000000001</c:v>
                </c:pt>
                <c:pt idx="100">
                  <c:v>3.4860000000000002</c:v>
                </c:pt>
                <c:pt idx="101">
                  <c:v>3.609</c:v>
                </c:pt>
                <c:pt idx="102">
                  <c:v>11.599</c:v>
                </c:pt>
                <c:pt idx="103">
                  <c:v>10.576000000000001</c:v>
                </c:pt>
                <c:pt idx="104">
                  <c:v>22.911999999999999</c:v>
                </c:pt>
                <c:pt idx="105">
                  <c:v>11.599</c:v>
                </c:pt>
                <c:pt idx="106">
                  <c:v>20.175999999999998</c:v>
                </c:pt>
                <c:pt idx="107">
                  <c:v>3.1320000000000001</c:v>
                </c:pt>
                <c:pt idx="108">
                  <c:v>2.802</c:v>
                </c:pt>
                <c:pt idx="109">
                  <c:v>1.63</c:v>
                </c:pt>
                <c:pt idx="110">
                  <c:v>9.1539999999999999</c:v>
                </c:pt>
                <c:pt idx="111">
                  <c:v>9.1539999999999999</c:v>
                </c:pt>
                <c:pt idx="112">
                  <c:v>5.6369999999999996</c:v>
                </c:pt>
                <c:pt idx="113">
                  <c:v>9.6140000000000008</c:v>
                </c:pt>
                <c:pt idx="114">
                  <c:v>9.1539999999999999</c:v>
                </c:pt>
                <c:pt idx="115">
                  <c:v>3.609</c:v>
                </c:pt>
                <c:pt idx="116">
                  <c:v>3.609</c:v>
                </c:pt>
                <c:pt idx="117">
                  <c:v>9.3819999999999997</c:v>
                </c:pt>
                <c:pt idx="118">
                  <c:v>2.3029999999999999</c:v>
                </c:pt>
                <c:pt idx="119">
                  <c:v>1.706</c:v>
                </c:pt>
                <c:pt idx="120">
                  <c:v>1.484</c:v>
                </c:pt>
                <c:pt idx="121">
                  <c:v>1.484</c:v>
                </c:pt>
                <c:pt idx="122">
                  <c:v>2.6970000000000001</c:v>
                </c:pt>
                <c:pt idx="123">
                  <c:v>0</c:v>
                </c:pt>
                <c:pt idx="124">
                  <c:v>13.247999999999999</c:v>
                </c:pt>
                <c:pt idx="125">
                  <c:v>33.021000000000001</c:v>
                </c:pt>
                <c:pt idx="126">
                  <c:v>25.875</c:v>
                </c:pt>
                <c:pt idx="127">
                  <c:v>21.321999999999999</c:v>
                </c:pt>
                <c:pt idx="128">
                  <c:v>31.501999999999999</c:v>
                </c:pt>
                <c:pt idx="129">
                  <c:v>27.672000000000001</c:v>
                </c:pt>
                <c:pt idx="130">
                  <c:v>10.576000000000001</c:v>
                </c:pt>
                <c:pt idx="131">
                  <c:v>11.337999999999999</c:v>
                </c:pt>
                <c:pt idx="132">
                  <c:v>14.731</c:v>
                </c:pt>
                <c:pt idx="133">
                  <c:v>3.3650000000000002</c:v>
                </c:pt>
                <c:pt idx="134">
                  <c:v>3.3650000000000002</c:v>
                </c:pt>
                <c:pt idx="135">
                  <c:v>6.149</c:v>
                </c:pt>
                <c:pt idx="136">
                  <c:v>20.553999999999998</c:v>
                </c:pt>
                <c:pt idx="137">
                  <c:v>22.911999999999999</c:v>
                </c:pt>
                <c:pt idx="138">
                  <c:v>11.599</c:v>
                </c:pt>
                <c:pt idx="139">
                  <c:v>12.132999999999999</c:v>
                </c:pt>
                <c:pt idx="140">
                  <c:v>13.247999999999999</c:v>
                </c:pt>
                <c:pt idx="141">
                  <c:v>9.3819999999999997</c:v>
                </c:pt>
                <c:pt idx="142">
                  <c:v>22.507999999999999</c:v>
                </c:pt>
                <c:pt idx="143">
                  <c:v>0</c:v>
                </c:pt>
                <c:pt idx="144">
                  <c:v>6.5060000000000002</c:v>
                </c:pt>
                <c:pt idx="145">
                  <c:v>3.3650000000000002</c:v>
                </c:pt>
                <c:pt idx="146">
                  <c:v>12.132999999999999</c:v>
                </c:pt>
                <c:pt idx="147">
                  <c:v>2.9089999999999998</c:v>
                </c:pt>
                <c:pt idx="148">
                  <c:v>10.576000000000001</c:v>
                </c:pt>
                <c:pt idx="149">
                  <c:v>19.803999999999998</c:v>
                </c:pt>
                <c:pt idx="150">
                  <c:v>10.576000000000001</c:v>
                </c:pt>
                <c:pt idx="151">
                  <c:v>3.609</c:v>
                </c:pt>
                <c:pt idx="152">
                  <c:v>12.962999999999999</c:v>
                </c:pt>
                <c:pt idx="153">
                  <c:v>6.3259999999999996</c:v>
                </c:pt>
                <c:pt idx="154">
                  <c:v>4.6970000000000001</c:v>
                </c:pt>
                <c:pt idx="155">
                  <c:v>13.247999999999999</c:v>
                </c:pt>
                <c:pt idx="156">
                  <c:v>3.609</c:v>
                </c:pt>
                <c:pt idx="157">
                  <c:v>3.3650000000000002</c:v>
                </c:pt>
                <c:pt idx="158">
                  <c:v>3.3650000000000002</c:v>
                </c:pt>
                <c:pt idx="159">
                  <c:v>28.6</c:v>
                </c:pt>
                <c:pt idx="160">
                  <c:v>6.69</c:v>
                </c:pt>
                <c:pt idx="161">
                  <c:v>5.4729999999999999</c:v>
                </c:pt>
                <c:pt idx="162">
                  <c:v>39.564</c:v>
                </c:pt>
                <c:pt idx="163">
                  <c:v>39.564</c:v>
                </c:pt>
                <c:pt idx="164">
                  <c:v>9.8490000000000002</c:v>
                </c:pt>
                <c:pt idx="165">
                  <c:v>7.657</c:v>
                </c:pt>
                <c:pt idx="166">
                  <c:v>20.175999999999998</c:v>
                </c:pt>
                <c:pt idx="167">
                  <c:v>5.3120000000000003</c:v>
                </c:pt>
                <c:pt idx="168">
                  <c:v>2.121</c:v>
                </c:pt>
                <c:pt idx="169">
                  <c:v>0.98499999999999999</c:v>
                </c:pt>
                <c:pt idx="170">
                  <c:v>1.484</c:v>
                </c:pt>
                <c:pt idx="171">
                  <c:v>6.3259999999999996</c:v>
                </c:pt>
                <c:pt idx="172">
                  <c:v>15.352</c:v>
                </c:pt>
                <c:pt idx="173">
                  <c:v>4.6970000000000001</c:v>
                </c:pt>
                <c:pt idx="174">
                  <c:v>13.829000000000001</c:v>
                </c:pt>
                <c:pt idx="175">
                  <c:v>0</c:v>
                </c:pt>
                <c:pt idx="176">
                  <c:v>0</c:v>
                </c:pt>
                <c:pt idx="177">
                  <c:v>0</c:v>
                </c:pt>
                <c:pt idx="178">
                  <c:v>0</c:v>
                </c:pt>
                <c:pt idx="179">
                  <c:v>0</c:v>
                </c:pt>
              </c:numCache>
            </c:numRef>
          </c:yVal>
          <c:smooth val="0"/>
          <c:extLst xmlns:c16r2="http://schemas.microsoft.com/office/drawing/2015/06/chart">
            <c:ext xmlns:c16="http://schemas.microsoft.com/office/drawing/2014/chart" uri="{C3380CC4-5D6E-409C-BE32-E72D297353CC}">
              <c16:uniqueId val="{00000000-19FC-4957-B4D8-1324B5F3D897}"/>
            </c:ext>
          </c:extLst>
        </c:ser>
        <c:ser>
          <c:idx val="1"/>
          <c:order val="1"/>
          <c:tx>
            <c:strRef>
              <c:f>INPUTdata!$X$1</c:f>
              <c:strCache>
                <c:ptCount val="1"/>
                <c:pt idx="0">
                  <c:v>Mean monthly discharge</c:v>
                </c:pt>
              </c:strCache>
            </c:strRef>
          </c:tx>
          <c:spPr>
            <a:ln w="19050">
              <a:solidFill>
                <a:schemeClr val="accent2"/>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INPUTdata!$X$2:$X$1000</c:f>
              <c:numCache>
                <c:formatCode>General</c:formatCode>
                <c:ptCount val="999"/>
                <c:pt idx="0">
                  <c:v>0.81599999999999995</c:v>
                </c:pt>
                <c:pt idx="1">
                  <c:v>0.65</c:v>
                </c:pt>
                <c:pt idx="2">
                  <c:v>0.70499999999999996</c:v>
                </c:pt>
                <c:pt idx="3">
                  <c:v>1.2230000000000001</c:v>
                </c:pt>
                <c:pt idx="4">
                  <c:v>1.488</c:v>
                </c:pt>
                <c:pt idx="5">
                  <c:v>1.4470000000000001</c:v>
                </c:pt>
                <c:pt idx="6">
                  <c:v>2.2370000000000001</c:v>
                </c:pt>
                <c:pt idx="7">
                  <c:v>1.954</c:v>
                </c:pt>
                <c:pt idx="8">
                  <c:v>2.339</c:v>
                </c:pt>
                <c:pt idx="9">
                  <c:v>3.153</c:v>
                </c:pt>
                <c:pt idx="10">
                  <c:v>2.2280000000000002</c:v>
                </c:pt>
                <c:pt idx="11">
                  <c:v>1.337</c:v>
                </c:pt>
                <c:pt idx="12">
                  <c:v>1.0329999999999999</c:v>
                </c:pt>
                <c:pt idx="13">
                  <c:v>0.88500000000000001</c:v>
                </c:pt>
                <c:pt idx="14">
                  <c:v>1.004</c:v>
                </c:pt>
                <c:pt idx="15">
                  <c:v>1.4830000000000001</c:v>
                </c:pt>
                <c:pt idx="16">
                  <c:v>2.383</c:v>
                </c:pt>
                <c:pt idx="17">
                  <c:v>3.7109999999999999</c:v>
                </c:pt>
                <c:pt idx="18">
                  <c:v>3.8769999999999998</c:v>
                </c:pt>
                <c:pt idx="19">
                  <c:v>4.4640000000000004</c:v>
                </c:pt>
                <c:pt idx="20">
                  <c:v>5.0019999999999998</c:v>
                </c:pt>
                <c:pt idx="21">
                  <c:v>4.8819999999999997</c:v>
                </c:pt>
                <c:pt idx="22">
                  <c:v>3.1269999999999998</c:v>
                </c:pt>
                <c:pt idx="23">
                  <c:v>2.206</c:v>
                </c:pt>
                <c:pt idx="24">
                  <c:v>2.0510000000000002</c:v>
                </c:pt>
                <c:pt idx="25">
                  <c:v>1.581</c:v>
                </c:pt>
                <c:pt idx="26">
                  <c:v>1.57</c:v>
                </c:pt>
                <c:pt idx="27">
                  <c:v>1.825</c:v>
                </c:pt>
                <c:pt idx="28">
                  <c:v>2.6909999999999998</c:v>
                </c:pt>
                <c:pt idx="29">
                  <c:v>2.9430000000000001</c:v>
                </c:pt>
                <c:pt idx="30">
                  <c:v>2.35</c:v>
                </c:pt>
                <c:pt idx="31">
                  <c:v>2.8479999999999999</c:v>
                </c:pt>
                <c:pt idx="32">
                  <c:v>2.3439999999999999</c:v>
                </c:pt>
                <c:pt idx="33">
                  <c:v>2.3410000000000002</c:v>
                </c:pt>
                <c:pt idx="34">
                  <c:v>2.0550000000000002</c:v>
                </c:pt>
                <c:pt idx="35">
                  <c:v>2.1789999999999998</c:v>
                </c:pt>
                <c:pt idx="36">
                  <c:v>1.6539999999999999</c:v>
                </c:pt>
                <c:pt idx="37">
                  <c:v>1.2230000000000001</c:v>
                </c:pt>
                <c:pt idx="38">
                  <c:v>1.198</c:v>
                </c:pt>
                <c:pt idx="39">
                  <c:v>1.5760000000000001</c:v>
                </c:pt>
                <c:pt idx="40">
                  <c:v>1.806</c:v>
                </c:pt>
                <c:pt idx="41">
                  <c:v>3.1469999999999998</c:v>
                </c:pt>
                <c:pt idx="42">
                  <c:v>4.548</c:v>
                </c:pt>
                <c:pt idx="43">
                  <c:v>5.7670000000000003</c:v>
                </c:pt>
                <c:pt idx="44">
                  <c:v>4.8650000000000002</c:v>
                </c:pt>
                <c:pt idx="45">
                  <c:v>4.0519999999999996</c:v>
                </c:pt>
                <c:pt idx="46">
                  <c:v>2.5209999999999999</c:v>
                </c:pt>
                <c:pt idx="47">
                  <c:v>2.84</c:v>
                </c:pt>
                <c:pt idx="48">
                  <c:v>1.639</c:v>
                </c:pt>
                <c:pt idx="49">
                  <c:v>1.429</c:v>
                </c:pt>
                <c:pt idx="50">
                  <c:v>1.4</c:v>
                </c:pt>
                <c:pt idx="51">
                  <c:v>1.5820000000000001</c:v>
                </c:pt>
                <c:pt idx="52">
                  <c:v>3.121</c:v>
                </c:pt>
                <c:pt idx="53">
                  <c:v>3.0070000000000001</c:v>
                </c:pt>
                <c:pt idx="54">
                  <c:v>2.7839999999999998</c:v>
                </c:pt>
                <c:pt idx="55">
                  <c:v>3.7789999999999999</c:v>
                </c:pt>
                <c:pt idx="56">
                  <c:v>3.5219999999999998</c:v>
                </c:pt>
                <c:pt idx="57">
                  <c:v>3.3239999999999998</c:v>
                </c:pt>
                <c:pt idx="58">
                  <c:v>2.9980000000000002</c:v>
                </c:pt>
                <c:pt idx="59">
                  <c:v>2.4569999999999999</c:v>
                </c:pt>
                <c:pt idx="60">
                  <c:v>1.7470000000000001</c:v>
                </c:pt>
                <c:pt idx="61">
                  <c:v>1.3</c:v>
                </c:pt>
                <c:pt idx="62">
                  <c:v>1.518</c:v>
                </c:pt>
                <c:pt idx="63">
                  <c:v>1.5640000000000001</c:v>
                </c:pt>
                <c:pt idx="64">
                  <c:v>2.3199999999999998</c:v>
                </c:pt>
                <c:pt idx="65">
                  <c:v>3.34</c:v>
                </c:pt>
                <c:pt idx="66">
                  <c:v>3.9180000000000001</c:v>
                </c:pt>
                <c:pt idx="67">
                  <c:v>3.4420000000000002</c:v>
                </c:pt>
                <c:pt idx="68">
                  <c:v>4.1769999999999996</c:v>
                </c:pt>
                <c:pt idx="69">
                  <c:v>3.5059999999999998</c:v>
                </c:pt>
                <c:pt idx="70">
                  <c:v>2.661</c:v>
                </c:pt>
                <c:pt idx="71">
                  <c:v>1.6930000000000001</c:v>
                </c:pt>
                <c:pt idx="72">
                  <c:v>1.3779999999999999</c:v>
                </c:pt>
                <c:pt idx="73">
                  <c:v>1.3740000000000001</c:v>
                </c:pt>
                <c:pt idx="74">
                  <c:v>1.46</c:v>
                </c:pt>
                <c:pt idx="75">
                  <c:v>1.671</c:v>
                </c:pt>
                <c:pt idx="76">
                  <c:v>4.4530000000000003</c:v>
                </c:pt>
                <c:pt idx="77">
                  <c:v>3.8130000000000002</c:v>
                </c:pt>
                <c:pt idx="78">
                  <c:v>4.8120000000000003</c:v>
                </c:pt>
                <c:pt idx="79">
                  <c:v>5.702</c:v>
                </c:pt>
                <c:pt idx="80">
                  <c:v>0</c:v>
                </c:pt>
                <c:pt idx="81">
                  <c:v>0</c:v>
                </c:pt>
                <c:pt idx="82">
                  <c:v>0</c:v>
                </c:pt>
                <c:pt idx="83">
                  <c:v>0</c:v>
                </c:pt>
                <c:pt idx="84">
                  <c:v>1.2989999999999999</c:v>
                </c:pt>
                <c:pt idx="85">
                  <c:v>1.101</c:v>
                </c:pt>
                <c:pt idx="86">
                  <c:v>0.872</c:v>
                </c:pt>
                <c:pt idx="87">
                  <c:v>1.6639999999999999</c:v>
                </c:pt>
                <c:pt idx="88">
                  <c:v>3.0939999999999999</c:v>
                </c:pt>
                <c:pt idx="89">
                  <c:v>2.6779999999999999</c:v>
                </c:pt>
                <c:pt idx="90">
                  <c:v>2.8530000000000002</c:v>
                </c:pt>
                <c:pt idx="91">
                  <c:v>3.9340000000000002</c:v>
                </c:pt>
                <c:pt idx="92">
                  <c:v>5.9580000000000002</c:v>
                </c:pt>
                <c:pt idx="93">
                  <c:v>3.3490000000000002</c:v>
                </c:pt>
                <c:pt idx="94">
                  <c:v>2.4630000000000001</c:v>
                </c:pt>
                <c:pt idx="95">
                  <c:v>1.048</c:v>
                </c:pt>
                <c:pt idx="96">
                  <c:v>0.58699999999999997</c:v>
                </c:pt>
                <c:pt idx="97">
                  <c:v>0.48599999999999999</c:v>
                </c:pt>
                <c:pt idx="98">
                  <c:v>0.91600000000000004</c:v>
                </c:pt>
                <c:pt idx="99">
                  <c:v>2.1850000000000001</c:v>
                </c:pt>
                <c:pt idx="100">
                  <c:v>2.8559999999999999</c:v>
                </c:pt>
                <c:pt idx="101">
                  <c:v>3.2850000000000001</c:v>
                </c:pt>
                <c:pt idx="102">
                  <c:v>3.8879999999999999</c:v>
                </c:pt>
                <c:pt idx="103">
                  <c:v>4.1950000000000003</c:v>
                </c:pt>
                <c:pt idx="104">
                  <c:v>4.8479999999999999</c:v>
                </c:pt>
                <c:pt idx="105">
                  <c:v>3.859</c:v>
                </c:pt>
                <c:pt idx="106">
                  <c:v>4.5439999999999996</c:v>
                </c:pt>
                <c:pt idx="107">
                  <c:v>2.1509999999999998</c:v>
                </c:pt>
                <c:pt idx="108">
                  <c:v>1.5089999999999999</c:v>
                </c:pt>
                <c:pt idx="109">
                  <c:v>1.1160000000000001</c:v>
                </c:pt>
                <c:pt idx="110">
                  <c:v>2.0739999999999998</c:v>
                </c:pt>
                <c:pt idx="111">
                  <c:v>3.8290000000000002</c:v>
                </c:pt>
                <c:pt idx="112">
                  <c:v>3.0859999999999999</c:v>
                </c:pt>
                <c:pt idx="113">
                  <c:v>3.8969999999999998</c:v>
                </c:pt>
                <c:pt idx="114">
                  <c:v>3.2669999999999999</c:v>
                </c:pt>
                <c:pt idx="115">
                  <c:v>2.88</c:v>
                </c:pt>
                <c:pt idx="116">
                  <c:v>2.9169999999999998</c:v>
                </c:pt>
                <c:pt idx="117">
                  <c:v>3.1080000000000001</c:v>
                </c:pt>
                <c:pt idx="118">
                  <c:v>1.728</c:v>
                </c:pt>
                <c:pt idx="119">
                  <c:v>1.4339999999999999</c:v>
                </c:pt>
                <c:pt idx="120">
                  <c:v>0.91200000000000003</c:v>
                </c:pt>
                <c:pt idx="121">
                  <c:v>0.78600000000000003</c:v>
                </c:pt>
                <c:pt idx="122">
                  <c:v>1.86</c:v>
                </c:pt>
                <c:pt idx="123">
                  <c:v>0</c:v>
                </c:pt>
                <c:pt idx="124">
                  <c:v>3.8250000000000002</c:v>
                </c:pt>
                <c:pt idx="125">
                  <c:v>5.5890000000000004</c:v>
                </c:pt>
                <c:pt idx="126">
                  <c:v>7.5659999999999998</c:v>
                </c:pt>
                <c:pt idx="127">
                  <c:v>10.358000000000001</c:v>
                </c:pt>
                <c:pt idx="128">
                  <c:v>13.53</c:v>
                </c:pt>
                <c:pt idx="129">
                  <c:v>11.489000000000001</c:v>
                </c:pt>
                <c:pt idx="130">
                  <c:v>3.8330000000000002</c:v>
                </c:pt>
                <c:pt idx="131">
                  <c:v>3.5910000000000002</c:v>
                </c:pt>
                <c:pt idx="132">
                  <c:v>3</c:v>
                </c:pt>
                <c:pt idx="133">
                  <c:v>1.6339999999999999</c:v>
                </c:pt>
                <c:pt idx="134">
                  <c:v>1.6950000000000001</c:v>
                </c:pt>
                <c:pt idx="135">
                  <c:v>1.9450000000000001</c:v>
                </c:pt>
                <c:pt idx="136">
                  <c:v>7.032</c:v>
                </c:pt>
                <c:pt idx="137">
                  <c:v>6.9889999999999999</c:v>
                </c:pt>
                <c:pt idx="138">
                  <c:v>4.0350000000000001</c:v>
                </c:pt>
                <c:pt idx="139">
                  <c:v>3.3210000000000002</c:v>
                </c:pt>
                <c:pt idx="140">
                  <c:v>3.6970000000000001</c:v>
                </c:pt>
                <c:pt idx="141">
                  <c:v>3.2309999999999999</c:v>
                </c:pt>
                <c:pt idx="142">
                  <c:v>4.13</c:v>
                </c:pt>
                <c:pt idx="143">
                  <c:v>0</c:v>
                </c:pt>
                <c:pt idx="144">
                  <c:v>2.8050000000000002</c:v>
                </c:pt>
                <c:pt idx="145">
                  <c:v>2.0720000000000001</c:v>
                </c:pt>
                <c:pt idx="146">
                  <c:v>2.4350000000000001</c:v>
                </c:pt>
                <c:pt idx="147">
                  <c:v>1.804</c:v>
                </c:pt>
                <c:pt idx="148">
                  <c:v>2.54</c:v>
                </c:pt>
                <c:pt idx="149">
                  <c:v>4.7720000000000002</c:v>
                </c:pt>
                <c:pt idx="150">
                  <c:v>3.67</c:v>
                </c:pt>
                <c:pt idx="151">
                  <c:v>1.994</c:v>
                </c:pt>
                <c:pt idx="152">
                  <c:v>2.375</c:v>
                </c:pt>
                <c:pt idx="153">
                  <c:v>1.8839999999999999</c:v>
                </c:pt>
                <c:pt idx="154">
                  <c:v>2.1280000000000001</c:v>
                </c:pt>
                <c:pt idx="155">
                  <c:v>3.1909999999999998</c:v>
                </c:pt>
                <c:pt idx="156">
                  <c:v>2.1989999999999998</c:v>
                </c:pt>
                <c:pt idx="157">
                  <c:v>2.7919999999999998</c:v>
                </c:pt>
                <c:pt idx="158">
                  <c:v>2.4470000000000001</c:v>
                </c:pt>
                <c:pt idx="159">
                  <c:v>5.1360000000000001</c:v>
                </c:pt>
                <c:pt idx="160">
                  <c:v>3.125</c:v>
                </c:pt>
                <c:pt idx="161">
                  <c:v>3.246</c:v>
                </c:pt>
                <c:pt idx="162">
                  <c:v>11.617000000000001</c:v>
                </c:pt>
                <c:pt idx="163">
                  <c:v>10.231999999999999</c:v>
                </c:pt>
                <c:pt idx="164">
                  <c:v>6.7910000000000004</c:v>
                </c:pt>
                <c:pt idx="165">
                  <c:v>4.4470000000000001</c:v>
                </c:pt>
                <c:pt idx="166">
                  <c:v>6.2489999999999997</c:v>
                </c:pt>
                <c:pt idx="167">
                  <c:v>2.7890000000000001</c:v>
                </c:pt>
                <c:pt idx="168">
                  <c:v>1.177</c:v>
                </c:pt>
                <c:pt idx="169">
                  <c:v>0.83599999999999997</c:v>
                </c:pt>
                <c:pt idx="170">
                  <c:v>0.93500000000000005</c:v>
                </c:pt>
                <c:pt idx="171">
                  <c:v>3.2709999999999999</c:v>
                </c:pt>
                <c:pt idx="172">
                  <c:v>5.6230000000000002</c:v>
                </c:pt>
                <c:pt idx="173">
                  <c:v>3.782</c:v>
                </c:pt>
                <c:pt idx="174">
                  <c:v>5.2949999999999999</c:v>
                </c:pt>
                <c:pt idx="175">
                  <c:v>0</c:v>
                </c:pt>
                <c:pt idx="176">
                  <c:v>0</c:v>
                </c:pt>
                <c:pt idx="177">
                  <c:v>0</c:v>
                </c:pt>
                <c:pt idx="178">
                  <c:v>0</c:v>
                </c:pt>
                <c:pt idx="179">
                  <c:v>0</c:v>
                </c:pt>
              </c:numCache>
            </c:numRef>
          </c:yVal>
          <c:smooth val="0"/>
          <c:extLst xmlns:c16r2="http://schemas.microsoft.com/office/drawing/2015/06/chart">
            <c:ext xmlns:c16="http://schemas.microsoft.com/office/drawing/2014/chart" uri="{C3380CC4-5D6E-409C-BE32-E72D297353CC}">
              <c16:uniqueId val="{00000001-19FC-4957-B4D8-1324B5F3D897}"/>
            </c:ext>
          </c:extLst>
        </c:ser>
        <c:ser>
          <c:idx val="0"/>
          <c:order val="2"/>
          <c:tx>
            <c:strRef>
              <c:f>INPUTdata!$W$1</c:f>
              <c:strCache>
                <c:ptCount val="1"/>
                <c:pt idx="0">
                  <c:v>Minimal monthly discharge</c:v>
                </c:pt>
              </c:strCache>
            </c:strRef>
          </c:tx>
          <c:spPr>
            <a:ln w="19050">
              <a:solidFill>
                <a:srgbClr val="FF0000"/>
              </a:solidFill>
              <a:prstDash val="solid"/>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INPUTdata!$W$2:$W$1000</c:f>
              <c:numCache>
                <c:formatCode>General</c:formatCode>
                <c:ptCount val="999"/>
                <c:pt idx="0">
                  <c:v>0.55400000000000005</c:v>
                </c:pt>
                <c:pt idx="1">
                  <c:v>0.61699999999999999</c:v>
                </c:pt>
                <c:pt idx="2">
                  <c:v>0.61699999999999999</c:v>
                </c:pt>
                <c:pt idx="3">
                  <c:v>0.61699999999999999</c:v>
                </c:pt>
                <c:pt idx="4">
                  <c:v>1.2889999999999999</c:v>
                </c:pt>
                <c:pt idx="5">
                  <c:v>1</c:v>
                </c:pt>
                <c:pt idx="6">
                  <c:v>1.091</c:v>
                </c:pt>
                <c:pt idx="7">
                  <c:v>1.2889999999999999</c:v>
                </c:pt>
                <c:pt idx="8">
                  <c:v>1.5680000000000001</c:v>
                </c:pt>
                <c:pt idx="9">
                  <c:v>2.161</c:v>
                </c:pt>
                <c:pt idx="10">
                  <c:v>1.452</c:v>
                </c:pt>
                <c:pt idx="11">
                  <c:v>1</c:v>
                </c:pt>
                <c:pt idx="12">
                  <c:v>0.83199999999999996</c:v>
                </c:pt>
                <c:pt idx="13">
                  <c:v>0.75600000000000001</c:v>
                </c:pt>
                <c:pt idx="14">
                  <c:v>0.75600000000000001</c:v>
                </c:pt>
                <c:pt idx="15">
                  <c:v>0.91300000000000003</c:v>
                </c:pt>
                <c:pt idx="16">
                  <c:v>1.3959999999999999</c:v>
                </c:pt>
                <c:pt idx="17">
                  <c:v>2.4649999999999999</c:v>
                </c:pt>
                <c:pt idx="18">
                  <c:v>2.4649999999999999</c:v>
                </c:pt>
                <c:pt idx="19">
                  <c:v>2.8820000000000001</c:v>
                </c:pt>
                <c:pt idx="20">
                  <c:v>3.3410000000000002</c:v>
                </c:pt>
                <c:pt idx="21">
                  <c:v>3.1520000000000001</c:v>
                </c:pt>
                <c:pt idx="22">
                  <c:v>2.4649999999999999</c:v>
                </c:pt>
                <c:pt idx="23">
                  <c:v>1.8819999999999999</c:v>
                </c:pt>
                <c:pt idx="24">
                  <c:v>1.5680000000000001</c:v>
                </c:pt>
                <c:pt idx="25">
                  <c:v>1.3959999999999999</c:v>
                </c:pt>
                <c:pt idx="26">
                  <c:v>1.3959999999999999</c:v>
                </c:pt>
                <c:pt idx="27">
                  <c:v>1.452</c:v>
                </c:pt>
                <c:pt idx="28">
                  <c:v>1.5089999999999999</c:v>
                </c:pt>
                <c:pt idx="29">
                  <c:v>1.752</c:v>
                </c:pt>
                <c:pt idx="30">
                  <c:v>1.8819999999999999</c:v>
                </c:pt>
                <c:pt idx="31">
                  <c:v>2.0179999999999998</c:v>
                </c:pt>
                <c:pt idx="32">
                  <c:v>1.752</c:v>
                </c:pt>
                <c:pt idx="33">
                  <c:v>1.6279999999999999</c:v>
                </c:pt>
                <c:pt idx="34">
                  <c:v>1.752</c:v>
                </c:pt>
                <c:pt idx="35">
                  <c:v>1.752</c:v>
                </c:pt>
                <c:pt idx="36">
                  <c:v>1.1870000000000001</c:v>
                </c:pt>
                <c:pt idx="37">
                  <c:v>1.091</c:v>
                </c:pt>
                <c:pt idx="38">
                  <c:v>1.091</c:v>
                </c:pt>
                <c:pt idx="39">
                  <c:v>1.1870000000000001</c:v>
                </c:pt>
                <c:pt idx="40">
                  <c:v>1.2889999999999999</c:v>
                </c:pt>
                <c:pt idx="41">
                  <c:v>1.5680000000000001</c:v>
                </c:pt>
                <c:pt idx="42">
                  <c:v>2.97</c:v>
                </c:pt>
                <c:pt idx="43">
                  <c:v>4.3970000000000002</c:v>
                </c:pt>
                <c:pt idx="44">
                  <c:v>3.952</c:v>
                </c:pt>
                <c:pt idx="45">
                  <c:v>2.4649999999999999</c:v>
                </c:pt>
                <c:pt idx="46">
                  <c:v>2.31</c:v>
                </c:pt>
                <c:pt idx="47">
                  <c:v>1.5089999999999999</c:v>
                </c:pt>
                <c:pt idx="48">
                  <c:v>1.5089999999999999</c:v>
                </c:pt>
                <c:pt idx="49">
                  <c:v>1.1870000000000001</c:v>
                </c:pt>
                <c:pt idx="50">
                  <c:v>1</c:v>
                </c:pt>
                <c:pt idx="51">
                  <c:v>1</c:v>
                </c:pt>
                <c:pt idx="52">
                  <c:v>2.0179999999999998</c:v>
                </c:pt>
                <c:pt idx="53">
                  <c:v>2.161</c:v>
                </c:pt>
                <c:pt idx="54">
                  <c:v>2.0179999999999998</c:v>
                </c:pt>
                <c:pt idx="55">
                  <c:v>2.6269999999999998</c:v>
                </c:pt>
                <c:pt idx="56">
                  <c:v>2.6269999999999998</c:v>
                </c:pt>
                <c:pt idx="57">
                  <c:v>1.752</c:v>
                </c:pt>
                <c:pt idx="58">
                  <c:v>2.0179999999999998</c:v>
                </c:pt>
                <c:pt idx="59">
                  <c:v>1.752</c:v>
                </c:pt>
                <c:pt idx="60">
                  <c:v>1.3959999999999999</c:v>
                </c:pt>
                <c:pt idx="61">
                  <c:v>1.091</c:v>
                </c:pt>
                <c:pt idx="62">
                  <c:v>1.091</c:v>
                </c:pt>
                <c:pt idx="63">
                  <c:v>1.1379999999999999</c:v>
                </c:pt>
                <c:pt idx="64">
                  <c:v>1.752</c:v>
                </c:pt>
                <c:pt idx="65">
                  <c:v>1.8819999999999999</c:v>
                </c:pt>
                <c:pt idx="66">
                  <c:v>2.6269999999999998</c:v>
                </c:pt>
                <c:pt idx="67">
                  <c:v>2.4649999999999999</c:v>
                </c:pt>
                <c:pt idx="68">
                  <c:v>2.4649999999999999</c:v>
                </c:pt>
                <c:pt idx="69">
                  <c:v>2.6269999999999998</c:v>
                </c:pt>
                <c:pt idx="70">
                  <c:v>2.0179999999999998</c:v>
                </c:pt>
                <c:pt idx="71">
                  <c:v>1.5089999999999999</c:v>
                </c:pt>
                <c:pt idx="72">
                  <c:v>1.1379999999999999</c:v>
                </c:pt>
                <c:pt idx="73">
                  <c:v>0.95599999999999996</c:v>
                </c:pt>
                <c:pt idx="74">
                  <c:v>1.0449999999999999</c:v>
                </c:pt>
                <c:pt idx="75">
                  <c:v>1.238</c:v>
                </c:pt>
                <c:pt idx="76">
                  <c:v>2.4649999999999999</c:v>
                </c:pt>
                <c:pt idx="77">
                  <c:v>3.3410000000000002</c:v>
                </c:pt>
                <c:pt idx="78">
                  <c:v>2.97</c:v>
                </c:pt>
                <c:pt idx="79">
                  <c:v>4.0599999999999996</c:v>
                </c:pt>
                <c:pt idx="80">
                  <c:v>0</c:v>
                </c:pt>
                <c:pt idx="81">
                  <c:v>0</c:v>
                </c:pt>
                <c:pt idx="82">
                  <c:v>0</c:v>
                </c:pt>
                <c:pt idx="83">
                  <c:v>0</c:v>
                </c:pt>
                <c:pt idx="84">
                  <c:v>0.88100000000000001</c:v>
                </c:pt>
                <c:pt idx="85">
                  <c:v>0.93200000000000005</c:v>
                </c:pt>
                <c:pt idx="86">
                  <c:v>0.69299999999999995</c:v>
                </c:pt>
                <c:pt idx="87">
                  <c:v>0.88100000000000001</c:v>
                </c:pt>
                <c:pt idx="88">
                  <c:v>2.3029999999999999</c:v>
                </c:pt>
                <c:pt idx="89">
                  <c:v>1.63</c:v>
                </c:pt>
                <c:pt idx="90">
                  <c:v>2.121</c:v>
                </c:pt>
                <c:pt idx="91">
                  <c:v>2.9089999999999998</c:v>
                </c:pt>
                <c:pt idx="92">
                  <c:v>2.802</c:v>
                </c:pt>
                <c:pt idx="93">
                  <c:v>2.3029999999999999</c:v>
                </c:pt>
                <c:pt idx="94">
                  <c:v>1.784</c:v>
                </c:pt>
                <c:pt idx="95">
                  <c:v>0.78300000000000003</c:v>
                </c:pt>
                <c:pt idx="96">
                  <c:v>0.497</c:v>
                </c:pt>
                <c:pt idx="97">
                  <c:v>0.39900000000000002</c:v>
                </c:pt>
                <c:pt idx="98">
                  <c:v>0.497</c:v>
                </c:pt>
                <c:pt idx="99">
                  <c:v>1.0409999999999999</c:v>
                </c:pt>
                <c:pt idx="100">
                  <c:v>2.0329999999999999</c:v>
                </c:pt>
                <c:pt idx="101">
                  <c:v>2.802</c:v>
                </c:pt>
                <c:pt idx="102">
                  <c:v>3.0190000000000001</c:v>
                </c:pt>
                <c:pt idx="103">
                  <c:v>3.0190000000000001</c:v>
                </c:pt>
                <c:pt idx="104">
                  <c:v>3.1320000000000001</c:v>
                </c:pt>
                <c:pt idx="105">
                  <c:v>2.6970000000000001</c:v>
                </c:pt>
                <c:pt idx="106">
                  <c:v>2.9089999999999998</c:v>
                </c:pt>
                <c:pt idx="107">
                  <c:v>1.484</c:v>
                </c:pt>
                <c:pt idx="108">
                  <c:v>0.88100000000000001</c:v>
                </c:pt>
                <c:pt idx="109">
                  <c:v>0.78300000000000003</c:v>
                </c:pt>
                <c:pt idx="110">
                  <c:v>1.0980000000000001</c:v>
                </c:pt>
                <c:pt idx="111">
                  <c:v>2.3029999999999999</c:v>
                </c:pt>
                <c:pt idx="112">
                  <c:v>2.0329999999999999</c:v>
                </c:pt>
                <c:pt idx="113">
                  <c:v>2.6970000000000001</c:v>
                </c:pt>
                <c:pt idx="114">
                  <c:v>2.4950000000000001</c:v>
                </c:pt>
                <c:pt idx="115">
                  <c:v>2.0329999999999999</c:v>
                </c:pt>
                <c:pt idx="116">
                  <c:v>2.4950000000000001</c:v>
                </c:pt>
                <c:pt idx="117">
                  <c:v>2.121</c:v>
                </c:pt>
                <c:pt idx="118">
                  <c:v>1.347</c:v>
                </c:pt>
                <c:pt idx="119">
                  <c:v>1.2190000000000001</c:v>
                </c:pt>
                <c:pt idx="120">
                  <c:v>0.53300000000000003</c:v>
                </c:pt>
                <c:pt idx="121">
                  <c:v>0.53300000000000003</c:v>
                </c:pt>
                <c:pt idx="122">
                  <c:v>1.0409999999999999</c:v>
                </c:pt>
                <c:pt idx="123">
                  <c:v>0</c:v>
                </c:pt>
                <c:pt idx="124">
                  <c:v>1.865</c:v>
                </c:pt>
                <c:pt idx="125">
                  <c:v>3.0190000000000001</c:v>
                </c:pt>
                <c:pt idx="126">
                  <c:v>3.1320000000000001</c:v>
                </c:pt>
                <c:pt idx="127">
                  <c:v>3.3650000000000002</c:v>
                </c:pt>
                <c:pt idx="128">
                  <c:v>3.1320000000000001</c:v>
                </c:pt>
                <c:pt idx="129">
                  <c:v>3.3650000000000002</c:v>
                </c:pt>
                <c:pt idx="130">
                  <c:v>2.6970000000000001</c:v>
                </c:pt>
                <c:pt idx="131">
                  <c:v>2.3029999999999999</c:v>
                </c:pt>
                <c:pt idx="132">
                  <c:v>1.63</c:v>
                </c:pt>
                <c:pt idx="133">
                  <c:v>0.53300000000000003</c:v>
                </c:pt>
                <c:pt idx="134">
                  <c:v>0.73699999999999999</c:v>
                </c:pt>
                <c:pt idx="135">
                  <c:v>0.65</c:v>
                </c:pt>
                <c:pt idx="136">
                  <c:v>0.78300000000000003</c:v>
                </c:pt>
                <c:pt idx="137">
                  <c:v>3.1320000000000001</c:v>
                </c:pt>
                <c:pt idx="138">
                  <c:v>2.4950000000000001</c:v>
                </c:pt>
                <c:pt idx="139">
                  <c:v>2.121</c:v>
                </c:pt>
                <c:pt idx="140">
                  <c:v>1.948</c:v>
                </c:pt>
                <c:pt idx="141">
                  <c:v>0.88100000000000001</c:v>
                </c:pt>
                <c:pt idx="142">
                  <c:v>2.121</c:v>
                </c:pt>
                <c:pt idx="143">
                  <c:v>0</c:v>
                </c:pt>
                <c:pt idx="144">
                  <c:v>1.484</c:v>
                </c:pt>
                <c:pt idx="145">
                  <c:v>1.0980000000000001</c:v>
                </c:pt>
                <c:pt idx="146">
                  <c:v>0.88100000000000001</c:v>
                </c:pt>
                <c:pt idx="147">
                  <c:v>1.282</c:v>
                </c:pt>
                <c:pt idx="148">
                  <c:v>1.157</c:v>
                </c:pt>
                <c:pt idx="149">
                  <c:v>3.0190000000000001</c:v>
                </c:pt>
                <c:pt idx="150">
                  <c:v>2.121</c:v>
                </c:pt>
                <c:pt idx="151">
                  <c:v>1.2190000000000001</c:v>
                </c:pt>
                <c:pt idx="152">
                  <c:v>0.98499999999999999</c:v>
                </c:pt>
                <c:pt idx="153">
                  <c:v>0.60899999999999999</c:v>
                </c:pt>
                <c:pt idx="154">
                  <c:v>1.0980000000000001</c:v>
                </c:pt>
                <c:pt idx="155">
                  <c:v>1.948</c:v>
                </c:pt>
                <c:pt idx="156">
                  <c:v>1.282</c:v>
                </c:pt>
                <c:pt idx="157">
                  <c:v>2.121</c:v>
                </c:pt>
                <c:pt idx="158">
                  <c:v>1.63</c:v>
                </c:pt>
                <c:pt idx="159">
                  <c:v>2.2109999999999999</c:v>
                </c:pt>
                <c:pt idx="160">
                  <c:v>1.784</c:v>
                </c:pt>
                <c:pt idx="161">
                  <c:v>2.121</c:v>
                </c:pt>
                <c:pt idx="162">
                  <c:v>3.0190000000000001</c:v>
                </c:pt>
                <c:pt idx="163">
                  <c:v>2.4950000000000001</c:v>
                </c:pt>
                <c:pt idx="164">
                  <c:v>3.3650000000000002</c:v>
                </c:pt>
                <c:pt idx="165">
                  <c:v>3.0190000000000001</c:v>
                </c:pt>
                <c:pt idx="166">
                  <c:v>1.706</c:v>
                </c:pt>
                <c:pt idx="167">
                  <c:v>1.63</c:v>
                </c:pt>
                <c:pt idx="168">
                  <c:v>0.73699999999999999</c:v>
                </c:pt>
                <c:pt idx="169">
                  <c:v>0.53300000000000003</c:v>
                </c:pt>
                <c:pt idx="170">
                  <c:v>0.53300000000000003</c:v>
                </c:pt>
                <c:pt idx="171">
                  <c:v>1.484</c:v>
                </c:pt>
                <c:pt idx="172">
                  <c:v>2.802</c:v>
                </c:pt>
                <c:pt idx="173">
                  <c:v>2.802</c:v>
                </c:pt>
                <c:pt idx="174">
                  <c:v>3.3650000000000002</c:v>
                </c:pt>
                <c:pt idx="175">
                  <c:v>0</c:v>
                </c:pt>
                <c:pt idx="176">
                  <c:v>0</c:v>
                </c:pt>
                <c:pt idx="177">
                  <c:v>0</c:v>
                </c:pt>
                <c:pt idx="178">
                  <c:v>0</c:v>
                </c:pt>
                <c:pt idx="179">
                  <c:v>0</c:v>
                </c:pt>
              </c:numCache>
            </c:numRef>
          </c:yVal>
          <c:smooth val="0"/>
          <c:extLst xmlns:c16r2="http://schemas.microsoft.com/office/drawing/2015/06/chart">
            <c:ext xmlns:c16="http://schemas.microsoft.com/office/drawing/2014/chart" uri="{C3380CC4-5D6E-409C-BE32-E72D297353CC}">
              <c16:uniqueId val="{00000002-19FC-4957-B4D8-1324B5F3D897}"/>
            </c:ext>
          </c:extLst>
        </c:ser>
        <c:dLbls>
          <c:showLegendKey val="0"/>
          <c:showVal val="0"/>
          <c:showCatName val="0"/>
          <c:showSerName val="0"/>
          <c:showPercent val="0"/>
          <c:showBubbleSize val="0"/>
        </c:dLbls>
        <c:axId val="188896384"/>
        <c:axId val="188897920"/>
      </c:scatterChart>
      <c:valAx>
        <c:axId val="188896384"/>
        <c:scaling>
          <c:orientation val="minMax"/>
          <c:max val="42045"/>
          <c:min val="36540"/>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8897920"/>
        <c:crosses val="autoZero"/>
        <c:crossBetween val="midCat"/>
        <c:majorUnit val="735"/>
        <c:minorUnit val="25.564"/>
      </c:valAx>
      <c:valAx>
        <c:axId val="188897920"/>
        <c:scaling>
          <c:orientation val="minMax"/>
          <c:max val="40"/>
          <c:min val="0"/>
        </c:scaling>
        <c:delete val="0"/>
        <c:axPos val="l"/>
        <c:majorGridlines>
          <c:spPr>
            <a:ln w="3175">
              <a:solidFill>
                <a:srgbClr val="000000"/>
              </a:solidFill>
              <a:prstDash val="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6.1263670667548445E-3"/>
              <c:y val="0.3129036048817174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CE"/>
                <a:ea typeface="Arial CE"/>
                <a:cs typeface="Arial CE"/>
              </a:defRPr>
            </a:pPr>
            <a:endParaRPr lang="cs-CZ"/>
          </a:p>
        </c:txPr>
        <c:crossAx val="188896384"/>
        <c:crosses val="autoZero"/>
        <c:crossBetween val="midCat"/>
        <c:majorUnit val="5"/>
        <c:minorUnit val="0.1"/>
      </c:valAx>
      <c:spPr>
        <a:noFill/>
        <a:ln w="12700">
          <a:solidFill>
            <a:srgbClr val="000000"/>
          </a:solidFill>
          <a:prstDash val="solid"/>
        </a:ln>
      </c:spPr>
    </c:plotArea>
    <c:legend>
      <c:legendPos val="r"/>
      <c:layout>
        <c:manualLayout>
          <c:xMode val="edge"/>
          <c:yMode val="edge"/>
          <c:x val="0.1284066225335693"/>
          <c:y val="0.10932711201203439"/>
          <c:w val="0.40530002301463719"/>
          <c:h val="0.18058583333333333"/>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44535748143322"/>
          <c:y val="8.3871099847372496E-2"/>
          <c:w val="0.84557783040449774"/>
          <c:h val="0.77419476782189989"/>
        </c:manualLayout>
      </c:layout>
      <c:scatterChart>
        <c:scatterStyle val="lineMarker"/>
        <c:varyColors val="0"/>
        <c:ser>
          <c:idx val="0"/>
          <c:order val="0"/>
          <c:tx>
            <c:strRef>
              <c:f>Discharge!$AR$1</c:f>
              <c:strCache>
                <c:ptCount val="1"/>
                <c:pt idx="0">
                  <c:v>Average monthly discharge</c:v>
                </c:pt>
              </c:strCache>
            </c:strRef>
          </c:tx>
          <c:spPr>
            <a:ln w="19050">
              <a:solidFill>
                <a:srgbClr val="0000FF"/>
              </a:solidFill>
              <a:prstDash val="solid"/>
            </a:ln>
          </c:spPr>
          <c:marker>
            <c:symbol val="none"/>
          </c:marker>
          <c:xVal>
            <c:numRef>
              <c:f>Discharge!$AP$2:$AP$421</c:f>
              <c:numCache>
                <c:formatCode>dd/mm/yy</c:formatCode>
                <c:ptCount val="420"/>
                <c:pt idx="0">
                  <c:v>29966</c:v>
                </c:pt>
                <c:pt idx="1">
                  <c:v>29997</c:v>
                </c:pt>
                <c:pt idx="2">
                  <c:v>30025</c:v>
                </c:pt>
                <c:pt idx="3">
                  <c:v>30056</c:v>
                </c:pt>
                <c:pt idx="4">
                  <c:v>30086</c:v>
                </c:pt>
                <c:pt idx="5">
                  <c:v>30117</c:v>
                </c:pt>
                <c:pt idx="6">
                  <c:v>30147</c:v>
                </c:pt>
                <c:pt idx="7">
                  <c:v>30178</c:v>
                </c:pt>
                <c:pt idx="8">
                  <c:v>30209</c:v>
                </c:pt>
                <c:pt idx="9">
                  <c:v>30239</c:v>
                </c:pt>
                <c:pt idx="10">
                  <c:v>30270</c:v>
                </c:pt>
                <c:pt idx="11">
                  <c:v>30300</c:v>
                </c:pt>
                <c:pt idx="12">
                  <c:v>30331</c:v>
                </c:pt>
                <c:pt idx="13">
                  <c:v>30362</c:v>
                </c:pt>
                <c:pt idx="14">
                  <c:v>30390</c:v>
                </c:pt>
                <c:pt idx="15">
                  <c:v>30421</c:v>
                </c:pt>
                <c:pt idx="16">
                  <c:v>30451</c:v>
                </c:pt>
                <c:pt idx="17">
                  <c:v>30482</c:v>
                </c:pt>
                <c:pt idx="18">
                  <c:v>30512</c:v>
                </c:pt>
                <c:pt idx="19">
                  <c:v>30543</c:v>
                </c:pt>
                <c:pt idx="20">
                  <c:v>30574</c:v>
                </c:pt>
                <c:pt idx="21">
                  <c:v>30604</c:v>
                </c:pt>
                <c:pt idx="22">
                  <c:v>30635</c:v>
                </c:pt>
                <c:pt idx="23">
                  <c:v>30665</c:v>
                </c:pt>
                <c:pt idx="24">
                  <c:v>30696</c:v>
                </c:pt>
                <c:pt idx="25">
                  <c:v>30727</c:v>
                </c:pt>
                <c:pt idx="26">
                  <c:v>30756</c:v>
                </c:pt>
                <c:pt idx="27">
                  <c:v>30787</c:v>
                </c:pt>
                <c:pt idx="28">
                  <c:v>30817</c:v>
                </c:pt>
                <c:pt idx="29">
                  <c:v>30848</c:v>
                </c:pt>
                <c:pt idx="30">
                  <c:v>30878</c:v>
                </c:pt>
                <c:pt idx="31">
                  <c:v>30909</c:v>
                </c:pt>
                <c:pt idx="32">
                  <c:v>30940</c:v>
                </c:pt>
                <c:pt idx="33">
                  <c:v>30970</c:v>
                </c:pt>
                <c:pt idx="34">
                  <c:v>31001</c:v>
                </c:pt>
                <c:pt idx="35">
                  <c:v>31031</c:v>
                </c:pt>
                <c:pt idx="36">
                  <c:v>31062</c:v>
                </c:pt>
                <c:pt idx="37">
                  <c:v>31093</c:v>
                </c:pt>
                <c:pt idx="38">
                  <c:v>31121</c:v>
                </c:pt>
                <c:pt idx="39">
                  <c:v>31152</c:v>
                </c:pt>
                <c:pt idx="40">
                  <c:v>31182</c:v>
                </c:pt>
                <c:pt idx="41">
                  <c:v>31213</c:v>
                </c:pt>
                <c:pt idx="42">
                  <c:v>31243</c:v>
                </c:pt>
                <c:pt idx="43">
                  <c:v>31274</c:v>
                </c:pt>
                <c:pt idx="44">
                  <c:v>31305</c:v>
                </c:pt>
                <c:pt idx="45">
                  <c:v>31335</c:v>
                </c:pt>
                <c:pt idx="46">
                  <c:v>31366</c:v>
                </c:pt>
                <c:pt idx="47">
                  <c:v>31396</c:v>
                </c:pt>
                <c:pt idx="48">
                  <c:v>31427</c:v>
                </c:pt>
                <c:pt idx="49">
                  <c:v>31458</c:v>
                </c:pt>
                <c:pt idx="50">
                  <c:v>31486</c:v>
                </c:pt>
                <c:pt idx="51">
                  <c:v>31517</c:v>
                </c:pt>
                <c:pt idx="52">
                  <c:v>31547</c:v>
                </c:pt>
                <c:pt idx="53">
                  <c:v>31578</c:v>
                </c:pt>
                <c:pt idx="54">
                  <c:v>31608</c:v>
                </c:pt>
                <c:pt idx="55">
                  <c:v>31639</c:v>
                </c:pt>
                <c:pt idx="56">
                  <c:v>31670</c:v>
                </c:pt>
                <c:pt idx="57">
                  <c:v>31700</c:v>
                </c:pt>
                <c:pt idx="58">
                  <c:v>31731</c:v>
                </c:pt>
                <c:pt idx="59">
                  <c:v>31761</c:v>
                </c:pt>
                <c:pt idx="60">
                  <c:v>31792</c:v>
                </c:pt>
                <c:pt idx="61">
                  <c:v>31823</c:v>
                </c:pt>
                <c:pt idx="62">
                  <c:v>31851</c:v>
                </c:pt>
                <c:pt idx="63">
                  <c:v>31882</c:v>
                </c:pt>
                <c:pt idx="64">
                  <c:v>31912</c:v>
                </c:pt>
                <c:pt idx="65">
                  <c:v>31943</c:v>
                </c:pt>
                <c:pt idx="66">
                  <c:v>31973</c:v>
                </c:pt>
                <c:pt idx="67">
                  <c:v>32004</c:v>
                </c:pt>
                <c:pt idx="68">
                  <c:v>32035</c:v>
                </c:pt>
                <c:pt idx="69">
                  <c:v>32065</c:v>
                </c:pt>
                <c:pt idx="70">
                  <c:v>32096</c:v>
                </c:pt>
                <c:pt idx="71">
                  <c:v>32126</c:v>
                </c:pt>
                <c:pt idx="72">
                  <c:v>32157</c:v>
                </c:pt>
                <c:pt idx="73">
                  <c:v>32188</c:v>
                </c:pt>
                <c:pt idx="74">
                  <c:v>32217</c:v>
                </c:pt>
                <c:pt idx="75">
                  <c:v>32248</c:v>
                </c:pt>
                <c:pt idx="76">
                  <c:v>32278</c:v>
                </c:pt>
                <c:pt idx="77">
                  <c:v>32309</c:v>
                </c:pt>
                <c:pt idx="78">
                  <c:v>32339</c:v>
                </c:pt>
                <c:pt idx="79">
                  <c:v>32370</c:v>
                </c:pt>
                <c:pt idx="80">
                  <c:v>32401</c:v>
                </c:pt>
                <c:pt idx="81">
                  <c:v>32431</c:v>
                </c:pt>
                <c:pt idx="82">
                  <c:v>32462</c:v>
                </c:pt>
                <c:pt idx="83">
                  <c:v>32492</c:v>
                </c:pt>
                <c:pt idx="84">
                  <c:v>32523</c:v>
                </c:pt>
                <c:pt idx="85">
                  <c:v>32554</c:v>
                </c:pt>
                <c:pt idx="86">
                  <c:v>32582</c:v>
                </c:pt>
                <c:pt idx="87">
                  <c:v>32613</c:v>
                </c:pt>
                <c:pt idx="88">
                  <c:v>32643</c:v>
                </c:pt>
                <c:pt idx="89">
                  <c:v>32674</c:v>
                </c:pt>
                <c:pt idx="90">
                  <c:v>32704</c:v>
                </c:pt>
                <c:pt idx="91">
                  <c:v>32735</c:v>
                </c:pt>
                <c:pt idx="92">
                  <c:v>32766</c:v>
                </c:pt>
                <c:pt idx="93">
                  <c:v>32796</c:v>
                </c:pt>
                <c:pt idx="94">
                  <c:v>32827</c:v>
                </c:pt>
                <c:pt idx="95">
                  <c:v>32857</c:v>
                </c:pt>
                <c:pt idx="96">
                  <c:v>32888</c:v>
                </c:pt>
                <c:pt idx="97">
                  <c:v>32919</c:v>
                </c:pt>
                <c:pt idx="98">
                  <c:v>32947</c:v>
                </c:pt>
                <c:pt idx="99">
                  <c:v>32978</c:v>
                </c:pt>
                <c:pt idx="100">
                  <c:v>33008</c:v>
                </c:pt>
                <c:pt idx="101">
                  <c:v>33039</c:v>
                </c:pt>
                <c:pt idx="102">
                  <c:v>33069</c:v>
                </c:pt>
                <c:pt idx="103">
                  <c:v>33100</c:v>
                </c:pt>
                <c:pt idx="104">
                  <c:v>33131</c:v>
                </c:pt>
                <c:pt idx="105">
                  <c:v>33161</c:v>
                </c:pt>
                <c:pt idx="106">
                  <c:v>33192</c:v>
                </c:pt>
                <c:pt idx="107">
                  <c:v>33222</c:v>
                </c:pt>
                <c:pt idx="108">
                  <c:v>33253</c:v>
                </c:pt>
                <c:pt idx="109">
                  <c:v>33284</c:v>
                </c:pt>
                <c:pt idx="110">
                  <c:v>33312</c:v>
                </c:pt>
                <c:pt idx="111">
                  <c:v>33343</c:v>
                </c:pt>
                <c:pt idx="112">
                  <c:v>33373</c:v>
                </c:pt>
                <c:pt idx="113">
                  <c:v>33404</c:v>
                </c:pt>
                <c:pt idx="114">
                  <c:v>33434</c:v>
                </c:pt>
                <c:pt idx="115">
                  <c:v>33465</c:v>
                </c:pt>
                <c:pt idx="116">
                  <c:v>33496</c:v>
                </c:pt>
                <c:pt idx="117">
                  <c:v>33526</c:v>
                </c:pt>
                <c:pt idx="118">
                  <c:v>33557</c:v>
                </c:pt>
                <c:pt idx="119">
                  <c:v>33587</c:v>
                </c:pt>
                <c:pt idx="120">
                  <c:v>33618</c:v>
                </c:pt>
                <c:pt idx="121">
                  <c:v>33649</c:v>
                </c:pt>
                <c:pt idx="122">
                  <c:v>33678</c:v>
                </c:pt>
                <c:pt idx="123">
                  <c:v>33709</c:v>
                </c:pt>
                <c:pt idx="124">
                  <c:v>33739</c:v>
                </c:pt>
                <c:pt idx="125">
                  <c:v>33770</c:v>
                </c:pt>
                <c:pt idx="126">
                  <c:v>33800</c:v>
                </c:pt>
                <c:pt idx="127">
                  <c:v>33831</c:v>
                </c:pt>
                <c:pt idx="128">
                  <c:v>33862</c:v>
                </c:pt>
                <c:pt idx="129">
                  <c:v>33892</c:v>
                </c:pt>
                <c:pt idx="130">
                  <c:v>33923</c:v>
                </c:pt>
                <c:pt idx="131">
                  <c:v>33953</c:v>
                </c:pt>
                <c:pt idx="132">
                  <c:v>33984</c:v>
                </c:pt>
                <c:pt idx="133">
                  <c:v>34015</c:v>
                </c:pt>
                <c:pt idx="134">
                  <c:v>34043</c:v>
                </c:pt>
                <c:pt idx="135">
                  <c:v>34074</c:v>
                </c:pt>
                <c:pt idx="136">
                  <c:v>34104</c:v>
                </c:pt>
                <c:pt idx="137">
                  <c:v>34135</c:v>
                </c:pt>
                <c:pt idx="138">
                  <c:v>34165</c:v>
                </c:pt>
                <c:pt idx="139">
                  <c:v>34196</c:v>
                </c:pt>
                <c:pt idx="140">
                  <c:v>34227</c:v>
                </c:pt>
                <c:pt idx="141">
                  <c:v>34257</c:v>
                </c:pt>
                <c:pt idx="142">
                  <c:v>34288</c:v>
                </c:pt>
                <c:pt idx="143">
                  <c:v>34318</c:v>
                </c:pt>
                <c:pt idx="144">
                  <c:v>34349</c:v>
                </c:pt>
                <c:pt idx="145">
                  <c:v>34380</c:v>
                </c:pt>
                <c:pt idx="146">
                  <c:v>34408</c:v>
                </c:pt>
                <c:pt idx="147">
                  <c:v>34439</c:v>
                </c:pt>
                <c:pt idx="148">
                  <c:v>34469</c:v>
                </c:pt>
                <c:pt idx="149">
                  <c:v>34500</c:v>
                </c:pt>
                <c:pt idx="150">
                  <c:v>34530</c:v>
                </c:pt>
                <c:pt idx="151">
                  <c:v>34561</c:v>
                </c:pt>
                <c:pt idx="152">
                  <c:v>34592</c:v>
                </c:pt>
                <c:pt idx="153">
                  <c:v>34622</c:v>
                </c:pt>
                <c:pt idx="154">
                  <c:v>34653</c:v>
                </c:pt>
                <c:pt idx="155">
                  <c:v>34683</c:v>
                </c:pt>
                <c:pt idx="156">
                  <c:v>34714</c:v>
                </c:pt>
                <c:pt idx="157">
                  <c:v>34745</c:v>
                </c:pt>
                <c:pt idx="158">
                  <c:v>34773</c:v>
                </c:pt>
                <c:pt idx="159">
                  <c:v>34804</c:v>
                </c:pt>
                <c:pt idx="160">
                  <c:v>34834</c:v>
                </c:pt>
                <c:pt idx="161">
                  <c:v>34865</c:v>
                </c:pt>
                <c:pt idx="162">
                  <c:v>34895</c:v>
                </c:pt>
                <c:pt idx="163">
                  <c:v>34926</c:v>
                </c:pt>
                <c:pt idx="164">
                  <c:v>34957</c:v>
                </c:pt>
                <c:pt idx="165">
                  <c:v>34987</c:v>
                </c:pt>
                <c:pt idx="166">
                  <c:v>35018</c:v>
                </c:pt>
                <c:pt idx="167">
                  <c:v>35048</c:v>
                </c:pt>
                <c:pt idx="168">
                  <c:v>35079</c:v>
                </c:pt>
                <c:pt idx="169">
                  <c:v>35110</c:v>
                </c:pt>
                <c:pt idx="170">
                  <c:v>35139</c:v>
                </c:pt>
                <c:pt idx="171">
                  <c:v>35170</c:v>
                </c:pt>
                <c:pt idx="172">
                  <c:v>35200</c:v>
                </c:pt>
                <c:pt idx="173">
                  <c:v>35231</c:v>
                </c:pt>
                <c:pt idx="174">
                  <c:v>35261</c:v>
                </c:pt>
                <c:pt idx="175">
                  <c:v>35292</c:v>
                </c:pt>
                <c:pt idx="176">
                  <c:v>35323</c:v>
                </c:pt>
                <c:pt idx="177">
                  <c:v>35353</c:v>
                </c:pt>
                <c:pt idx="178">
                  <c:v>35384</c:v>
                </c:pt>
                <c:pt idx="179">
                  <c:v>35414</c:v>
                </c:pt>
                <c:pt idx="180">
                  <c:v>35445</c:v>
                </c:pt>
                <c:pt idx="181">
                  <c:v>35476</c:v>
                </c:pt>
                <c:pt idx="182">
                  <c:v>35504</c:v>
                </c:pt>
                <c:pt idx="183">
                  <c:v>35535</c:v>
                </c:pt>
                <c:pt idx="184">
                  <c:v>35565</c:v>
                </c:pt>
                <c:pt idx="185">
                  <c:v>35596</c:v>
                </c:pt>
                <c:pt idx="186">
                  <c:v>35626</c:v>
                </c:pt>
                <c:pt idx="187">
                  <c:v>35657</c:v>
                </c:pt>
                <c:pt idx="188">
                  <c:v>35688</c:v>
                </c:pt>
                <c:pt idx="189">
                  <c:v>35718</c:v>
                </c:pt>
                <c:pt idx="190">
                  <c:v>35749</c:v>
                </c:pt>
                <c:pt idx="191">
                  <c:v>35779</c:v>
                </c:pt>
                <c:pt idx="192">
                  <c:v>35810</c:v>
                </c:pt>
                <c:pt idx="193">
                  <c:v>35841</c:v>
                </c:pt>
                <c:pt idx="194">
                  <c:v>35869</c:v>
                </c:pt>
                <c:pt idx="195">
                  <c:v>35900</c:v>
                </c:pt>
                <c:pt idx="196">
                  <c:v>35930</c:v>
                </c:pt>
                <c:pt idx="197">
                  <c:v>35961</c:v>
                </c:pt>
                <c:pt idx="198">
                  <c:v>35991</c:v>
                </c:pt>
                <c:pt idx="199">
                  <c:v>36022</c:v>
                </c:pt>
                <c:pt idx="200">
                  <c:v>36053</c:v>
                </c:pt>
                <c:pt idx="201">
                  <c:v>36083</c:v>
                </c:pt>
                <c:pt idx="202">
                  <c:v>36114</c:v>
                </c:pt>
                <c:pt idx="203">
                  <c:v>36144</c:v>
                </c:pt>
                <c:pt idx="204">
                  <c:v>36175</c:v>
                </c:pt>
                <c:pt idx="205">
                  <c:v>36206</c:v>
                </c:pt>
                <c:pt idx="206">
                  <c:v>36234</c:v>
                </c:pt>
                <c:pt idx="207">
                  <c:v>36265</c:v>
                </c:pt>
                <c:pt idx="208">
                  <c:v>36295</c:v>
                </c:pt>
                <c:pt idx="209">
                  <c:v>36326</c:v>
                </c:pt>
                <c:pt idx="210">
                  <c:v>36356</c:v>
                </c:pt>
                <c:pt idx="211">
                  <c:v>36387</c:v>
                </c:pt>
                <c:pt idx="212">
                  <c:v>36418</c:v>
                </c:pt>
                <c:pt idx="213">
                  <c:v>36448</c:v>
                </c:pt>
                <c:pt idx="214">
                  <c:v>36479</c:v>
                </c:pt>
                <c:pt idx="215">
                  <c:v>36509</c:v>
                </c:pt>
                <c:pt idx="216">
                  <c:v>36540</c:v>
                </c:pt>
                <c:pt idx="217">
                  <c:v>36571</c:v>
                </c:pt>
                <c:pt idx="218">
                  <c:v>36600</c:v>
                </c:pt>
                <c:pt idx="219">
                  <c:v>36631</c:v>
                </c:pt>
                <c:pt idx="220">
                  <c:v>36661</c:v>
                </c:pt>
                <c:pt idx="221">
                  <c:v>36692</c:v>
                </c:pt>
                <c:pt idx="222">
                  <c:v>36722</c:v>
                </c:pt>
                <c:pt idx="223">
                  <c:v>36753</c:v>
                </c:pt>
                <c:pt idx="224">
                  <c:v>36784</c:v>
                </c:pt>
                <c:pt idx="225">
                  <c:v>36814</c:v>
                </c:pt>
                <c:pt idx="226">
                  <c:v>36845</c:v>
                </c:pt>
                <c:pt idx="227">
                  <c:v>36875</c:v>
                </c:pt>
                <c:pt idx="228">
                  <c:v>36906</c:v>
                </c:pt>
                <c:pt idx="229">
                  <c:v>36937</c:v>
                </c:pt>
                <c:pt idx="230">
                  <c:v>36965</c:v>
                </c:pt>
                <c:pt idx="231">
                  <c:v>36996</c:v>
                </c:pt>
                <c:pt idx="232">
                  <c:v>37026</c:v>
                </c:pt>
                <c:pt idx="233">
                  <c:v>37057</c:v>
                </c:pt>
                <c:pt idx="234">
                  <c:v>37087</c:v>
                </c:pt>
                <c:pt idx="235">
                  <c:v>37118</c:v>
                </c:pt>
                <c:pt idx="236">
                  <c:v>37149</c:v>
                </c:pt>
                <c:pt idx="237">
                  <c:v>37179</c:v>
                </c:pt>
                <c:pt idx="238">
                  <c:v>37210</c:v>
                </c:pt>
                <c:pt idx="239">
                  <c:v>37240</c:v>
                </c:pt>
                <c:pt idx="240">
                  <c:v>37271</c:v>
                </c:pt>
                <c:pt idx="241">
                  <c:v>37302</c:v>
                </c:pt>
                <c:pt idx="242">
                  <c:v>37330</c:v>
                </c:pt>
                <c:pt idx="243">
                  <c:v>37361</c:v>
                </c:pt>
                <c:pt idx="244">
                  <c:v>37391</c:v>
                </c:pt>
                <c:pt idx="245">
                  <c:v>37422</c:v>
                </c:pt>
                <c:pt idx="246">
                  <c:v>37452</c:v>
                </c:pt>
                <c:pt idx="247">
                  <c:v>37483</c:v>
                </c:pt>
                <c:pt idx="248">
                  <c:v>37514</c:v>
                </c:pt>
                <c:pt idx="249">
                  <c:v>37544</c:v>
                </c:pt>
                <c:pt idx="250">
                  <c:v>37575</c:v>
                </c:pt>
                <c:pt idx="251">
                  <c:v>37605</c:v>
                </c:pt>
                <c:pt idx="252">
                  <c:v>37636</c:v>
                </c:pt>
                <c:pt idx="253">
                  <c:v>37667</c:v>
                </c:pt>
                <c:pt idx="254">
                  <c:v>37695</c:v>
                </c:pt>
                <c:pt idx="255">
                  <c:v>37726</c:v>
                </c:pt>
                <c:pt idx="256">
                  <c:v>37756</c:v>
                </c:pt>
                <c:pt idx="257">
                  <c:v>37787</c:v>
                </c:pt>
                <c:pt idx="258">
                  <c:v>37817</c:v>
                </c:pt>
                <c:pt idx="259">
                  <c:v>37848</c:v>
                </c:pt>
                <c:pt idx="260">
                  <c:v>37879</c:v>
                </c:pt>
                <c:pt idx="261">
                  <c:v>37909</c:v>
                </c:pt>
                <c:pt idx="262">
                  <c:v>37940</c:v>
                </c:pt>
                <c:pt idx="263">
                  <c:v>37970</c:v>
                </c:pt>
                <c:pt idx="264">
                  <c:v>38001</c:v>
                </c:pt>
                <c:pt idx="265">
                  <c:v>38032</c:v>
                </c:pt>
                <c:pt idx="266">
                  <c:v>38061</c:v>
                </c:pt>
                <c:pt idx="267">
                  <c:v>38092</c:v>
                </c:pt>
                <c:pt idx="268">
                  <c:v>38122</c:v>
                </c:pt>
                <c:pt idx="269">
                  <c:v>38153</c:v>
                </c:pt>
                <c:pt idx="270">
                  <c:v>38183</c:v>
                </c:pt>
                <c:pt idx="271">
                  <c:v>38214</c:v>
                </c:pt>
                <c:pt idx="272">
                  <c:v>38245</c:v>
                </c:pt>
                <c:pt idx="273">
                  <c:v>38275</c:v>
                </c:pt>
                <c:pt idx="274">
                  <c:v>38306</c:v>
                </c:pt>
                <c:pt idx="275">
                  <c:v>38336</c:v>
                </c:pt>
                <c:pt idx="276">
                  <c:v>38367</c:v>
                </c:pt>
                <c:pt idx="277">
                  <c:v>38398</c:v>
                </c:pt>
                <c:pt idx="278">
                  <c:v>38426</c:v>
                </c:pt>
                <c:pt idx="279">
                  <c:v>38457</c:v>
                </c:pt>
                <c:pt idx="280">
                  <c:v>38487</c:v>
                </c:pt>
                <c:pt idx="281">
                  <c:v>38518</c:v>
                </c:pt>
                <c:pt idx="282">
                  <c:v>38548</c:v>
                </c:pt>
                <c:pt idx="283">
                  <c:v>38579</c:v>
                </c:pt>
                <c:pt idx="284">
                  <c:v>38610</c:v>
                </c:pt>
                <c:pt idx="285">
                  <c:v>38640</c:v>
                </c:pt>
                <c:pt idx="286">
                  <c:v>38671</c:v>
                </c:pt>
                <c:pt idx="287">
                  <c:v>38701</c:v>
                </c:pt>
                <c:pt idx="288">
                  <c:v>38732</c:v>
                </c:pt>
                <c:pt idx="289">
                  <c:v>38763</c:v>
                </c:pt>
                <c:pt idx="290">
                  <c:v>38791</c:v>
                </c:pt>
                <c:pt idx="291">
                  <c:v>38822</c:v>
                </c:pt>
                <c:pt idx="292">
                  <c:v>38852</c:v>
                </c:pt>
                <c:pt idx="293">
                  <c:v>38883</c:v>
                </c:pt>
                <c:pt idx="294">
                  <c:v>38913</c:v>
                </c:pt>
                <c:pt idx="295">
                  <c:v>38944</c:v>
                </c:pt>
                <c:pt idx="296">
                  <c:v>38975</c:v>
                </c:pt>
                <c:pt idx="297">
                  <c:v>39005</c:v>
                </c:pt>
                <c:pt idx="298">
                  <c:v>39036</c:v>
                </c:pt>
                <c:pt idx="299">
                  <c:v>39066</c:v>
                </c:pt>
                <c:pt idx="300">
                  <c:v>39097</c:v>
                </c:pt>
                <c:pt idx="301">
                  <c:v>39128</c:v>
                </c:pt>
                <c:pt idx="302">
                  <c:v>39156</c:v>
                </c:pt>
                <c:pt idx="303">
                  <c:v>39187</c:v>
                </c:pt>
                <c:pt idx="304">
                  <c:v>39217</c:v>
                </c:pt>
                <c:pt idx="305">
                  <c:v>39248</c:v>
                </c:pt>
                <c:pt idx="306">
                  <c:v>39278</c:v>
                </c:pt>
                <c:pt idx="307">
                  <c:v>39309</c:v>
                </c:pt>
                <c:pt idx="308">
                  <c:v>39340</c:v>
                </c:pt>
                <c:pt idx="309">
                  <c:v>39370</c:v>
                </c:pt>
                <c:pt idx="310">
                  <c:v>39401</c:v>
                </c:pt>
                <c:pt idx="311">
                  <c:v>39431</c:v>
                </c:pt>
                <c:pt idx="312">
                  <c:v>39462</c:v>
                </c:pt>
                <c:pt idx="313">
                  <c:v>39493</c:v>
                </c:pt>
                <c:pt idx="314">
                  <c:v>39522</c:v>
                </c:pt>
                <c:pt idx="315">
                  <c:v>39553</c:v>
                </c:pt>
                <c:pt idx="316">
                  <c:v>39583</c:v>
                </c:pt>
                <c:pt idx="317">
                  <c:v>39614</c:v>
                </c:pt>
                <c:pt idx="318">
                  <c:v>39644</c:v>
                </c:pt>
                <c:pt idx="319">
                  <c:v>39675</c:v>
                </c:pt>
                <c:pt idx="320">
                  <c:v>39706</c:v>
                </c:pt>
                <c:pt idx="321">
                  <c:v>39736</c:v>
                </c:pt>
                <c:pt idx="322">
                  <c:v>39767</c:v>
                </c:pt>
                <c:pt idx="323">
                  <c:v>39797</c:v>
                </c:pt>
                <c:pt idx="324">
                  <c:v>39828</c:v>
                </c:pt>
                <c:pt idx="325">
                  <c:v>39859</c:v>
                </c:pt>
                <c:pt idx="326">
                  <c:v>39887</c:v>
                </c:pt>
                <c:pt idx="327">
                  <c:v>39918</c:v>
                </c:pt>
                <c:pt idx="328">
                  <c:v>39948</c:v>
                </c:pt>
                <c:pt idx="329">
                  <c:v>39979</c:v>
                </c:pt>
                <c:pt idx="330">
                  <c:v>40009</c:v>
                </c:pt>
                <c:pt idx="331">
                  <c:v>40040</c:v>
                </c:pt>
                <c:pt idx="332">
                  <c:v>40071</c:v>
                </c:pt>
                <c:pt idx="333">
                  <c:v>40101</c:v>
                </c:pt>
                <c:pt idx="334">
                  <c:v>40132</c:v>
                </c:pt>
                <c:pt idx="335">
                  <c:v>40162</c:v>
                </c:pt>
                <c:pt idx="336">
                  <c:v>40193</c:v>
                </c:pt>
                <c:pt idx="337">
                  <c:v>40224</c:v>
                </c:pt>
                <c:pt idx="338">
                  <c:v>40252</c:v>
                </c:pt>
                <c:pt idx="339">
                  <c:v>40283</c:v>
                </c:pt>
                <c:pt idx="340">
                  <c:v>40313</c:v>
                </c:pt>
                <c:pt idx="341">
                  <c:v>40344</c:v>
                </c:pt>
                <c:pt idx="342">
                  <c:v>40374</c:v>
                </c:pt>
                <c:pt idx="343">
                  <c:v>40405</c:v>
                </c:pt>
                <c:pt idx="344">
                  <c:v>40436</c:v>
                </c:pt>
                <c:pt idx="345">
                  <c:v>40466</c:v>
                </c:pt>
                <c:pt idx="346">
                  <c:v>40497</c:v>
                </c:pt>
                <c:pt idx="347">
                  <c:v>40527</c:v>
                </c:pt>
                <c:pt idx="348">
                  <c:v>40558</c:v>
                </c:pt>
                <c:pt idx="349">
                  <c:v>40589</c:v>
                </c:pt>
                <c:pt idx="350">
                  <c:v>40617</c:v>
                </c:pt>
                <c:pt idx="351">
                  <c:v>40648</c:v>
                </c:pt>
                <c:pt idx="352">
                  <c:v>40678</c:v>
                </c:pt>
                <c:pt idx="353">
                  <c:v>40709</c:v>
                </c:pt>
                <c:pt idx="354">
                  <c:v>40739</c:v>
                </c:pt>
                <c:pt idx="355">
                  <c:v>40770</c:v>
                </c:pt>
                <c:pt idx="356">
                  <c:v>40801</c:v>
                </c:pt>
                <c:pt idx="357">
                  <c:v>40831</c:v>
                </c:pt>
                <c:pt idx="358">
                  <c:v>40862</c:v>
                </c:pt>
                <c:pt idx="359">
                  <c:v>40892</c:v>
                </c:pt>
                <c:pt idx="360">
                  <c:v>40923</c:v>
                </c:pt>
                <c:pt idx="361">
                  <c:v>40954</c:v>
                </c:pt>
                <c:pt idx="362">
                  <c:v>40983</c:v>
                </c:pt>
                <c:pt idx="363">
                  <c:v>41014</c:v>
                </c:pt>
                <c:pt idx="364">
                  <c:v>41044</c:v>
                </c:pt>
                <c:pt idx="365">
                  <c:v>41075</c:v>
                </c:pt>
                <c:pt idx="366">
                  <c:v>41105</c:v>
                </c:pt>
                <c:pt idx="367">
                  <c:v>41136</c:v>
                </c:pt>
                <c:pt idx="368">
                  <c:v>41167</c:v>
                </c:pt>
                <c:pt idx="369">
                  <c:v>41197</c:v>
                </c:pt>
                <c:pt idx="370">
                  <c:v>41228</c:v>
                </c:pt>
                <c:pt idx="371">
                  <c:v>41258</c:v>
                </c:pt>
                <c:pt idx="372">
                  <c:v>41289</c:v>
                </c:pt>
                <c:pt idx="373">
                  <c:v>41320</c:v>
                </c:pt>
                <c:pt idx="374">
                  <c:v>41348</c:v>
                </c:pt>
                <c:pt idx="375">
                  <c:v>41379</c:v>
                </c:pt>
                <c:pt idx="376">
                  <c:v>41409</c:v>
                </c:pt>
                <c:pt idx="377">
                  <c:v>41440</c:v>
                </c:pt>
                <c:pt idx="378">
                  <c:v>41470</c:v>
                </c:pt>
                <c:pt idx="379">
                  <c:v>41501</c:v>
                </c:pt>
                <c:pt idx="380">
                  <c:v>41532</c:v>
                </c:pt>
                <c:pt idx="381">
                  <c:v>41562</c:v>
                </c:pt>
                <c:pt idx="382">
                  <c:v>41593</c:v>
                </c:pt>
                <c:pt idx="383">
                  <c:v>41623</c:v>
                </c:pt>
                <c:pt idx="384">
                  <c:v>41654</c:v>
                </c:pt>
                <c:pt idx="385">
                  <c:v>41685</c:v>
                </c:pt>
                <c:pt idx="386">
                  <c:v>41713</c:v>
                </c:pt>
                <c:pt idx="387">
                  <c:v>41744</c:v>
                </c:pt>
                <c:pt idx="388">
                  <c:v>41774</c:v>
                </c:pt>
                <c:pt idx="389">
                  <c:v>41805</c:v>
                </c:pt>
                <c:pt idx="390">
                  <c:v>41835</c:v>
                </c:pt>
                <c:pt idx="391">
                  <c:v>41866</c:v>
                </c:pt>
                <c:pt idx="392">
                  <c:v>41897</c:v>
                </c:pt>
                <c:pt idx="393">
                  <c:v>41927</c:v>
                </c:pt>
                <c:pt idx="394">
                  <c:v>41958</c:v>
                </c:pt>
                <c:pt idx="395">
                  <c:v>41988</c:v>
                </c:pt>
                <c:pt idx="396">
                  <c:v>42019</c:v>
                </c:pt>
                <c:pt idx="397">
                  <c:v>42050</c:v>
                </c:pt>
                <c:pt idx="398">
                  <c:v>42078</c:v>
                </c:pt>
                <c:pt idx="399">
                  <c:v>42109</c:v>
                </c:pt>
                <c:pt idx="400">
                  <c:v>42139</c:v>
                </c:pt>
                <c:pt idx="401">
                  <c:v>42170</c:v>
                </c:pt>
                <c:pt idx="402">
                  <c:v>42200</c:v>
                </c:pt>
                <c:pt idx="403">
                  <c:v>42231</c:v>
                </c:pt>
                <c:pt idx="404">
                  <c:v>42262</c:v>
                </c:pt>
                <c:pt idx="405">
                  <c:v>42292</c:v>
                </c:pt>
                <c:pt idx="406">
                  <c:v>42323</c:v>
                </c:pt>
                <c:pt idx="407">
                  <c:v>42353</c:v>
                </c:pt>
                <c:pt idx="408">
                  <c:v>42384</c:v>
                </c:pt>
                <c:pt idx="409">
                  <c:v>42415</c:v>
                </c:pt>
                <c:pt idx="410">
                  <c:v>42444</c:v>
                </c:pt>
                <c:pt idx="411">
                  <c:v>42475</c:v>
                </c:pt>
                <c:pt idx="412">
                  <c:v>42505</c:v>
                </c:pt>
                <c:pt idx="413">
                  <c:v>42536</c:v>
                </c:pt>
                <c:pt idx="414">
                  <c:v>42566</c:v>
                </c:pt>
                <c:pt idx="415">
                  <c:v>42597</c:v>
                </c:pt>
                <c:pt idx="416">
                  <c:v>42628</c:v>
                </c:pt>
                <c:pt idx="417">
                  <c:v>42658</c:v>
                </c:pt>
                <c:pt idx="418">
                  <c:v>42689</c:v>
                </c:pt>
                <c:pt idx="419">
                  <c:v>42719</c:v>
                </c:pt>
              </c:numCache>
            </c:numRef>
          </c:xVal>
          <c:yVal>
            <c:numRef>
              <c:f>Discharge!$AR$2:$AR$421</c:f>
              <c:numCache>
                <c:formatCode>General</c:formatCode>
                <c:ptCount val="420"/>
                <c:pt idx="0">
                  <c:v>0</c:v>
                </c:pt>
                <c:pt idx="1">
                  <c:v>0</c:v>
                </c:pt>
                <c:pt idx="2">
                  <c:v>2.9032258064516136E-3</c:v>
                </c:pt>
                <c:pt idx="3">
                  <c:v>1.7066666666666667E-2</c:v>
                </c:pt>
                <c:pt idx="4">
                  <c:v>0.19596774193548389</c:v>
                </c:pt>
                <c:pt idx="5">
                  <c:v>1.3801666666666663</c:v>
                </c:pt>
                <c:pt idx="6">
                  <c:v>1.905193548387097</c:v>
                </c:pt>
                <c:pt idx="7">
                  <c:v>3.685161290322581</c:v>
                </c:pt>
                <c:pt idx="8">
                  <c:v>2.5142000000000015</c:v>
                </c:pt>
                <c:pt idx="9">
                  <c:v>1.0741290322580646</c:v>
                </c:pt>
                <c:pt idx="10">
                  <c:v>0.63206666666666667</c:v>
                </c:pt>
                <c:pt idx="11">
                  <c:v>0</c:v>
                </c:pt>
                <c:pt idx="12">
                  <c:v>0.14700000000000002</c:v>
                </c:pt>
                <c:pt idx="13">
                  <c:v>9.0714285714285761E-2</c:v>
                </c:pt>
                <c:pt idx="14">
                  <c:v>8.2129032258064533E-2</c:v>
                </c:pt>
                <c:pt idx="15">
                  <c:v>0.24906666666666666</c:v>
                </c:pt>
                <c:pt idx="16">
                  <c:v>0.14303225806451611</c:v>
                </c:pt>
                <c:pt idx="17">
                  <c:v>9.9633333333333393E-2</c:v>
                </c:pt>
                <c:pt idx="18">
                  <c:v>1.2499677419354838</c:v>
                </c:pt>
                <c:pt idx="19">
                  <c:v>6.5832258064516136</c:v>
                </c:pt>
                <c:pt idx="20">
                  <c:v>4.9363333333333319</c:v>
                </c:pt>
                <c:pt idx="21">
                  <c:v>3.2054838709677416</c:v>
                </c:pt>
                <c:pt idx="22">
                  <c:v>0</c:v>
                </c:pt>
                <c:pt idx="23">
                  <c:v>0</c:v>
                </c:pt>
                <c:pt idx="24">
                  <c:v>0</c:v>
                </c:pt>
                <c:pt idx="25">
                  <c:v>0</c:v>
                </c:pt>
                <c:pt idx="26">
                  <c:v>3.05483870967742E-2</c:v>
                </c:pt>
                <c:pt idx="27">
                  <c:v>2.5933333333333343E-2</c:v>
                </c:pt>
                <c:pt idx="28">
                  <c:v>5.7516129032258077E-2</c:v>
                </c:pt>
                <c:pt idx="29">
                  <c:v>0.47786666666666672</c:v>
                </c:pt>
                <c:pt idx="30">
                  <c:v>1.9079354838709681</c:v>
                </c:pt>
                <c:pt idx="31">
                  <c:v>1.5192258064516131</c:v>
                </c:pt>
                <c:pt idx="32">
                  <c:v>1.9491000000000005</c:v>
                </c:pt>
                <c:pt idx="33">
                  <c:v>0.30880645161290304</c:v>
                </c:pt>
                <c:pt idx="34">
                  <c:v>0.22590000000000002</c:v>
                </c:pt>
                <c:pt idx="35">
                  <c:v>0.1690645161290322</c:v>
                </c:pt>
                <c:pt idx="36">
                  <c:v>3.9806451612903235E-2</c:v>
                </c:pt>
                <c:pt idx="37">
                  <c:v>4.5428571428571395E-2</c:v>
                </c:pt>
                <c:pt idx="38">
                  <c:v>2.4838709677419354E-2</c:v>
                </c:pt>
                <c:pt idx="39">
                  <c:v>0.15590000000000001</c:v>
                </c:pt>
                <c:pt idx="40">
                  <c:v>0.21454838709677415</c:v>
                </c:pt>
                <c:pt idx="41">
                  <c:v>2.2819000000000007</c:v>
                </c:pt>
                <c:pt idx="42">
                  <c:v>6.1382258064516124</c:v>
                </c:pt>
                <c:pt idx="43">
                  <c:v>6.0987096774193548</c:v>
                </c:pt>
                <c:pt idx="44">
                  <c:v>3.3433333333333346</c:v>
                </c:pt>
                <c:pt idx="45">
                  <c:v>1.0465483870967742</c:v>
                </c:pt>
                <c:pt idx="46">
                  <c:v>0.22133333333333322</c:v>
                </c:pt>
                <c:pt idx="47">
                  <c:v>6.4290322580645126E-2</c:v>
                </c:pt>
                <c:pt idx="48">
                  <c:v>3.161290322580646E-3</c:v>
                </c:pt>
                <c:pt idx="49">
                  <c:v>2.3250000000000003E-2</c:v>
                </c:pt>
                <c:pt idx="50">
                  <c:v>1.964516129032258E-2</c:v>
                </c:pt>
                <c:pt idx="51">
                  <c:v>0.42100000000000004</c:v>
                </c:pt>
                <c:pt idx="52">
                  <c:v>6.2548387096774183E-2</c:v>
                </c:pt>
                <c:pt idx="53">
                  <c:v>1.612066666666667</c:v>
                </c:pt>
                <c:pt idx="54">
                  <c:v>3.8111935483870969</c:v>
                </c:pt>
                <c:pt idx="55">
                  <c:v>1.7871612903225802</c:v>
                </c:pt>
                <c:pt idx="56">
                  <c:v>4.127833333333335</c:v>
                </c:pt>
                <c:pt idx="57">
                  <c:v>0.73593548387096752</c:v>
                </c:pt>
                <c:pt idx="58">
                  <c:v>0.22999999999999987</c:v>
                </c:pt>
                <c:pt idx="59">
                  <c:v>0.1217096774193549</c:v>
                </c:pt>
                <c:pt idx="60">
                  <c:v>2.4870967741935486E-2</c:v>
                </c:pt>
                <c:pt idx="61">
                  <c:v>2.1178571428571429E-2</c:v>
                </c:pt>
                <c:pt idx="62">
                  <c:v>0.10635483870967748</c:v>
                </c:pt>
                <c:pt idx="63">
                  <c:v>5.8533333333333319E-2</c:v>
                </c:pt>
                <c:pt idx="64">
                  <c:v>0.15009677419354844</c:v>
                </c:pt>
                <c:pt idx="65">
                  <c:v>1.0168000000000001</c:v>
                </c:pt>
                <c:pt idx="66">
                  <c:v>2.1160322580645161</c:v>
                </c:pt>
                <c:pt idx="67">
                  <c:v>2.379290322580645</c:v>
                </c:pt>
                <c:pt idx="68">
                  <c:v>4.4563333333333333</c:v>
                </c:pt>
                <c:pt idx="69">
                  <c:v>0.89493548387096766</c:v>
                </c:pt>
                <c:pt idx="70">
                  <c:v>0.65073333333333316</c:v>
                </c:pt>
                <c:pt idx="71">
                  <c:v>0.34922580645161283</c:v>
                </c:pt>
                <c:pt idx="72">
                  <c:v>0.15051612903225806</c:v>
                </c:pt>
                <c:pt idx="73">
                  <c:v>0.1415517241379311</c:v>
                </c:pt>
                <c:pt idx="74">
                  <c:v>0.10093548387096782</c:v>
                </c:pt>
                <c:pt idx="75">
                  <c:v>6.7700000000000024E-2</c:v>
                </c:pt>
                <c:pt idx="76">
                  <c:v>0.12280645161290328</c:v>
                </c:pt>
                <c:pt idx="77">
                  <c:v>1.0522666666666667</c:v>
                </c:pt>
                <c:pt idx="78">
                  <c:v>3.5677419354838715</c:v>
                </c:pt>
                <c:pt idx="79">
                  <c:v>4.7067741935483873</c:v>
                </c:pt>
                <c:pt idx="80">
                  <c:v>4.6156666666666668</c:v>
                </c:pt>
                <c:pt idx="81">
                  <c:v>0</c:v>
                </c:pt>
                <c:pt idx="82">
                  <c:v>0</c:v>
                </c:pt>
                <c:pt idx="83">
                  <c:v>0</c:v>
                </c:pt>
                <c:pt idx="84">
                  <c:v>2.3161290322580647E-2</c:v>
                </c:pt>
                <c:pt idx="85">
                  <c:v>9.2857142857142878E-3</c:v>
                </c:pt>
                <c:pt idx="86">
                  <c:v>9.6258064516129019E-2</c:v>
                </c:pt>
                <c:pt idx="87">
                  <c:v>0.82033333333333336</c:v>
                </c:pt>
                <c:pt idx="88">
                  <c:v>0.34532258064516136</c:v>
                </c:pt>
                <c:pt idx="89">
                  <c:v>2.0811666666666664</c:v>
                </c:pt>
                <c:pt idx="90">
                  <c:v>4.8129677419354833</c:v>
                </c:pt>
                <c:pt idx="91">
                  <c:v>4.2371612903225806</c:v>
                </c:pt>
                <c:pt idx="92">
                  <c:v>5.0458333333333352</c:v>
                </c:pt>
                <c:pt idx="93">
                  <c:v>2.9273548387096771</c:v>
                </c:pt>
                <c:pt idx="94">
                  <c:v>0.40696666666666664</c:v>
                </c:pt>
                <c:pt idx="95">
                  <c:v>0.58632258064516118</c:v>
                </c:pt>
                <c:pt idx="96">
                  <c:v>0.15890322580645161</c:v>
                </c:pt>
                <c:pt idx="97">
                  <c:v>0.2165357142857143</c:v>
                </c:pt>
                <c:pt idx="98">
                  <c:v>1.1044193548387098</c:v>
                </c:pt>
                <c:pt idx="99">
                  <c:v>1.4667666666666668</c:v>
                </c:pt>
                <c:pt idx="100">
                  <c:v>2.7462903225806454</c:v>
                </c:pt>
                <c:pt idx="101">
                  <c:v>5.7078999999999995</c:v>
                </c:pt>
                <c:pt idx="102">
                  <c:v>4.694580645161289</c:v>
                </c:pt>
                <c:pt idx="103">
                  <c:v>6.4647096774193571</c:v>
                </c:pt>
                <c:pt idx="104">
                  <c:v>7.7063333333333333</c:v>
                </c:pt>
                <c:pt idx="105">
                  <c:v>2.5456451612903228</c:v>
                </c:pt>
                <c:pt idx="106">
                  <c:v>0.65736666666666677</c:v>
                </c:pt>
                <c:pt idx="107">
                  <c:v>0.12422580645161292</c:v>
                </c:pt>
                <c:pt idx="108">
                  <c:v>6.7774193548387082E-2</c:v>
                </c:pt>
                <c:pt idx="109">
                  <c:v>6.8035714285714297E-2</c:v>
                </c:pt>
                <c:pt idx="110">
                  <c:v>0.26587096774193547</c:v>
                </c:pt>
                <c:pt idx="111">
                  <c:v>0.91646666666666654</c:v>
                </c:pt>
                <c:pt idx="112">
                  <c:v>2.6208064516129026</c:v>
                </c:pt>
                <c:pt idx="113">
                  <c:v>5.1516999999999991</c:v>
                </c:pt>
                <c:pt idx="114">
                  <c:v>7.3179677419354849</c:v>
                </c:pt>
                <c:pt idx="115">
                  <c:v>7.2419032258064515</c:v>
                </c:pt>
                <c:pt idx="116">
                  <c:v>7.2706333333333335</c:v>
                </c:pt>
                <c:pt idx="117">
                  <c:v>1.4203548387096778</c:v>
                </c:pt>
                <c:pt idx="118">
                  <c:v>0.30110000000000003</c:v>
                </c:pt>
                <c:pt idx="119">
                  <c:v>0.23448387096774195</c:v>
                </c:pt>
                <c:pt idx="120">
                  <c:v>8.9838709677419359E-2</c:v>
                </c:pt>
                <c:pt idx="121">
                  <c:v>0.12434482758620689</c:v>
                </c:pt>
                <c:pt idx="122">
                  <c:v>6.1645161290322582E-2</c:v>
                </c:pt>
                <c:pt idx="123">
                  <c:v>0.18990000000000004</c:v>
                </c:pt>
                <c:pt idx="124">
                  <c:v>1.3390967741935487</c:v>
                </c:pt>
                <c:pt idx="125">
                  <c:v>1.5885</c:v>
                </c:pt>
                <c:pt idx="126">
                  <c:v>7.8725161290322578</c:v>
                </c:pt>
                <c:pt idx="127">
                  <c:v>7.9475806451612891</c:v>
                </c:pt>
                <c:pt idx="128">
                  <c:v>5.2686333333333328</c:v>
                </c:pt>
                <c:pt idx="129">
                  <c:v>14.275483870967744</c:v>
                </c:pt>
                <c:pt idx="130">
                  <c:v>1.3597666666666666</c:v>
                </c:pt>
                <c:pt idx="131">
                  <c:v>0.45258064516129032</c:v>
                </c:pt>
                <c:pt idx="132">
                  <c:v>0.23699999999999996</c:v>
                </c:pt>
                <c:pt idx="133">
                  <c:v>0.39078571428571429</c:v>
                </c:pt>
                <c:pt idx="134">
                  <c:v>0.28512903225806452</c:v>
                </c:pt>
                <c:pt idx="135">
                  <c:v>1.2402000000000002</c:v>
                </c:pt>
                <c:pt idx="136">
                  <c:v>4.2119999999999997</c:v>
                </c:pt>
                <c:pt idx="137">
                  <c:v>5.8624000000000001</c:v>
                </c:pt>
                <c:pt idx="138">
                  <c:v>4.0215483870967743</c:v>
                </c:pt>
                <c:pt idx="139">
                  <c:v>2.4062580645161287</c:v>
                </c:pt>
                <c:pt idx="140">
                  <c:v>3.6133666666666664</c:v>
                </c:pt>
                <c:pt idx="141">
                  <c:v>2.5931612903225805</c:v>
                </c:pt>
                <c:pt idx="142">
                  <c:v>0.50503333333333356</c:v>
                </c:pt>
                <c:pt idx="143">
                  <c:v>0.16290322580645158</c:v>
                </c:pt>
                <c:pt idx="144">
                  <c:v>0.11312903225806452</c:v>
                </c:pt>
                <c:pt idx="145">
                  <c:v>9.3750000000000014E-2</c:v>
                </c:pt>
                <c:pt idx="146">
                  <c:v>0.10038709677419357</c:v>
                </c:pt>
                <c:pt idx="147">
                  <c:v>0.13106666666666669</c:v>
                </c:pt>
                <c:pt idx="148">
                  <c:v>2.1480645161290322</c:v>
                </c:pt>
                <c:pt idx="149">
                  <c:v>7.3725000000000005</c:v>
                </c:pt>
                <c:pt idx="150">
                  <c:v>10.352193548387097</c:v>
                </c:pt>
                <c:pt idx="151">
                  <c:v>9.7959354838709682</c:v>
                </c:pt>
                <c:pt idx="152">
                  <c:v>7.2397999999999998</c:v>
                </c:pt>
                <c:pt idx="153">
                  <c:v>0.74761290322580654</c:v>
                </c:pt>
                <c:pt idx="154">
                  <c:v>0.79683333333333328</c:v>
                </c:pt>
                <c:pt idx="155">
                  <c:v>0.22941935483870965</c:v>
                </c:pt>
                <c:pt idx="156">
                  <c:v>4.8000000000000001E-2</c:v>
                </c:pt>
                <c:pt idx="157">
                  <c:v>4.6071428571428562E-2</c:v>
                </c:pt>
                <c:pt idx="158">
                  <c:v>9.6258064516129019E-2</c:v>
                </c:pt>
                <c:pt idx="159">
                  <c:v>0.1890333333333333</c:v>
                </c:pt>
                <c:pt idx="160">
                  <c:v>0.68048387096774199</c:v>
                </c:pt>
                <c:pt idx="161">
                  <c:v>1.1237666666666668</c:v>
                </c:pt>
                <c:pt idx="162">
                  <c:v>4.5509677419354846</c:v>
                </c:pt>
                <c:pt idx="163">
                  <c:v>3.6032580645161296</c:v>
                </c:pt>
                <c:pt idx="164">
                  <c:v>6.8505333333333347</c:v>
                </c:pt>
                <c:pt idx="165">
                  <c:v>2.1158064516129031</c:v>
                </c:pt>
                <c:pt idx="166">
                  <c:v>0.15886666666666663</c:v>
                </c:pt>
                <c:pt idx="167">
                  <c:v>0.19387096774193549</c:v>
                </c:pt>
                <c:pt idx="168">
                  <c:v>0.19622580645161283</c:v>
                </c:pt>
                <c:pt idx="169">
                  <c:v>9.0862068965517254E-2</c:v>
                </c:pt>
                <c:pt idx="170">
                  <c:v>0.26241935483870965</c:v>
                </c:pt>
                <c:pt idx="171">
                  <c:v>3.7181333333333333</c:v>
                </c:pt>
                <c:pt idx="172">
                  <c:v>7.1724193548387083</c:v>
                </c:pt>
                <c:pt idx="173">
                  <c:v>7.2365333333333348</c:v>
                </c:pt>
                <c:pt idx="174">
                  <c:v>5.9384838709677421</c:v>
                </c:pt>
                <c:pt idx="175">
                  <c:v>6.7564193548387079</c:v>
                </c:pt>
                <c:pt idx="176">
                  <c:v>7.9044999999999996</c:v>
                </c:pt>
                <c:pt idx="177">
                  <c:v>2.4967096774193558</c:v>
                </c:pt>
                <c:pt idx="178">
                  <c:v>0.3202333333333332</c:v>
                </c:pt>
                <c:pt idx="179">
                  <c:v>0.16270967741935483</c:v>
                </c:pt>
                <c:pt idx="180">
                  <c:v>0.21664516129032255</c:v>
                </c:pt>
                <c:pt idx="181">
                  <c:v>5.9214285714285712E-2</c:v>
                </c:pt>
                <c:pt idx="182">
                  <c:v>0.22545161290322577</c:v>
                </c:pt>
                <c:pt idx="183">
                  <c:v>0.70366666666666666</c:v>
                </c:pt>
                <c:pt idx="184">
                  <c:v>2.564451612903226</c:v>
                </c:pt>
                <c:pt idx="185">
                  <c:v>10.960299999999998</c:v>
                </c:pt>
                <c:pt idx="186">
                  <c:v>5.176645161290323</c:v>
                </c:pt>
                <c:pt idx="187">
                  <c:v>3.5049354838709679</c:v>
                </c:pt>
                <c:pt idx="188">
                  <c:v>2.9508000000000001</c:v>
                </c:pt>
                <c:pt idx="189">
                  <c:v>9.1954838709677418</c:v>
                </c:pt>
                <c:pt idx="190">
                  <c:v>6.7373333333333312</c:v>
                </c:pt>
                <c:pt idx="191">
                  <c:v>4.0294838709677423</c:v>
                </c:pt>
                <c:pt idx="192">
                  <c:v>1.4178387096774197</c:v>
                </c:pt>
                <c:pt idx="193">
                  <c:v>0.44235714285714289</c:v>
                </c:pt>
                <c:pt idx="194">
                  <c:v>0.37583870967741939</c:v>
                </c:pt>
                <c:pt idx="195">
                  <c:v>0.92286666666666684</c:v>
                </c:pt>
                <c:pt idx="196">
                  <c:v>4.2565483870967755</c:v>
                </c:pt>
                <c:pt idx="197">
                  <c:v>8.3326999999999991</c:v>
                </c:pt>
                <c:pt idx="198">
                  <c:v>8.0268387096774187</c:v>
                </c:pt>
                <c:pt idx="199">
                  <c:v>17.129645161290323</c:v>
                </c:pt>
                <c:pt idx="200">
                  <c:v>13.486833333333331</c:v>
                </c:pt>
                <c:pt idx="201">
                  <c:v>15.540677419354838</c:v>
                </c:pt>
                <c:pt idx="202">
                  <c:v>1.1076333333333335</c:v>
                </c:pt>
                <c:pt idx="203">
                  <c:v>0.22277419354838709</c:v>
                </c:pt>
                <c:pt idx="204">
                  <c:v>6.7806451612903218E-2</c:v>
                </c:pt>
                <c:pt idx="205">
                  <c:v>5.4464285714285736E-2</c:v>
                </c:pt>
                <c:pt idx="206">
                  <c:v>7.5999999999999998E-2</c:v>
                </c:pt>
                <c:pt idx="207">
                  <c:v>0.29313333333333336</c:v>
                </c:pt>
                <c:pt idx="208">
                  <c:v>0.97938709677419356</c:v>
                </c:pt>
                <c:pt idx="209">
                  <c:v>1.8616333333333335</c:v>
                </c:pt>
                <c:pt idx="210">
                  <c:v>1.1387096774193548</c:v>
                </c:pt>
                <c:pt idx="211">
                  <c:v>4.6592580645161288</c:v>
                </c:pt>
                <c:pt idx="212">
                  <c:v>1.4946666666666666</c:v>
                </c:pt>
                <c:pt idx="213">
                  <c:v>4.1369999999999996</c:v>
                </c:pt>
                <c:pt idx="214">
                  <c:v>0.81279999999999986</c:v>
                </c:pt>
                <c:pt idx="215">
                  <c:v>0.12522580645161291</c:v>
                </c:pt>
                <c:pt idx="216">
                  <c:v>0.28690322580645156</c:v>
                </c:pt>
                <c:pt idx="217">
                  <c:v>0.22534482758620694</c:v>
                </c:pt>
                <c:pt idx="218">
                  <c:v>0.22170967741935488</c:v>
                </c:pt>
                <c:pt idx="219">
                  <c:v>0.28000000000000003</c:v>
                </c:pt>
                <c:pt idx="220">
                  <c:v>0.46680645161290324</c:v>
                </c:pt>
                <c:pt idx="221">
                  <c:v>0.65990000000000004</c:v>
                </c:pt>
                <c:pt idx="222">
                  <c:v>0.85603225806451611</c:v>
                </c:pt>
                <c:pt idx="223">
                  <c:v>1.548129032258065</c:v>
                </c:pt>
                <c:pt idx="224">
                  <c:v>1.7901000000000002</c:v>
                </c:pt>
                <c:pt idx="225">
                  <c:v>0.95212903225806444</c:v>
                </c:pt>
                <c:pt idx="226">
                  <c:v>0.66629999999999989</c:v>
                </c:pt>
                <c:pt idx="227">
                  <c:v>0.35906451612903229</c:v>
                </c:pt>
                <c:pt idx="228">
                  <c:v>0.20548387096774207</c:v>
                </c:pt>
                <c:pt idx="229">
                  <c:v>0.14867857142857141</c:v>
                </c:pt>
                <c:pt idx="230">
                  <c:v>0.1489032258064516</c:v>
                </c:pt>
                <c:pt idx="231">
                  <c:v>0.16990000000000002</c:v>
                </c:pt>
                <c:pt idx="232">
                  <c:v>0.21545161290322587</c:v>
                </c:pt>
                <c:pt idx="233">
                  <c:v>0.52016666666666678</c:v>
                </c:pt>
                <c:pt idx="234">
                  <c:v>1.838483870967742</c:v>
                </c:pt>
                <c:pt idx="235">
                  <c:v>1.1331935483870972</c:v>
                </c:pt>
                <c:pt idx="236">
                  <c:v>0.89076666666666704</c:v>
                </c:pt>
                <c:pt idx="237">
                  <c:v>0.83480645161290346</c:v>
                </c:pt>
                <c:pt idx="238">
                  <c:v>0.25026666666666669</c:v>
                </c:pt>
                <c:pt idx="239">
                  <c:v>0.16054838709677416</c:v>
                </c:pt>
                <c:pt idx="240">
                  <c:v>0.14896774193548384</c:v>
                </c:pt>
                <c:pt idx="241">
                  <c:v>9.7392857142857184E-2</c:v>
                </c:pt>
                <c:pt idx="242">
                  <c:v>0.10716129032258068</c:v>
                </c:pt>
                <c:pt idx="243">
                  <c:v>0.10393333333333339</c:v>
                </c:pt>
                <c:pt idx="244">
                  <c:v>8.2161290322580682E-2</c:v>
                </c:pt>
                <c:pt idx="245">
                  <c:v>0.27149999999999996</c:v>
                </c:pt>
                <c:pt idx="246">
                  <c:v>1.0703225806451613</c:v>
                </c:pt>
                <c:pt idx="247">
                  <c:v>3.2182580645161294</c:v>
                </c:pt>
                <c:pt idx="248">
                  <c:v>1.083</c:v>
                </c:pt>
                <c:pt idx="249">
                  <c:v>0.25019354838709679</c:v>
                </c:pt>
                <c:pt idx="250">
                  <c:v>0.13310000000000002</c:v>
                </c:pt>
                <c:pt idx="251">
                  <c:v>0.1219032258064516</c:v>
                </c:pt>
                <c:pt idx="252">
                  <c:v>0.12045161290322583</c:v>
                </c:pt>
                <c:pt idx="253">
                  <c:v>8.8035714285714287E-2</c:v>
                </c:pt>
                <c:pt idx="254">
                  <c:v>0.11393548387096772</c:v>
                </c:pt>
                <c:pt idx="255">
                  <c:v>0.18759999999999993</c:v>
                </c:pt>
                <c:pt idx="256">
                  <c:v>8.7774193548387114E-2</c:v>
                </c:pt>
                <c:pt idx="257">
                  <c:v>0.29643333333333327</c:v>
                </c:pt>
                <c:pt idx="258">
                  <c:v>0.80283870967741933</c:v>
                </c:pt>
                <c:pt idx="259">
                  <c:v>0.77877419354838739</c:v>
                </c:pt>
                <c:pt idx="260">
                  <c:v>0.69356666666666678</c:v>
                </c:pt>
                <c:pt idx="261">
                  <c:v>0.36651612903225805</c:v>
                </c:pt>
                <c:pt idx="262">
                  <c:v>9.8833333333333356E-2</c:v>
                </c:pt>
                <c:pt idx="263">
                  <c:v>0.1015161290322581</c:v>
                </c:pt>
                <c:pt idx="264">
                  <c:v>9.6774193548387122E-2</c:v>
                </c:pt>
                <c:pt idx="265">
                  <c:v>8.7586206896551749E-2</c:v>
                </c:pt>
                <c:pt idx="266">
                  <c:v>7.8064516129032258E-2</c:v>
                </c:pt>
                <c:pt idx="267">
                  <c:v>0.34330000000000005</c:v>
                </c:pt>
                <c:pt idx="268">
                  <c:v>0.31229032258064521</c:v>
                </c:pt>
                <c:pt idx="269">
                  <c:v>0.20746666666666672</c:v>
                </c:pt>
                <c:pt idx="270">
                  <c:v>0.60616129032258081</c:v>
                </c:pt>
                <c:pt idx="271">
                  <c:v>0.98780645161290315</c:v>
                </c:pt>
                <c:pt idx="272">
                  <c:v>0.64963333333333362</c:v>
                </c:pt>
                <c:pt idx="273">
                  <c:v>0.2480322580645162</c:v>
                </c:pt>
                <c:pt idx="274">
                  <c:v>0.15373333333333333</c:v>
                </c:pt>
                <c:pt idx="275">
                  <c:v>0.12561290322580648</c:v>
                </c:pt>
                <c:pt idx="276">
                  <c:v>0.13987096774193547</c:v>
                </c:pt>
                <c:pt idx="277">
                  <c:v>8.7428571428571453E-2</c:v>
                </c:pt>
                <c:pt idx="278">
                  <c:v>8.6516129032258068E-2</c:v>
                </c:pt>
                <c:pt idx="279">
                  <c:v>0.19789999999999999</c:v>
                </c:pt>
                <c:pt idx="280">
                  <c:v>1.2468064516129032</c:v>
                </c:pt>
                <c:pt idx="281">
                  <c:v>0.49473333333333336</c:v>
                </c:pt>
                <c:pt idx="282">
                  <c:v>1.3713548387096774</c:v>
                </c:pt>
                <c:pt idx="283">
                  <c:v>2.0647741935483865</c:v>
                </c:pt>
                <c:pt idx="284">
                  <c:v>3.7042666666666677</c:v>
                </c:pt>
                <c:pt idx="285">
                  <c:v>1.1876451612903223</c:v>
                </c:pt>
                <c:pt idx="286">
                  <c:v>0.19173333333333337</c:v>
                </c:pt>
                <c:pt idx="287">
                  <c:v>0.1055806451612903</c:v>
                </c:pt>
                <c:pt idx="288">
                  <c:v>0.11558064516129034</c:v>
                </c:pt>
                <c:pt idx="289">
                  <c:v>8.1857142857142878E-2</c:v>
                </c:pt>
                <c:pt idx="290">
                  <c:v>0.20909677419354836</c:v>
                </c:pt>
                <c:pt idx="291">
                  <c:v>0.63166666666666671</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#N/A</c:v>
                </c:pt>
              </c:numCache>
            </c:numRef>
          </c:yVal>
          <c:smooth val="0"/>
          <c:extLst xmlns:c16r2="http://schemas.microsoft.com/office/drawing/2015/06/chart">
            <c:ext xmlns:c16="http://schemas.microsoft.com/office/drawing/2014/chart" uri="{C3380CC4-5D6E-409C-BE32-E72D297353CC}">
              <c16:uniqueId val="{00000000-8407-472D-B1F4-9558D59E6C18}"/>
            </c:ext>
          </c:extLst>
        </c:ser>
        <c:ser>
          <c:idx val="1"/>
          <c:order val="1"/>
          <c:tx>
            <c:strRef>
              <c:f>Discharge!$AQ$1</c:f>
              <c:strCache>
                <c:ptCount val="1"/>
                <c:pt idx="0">
                  <c:v>Minimal monthly discharge</c:v>
                </c:pt>
              </c:strCache>
            </c:strRef>
          </c:tx>
          <c:spPr>
            <a:ln w="19050">
              <a:solidFill>
                <a:srgbClr val="FF0000"/>
              </a:solidFill>
            </a:ln>
          </c:spPr>
          <c:marker>
            <c:symbol val="none"/>
          </c:marker>
          <c:xVal>
            <c:numRef>
              <c:f>Discharge!$AP$2:$AP$421</c:f>
              <c:numCache>
                <c:formatCode>dd/mm/yy</c:formatCode>
                <c:ptCount val="420"/>
                <c:pt idx="0">
                  <c:v>29966</c:v>
                </c:pt>
                <c:pt idx="1">
                  <c:v>29997</c:v>
                </c:pt>
                <c:pt idx="2">
                  <c:v>30025</c:v>
                </c:pt>
                <c:pt idx="3">
                  <c:v>30056</c:v>
                </c:pt>
                <c:pt idx="4">
                  <c:v>30086</c:v>
                </c:pt>
                <c:pt idx="5">
                  <c:v>30117</c:v>
                </c:pt>
                <c:pt idx="6">
                  <c:v>30147</c:v>
                </c:pt>
                <c:pt idx="7">
                  <c:v>30178</c:v>
                </c:pt>
                <c:pt idx="8">
                  <c:v>30209</c:v>
                </c:pt>
                <c:pt idx="9">
                  <c:v>30239</c:v>
                </c:pt>
                <c:pt idx="10">
                  <c:v>30270</c:v>
                </c:pt>
                <c:pt idx="11">
                  <c:v>30300</c:v>
                </c:pt>
                <c:pt idx="12">
                  <c:v>30331</c:v>
                </c:pt>
                <c:pt idx="13">
                  <c:v>30362</c:v>
                </c:pt>
                <c:pt idx="14">
                  <c:v>30390</c:v>
                </c:pt>
                <c:pt idx="15">
                  <c:v>30421</c:v>
                </c:pt>
                <c:pt idx="16">
                  <c:v>30451</c:v>
                </c:pt>
                <c:pt idx="17">
                  <c:v>30482</c:v>
                </c:pt>
                <c:pt idx="18">
                  <c:v>30512</c:v>
                </c:pt>
                <c:pt idx="19">
                  <c:v>30543</c:v>
                </c:pt>
                <c:pt idx="20">
                  <c:v>30574</c:v>
                </c:pt>
                <c:pt idx="21">
                  <c:v>30604</c:v>
                </c:pt>
                <c:pt idx="22">
                  <c:v>30635</c:v>
                </c:pt>
                <c:pt idx="23">
                  <c:v>30665</c:v>
                </c:pt>
                <c:pt idx="24">
                  <c:v>30696</c:v>
                </c:pt>
                <c:pt idx="25">
                  <c:v>30727</c:v>
                </c:pt>
                <c:pt idx="26">
                  <c:v>30756</c:v>
                </c:pt>
                <c:pt idx="27">
                  <c:v>30787</c:v>
                </c:pt>
                <c:pt idx="28">
                  <c:v>30817</c:v>
                </c:pt>
                <c:pt idx="29">
                  <c:v>30848</c:v>
                </c:pt>
                <c:pt idx="30">
                  <c:v>30878</c:v>
                </c:pt>
                <c:pt idx="31">
                  <c:v>30909</c:v>
                </c:pt>
                <c:pt idx="32">
                  <c:v>30940</c:v>
                </c:pt>
                <c:pt idx="33">
                  <c:v>30970</c:v>
                </c:pt>
                <c:pt idx="34">
                  <c:v>31001</c:v>
                </c:pt>
                <c:pt idx="35">
                  <c:v>31031</c:v>
                </c:pt>
                <c:pt idx="36">
                  <c:v>31062</c:v>
                </c:pt>
                <c:pt idx="37">
                  <c:v>31093</c:v>
                </c:pt>
                <c:pt idx="38">
                  <c:v>31121</c:v>
                </c:pt>
                <c:pt idx="39">
                  <c:v>31152</c:v>
                </c:pt>
                <c:pt idx="40">
                  <c:v>31182</c:v>
                </c:pt>
                <c:pt idx="41">
                  <c:v>31213</c:v>
                </c:pt>
                <c:pt idx="42">
                  <c:v>31243</c:v>
                </c:pt>
                <c:pt idx="43">
                  <c:v>31274</c:v>
                </c:pt>
                <c:pt idx="44">
                  <c:v>31305</c:v>
                </c:pt>
                <c:pt idx="45">
                  <c:v>31335</c:v>
                </c:pt>
                <c:pt idx="46">
                  <c:v>31366</c:v>
                </c:pt>
                <c:pt idx="47">
                  <c:v>31396</c:v>
                </c:pt>
                <c:pt idx="48">
                  <c:v>31427</c:v>
                </c:pt>
                <c:pt idx="49">
                  <c:v>31458</c:v>
                </c:pt>
                <c:pt idx="50">
                  <c:v>31486</c:v>
                </c:pt>
                <c:pt idx="51">
                  <c:v>31517</c:v>
                </c:pt>
                <c:pt idx="52">
                  <c:v>31547</c:v>
                </c:pt>
                <c:pt idx="53">
                  <c:v>31578</c:v>
                </c:pt>
                <c:pt idx="54">
                  <c:v>31608</c:v>
                </c:pt>
                <c:pt idx="55">
                  <c:v>31639</c:v>
                </c:pt>
                <c:pt idx="56">
                  <c:v>31670</c:v>
                </c:pt>
                <c:pt idx="57">
                  <c:v>31700</c:v>
                </c:pt>
                <c:pt idx="58">
                  <c:v>31731</c:v>
                </c:pt>
                <c:pt idx="59">
                  <c:v>31761</c:v>
                </c:pt>
                <c:pt idx="60">
                  <c:v>31792</c:v>
                </c:pt>
                <c:pt idx="61">
                  <c:v>31823</c:v>
                </c:pt>
                <c:pt idx="62">
                  <c:v>31851</c:v>
                </c:pt>
                <c:pt idx="63">
                  <c:v>31882</c:v>
                </c:pt>
                <c:pt idx="64">
                  <c:v>31912</c:v>
                </c:pt>
                <c:pt idx="65">
                  <c:v>31943</c:v>
                </c:pt>
                <c:pt idx="66">
                  <c:v>31973</c:v>
                </c:pt>
                <c:pt idx="67">
                  <c:v>32004</c:v>
                </c:pt>
                <c:pt idx="68">
                  <c:v>32035</c:v>
                </c:pt>
                <c:pt idx="69">
                  <c:v>32065</c:v>
                </c:pt>
                <c:pt idx="70">
                  <c:v>32096</c:v>
                </c:pt>
                <c:pt idx="71">
                  <c:v>32126</c:v>
                </c:pt>
                <c:pt idx="72">
                  <c:v>32157</c:v>
                </c:pt>
                <c:pt idx="73">
                  <c:v>32188</c:v>
                </c:pt>
                <c:pt idx="74">
                  <c:v>32217</c:v>
                </c:pt>
                <c:pt idx="75">
                  <c:v>32248</c:v>
                </c:pt>
                <c:pt idx="76">
                  <c:v>32278</c:v>
                </c:pt>
                <c:pt idx="77">
                  <c:v>32309</c:v>
                </c:pt>
                <c:pt idx="78">
                  <c:v>32339</c:v>
                </c:pt>
                <c:pt idx="79">
                  <c:v>32370</c:v>
                </c:pt>
                <c:pt idx="80">
                  <c:v>32401</c:v>
                </c:pt>
                <c:pt idx="81">
                  <c:v>32431</c:v>
                </c:pt>
                <c:pt idx="82">
                  <c:v>32462</c:v>
                </c:pt>
                <c:pt idx="83">
                  <c:v>32492</c:v>
                </c:pt>
                <c:pt idx="84">
                  <c:v>32523</c:v>
                </c:pt>
                <c:pt idx="85">
                  <c:v>32554</c:v>
                </c:pt>
                <c:pt idx="86">
                  <c:v>32582</c:v>
                </c:pt>
                <c:pt idx="87">
                  <c:v>32613</c:v>
                </c:pt>
                <c:pt idx="88">
                  <c:v>32643</c:v>
                </c:pt>
                <c:pt idx="89">
                  <c:v>32674</c:v>
                </c:pt>
                <c:pt idx="90">
                  <c:v>32704</c:v>
                </c:pt>
                <c:pt idx="91">
                  <c:v>32735</c:v>
                </c:pt>
                <c:pt idx="92">
                  <c:v>32766</c:v>
                </c:pt>
                <c:pt idx="93">
                  <c:v>32796</c:v>
                </c:pt>
                <c:pt idx="94">
                  <c:v>32827</c:v>
                </c:pt>
                <c:pt idx="95">
                  <c:v>32857</c:v>
                </c:pt>
                <c:pt idx="96">
                  <c:v>32888</c:v>
                </c:pt>
                <c:pt idx="97">
                  <c:v>32919</c:v>
                </c:pt>
                <c:pt idx="98">
                  <c:v>32947</c:v>
                </c:pt>
                <c:pt idx="99">
                  <c:v>32978</c:v>
                </c:pt>
                <c:pt idx="100">
                  <c:v>33008</c:v>
                </c:pt>
                <c:pt idx="101">
                  <c:v>33039</c:v>
                </c:pt>
                <c:pt idx="102">
                  <c:v>33069</c:v>
                </c:pt>
                <c:pt idx="103">
                  <c:v>33100</c:v>
                </c:pt>
                <c:pt idx="104">
                  <c:v>33131</c:v>
                </c:pt>
                <c:pt idx="105">
                  <c:v>33161</c:v>
                </c:pt>
                <c:pt idx="106">
                  <c:v>33192</c:v>
                </c:pt>
                <c:pt idx="107">
                  <c:v>33222</c:v>
                </c:pt>
                <c:pt idx="108">
                  <c:v>33253</c:v>
                </c:pt>
                <c:pt idx="109">
                  <c:v>33284</c:v>
                </c:pt>
                <c:pt idx="110">
                  <c:v>33312</c:v>
                </c:pt>
                <c:pt idx="111">
                  <c:v>33343</c:v>
                </c:pt>
                <c:pt idx="112">
                  <c:v>33373</c:v>
                </c:pt>
                <c:pt idx="113">
                  <c:v>33404</c:v>
                </c:pt>
                <c:pt idx="114">
                  <c:v>33434</c:v>
                </c:pt>
                <c:pt idx="115">
                  <c:v>33465</c:v>
                </c:pt>
                <c:pt idx="116">
                  <c:v>33496</c:v>
                </c:pt>
                <c:pt idx="117">
                  <c:v>33526</c:v>
                </c:pt>
                <c:pt idx="118">
                  <c:v>33557</c:v>
                </c:pt>
                <c:pt idx="119">
                  <c:v>33587</c:v>
                </c:pt>
                <c:pt idx="120">
                  <c:v>33618</c:v>
                </c:pt>
                <c:pt idx="121">
                  <c:v>33649</c:v>
                </c:pt>
                <c:pt idx="122">
                  <c:v>33678</c:v>
                </c:pt>
                <c:pt idx="123">
                  <c:v>33709</c:v>
                </c:pt>
                <c:pt idx="124">
                  <c:v>33739</c:v>
                </c:pt>
                <c:pt idx="125">
                  <c:v>33770</c:v>
                </c:pt>
                <c:pt idx="126">
                  <c:v>33800</c:v>
                </c:pt>
                <c:pt idx="127">
                  <c:v>33831</c:v>
                </c:pt>
                <c:pt idx="128">
                  <c:v>33862</c:v>
                </c:pt>
                <c:pt idx="129">
                  <c:v>33892</c:v>
                </c:pt>
                <c:pt idx="130">
                  <c:v>33923</c:v>
                </c:pt>
                <c:pt idx="131">
                  <c:v>33953</c:v>
                </c:pt>
                <c:pt idx="132">
                  <c:v>33984</c:v>
                </c:pt>
                <c:pt idx="133">
                  <c:v>34015</c:v>
                </c:pt>
                <c:pt idx="134">
                  <c:v>34043</c:v>
                </c:pt>
                <c:pt idx="135">
                  <c:v>34074</c:v>
                </c:pt>
                <c:pt idx="136">
                  <c:v>34104</c:v>
                </c:pt>
                <c:pt idx="137">
                  <c:v>34135</c:v>
                </c:pt>
                <c:pt idx="138">
                  <c:v>34165</c:v>
                </c:pt>
                <c:pt idx="139">
                  <c:v>34196</c:v>
                </c:pt>
                <c:pt idx="140">
                  <c:v>34227</c:v>
                </c:pt>
                <c:pt idx="141">
                  <c:v>34257</c:v>
                </c:pt>
                <c:pt idx="142">
                  <c:v>34288</c:v>
                </c:pt>
                <c:pt idx="143">
                  <c:v>34318</c:v>
                </c:pt>
                <c:pt idx="144">
                  <c:v>34349</c:v>
                </c:pt>
                <c:pt idx="145">
                  <c:v>34380</c:v>
                </c:pt>
                <c:pt idx="146">
                  <c:v>34408</c:v>
                </c:pt>
                <c:pt idx="147">
                  <c:v>34439</c:v>
                </c:pt>
                <c:pt idx="148">
                  <c:v>34469</c:v>
                </c:pt>
                <c:pt idx="149">
                  <c:v>34500</c:v>
                </c:pt>
                <c:pt idx="150">
                  <c:v>34530</c:v>
                </c:pt>
                <c:pt idx="151">
                  <c:v>34561</c:v>
                </c:pt>
                <c:pt idx="152">
                  <c:v>34592</c:v>
                </c:pt>
                <c:pt idx="153">
                  <c:v>34622</c:v>
                </c:pt>
                <c:pt idx="154">
                  <c:v>34653</c:v>
                </c:pt>
                <c:pt idx="155">
                  <c:v>34683</c:v>
                </c:pt>
                <c:pt idx="156">
                  <c:v>34714</c:v>
                </c:pt>
                <c:pt idx="157">
                  <c:v>34745</c:v>
                </c:pt>
                <c:pt idx="158">
                  <c:v>34773</c:v>
                </c:pt>
                <c:pt idx="159">
                  <c:v>34804</c:v>
                </c:pt>
                <c:pt idx="160">
                  <c:v>34834</c:v>
                </c:pt>
                <c:pt idx="161">
                  <c:v>34865</c:v>
                </c:pt>
                <c:pt idx="162">
                  <c:v>34895</c:v>
                </c:pt>
                <c:pt idx="163">
                  <c:v>34926</c:v>
                </c:pt>
                <c:pt idx="164">
                  <c:v>34957</c:v>
                </c:pt>
                <c:pt idx="165">
                  <c:v>34987</c:v>
                </c:pt>
                <c:pt idx="166">
                  <c:v>35018</c:v>
                </c:pt>
                <c:pt idx="167">
                  <c:v>35048</c:v>
                </c:pt>
                <c:pt idx="168">
                  <c:v>35079</c:v>
                </c:pt>
                <c:pt idx="169">
                  <c:v>35110</c:v>
                </c:pt>
                <c:pt idx="170">
                  <c:v>35139</c:v>
                </c:pt>
                <c:pt idx="171">
                  <c:v>35170</c:v>
                </c:pt>
                <c:pt idx="172">
                  <c:v>35200</c:v>
                </c:pt>
                <c:pt idx="173">
                  <c:v>35231</c:v>
                </c:pt>
                <c:pt idx="174">
                  <c:v>35261</c:v>
                </c:pt>
                <c:pt idx="175">
                  <c:v>35292</c:v>
                </c:pt>
                <c:pt idx="176">
                  <c:v>35323</c:v>
                </c:pt>
                <c:pt idx="177">
                  <c:v>35353</c:v>
                </c:pt>
                <c:pt idx="178">
                  <c:v>35384</c:v>
                </c:pt>
                <c:pt idx="179">
                  <c:v>35414</c:v>
                </c:pt>
                <c:pt idx="180">
                  <c:v>35445</c:v>
                </c:pt>
                <c:pt idx="181">
                  <c:v>35476</c:v>
                </c:pt>
                <c:pt idx="182">
                  <c:v>35504</c:v>
                </c:pt>
                <c:pt idx="183">
                  <c:v>35535</c:v>
                </c:pt>
                <c:pt idx="184">
                  <c:v>35565</c:v>
                </c:pt>
                <c:pt idx="185">
                  <c:v>35596</c:v>
                </c:pt>
                <c:pt idx="186">
                  <c:v>35626</c:v>
                </c:pt>
                <c:pt idx="187">
                  <c:v>35657</c:v>
                </c:pt>
                <c:pt idx="188">
                  <c:v>35688</c:v>
                </c:pt>
                <c:pt idx="189">
                  <c:v>35718</c:v>
                </c:pt>
                <c:pt idx="190">
                  <c:v>35749</c:v>
                </c:pt>
                <c:pt idx="191">
                  <c:v>35779</c:v>
                </c:pt>
                <c:pt idx="192">
                  <c:v>35810</c:v>
                </c:pt>
                <c:pt idx="193">
                  <c:v>35841</c:v>
                </c:pt>
                <c:pt idx="194">
                  <c:v>35869</c:v>
                </c:pt>
                <c:pt idx="195">
                  <c:v>35900</c:v>
                </c:pt>
                <c:pt idx="196">
                  <c:v>35930</c:v>
                </c:pt>
                <c:pt idx="197">
                  <c:v>35961</c:v>
                </c:pt>
                <c:pt idx="198">
                  <c:v>35991</c:v>
                </c:pt>
                <c:pt idx="199">
                  <c:v>36022</c:v>
                </c:pt>
                <c:pt idx="200">
                  <c:v>36053</c:v>
                </c:pt>
                <c:pt idx="201">
                  <c:v>36083</c:v>
                </c:pt>
                <c:pt idx="202">
                  <c:v>36114</c:v>
                </c:pt>
                <c:pt idx="203">
                  <c:v>36144</c:v>
                </c:pt>
                <c:pt idx="204">
                  <c:v>36175</c:v>
                </c:pt>
                <c:pt idx="205">
                  <c:v>36206</c:v>
                </c:pt>
                <c:pt idx="206">
                  <c:v>36234</c:v>
                </c:pt>
                <c:pt idx="207">
                  <c:v>36265</c:v>
                </c:pt>
                <c:pt idx="208">
                  <c:v>36295</c:v>
                </c:pt>
                <c:pt idx="209">
                  <c:v>36326</c:v>
                </c:pt>
                <c:pt idx="210">
                  <c:v>36356</c:v>
                </c:pt>
                <c:pt idx="211">
                  <c:v>36387</c:v>
                </c:pt>
                <c:pt idx="212">
                  <c:v>36418</c:v>
                </c:pt>
                <c:pt idx="213">
                  <c:v>36448</c:v>
                </c:pt>
                <c:pt idx="214">
                  <c:v>36479</c:v>
                </c:pt>
                <c:pt idx="215">
                  <c:v>36509</c:v>
                </c:pt>
                <c:pt idx="216">
                  <c:v>36540</c:v>
                </c:pt>
                <c:pt idx="217">
                  <c:v>36571</c:v>
                </c:pt>
                <c:pt idx="218">
                  <c:v>36600</c:v>
                </c:pt>
                <c:pt idx="219">
                  <c:v>36631</c:v>
                </c:pt>
                <c:pt idx="220">
                  <c:v>36661</c:v>
                </c:pt>
                <c:pt idx="221">
                  <c:v>36692</c:v>
                </c:pt>
                <c:pt idx="222">
                  <c:v>36722</c:v>
                </c:pt>
                <c:pt idx="223">
                  <c:v>36753</c:v>
                </c:pt>
                <c:pt idx="224">
                  <c:v>36784</c:v>
                </c:pt>
                <c:pt idx="225">
                  <c:v>36814</c:v>
                </c:pt>
                <c:pt idx="226">
                  <c:v>36845</c:v>
                </c:pt>
                <c:pt idx="227">
                  <c:v>36875</c:v>
                </c:pt>
                <c:pt idx="228">
                  <c:v>36906</c:v>
                </c:pt>
                <c:pt idx="229">
                  <c:v>36937</c:v>
                </c:pt>
                <c:pt idx="230">
                  <c:v>36965</c:v>
                </c:pt>
                <c:pt idx="231">
                  <c:v>36996</c:v>
                </c:pt>
                <c:pt idx="232">
                  <c:v>37026</c:v>
                </c:pt>
                <c:pt idx="233">
                  <c:v>37057</c:v>
                </c:pt>
                <c:pt idx="234">
                  <c:v>37087</c:v>
                </c:pt>
                <c:pt idx="235">
                  <c:v>37118</c:v>
                </c:pt>
                <c:pt idx="236">
                  <c:v>37149</c:v>
                </c:pt>
                <c:pt idx="237">
                  <c:v>37179</c:v>
                </c:pt>
                <c:pt idx="238">
                  <c:v>37210</c:v>
                </c:pt>
                <c:pt idx="239">
                  <c:v>37240</c:v>
                </c:pt>
                <c:pt idx="240">
                  <c:v>37271</c:v>
                </c:pt>
                <c:pt idx="241">
                  <c:v>37302</c:v>
                </c:pt>
                <c:pt idx="242">
                  <c:v>37330</c:v>
                </c:pt>
                <c:pt idx="243">
                  <c:v>37361</c:v>
                </c:pt>
                <c:pt idx="244">
                  <c:v>37391</c:v>
                </c:pt>
                <c:pt idx="245">
                  <c:v>37422</c:v>
                </c:pt>
                <c:pt idx="246">
                  <c:v>37452</c:v>
                </c:pt>
                <c:pt idx="247">
                  <c:v>37483</c:v>
                </c:pt>
                <c:pt idx="248">
                  <c:v>37514</c:v>
                </c:pt>
                <c:pt idx="249">
                  <c:v>37544</c:v>
                </c:pt>
                <c:pt idx="250">
                  <c:v>37575</c:v>
                </c:pt>
                <c:pt idx="251">
                  <c:v>37605</c:v>
                </c:pt>
                <c:pt idx="252">
                  <c:v>37636</c:v>
                </c:pt>
                <c:pt idx="253">
                  <c:v>37667</c:v>
                </c:pt>
                <c:pt idx="254">
                  <c:v>37695</c:v>
                </c:pt>
                <c:pt idx="255">
                  <c:v>37726</c:v>
                </c:pt>
                <c:pt idx="256">
                  <c:v>37756</c:v>
                </c:pt>
                <c:pt idx="257">
                  <c:v>37787</c:v>
                </c:pt>
                <c:pt idx="258">
                  <c:v>37817</c:v>
                </c:pt>
                <c:pt idx="259">
                  <c:v>37848</c:v>
                </c:pt>
                <c:pt idx="260">
                  <c:v>37879</c:v>
                </c:pt>
                <c:pt idx="261">
                  <c:v>37909</c:v>
                </c:pt>
                <c:pt idx="262">
                  <c:v>37940</c:v>
                </c:pt>
                <c:pt idx="263">
                  <c:v>37970</c:v>
                </c:pt>
                <c:pt idx="264">
                  <c:v>38001</c:v>
                </c:pt>
                <c:pt idx="265">
                  <c:v>38032</c:v>
                </c:pt>
                <c:pt idx="266">
                  <c:v>38061</c:v>
                </c:pt>
                <c:pt idx="267">
                  <c:v>38092</c:v>
                </c:pt>
                <c:pt idx="268">
                  <c:v>38122</c:v>
                </c:pt>
                <c:pt idx="269">
                  <c:v>38153</c:v>
                </c:pt>
                <c:pt idx="270">
                  <c:v>38183</c:v>
                </c:pt>
                <c:pt idx="271">
                  <c:v>38214</c:v>
                </c:pt>
                <c:pt idx="272">
                  <c:v>38245</c:v>
                </c:pt>
                <c:pt idx="273">
                  <c:v>38275</c:v>
                </c:pt>
                <c:pt idx="274">
                  <c:v>38306</c:v>
                </c:pt>
                <c:pt idx="275">
                  <c:v>38336</c:v>
                </c:pt>
                <c:pt idx="276">
                  <c:v>38367</c:v>
                </c:pt>
                <c:pt idx="277">
                  <c:v>38398</c:v>
                </c:pt>
                <c:pt idx="278">
                  <c:v>38426</c:v>
                </c:pt>
                <c:pt idx="279">
                  <c:v>38457</c:v>
                </c:pt>
                <c:pt idx="280">
                  <c:v>38487</c:v>
                </c:pt>
                <c:pt idx="281">
                  <c:v>38518</c:v>
                </c:pt>
                <c:pt idx="282">
                  <c:v>38548</c:v>
                </c:pt>
                <c:pt idx="283">
                  <c:v>38579</c:v>
                </c:pt>
                <c:pt idx="284">
                  <c:v>38610</c:v>
                </c:pt>
                <c:pt idx="285">
                  <c:v>38640</c:v>
                </c:pt>
                <c:pt idx="286">
                  <c:v>38671</c:v>
                </c:pt>
                <c:pt idx="287">
                  <c:v>38701</c:v>
                </c:pt>
                <c:pt idx="288">
                  <c:v>38732</c:v>
                </c:pt>
                <c:pt idx="289">
                  <c:v>38763</c:v>
                </c:pt>
                <c:pt idx="290">
                  <c:v>38791</c:v>
                </c:pt>
                <c:pt idx="291">
                  <c:v>38822</c:v>
                </c:pt>
                <c:pt idx="292">
                  <c:v>38852</c:v>
                </c:pt>
                <c:pt idx="293">
                  <c:v>38883</c:v>
                </c:pt>
                <c:pt idx="294">
                  <c:v>38913</c:v>
                </c:pt>
                <c:pt idx="295">
                  <c:v>38944</c:v>
                </c:pt>
                <c:pt idx="296">
                  <c:v>38975</c:v>
                </c:pt>
                <c:pt idx="297">
                  <c:v>39005</c:v>
                </c:pt>
                <c:pt idx="298">
                  <c:v>39036</c:v>
                </c:pt>
                <c:pt idx="299">
                  <c:v>39066</c:v>
                </c:pt>
                <c:pt idx="300">
                  <c:v>39097</c:v>
                </c:pt>
                <c:pt idx="301">
                  <c:v>39128</c:v>
                </c:pt>
                <c:pt idx="302">
                  <c:v>39156</c:v>
                </c:pt>
                <c:pt idx="303">
                  <c:v>39187</c:v>
                </c:pt>
                <c:pt idx="304">
                  <c:v>39217</c:v>
                </c:pt>
                <c:pt idx="305">
                  <c:v>39248</c:v>
                </c:pt>
                <c:pt idx="306">
                  <c:v>39278</c:v>
                </c:pt>
                <c:pt idx="307">
                  <c:v>39309</c:v>
                </c:pt>
                <c:pt idx="308">
                  <c:v>39340</c:v>
                </c:pt>
                <c:pt idx="309">
                  <c:v>39370</c:v>
                </c:pt>
                <c:pt idx="310">
                  <c:v>39401</c:v>
                </c:pt>
                <c:pt idx="311">
                  <c:v>39431</c:v>
                </c:pt>
                <c:pt idx="312">
                  <c:v>39462</c:v>
                </c:pt>
                <c:pt idx="313">
                  <c:v>39493</c:v>
                </c:pt>
                <c:pt idx="314">
                  <c:v>39522</c:v>
                </c:pt>
                <c:pt idx="315">
                  <c:v>39553</c:v>
                </c:pt>
                <c:pt idx="316">
                  <c:v>39583</c:v>
                </c:pt>
                <c:pt idx="317">
                  <c:v>39614</c:v>
                </c:pt>
                <c:pt idx="318">
                  <c:v>39644</c:v>
                </c:pt>
                <c:pt idx="319">
                  <c:v>39675</c:v>
                </c:pt>
                <c:pt idx="320">
                  <c:v>39706</c:v>
                </c:pt>
                <c:pt idx="321">
                  <c:v>39736</c:v>
                </c:pt>
                <c:pt idx="322">
                  <c:v>39767</c:v>
                </c:pt>
                <c:pt idx="323">
                  <c:v>39797</c:v>
                </c:pt>
                <c:pt idx="324">
                  <c:v>39828</c:v>
                </c:pt>
                <c:pt idx="325">
                  <c:v>39859</c:v>
                </c:pt>
                <c:pt idx="326">
                  <c:v>39887</c:v>
                </c:pt>
                <c:pt idx="327">
                  <c:v>39918</c:v>
                </c:pt>
                <c:pt idx="328">
                  <c:v>39948</c:v>
                </c:pt>
                <c:pt idx="329">
                  <c:v>39979</c:v>
                </c:pt>
                <c:pt idx="330">
                  <c:v>40009</c:v>
                </c:pt>
                <c:pt idx="331">
                  <c:v>40040</c:v>
                </c:pt>
                <c:pt idx="332">
                  <c:v>40071</c:v>
                </c:pt>
                <c:pt idx="333">
                  <c:v>40101</c:v>
                </c:pt>
                <c:pt idx="334">
                  <c:v>40132</c:v>
                </c:pt>
                <c:pt idx="335">
                  <c:v>40162</c:v>
                </c:pt>
                <c:pt idx="336">
                  <c:v>40193</c:v>
                </c:pt>
                <c:pt idx="337">
                  <c:v>40224</c:v>
                </c:pt>
                <c:pt idx="338">
                  <c:v>40252</c:v>
                </c:pt>
                <c:pt idx="339">
                  <c:v>40283</c:v>
                </c:pt>
                <c:pt idx="340">
                  <c:v>40313</c:v>
                </c:pt>
                <c:pt idx="341">
                  <c:v>40344</c:v>
                </c:pt>
                <c:pt idx="342">
                  <c:v>40374</c:v>
                </c:pt>
                <c:pt idx="343">
                  <c:v>40405</c:v>
                </c:pt>
                <c:pt idx="344">
                  <c:v>40436</c:v>
                </c:pt>
                <c:pt idx="345">
                  <c:v>40466</c:v>
                </c:pt>
                <c:pt idx="346">
                  <c:v>40497</c:v>
                </c:pt>
                <c:pt idx="347">
                  <c:v>40527</c:v>
                </c:pt>
                <c:pt idx="348">
                  <c:v>40558</c:v>
                </c:pt>
                <c:pt idx="349">
                  <c:v>40589</c:v>
                </c:pt>
                <c:pt idx="350">
                  <c:v>40617</c:v>
                </c:pt>
                <c:pt idx="351">
                  <c:v>40648</c:v>
                </c:pt>
                <c:pt idx="352">
                  <c:v>40678</c:v>
                </c:pt>
                <c:pt idx="353">
                  <c:v>40709</c:v>
                </c:pt>
                <c:pt idx="354">
                  <c:v>40739</c:v>
                </c:pt>
                <c:pt idx="355">
                  <c:v>40770</c:v>
                </c:pt>
                <c:pt idx="356">
                  <c:v>40801</c:v>
                </c:pt>
                <c:pt idx="357">
                  <c:v>40831</c:v>
                </c:pt>
                <c:pt idx="358">
                  <c:v>40862</c:v>
                </c:pt>
                <c:pt idx="359">
                  <c:v>40892</c:v>
                </c:pt>
                <c:pt idx="360">
                  <c:v>40923</c:v>
                </c:pt>
                <c:pt idx="361">
                  <c:v>40954</c:v>
                </c:pt>
                <c:pt idx="362">
                  <c:v>40983</c:v>
                </c:pt>
                <c:pt idx="363">
                  <c:v>41014</c:v>
                </c:pt>
                <c:pt idx="364">
                  <c:v>41044</c:v>
                </c:pt>
                <c:pt idx="365">
                  <c:v>41075</c:v>
                </c:pt>
                <c:pt idx="366">
                  <c:v>41105</c:v>
                </c:pt>
                <c:pt idx="367">
                  <c:v>41136</c:v>
                </c:pt>
                <c:pt idx="368">
                  <c:v>41167</c:v>
                </c:pt>
                <c:pt idx="369">
                  <c:v>41197</c:v>
                </c:pt>
                <c:pt idx="370">
                  <c:v>41228</c:v>
                </c:pt>
                <c:pt idx="371">
                  <c:v>41258</c:v>
                </c:pt>
                <c:pt idx="372">
                  <c:v>41289</c:v>
                </c:pt>
                <c:pt idx="373">
                  <c:v>41320</c:v>
                </c:pt>
                <c:pt idx="374">
                  <c:v>41348</c:v>
                </c:pt>
                <c:pt idx="375">
                  <c:v>41379</c:v>
                </c:pt>
                <c:pt idx="376">
                  <c:v>41409</c:v>
                </c:pt>
                <c:pt idx="377">
                  <c:v>41440</c:v>
                </c:pt>
                <c:pt idx="378">
                  <c:v>41470</c:v>
                </c:pt>
                <c:pt idx="379">
                  <c:v>41501</c:v>
                </c:pt>
                <c:pt idx="380">
                  <c:v>41532</c:v>
                </c:pt>
                <c:pt idx="381">
                  <c:v>41562</c:v>
                </c:pt>
                <c:pt idx="382">
                  <c:v>41593</c:v>
                </c:pt>
                <c:pt idx="383">
                  <c:v>41623</c:v>
                </c:pt>
                <c:pt idx="384">
                  <c:v>41654</c:v>
                </c:pt>
                <c:pt idx="385">
                  <c:v>41685</c:v>
                </c:pt>
                <c:pt idx="386">
                  <c:v>41713</c:v>
                </c:pt>
                <c:pt idx="387">
                  <c:v>41744</c:v>
                </c:pt>
                <c:pt idx="388">
                  <c:v>41774</c:v>
                </c:pt>
                <c:pt idx="389">
                  <c:v>41805</c:v>
                </c:pt>
                <c:pt idx="390">
                  <c:v>41835</c:v>
                </c:pt>
                <c:pt idx="391">
                  <c:v>41866</c:v>
                </c:pt>
                <c:pt idx="392">
                  <c:v>41897</c:v>
                </c:pt>
                <c:pt idx="393">
                  <c:v>41927</c:v>
                </c:pt>
                <c:pt idx="394">
                  <c:v>41958</c:v>
                </c:pt>
                <c:pt idx="395">
                  <c:v>41988</c:v>
                </c:pt>
                <c:pt idx="396">
                  <c:v>42019</c:v>
                </c:pt>
                <c:pt idx="397">
                  <c:v>42050</c:v>
                </c:pt>
                <c:pt idx="398">
                  <c:v>42078</c:v>
                </c:pt>
                <c:pt idx="399">
                  <c:v>42109</c:v>
                </c:pt>
                <c:pt idx="400">
                  <c:v>42139</c:v>
                </c:pt>
                <c:pt idx="401">
                  <c:v>42170</c:v>
                </c:pt>
                <c:pt idx="402">
                  <c:v>42200</c:v>
                </c:pt>
                <c:pt idx="403">
                  <c:v>42231</c:v>
                </c:pt>
                <c:pt idx="404">
                  <c:v>42262</c:v>
                </c:pt>
                <c:pt idx="405">
                  <c:v>42292</c:v>
                </c:pt>
                <c:pt idx="406">
                  <c:v>42323</c:v>
                </c:pt>
                <c:pt idx="407">
                  <c:v>42353</c:v>
                </c:pt>
                <c:pt idx="408">
                  <c:v>42384</c:v>
                </c:pt>
                <c:pt idx="409">
                  <c:v>42415</c:v>
                </c:pt>
                <c:pt idx="410">
                  <c:v>42444</c:v>
                </c:pt>
                <c:pt idx="411">
                  <c:v>42475</c:v>
                </c:pt>
                <c:pt idx="412">
                  <c:v>42505</c:v>
                </c:pt>
                <c:pt idx="413">
                  <c:v>42536</c:v>
                </c:pt>
                <c:pt idx="414">
                  <c:v>42566</c:v>
                </c:pt>
                <c:pt idx="415">
                  <c:v>42597</c:v>
                </c:pt>
                <c:pt idx="416">
                  <c:v>42628</c:v>
                </c:pt>
                <c:pt idx="417">
                  <c:v>42658</c:v>
                </c:pt>
                <c:pt idx="418">
                  <c:v>42689</c:v>
                </c:pt>
                <c:pt idx="419">
                  <c:v>42719</c:v>
                </c:pt>
              </c:numCache>
            </c:numRef>
          </c:xVal>
          <c:yVal>
            <c:numRef>
              <c:f>Discharge!$AQ$2:$AQ$421</c:f>
              <c:numCache>
                <c:formatCode>General</c:formatCode>
                <c:ptCount val="420"/>
                <c:pt idx="0">
                  <c:v>0</c:v>
                </c:pt>
                <c:pt idx="1">
                  <c:v>0</c:v>
                </c:pt>
                <c:pt idx="2">
                  <c:v>0</c:v>
                </c:pt>
                <c:pt idx="3">
                  <c:v>0</c:v>
                </c:pt>
                <c:pt idx="4">
                  <c:v>0</c:v>
                </c:pt>
                <c:pt idx="5">
                  <c:v>0.499</c:v>
                </c:pt>
                <c:pt idx="6">
                  <c:v>0.79600000000000004</c:v>
                </c:pt>
                <c:pt idx="7">
                  <c:v>1.1200000000000001</c:v>
                </c:pt>
                <c:pt idx="8">
                  <c:v>0.75700000000000001</c:v>
                </c:pt>
                <c:pt idx="9">
                  <c:v>0.39700000000000002</c:v>
                </c:pt>
                <c:pt idx="10">
                  <c:v>0.158</c:v>
                </c:pt>
                <c:pt idx="11">
                  <c:v>0</c:v>
                </c:pt>
                <c:pt idx="12">
                  <c:v>1E-3</c:v>
                </c:pt>
                <c:pt idx="13">
                  <c:v>1E-3</c:v>
                </c:pt>
                <c:pt idx="14">
                  <c:v>1E-3</c:v>
                </c:pt>
                <c:pt idx="15">
                  <c:v>1E-3</c:v>
                </c:pt>
                <c:pt idx="16">
                  <c:v>1E-3</c:v>
                </c:pt>
                <c:pt idx="17">
                  <c:v>4.2999999999999997E-2</c:v>
                </c:pt>
                <c:pt idx="18">
                  <c:v>4.2999999999999997E-2</c:v>
                </c:pt>
                <c:pt idx="19">
                  <c:v>3.37</c:v>
                </c:pt>
                <c:pt idx="20">
                  <c:v>4.3600000000000003</c:v>
                </c:pt>
                <c:pt idx="21">
                  <c:v>1.04</c:v>
                </c:pt>
                <c:pt idx="22">
                  <c:v>0</c:v>
                </c:pt>
                <c:pt idx="23">
                  <c:v>0</c:v>
                </c:pt>
                <c:pt idx="24">
                  <c:v>0</c:v>
                </c:pt>
                <c:pt idx="25">
                  <c:v>0</c:v>
                </c:pt>
                <c:pt idx="26">
                  <c:v>1E-3</c:v>
                </c:pt>
                <c:pt idx="27">
                  <c:v>1E-3</c:v>
                </c:pt>
                <c:pt idx="28">
                  <c:v>1E-3</c:v>
                </c:pt>
                <c:pt idx="29">
                  <c:v>8.4000000000000005E-2</c:v>
                </c:pt>
                <c:pt idx="30">
                  <c:v>0.46400000000000002</c:v>
                </c:pt>
                <c:pt idx="31">
                  <c:v>0.95599999999999996</c:v>
                </c:pt>
                <c:pt idx="32">
                  <c:v>0.499</c:v>
                </c:pt>
                <c:pt idx="33">
                  <c:v>0.13200000000000001</c:v>
                </c:pt>
                <c:pt idx="34">
                  <c:v>8.4000000000000005E-2</c:v>
                </c:pt>
                <c:pt idx="35">
                  <c:v>6.3E-2</c:v>
                </c:pt>
                <c:pt idx="36">
                  <c:v>0</c:v>
                </c:pt>
                <c:pt idx="37">
                  <c:v>0</c:v>
                </c:pt>
                <c:pt idx="38">
                  <c:v>0</c:v>
                </c:pt>
                <c:pt idx="39">
                  <c:v>4.2999999999999997E-2</c:v>
                </c:pt>
                <c:pt idx="40">
                  <c:v>8.4000000000000005E-2</c:v>
                </c:pt>
                <c:pt idx="41">
                  <c:v>0.30099999999999999</c:v>
                </c:pt>
                <c:pt idx="42">
                  <c:v>5.22</c:v>
                </c:pt>
                <c:pt idx="43">
                  <c:v>3.43</c:v>
                </c:pt>
                <c:pt idx="44">
                  <c:v>1.43</c:v>
                </c:pt>
                <c:pt idx="45">
                  <c:v>0.43</c:v>
                </c:pt>
                <c:pt idx="46">
                  <c:v>4.2999999999999997E-2</c:v>
                </c:pt>
                <c:pt idx="47">
                  <c:v>2.5000000000000001E-2</c:v>
                </c:pt>
                <c:pt idx="48">
                  <c:v>0</c:v>
                </c:pt>
                <c:pt idx="49">
                  <c:v>0</c:v>
                </c:pt>
                <c:pt idx="50">
                  <c:v>0</c:v>
                </c:pt>
                <c:pt idx="51">
                  <c:v>0.39</c:v>
                </c:pt>
                <c:pt idx="52">
                  <c:v>0</c:v>
                </c:pt>
                <c:pt idx="53">
                  <c:v>8.4000000000000005E-2</c:v>
                </c:pt>
                <c:pt idx="54">
                  <c:v>1E-3</c:v>
                </c:pt>
                <c:pt idx="55">
                  <c:v>0.75700000000000001</c:v>
                </c:pt>
                <c:pt idx="56">
                  <c:v>0.71799999999999997</c:v>
                </c:pt>
                <c:pt idx="57">
                  <c:v>0.30099999999999999</c:v>
                </c:pt>
                <c:pt idx="58">
                  <c:v>3.4000000000000002E-2</c:v>
                </c:pt>
                <c:pt idx="59">
                  <c:v>4.2999999999999997E-2</c:v>
                </c:pt>
                <c:pt idx="60">
                  <c:v>1E-3</c:v>
                </c:pt>
                <c:pt idx="61">
                  <c:v>1E-3</c:v>
                </c:pt>
                <c:pt idx="62">
                  <c:v>1E-3</c:v>
                </c:pt>
                <c:pt idx="63">
                  <c:v>1E-3</c:v>
                </c:pt>
                <c:pt idx="64">
                  <c:v>1E-3</c:v>
                </c:pt>
                <c:pt idx="65">
                  <c:v>0.36399999999999999</c:v>
                </c:pt>
                <c:pt idx="66">
                  <c:v>0.56999999999999995</c:v>
                </c:pt>
                <c:pt idx="67">
                  <c:v>0.184</c:v>
                </c:pt>
                <c:pt idx="68">
                  <c:v>1.3</c:v>
                </c:pt>
                <c:pt idx="69">
                  <c:v>4.2999999999999997E-2</c:v>
                </c:pt>
                <c:pt idx="70">
                  <c:v>0.43</c:v>
                </c:pt>
                <c:pt idx="71">
                  <c:v>4.2999999999999997E-2</c:v>
                </c:pt>
                <c:pt idx="72">
                  <c:v>0.108</c:v>
                </c:pt>
                <c:pt idx="73">
                  <c:v>8.4000000000000005E-2</c:v>
                </c:pt>
                <c:pt idx="74">
                  <c:v>4.2999999999999997E-2</c:v>
                </c:pt>
                <c:pt idx="75">
                  <c:v>1E-3</c:v>
                </c:pt>
                <c:pt idx="76">
                  <c:v>4.2999999999999997E-2</c:v>
                </c:pt>
                <c:pt idx="77">
                  <c:v>8.4000000000000005E-2</c:v>
                </c:pt>
                <c:pt idx="78">
                  <c:v>1.39</c:v>
                </c:pt>
                <c:pt idx="79">
                  <c:v>1.95</c:v>
                </c:pt>
                <c:pt idx="80">
                  <c:v>1.85</c:v>
                </c:pt>
                <c:pt idx="81">
                  <c:v>0</c:v>
                </c:pt>
                <c:pt idx="82">
                  <c:v>0</c:v>
                </c:pt>
                <c:pt idx="83">
                  <c:v>0</c:v>
                </c:pt>
                <c:pt idx="84">
                  <c:v>7.0000000000000001E-3</c:v>
                </c:pt>
                <c:pt idx="85">
                  <c:v>0</c:v>
                </c:pt>
                <c:pt idx="86">
                  <c:v>1E-3</c:v>
                </c:pt>
                <c:pt idx="87">
                  <c:v>2.7E-2</c:v>
                </c:pt>
                <c:pt idx="88">
                  <c:v>1.7999999999999999E-2</c:v>
                </c:pt>
                <c:pt idx="89">
                  <c:v>0.42099999999999999</c:v>
                </c:pt>
                <c:pt idx="90">
                  <c:v>0.29299999999999998</c:v>
                </c:pt>
                <c:pt idx="91">
                  <c:v>2.488</c:v>
                </c:pt>
                <c:pt idx="92">
                  <c:v>1.008</c:v>
                </c:pt>
                <c:pt idx="93">
                  <c:v>0.73399999999999999</c:v>
                </c:pt>
                <c:pt idx="94">
                  <c:v>0.186</c:v>
                </c:pt>
                <c:pt idx="95">
                  <c:v>0.215</c:v>
                </c:pt>
                <c:pt idx="96">
                  <c:v>5.8999999999999997E-2</c:v>
                </c:pt>
                <c:pt idx="97">
                  <c:v>6.8000000000000005E-2</c:v>
                </c:pt>
                <c:pt idx="98">
                  <c:v>0.189</c:v>
                </c:pt>
                <c:pt idx="99">
                  <c:v>0.15</c:v>
                </c:pt>
                <c:pt idx="100">
                  <c:v>0.60399999999999998</c:v>
                </c:pt>
                <c:pt idx="101">
                  <c:v>2.117</c:v>
                </c:pt>
                <c:pt idx="102">
                  <c:v>1.415</c:v>
                </c:pt>
                <c:pt idx="103">
                  <c:v>1.2929999999999999</c:v>
                </c:pt>
                <c:pt idx="104">
                  <c:v>2.9369999999999998</c:v>
                </c:pt>
                <c:pt idx="105">
                  <c:v>0.50800000000000001</c:v>
                </c:pt>
                <c:pt idx="106">
                  <c:v>7.5999999999999998E-2</c:v>
                </c:pt>
                <c:pt idx="107">
                  <c:v>3.7999999999999999E-2</c:v>
                </c:pt>
                <c:pt idx="108">
                  <c:v>3.2000000000000001E-2</c:v>
                </c:pt>
                <c:pt idx="109">
                  <c:v>0.02</c:v>
                </c:pt>
                <c:pt idx="110">
                  <c:v>3.6999999999999998E-2</c:v>
                </c:pt>
                <c:pt idx="111">
                  <c:v>0.115</c:v>
                </c:pt>
                <c:pt idx="112">
                  <c:v>0.42399999999999999</c:v>
                </c:pt>
                <c:pt idx="113">
                  <c:v>1.82</c:v>
                </c:pt>
                <c:pt idx="114">
                  <c:v>2.2109999999999999</c:v>
                </c:pt>
                <c:pt idx="115">
                  <c:v>1.9550000000000001</c:v>
                </c:pt>
                <c:pt idx="116">
                  <c:v>2.8380000000000001</c:v>
                </c:pt>
                <c:pt idx="117">
                  <c:v>0.52200000000000002</c:v>
                </c:pt>
                <c:pt idx="118">
                  <c:v>0.20300000000000001</c:v>
                </c:pt>
                <c:pt idx="119">
                  <c:v>0.154</c:v>
                </c:pt>
                <c:pt idx="120">
                  <c:v>6.2E-2</c:v>
                </c:pt>
                <c:pt idx="121">
                  <c:v>6.0999999999999999E-2</c:v>
                </c:pt>
                <c:pt idx="122">
                  <c:v>2.8000000000000001E-2</c:v>
                </c:pt>
                <c:pt idx="123">
                  <c:v>5.3999999999999999E-2</c:v>
                </c:pt>
                <c:pt idx="124">
                  <c:v>0.13900000000000001</c:v>
                </c:pt>
                <c:pt idx="125">
                  <c:v>0.154</c:v>
                </c:pt>
                <c:pt idx="126">
                  <c:v>2.621</c:v>
                </c:pt>
                <c:pt idx="127">
                  <c:v>1.7470000000000001</c:v>
                </c:pt>
                <c:pt idx="128">
                  <c:v>3.2669999999999999</c:v>
                </c:pt>
                <c:pt idx="129">
                  <c:v>3.488</c:v>
                </c:pt>
                <c:pt idx="130">
                  <c:v>0.53900000000000003</c:v>
                </c:pt>
                <c:pt idx="131">
                  <c:v>0.246</c:v>
                </c:pt>
                <c:pt idx="132">
                  <c:v>0.13500000000000001</c:v>
                </c:pt>
                <c:pt idx="133">
                  <c:v>9.2999999999999999E-2</c:v>
                </c:pt>
                <c:pt idx="134">
                  <c:v>9.6000000000000002E-2</c:v>
                </c:pt>
                <c:pt idx="135">
                  <c:v>0.16700000000000001</c:v>
                </c:pt>
                <c:pt idx="136">
                  <c:v>0.44900000000000001</c:v>
                </c:pt>
                <c:pt idx="137">
                  <c:v>1.379</c:v>
                </c:pt>
                <c:pt idx="138">
                  <c:v>1.37</c:v>
                </c:pt>
                <c:pt idx="139">
                  <c:v>1.3879999999999999</c:v>
                </c:pt>
                <c:pt idx="140">
                  <c:v>1.4570000000000001</c:v>
                </c:pt>
                <c:pt idx="141">
                  <c:v>1.236</c:v>
                </c:pt>
                <c:pt idx="142">
                  <c:v>0.24099999999999999</c:v>
                </c:pt>
                <c:pt idx="143">
                  <c:v>0.111</c:v>
                </c:pt>
                <c:pt idx="144">
                  <c:v>0.10299999999999999</c:v>
                </c:pt>
                <c:pt idx="145">
                  <c:v>7.9000000000000001E-2</c:v>
                </c:pt>
                <c:pt idx="146">
                  <c:v>8.5000000000000006E-2</c:v>
                </c:pt>
                <c:pt idx="147">
                  <c:v>8.5000000000000006E-2</c:v>
                </c:pt>
                <c:pt idx="148">
                  <c:v>0.315</c:v>
                </c:pt>
                <c:pt idx="149">
                  <c:v>3.1869999999999998</c:v>
                </c:pt>
                <c:pt idx="150">
                  <c:v>3.5459999999999998</c:v>
                </c:pt>
                <c:pt idx="151">
                  <c:v>1.794</c:v>
                </c:pt>
                <c:pt idx="152">
                  <c:v>1.95</c:v>
                </c:pt>
                <c:pt idx="153">
                  <c:v>0.29099999999999998</c:v>
                </c:pt>
                <c:pt idx="154">
                  <c:v>0.31900000000000001</c:v>
                </c:pt>
                <c:pt idx="155">
                  <c:v>0.11</c:v>
                </c:pt>
                <c:pt idx="156">
                  <c:v>2.5999999999999999E-2</c:v>
                </c:pt>
                <c:pt idx="157">
                  <c:v>1.0999999999999999E-2</c:v>
                </c:pt>
                <c:pt idx="158">
                  <c:v>6.9000000000000006E-2</c:v>
                </c:pt>
                <c:pt idx="159">
                  <c:v>7.8E-2</c:v>
                </c:pt>
                <c:pt idx="160">
                  <c:v>0.27100000000000002</c:v>
                </c:pt>
                <c:pt idx="161">
                  <c:v>0.31900000000000001</c:v>
                </c:pt>
                <c:pt idx="162">
                  <c:v>1.635</c:v>
                </c:pt>
                <c:pt idx="163">
                  <c:v>2.0430000000000001</c:v>
                </c:pt>
                <c:pt idx="164">
                  <c:v>1.0669999999999999</c:v>
                </c:pt>
                <c:pt idx="165">
                  <c:v>0.42199999999999999</c:v>
                </c:pt>
                <c:pt idx="166">
                  <c:v>0.13</c:v>
                </c:pt>
                <c:pt idx="167">
                  <c:v>0.13200000000000001</c:v>
                </c:pt>
                <c:pt idx="168">
                  <c:v>9.4E-2</c:v>
                </c:pt>
                <c:pt idx="169">
                  <c:v>6.3E-2</c:v>
                </c:pt>
                <c:pt idx="170">
                  <c:v>0.05</c:v>
                </c:pt>
                <c:pt idx="171">
                  <c:v>0.26200000000000001</c:v>
                </c:pt>
                <c:pt idx="172">
                  <c:v>4.577</c:v>
                </c:pt>
                <c:pt idx="173">
                  <c:v>3.4849999999999999</c:v>
                </c:pt>
                <c:pt idx="174">
                  <c:v>2.2679999999999998</c:v>
                </c:pt>
                <c:pt idx="175">
                  <c:v>3.56</c:v>
                </c:pt>
                <c:pt idx="176">
                  <c:v>3.28</c:v>
                </c:pt>
                <c:pt idx="177">
                  <c:v>0.47699999999999998</c:v>
                </c:pt>
                <c:pt idx="178">
                  <c:v>0.2</c:v>
                </c:pt>
                <c:pt idx="179">
                  <c:v>9.5000000000000001E-2</c:v>
                </c:pt>
                <c:pt idx="180">
                  <c:v>9.5000000000000001E-2</c:v>
                </c:pt>
                <c:pt idx="181">
                  <c:v>2.9000000000000001E-2</c:v>
                </c:pt>
                <c:pt idx="182">
                  <c:v>6.4000000000000001E-2</c:v>
                </c:pt>
                <c:pt idx="183">
                  <c:v>3.9E-2</c:v>
                </c:pt>
                <c:pt idx="184">
                  <c:v>1.143</c:v>
                </c:pt>
                <c:pt idx="185">
                  <c:v>5.2569999999999997</c:v>
                </c:pt>
                <c:pt idx="186">
                  <c:v>2.633</c:v>
                </c:pt>
                <c:pt idx="187">
                  <c:v>2.3159999999999998</c:v>
                </c:pt>
                <c:pt idx="188">
                  <c:v>1.258</c:v>
                </c:pt>
                <c:pt idx="189">
                  <c:v>1.2669999999999999</c:v>
                </c:pt>
                <c:pt idx="190">
                  <c:v>1.944</c:v>
                </c:pt>
                <c:pt idx="191">
                  <c:v>0.53</c:v>
                </c:pt>
                <c:pt idx="192">
                  <c:v>0.71399999999999997</c:v>
                </c:pt>
                <c:pt idx="193">
                  <c:v>0.22700000000000001</c:v>
                </c:pt>
                <c:pt idx="194">
                  <c:v>0.153</c:v>
                </c:pt>
                <c:pt idx="195">
                  <c:v>0.122</c:v>
                </c:pt>
                <c:pt idx="196">
                  <c:v>1.0549999999999999</c:v>
                </c:pt>
                <c:pt idx="197">
                  <c:v>2.3839999999999999</c:v>
                </c:pt>
                <c:pt idx="198">
                  <c:v>4.7069999999999999</c:v>
                </c:pt>
                <c:pt idx="199">
                  <c:v>9.2829999999999995</c:v>
                </c:pt>
                <c:pt idx="200">
                  <c:v>9.6760000000000002</c:v>
                </c:pt>
                <c:pt idx="201">
                  <c:v>7.7060000000000004</c:v>
                </c:pt>
                <c:pt idx="202">
                  <c:v>0.38600000000000001</c:v>
                </c:pt>
                <c:pt idx="203">
                  <c:v>0.11</c:v>
                </c:pt>
                <c:pt idx="204">
                  <c:v>4.2999999999999997E-2</c:v>
                </c:pt>
                <c:pt idx="205">
                  <c:v>4.2999999999999997E-2</c:v>
                </c:pt>
                <c:pt idx="206">
                  <c:v>0.05</c:v>
                </c:pt>
                <c:pt idx="207">
                  <c:v>3.5999999999999997E-2</c:v>
                </c:pt>
                <c:pt idx="208">
                  <c:v>0.33400000000000002</c:v>
                </c:pt>
                <c:pt idx="209">
                  <c:v>4.1000000000000002E-2</c:v>
                </c:pt>
                <c:pt idx="210">
                  <c:v>0.35799999999999998</c:v>
                </c:pt>
                <c:pt idx="211">
                  <c:v>2.0110000000000001</c:v>
                </c:pt>
                <c:pt idx="212">
                  <c:v>0.49</c:v>
                </c:pt>
                <c:pt idx="213">
                  <c:v>1.115</c:v>
                </c:pt>
                <c:pt idx="214">
                  <c:v>0.28699999999999998</c:v>
                </c:pt>
                <c:pt idx="215">
                  <c:v>6.8000000000000005E-2</c:v>
                </c:pt>
                <c:pt idx="216">
                  <c:v>0.245</c:v>
                </c:pt>
                <c:pt idx="217">
                  <c:v>0.20200000000000001</c:v>
                </c:pt>
                <c:pt idx="218">
                  <c:v>0.20300000000000001</c:v>
                </c:pt>
                <c:pt idx="219">
                  <c:v>0.22900000000000001</c:v>
                </c:pt>
                <c:pt idx="220">
                  <c:v>0.27700000000000002</c:v>
                </c:pt>
                <c:pt idx="221">
                  <c:v>0.41399999999999998</c:v>
                </c:pt>
                <c:pt idx="222">
                  <c:v>0.40200000000000002</c:v>
                </c:pt>
                <c:pt idx="223">
                  <c:v>0.65500000000000003</c:v>
                </c:pt>
                <c:pt idx="224">
                  <c:v>0.56299999999999994</c:v>
                </c:pt>
                <c:pt idx="225">
                  <c:v>0.5</c:v>
                </c:pt>
                <c:pt idx="226">
                  <c:v>0.36099999999999999</c:v>
                </c:pt>
                <c:pt idx="227">
                  <c:v>0.21299999999999999</c:v>
                </c:pt>
                <c:pt idx="228">
                  <c:v>0.187</c:v>
                </c:pt>
                <c:pt idx="229">
                  <c:v>0.13</c:v>
                </c:pt>
                <c:pt idx="230">
                  <c:v>8.9999999999999993E-3</c:v>
                </c:pt>
                <c:pt idx="231">
                  <c:v>0.13100000000000001</c:v>
                </c:pt>
                <c:pt idx="232">
                  <c:v>0.13</c:v>
                </c:pt>
                <c:pt idx="233">
                  <c:v>0.27700000000000002</c:v>
                </c:pt>
                <c:pt idx="234">
                  <c:v>0.996</c:v>
                </c:pt>
                <c:pt idx="235">
                  <c:v>0.51900000000000002</c:v>
                </c:pt>
                <c:pt idx="236">
                  <c:v>0.379</c:v>
                </c:pt>
                <c:pt idx="237">
                  <c:v>0.253</c:v>
                </c:pt>
                <c:pt idx="238">
                  <c:v>4.4999999999999998E-2</c:v>
                </c:pt>
                <c:pt idx="239">
                  <c:v>0.13</c:v>
                </c:pt>
                <c:pt idx="240">
                  <c:v>0.11</c:v>
                </c:pt>
                <c:pt idx="241">
                  <c:v>8.3000000000000004E-2</c:v>
                </c:pt>
                <c:pt idx="242">
                  <c:v>8.3000000000000004E-2</c:v>
                </c:pt>
                <c:pt idx="243">
                  <c:v>8.3000000000000004E-2</c:v>
                </c:pt>
                <c:pt idx="244">
                  <c:v>6.7000000000000004E-2</c:v>
                </c:pt>
                <c:pt idx="245">
                  <c:v>0.111</c:v>
                </c:pt>
                <c:pt idx="246">
                  <c:v>0.39500000000000002</c:v>
                </c:pt>
                <c:pt idx="247">
                  <c:v>0.39500000000000002</c:v>
                </c:pt>
                <c:pt idx="248">
                  <c:v>0.39300000000000002</c:v>
                </c:pt>
                <c:pt idx="249">
                  <c:v>0.153</c:v>
                </c:pt>
                <c:pt idx="250">
                  <c:v>9.2999999999999999E-2</c:v>
                </c:pt>
                <c:pt idx="251">
                  <c:v>7.4999999999999997E-2</c:v>
                </c:pt>
                <c:pt idx="252">
                  <c:v>8.3000000000000004E-2</c:v>
                </c:pt>
                <c:pt idx="253">
                  <c:v>7.4999999999999997E-2</c:v>
                </c:pt>
                <c:pt idx="254">
                  <c:v>7.4999999999999997E-2</c:v>
                </c:pt>
                <c:pt idx="255">
                  <c:v>8.3000000000000004E-2</c:v>
                </c:pt>
                <c:pt idx="256">
                  <c:v>5.3999999999999999E-2</c:v>
                </c:pt>
                <c:pt idx="257">
                  <c:v>0.111</c:v>
                </c:pt>
                <c:pt idx="258">
                  <c:v>0.35799999999999998</c:v>
                </c:pt>
                <c:pt idx="259">
                  <c:v>0.64900000000000002</c:v>
                </c:pt>
                <c:pt idx="260">
                  <c:v>0.46400000000000002</c:v>
                </c:pt>
                <c:pt idx="261">
                  <c:v>0.17599999999999999</c:v>
                </c:pt>
                <c:pt idx="262">
                  <c:v>4.9000000000000002E-2</c:v>
                </c:pt>
                <c:pt idx="263">
                  <c:v>7.4999999999999997E-2</c:v>
                </c:pt>
                <c:pt idx="264">
                  <c:v>8.3000000000000004E-2</c:v>
                </c:pt>
                <c:pt idx="265">
                  <c:v>8.3000000000000004E-2</c:v>
                </c:pt>
                <c:pt idx="266">
                  <c:v>6.7000000000000004E-2</c:v>
                </c:pt>
                <c:pt idx="267">
                  <c:v>7.5999999999999998E-2</c:v>
                </c:pt>
                <c:pt idx="268">
                  <c:v>7.4999999999999997E-2</c:v>
                </c:pt>
                <c:pt idx="269">
                  <c:v>0.113</c:v>
                </c:pt>
                <c:pt idx="270">
                  <c:v>0.28699999999999998</c:v>
                </c:pt>
                <c:pt idx="271">
                  <c:v>0.436</c:v>
                </c:pt>
                <c:pt idx="272">
                  <c:v>0.376</c:v>
                </c:pt>
                <c:pt idx="273">
                  <c:v>0.187</c:v>
                </c:pt>
                <c:pt idx="274">
                  <c:v>0.11899999999999999</c:v>
                </c:pt>
                <c:pt idx="275">
                  <c:v>0.11</c:v>
                </c:pt>
                <c:pt idx="276">
                  <c:v>0.11</c:v>
                </c:pt>
                <c:pt idx="277">
                  <c:v>6.7000000000000004E-2</c:v>
                </c:pt>
                <c:pt idx="278">
                  <c:v>0.06</c:v>
                </c:pt>
                <c:pt idx="279">
                  <c:v>0.1</c:v>
                </c:pt>
                <c:pt idx="280">
                  <c:v>0.39500000000000002</c:v>
                </c:pt>
                <c:pt idx="281">
                  <c:v>0.35599999999999998</c:v>
                </c:pt>
                <c:pt idx="282">
                  <c:v>0.35399999999999998</c:v>
                </c:pt>
                <c:pt idx="283">
                  <c:v>1.4610000000000001</c:v>
                </c:pt>
                <c:pt idx="284">
                  <c:v>1.3919999999999999</c:v>
                </c:pt>
                <c:pt idx="285">
                  <c:v>0.22700000000000001</c:v>
                </c:pt>
                <c:pt idx="286">
                  <c:v>0.128</c:v>
                </c:pt>
                <c:pt idx="287">
                  <c:v>6.7000000000000004E-2</c:v>
                </c:pt>
                <c:pt idx="288">
                  <c:v>7.5999999999999998E-2</c:v>
                </c:pt>
                <c:pt idx="289">
                  <c:v>5.3999999999999999E-2</c:v>
                </c:pt>
                <c:pt idx="290">
                  <c:v>7.0000000000000007E-2</c:v>
                </c:pt>
                <c:pt idx="291">
                  <c:v>4.2000000000000003E-2</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#N/A</c:v>
                </c:pt>
              </c:numCache>
            </c:numRef>
          </c:yVal>
          <c:smooth val="0"/>
          <c:extLst xmlns:c16r2="http://schemas.microsoft.com/office/drawing/2015/06/chart">
            <c:ext xmlns:c16="http://schemas.microsoft.com/office/drawing/2014/chart" uri="{C3380CC4-5D6E-409C-BE32-E72D297353CC}">
              <c16:uniqueId val="{00000001-8407-472D-B1F4-9558D59E6C18}"/>
            </c:ext>
          </c:extLst>
        </c:ser>
        <c:dLbls>
          <c:showLegendKey val="0"/>
          <c:showVal val="0"/>
          <c:showCatName val="0"/>
          <c:showSerName val="0"/>
          <c:showPercent val="0"/>
          <c:showBubbleSize val="0"/>
        </c:dLbls>
        <c:axId val="188939264"/>
        <c:axId val="189014784"/>
      </c:scatterChart>
      <c:valAx>
        <c:axId val="188939264"/>
        <c:scaling>
          <c:orientation val="minMax"/>
          <c:max val="39100"/>
          <c:min val="29952"/>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014784"/>
        <c:crosses val="autoZero"/>
        <c:crossBetween val="midCat"/>
        <c:majorUnit val="1470"/>
        <c:minorUnit val="25.564"/>
      </c:valAx>
      <c:valAx>
        <c:axId val="189014784"/>
        <c:scaling>
          <c:orientation val="minMax"/>
          <c:max val="20"/>
          <c:min val="0"/>
        </c:scaling>
        <c:delete val="0"/>
        <c:axPos val="l"/>
        <c:majorGridlines>
          <c:spPr>
            <a:ln w="3175">
              <a:solidFill>
                <a:srgbClr val="000000"/>
              </a:solidFill>
              <a:prstDash val="sys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2.3988100388550333E-2"/>
              <c:y val="0.312903564473795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CE"/>
                <a:ea typeface="Arial CE"/>
                <a:cs typeface="Arial CE"/>
              </a:defRPr>
            </a:pPr>
            <a:endParaRPr lang="cs-CZ"/>
          </a:p>
        </c:txPr>
        <c:crossAx val="188939264"/>
        <c:crosses val="autoZero"/>
        <c:crossBetween val="midCat"/>
        <c:majorUnit val="2"/>
        <c:minorUnit val="0.1"/>
      </c:valAx>
      <c:spPr>
        <a:noFill/>
        <a:ln w="12700">
          <a:solidFill>
            <a:srgbClr val="000000"/>
          </a:solidFill>
          <a:prstDash val="solid"/>
        </a:ln>
      </c:spPr>
    </c:plotArea>
    <c:legend>
      <c:legendPos val="r"/>
      <c:layout>
        <c:manualLayout>
          <c:xMode val="edge"/>
          <c:yMode val="edge"/>
          <c:x val="0.12399774305555558"/>
          <c:y val="0.14008027777777782"/>
          <c:w val="0.34925494587973249"/>
          <c:h val="0.11282"/>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44535748143322"/>
          <c:y val="8.3871099847372496E-2"/>
          <c:w val="0.84557783040449774"/>
          <c:h val="0.77419476782189989"/>
        </c:manualLayout>
      </c:layout>
      <c:scatterChart>
        <c:scatterStyle val="lineMarker"/>
        <c:varyColors val="0"/>
        <c:ser>
          <c:idx val="0"/>
          <c:order val="0"/>
          <c:tx>
            <c:strRef>
              <c:f>Discharge!$AS$1</c:f>
              <c:strCache>
                <c:ptCount val="1"/>
                <c:pt idx="0">
                  <c:v>Average monthly discharge</c:v>
                </c:pt>
              </c:strCache>
            </c:strRef>
          </c:tx>
          <c:spPr>
            <a:ln w="19050">
              <a:solidFill>
                <a:srgbClr val="0000FF"/>
              </a:solidFill>
              <a:prstDash val="solid"/>
            </a:ln>
          </c:spPr>
          <c:marker>
            <c:symbol val="none"/>
          </c:marker>
          <c:xVal>
            <c:numRef>
              <c:f>Discharge!$AQ$2:$AQ$421</c:f>
              <c:numCache>
                <c:formatCode>dd/mm/yy</c:formatCode>
                <c:ptCount val="420"/>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numCache>
            </c:numRef>
          </c:xVal>
          <c:yVal>
            <c:numRef>
              <c:f>Discharge!$AS$2:$AS$421</c:f>
              <c:numCache>
                <c:formatCode>General</c:formatCode>
                <c:ptCount val="420"/>
                <c:pt idx="0">
                  <c:v>0</c:v>
                </c:pt>
                <c:pt idx="1">
                  <c:v>0</c:v>
                </c:pt>
                <c:pt idx="2">
                  <c:v>0</c:v>
                </c:pt>
                <c:pt idx="3">
                  <c:v>20.663999999999998</c:v>
                </c:pt>
                <c:pt idx="4">
                  <c:v>26.403129032258065</c:v>
                </c:pt>
                <c:pt idx="5">
                  <c:v>88.884000000000015</c:v>
                </c:pt>
                <c:pt idx="6">
                  <c:v>141.78190322580647</c:v>
                </c:pt>
                <c:pt idx="7">
                  <c:v>205.3948387096774</c:v>
                </c:pt>
                <c:pt idx="8">
                  <c:v>174.40156666666658</c:v>
                </c:pt>
                <c:pt idx="9">
                  <c:v>134.81493548387098</c:v>
                </c:pt>
                <c:pt idx="10">
                  <c:v>31.870466666666665</c:v>
                </c:pt>
                <c:pt idx="11">
                  <c:v>13.434709677419354</c:v>
                </c:pt>
                <c:pt idx="12">
                  <c:v>10.420193548387097</c:v>
                </c:pt>
                <c:pt idx="13">
                  <c:v>6.6879642857142869</c:v>
                </c:pt>
                <c:pt idx="14">
                  <c:v>6.5980322580645172</c:v>
                </c:pt>
                <c:pt idx="15">
                  <c:v>8.9657333333333344</c:v>
                </c:pt>
                <c:pt idx="16">
                  <c:v>28.249161290322576</c:v>
                </c:pt>
                <c:pt idx="17">
                  <c:v>55.248000000000012</c:v>
                </c:pt>
                <c:pt idx="18">
                  <c:v>127.4206129032258</c:v>
                </c:pt>
                <c:pt idx="19">
                  <c:v>142.72393548387097</c:v>
                </c:pt>
                <c:pt idx="20">
                  <c:v>148.93953333333334</c:v>
                </c:pt>
                <c:pt idx="21">
                  <c:v>118.82845161290322</c:v>
                </c:pt>
                <c:pt idx="22">
                  <c:v>72.119099999999975</c:v>
                </c:pt>
                <c:pt idx="23">
                  <c:v>22.704096774193541</c:v>
                </c:pt>
                <c:pt idx="24">
                  <c:v>13.31325806451613</c:v>
                </c:pt>
                <c:pt idx="25">
                  <c:v>12.427241379310347</c:v>
                </c:pt>
                <c:pt idx="26">
                  <c:v>10.78041935483871</c:v>
                </c:pt>
                <c:pt idx="27">
                  <c:v>22.494866666666663</c:v>
                </c:pt>
                <c:pt idx="28">
                  <c:v>34.117999999999988</c:v>
                </c:pt>
                <c:pt idx="29">
                  <c:v>63.154399999999988</c:v>
                </c:pt>
                <c:pt idx="30">
                  <c:v>147.66864516129033</c:v>
                </c:pt>
                <c:pt idx="31">
                  <c:v>138.21261290322579</c:v>
                </c:pt>
                <c:pt idx="32">
                  <c:v>113.22656666666668</c:v>
                </c:pt>
                <c:pt idx="33">
                  <c:v>39.902193548387103</c:v>
                </c:pt>
                <c:pt idx="34">
                  <c:v>47.049166666666665</c:v>
                </c:pt>
                <c:pt idx="35">
                  <c:v>19.363322580645168</c:v>
                </c:pt>
                <c:pt idx="36">
                  <c:v>13.991322580645162</c:v>
                </c:pt>
                <c:pt idx="37">
                  <c:v>7.8990000000000018</c:v>
                </c:pt>
                <c:pt idx="38">
                  <c:v>5.1079677419354841</c:v>
                </c:pt>
                <c:pt idx="39">
                  <c:v>10.430233333333335</c:v>
                </c:pt>
                <c:pt idx="40">
                  <c:v>57.106903225806469</c:v>
                </c:pt>
                <c:pt idx="41">
                  <c:v>106.02333333333333</c:v>
                </c:pt>
                <c:pt idx="42">
                  <c:v>147.96961290322582</c:v>
                </c:pt>
                <c:pt idx="43">
                  <c:v>172.61561290322581</c:v>
                </c:pt>
                <c:pt idx="44">
                  <c:v>147.34653333333335</c:v>
                </c:pt>
                <c:pt idx="45">
                  <c:v>94.170032258064509</c:v>
                </c:pt>
                <c:pt idx="46">
                  <c:v>30.171866666666666</c:v>
                </c:pt>
                <c:pt idx="47">
                  <c:v>11.643516129032257</c:v>
                </c:pt>
                <c:pt idx="48">
                  <c:v>0</c:v>
                </c:pt>
                <c:pt idx="49">
                  <c:v>6.8340000000000023</c:v>
                </c:pt>
                <c:pt idx="50">
                  <c:v>8.9546451612903262</c:v>
                </c:pt>
                <c:pt idx="51">
                  <c:v>7.3261666666666665</c:v>
                </c:pt>
                <c:pt idx="52">
                  <c:v>38.759806451612903</c:v>
                </c:pt>
                <c:pt idx="53">
                  <c:v>85.83963333333331</c:v>
                </c:pt>
                <c:pt idx="54">
                  <c:v>111.81796774193548</c:v>
                </c:pt>
                <c:pt idx="55">
                  <c:v>134.91216129032259</c:v>
                </c:pt>
                <c:pt idx="56">
                  <c:v>0</c:v>
                </c:pt>
                <c:pt idx="57">
                  <c:v>0</c:v>
                </c:pt>
                <c:pt idx="58">
                  <c:v>14.815466666666667</c:v>
                </c:pt>
                <c:pt idx="59">
                  <c:v>8.178516129032257</c:v>
                </c:pt>
                <c:pt idx="60">
                  <c:v>5.5804838709677416</c:v>
                </c:pt>
                <c:pt idx="61">
                  <c:v>7.6119642857142837</c:v>
                </c:pt>
                <c:pt idx="62">
                  <c:v>6.2424193548387095</c:v>
                </c:pt>
                <c:pt idx="63">
                  <c:v>8.0543999999999993</c:v>
                </c:pt>
                <c:pt idx="64">
                  <c:v>13.587161290322582</c:v>
                </c:pt>
                <c:pt idx="65">
                  <c:v>49.663166666666676</c:v>
                </c:pt>
                <c:pt idx="66">
                  <c:v>70.641580645161298</c:v>
                </c:pt>
                <c:pt idx="67">
                  <c:v>102.64364516129034</c:v>
                </c:pt>
                <c:pt idx="68">
                  <c:v>134.80650000000006</c:v>
                </c:pt>
                <c:pt idx="69">
                  <c:v>120.64622580645165</c:v>
                </c:pt>
                <c:pt idx="70">
                  <c:v>26.528299999999994</c:v>
                </c:pt>
                <c:pt idx="71">
                  <c:v>9.0455806451612872</c:v>
                </c:pt>
                <c:pt idx="72">
                  <c:v>5.9461612903225802</c:v>
                </c:pt>
                <c:pt idx="73">
                  <c:v>6.8887241379310353</c:v>
                </c:pt>
                <c:pt idx="74">
                  <c:v>8.5292258064516115</c:v>
                </c:pt>
                <c:pt idx="75">
                  <c:v>5.9913999999999996</c:v>
                </c:pt>
                <c:pt idx="76">
                  <c:v>34.238838709677417</c:v>
                </c:pt>
                <c:pt idx="77">
                  <c:v>113.15833333333332</c:v>
                </c:pt>
                <c:pt idx="78">
                  <c:v>170.3185161290323</c:v>
                </c:pt>
                <c:pt idx="79">
                  <c:v>185.2609032258064</c:v>
                </c:pt>
                <c:pt idx="80">
                  <c:v>113.41269999999994</c:v>
                </c:pt>
                <c:pt idx="81">
                  <c:v>36.572258064516127</c:v>
                </c:pt>
                <c:pt idx="82">
                  <c:v>35.84173333333333</c:v>
                </c:pt>
                <c:pt idx="83">
                  <c:v>11.271322580645164</c:v>
                </c:pt>
                <c:pt idx="84">
                  <c:v>11.326516129032257</c:v>
                </c:pt>
                <c:pt idx="85">
                  <c:v>13.481357142857147</c:v>
                </c:pt>
                <c:pt idx="86">
                  <c:v>9.7966129032258014</c:v>
                </c:pt>
                <c:pt idx="87">
                  <c:v>8.5842999999999972</c:v>
                </c:pt>
                <c:pt idx="88">
                  <c:v>5.9047419354838713</c:v>
                </c:pt>
                <c:pt idx="89">
                  <c:v>43.296533333333336</c:v>
                </c:pt>
                <c:pt idx="90">
                  <c:v>152.96083870967743</c:v>
                </c:pt>
                <c:pt idx="91">
                  <c:v>136.67087096774191</c:v>
                </c:pt>
                <c:pt idx="92">
                  <c:v>145.61406666666667</c:v>
                </c:pt>
                <c:pt idx="93">
                  <c:v>99.174225806451631</c:v>
                </c:pt>
                <c:pt idx="94">
                  <c:v>76.56049999999999</c:v>
                </c:pt>
                <c:pt idx="95">
                  <c:v>18.088354838709684</c:v>
                </c:pt>
                <c:pt idx="96">
                  <c:v>9.5697419354838686</c:v>
                </c:pt>
                <c:pt idx="97">
                  <c:v>6.4574285714285713</c:v>
                </c:pt>
                <c:pt idx="98">
                  <c:v>7.4931935483870964</c:v>
                </c:pt>
                <c:pt idx="99">
                  <c:v>13.083266666666669</c:v>
                </c:pt>
                <c:pt idx="100">
                  <c:v>88.571967741935467</c:v>
                </c:pt>
                <c:pt idx="101">
                  <c:v>159.46876666666671</c:v>
                </c:pt>
                <c:pt idx="102">
                  <c:v>164.95438709677421</c:v>
                </c:pt>
                <c:pt idx="103">
                  <c:v>180.50161290322578</c:v>
                </c:pt>
                <c:pt idx="104">
                  <c:v>111.25066666666663</c:v>
                </c:pt>
                <c:pt idx="105">
                  <c:v>0</c:v>
                </c:pt>
                <c:pt idx="106">
                  <c:v>0</c:v>
                </c:pt>
                <c:pt idx="107">
                  <c:v>0</c:v>
                </c:pt>
                <c:pt idx="108">
                  <c:v>0</c:v>
                </c:pt>
                <c:pt idx="109">
                  <c:v>14.95607142857143</c:v>
                </c:pt>
                <c:pt idx="110">
                  <c:v>14.269451612903223</c:v>
                </c:pt>
                <c:pt idx="111">
                  <c:v>20.229266666666668</c:v>
                </c:pt>
                <c:pt idx="112">
                  <c:v>21.787451612903222</c:v>
                </c:pt>
                <c:pt idx="113">
                  <c:v>62.247099999999982</c:v>
                </c:pt>
                <c:pt idx="114">
                  <c:v>104.13499999999998</c:v>
                </c:pt>
                <c:pt idx="115">
                  <c:v>92.864677419354805</c:v>
                </c:pt>
                <c:pt idx="116">
                  <c:v>63.370899999999999</c:v>
                </c:pt>
                <c:pt idx="117">
                  <c:v>49.793870967741931</c:v>
                </c:pt>
                <c:pt idx="118">
                  <c:v>14.576066666666662</c:v>
                </c:pt>
                <c:pt idx="119">
                  <c:v>13.118290322580645</c:v>
                </c:pt>
                <c:pt idx="120">
                  <c:v>8.7766129032258053</c:v>
                </c:pt>
                <c:pt idx="121">
                  <c:v>6.80089655172414</c:v>
                </c:pt>
                <c:pt idx="122">
                  <c:v>7.686064516129032</c:v>
                </c:pt>
                <c:pt idx="123">
                  <c:v>17.293533333333336</c:v>
                </c:pt>
                <c:pt idx="124">
                  <c:v>48.860935483870961</c:v>
                </c:pt>
                <c:pt idx="125">
                  <c:v>122.16093333333335</c:v>
                </c:pt>
                <c:pt idx="126">
                  <c:v>118.94387096774193</c:v>
                </c:pt>
                <c:pt idx="127">
                  <c:v>134.90441935483875</c:v>
                </c:pt>
                <c:pt idx="128">
                  <c:v>89.876266666666666</c:v>
                </c:pt>
                <c:pt idx="129">
                  <c:v>50.226516129032248</c:v>
                </c:pt>
                <c:pt idx="130">
                  <c:v>21.046633333333336</c:v>
                </c:pt>
                <c:pt idx="131">
                  <c:v>13.179838709677417</c:v>
                </c:pt>
                <c:pt idx="132">
                  <c:v>10.034032258064515</c:v>
                </c:pt>
                <c:pt idx="133">
                  <c:v>8.0940357142857167</c:v>
                </c:pt>
                <c:pt idx="134">
                  <c:v>11.648677419354838</c:v>
                </c:pt>
                <c:pt idx="135">
                  <c:v>6.1536</c:v>
                </c:pt>
                <c:pt idx="136">
                  <c:v>21.800451612903228</c:v>
                </c:pt>
                <c:pt idx="137">
                  <c:v>49.687099999999994</c:v>
                </c:pt>
                <c:pt idx="138">
                  <c:v>68.679096774193539</c:v>
                </c:pt>
                <c:pt idx="139">
                  <c:v>237.63187096774189</c:v>
                </c:pt>
                <c:pt idx="140">
                  <c:v>134.98440000000002</c:v>
                </c:pt>
                <c:pt idx="141">
                  <c:v>79.364677419354834</c:v>
                </c:pt>
                <c:pt idx="142">
                  <c:v>19.230000000000004</c:v>
                </c:pt>
                <c:pt idx="143">
                  <c:v>9.933064516129031</c:v>
                </c:pt>
                <c:pt idx="144">
                  <c:v>11.092580645161288</c:v>
                </c:pt>
                <c:pt idx="145">
                  <c:v>7.9308571428571435</c:v>
                </c:pt>
                <c:pt idx="146">
                  <c:v>6.8145161290322589</c:v>
                </c:pt>
                <c:pt idx="147">
                  <c:v>9.4979666666666684</c:v>
                </c:pt>
                <c:pt idx="148">
                  <c:v>20.48425806451613</c:v>
                </c:pt>
                <c:pt idx="149">
                  <c:v>61.897733333333321</c:v>
                </c:pt>
                <c:pt idx="150">
                  <c:v>90.983258064516122</c:v>
                </c:pt>
                <c:pt idx="151">
                  <c:v>129.46822580645158</c:v>
                </c:pt>
                <c:pt idx="152">
                  <c:v>108.95350000000002</c:v>
                </c:pt>
                <c:pt idx="153">
                  <c:v>112.58135483870967</c:v>
                </c:pt>
                <c:pt idx="154">
                  <c:v>28.264200000000002</c:v>
                </c:pt>
                <c:pt idx="155">
                  <c:v>22.804290322580641</c:v>
                </c:pt>
                <c:pt idx="156">
                  <c:v>9.947903225806451</c:v>
                </c:pt>
                <c:pt idx="157">
                  <c:v>8.5494285714285727</c:v>
                </c:pt>
                <c:pt idx="158">
                  <c:v>8.958774193548388</c:v>
                </c:pt>
                <c:pt idx="159">
                  <c:v>10.512233333333333</c:v>
                </c:pt>
                <c:pt idx="160">
                  <c:v>18.159258064516127</c:v>
                </c:pt>
                <c:pt idx="161">
                  <c:v>35.306666666666658</c:v>
                </c:pt>
                <c:pt idx="162">
                  <c:v>54.374161290322569</c:v>
                </c:pt>
                <c:pt idx="163">
                  <c:v>132.66583870967742</c:v>
                </c:pt>
                <c:pt idx="164">
                  <c:v>235.97839999999999</c:v>
                </c:pt>
                <c:pt idx="165">
                  <c:v>73.067838709677432</c:v>
                </c:pt>
                <c:pt idx="166">
                  <c:v>31.311966666666663</c:v>
                </c:pt>
                <c:pt idx="167">
                  <c:v>19.518096774193541</c:v>
                </c:pt>
                <c:pt idx="168">
                  <c:v>12.541580645161288</c:v>
                </c:pt>
                <c:pt idx="169">
                  <c:v>9.186482758620695</c:v>
                </c:pt>
                <c:pt idx="170">
                  <c:v>8.6389677419354864</c:v>
                </c:pt>
                <c:pt idx="171">
                  <c:v>14.961533333333334</c:v>
                </c:pt>
                <c:pt idx="172">
                  <c:v>19.954354838709676</c:v>
                </c:pt>
                <c:pt idx="173">
                  <c:v>57.149866666666661</c:v>
                </c:pt>
                <c:pt idx="174">
                  <c:v>104.08674193548389</c:v>
                </c:pt>
                <c:pt idx="175">
                  <c:v>128.70612903225805</c:v>
                </c:pt>
                <c:pt idx="176">
                  <c:v>119.99183333333329</c:v>
                </c:pt>
                <c:pt idx="177">
                  <c:v>29.320709677419348</c:v>
                </c:pt>
                <c:pt idx="178">
                  <c:v>25.790499999999998</c:v>
                </c:pt>
                <c:pt idx="179">
                  <c:v>18.672322580645158</c:v>
                </c:pt>
                <c:pt idx="180">
                  <c:v>10.479580645161288</c:v>
                </c:pt>
                <c:pt idx="181">
                  <c:v>8.2591071428571432</c:v>
                </c:pt>
                <c:pt idx="182">
                  <c:v>8.6160000000000014</c:v>
                </c:pt>
                <c:pt idx="183">
                  <c:v>14.083566666666664</c:v>
                </c:pt>
                <c:pt idx="184">
                  <c:v>43.131580645161279</c:v>
                </c:pt>
                <c:pt idx="185">
                  <c:v>68.573066666666676</c:v>
                </c:pt>
                <c:pt idx="186">
                  <c:v>103.56374193548388</c:v>
                </c:pt>
                <c:pt idx="187">
                  <c:v>149.59319354838709</c:v>
                </c:pt>
                <c:pt idx="188">
                  <c:v>156.8424</c:v>
                </c:pt>
                <c:pt idx="189">
                  <c:v>54.034032258064528</c:v>
                </c:pt>
                <c:pt idx="190">
                  <c:v>27.541900000000002</c:v>
                </c:pt>
                <c:pt idx="191">
                  <c:v>14.594548387096772</c:v>
                </c:pt>
                <c:pt idx="192">
                  <c:v>9.2358387096774219</c:v>
                </c:pt>
                <c:pt idx="193">
                  <c:v>9.9098214285714299</c:v>
                </c:pt>
                <c:pt idx="194">
                  <c:v>12.812064516129036</c:v>
                </c:pt>
                <c:pt idx="195">
                  <c:v>16.576699999999999</c:v>
                </c:pt>
                <c:pt idx="196">
                  <c:v>22.374193548387094</c:v>
                </c:pt>
                <c:pt idx="197">
                  <c:v>78.92616666666666</c:v>
                </c:pt>
                <c:pt idx="198">
                  <c:v>78.467161290322593</c:v>
                </c:pt>
                <c:pt idx="199">
                  <c:v>100.24977419354839</c:v>
                </c:pt>
                <c:pt idx="200">
                  <c:v>117.79550000000003</c:v>
                </c:pt>
                <c:pt idx="201">
                  <c:v>41.005774193548397</c:v>
                </c:pt>
                <c:pt idx="202">
                  <c:v>16.809066666666663</c:v>
                </c:pt>
                <c:pt idx="203">
                  <c:v>13.907322580645156</c:v>
                </c:pt>
                <c:pt idx="204">
                  <c:v>8.7321612903225834</c:v>
                </c:pt>
                <c:pt idx="205">
                  <c:v>7.7990357142857176</c:v>
                </c:pt>
                <c:pt idx="206">
                  <c:v>12.178903225806451</c:v>
                </c:pt>
                <c:pt idx="207">
                  <c:v>14.010733333333336</c:v>
                </c:pt>
                <c:pt idx="208">
                  <c:v>22.368999999999996</c:v>
                </c:pt>
                <c:pt idx="209">
                  <c:v>43.060033333333315</c:v>
                </c:pt>
                <c:pt idx="210">
                  <c:v>83.617258064516122</c:v>
                </c:pt>
                <c:pt idx="211">
                  <c:v>95.349516129032239</c:v>
                </c:pt>
                <c:pt idx="212">
                  <c:v>86.057766666666652</c:v>
                </c:pt>
                <c:pt idx="213">
                  <c:v>58.937419354838696</c:v>
                </c:pt>
                <c:pt idx="214">
                  <c:v>39.329799999999992</c:v>
                </c:pt>
                <c:pt idx="215">
                  <c:v>17.304838709677423</c:v>
                </c:pt>
                <c:pt idx="216">
                  <c:v>14.32216129032258</c:v>
                </c:pt>
                <c:pt idx="217">
                  <c:v>11.671689655172415</c:v>
                </c:pt>
                <c:pt idx="218">
                  <c:v>9.4595483870967776</c:v>
                </c:pt>
                <c:pt idx="219">
                  <c:v>7.1388333333333351</c:v>
                </c:pt>
                <c:pt idx="220">
                  <c:v>18.550935483870965</c:v>
                </c:pt>
                <c:pt idx="221">
                  <c:v>45.912966666666669</c:v>
                </c:pt>
                <c:pt idx="222">
                  <c:v>0</c:v>
                </c:pt>
                <c:pt idx="223">
                  <c:v>0</c:v>
                </c:pt>
                <c:pt idx="224">
                  <c:v>204.19643333333335</c:v>
                </c:pt>
                <c:pt idx="225">
                  <c:v>199.28735483870975</c:v>
                </c:pt>
                <c:pt idx="226">
                  <c:v>28.82703333333334</c:v>
                </c:pt>
                <c:pt idx="227">
                  <c:v>14.724129032258066</c:v>
                </c:pt>
                <c:pt idx="228">
                  <c:v>12.775193548387097</c:v>
                </c:pt>
                <c:pt idx="229">
                  <c:v>11.859821428571424</c:v>
                </c:pt>
                <c:pt idx="230">
                  <c:v>11.183903225806452</c:v>
                </c:pt>
                <c:pt idx="231">
                  <c:v>26.226166666666664</c:v>
                </c:pt>
                <c:pt idx="232">
                  <c:v>24.083032258064513</c:v>
                </c:pt>
                <c:pt idx="233">
                  <c:v>35.418633333333339</c:v>
                </c:pt>
                <c:pt idx="234">
                  <c:v>90.547838709677407</c:v>
                </c:pt>
                <c:pt idx="235">
                  <c:v>102.17570967741936</c:v>
                </c:pt>
                <c:pt idx="236">
                  <c:v>129.98160000000001</c:v>
                </c:pt>
                <c:pt idx="237">
                  <c:v>77.407516129032231</c:v>
                </c:pt>
                <c:pt idx="238">
                  <c:v>26.878000000000004</c:v>
                </c:pt>
                <c:pt idx="239">
                  <c:v>40.770806451612913</c:v>
                </c:pt>
                <c:pt idx="240">
                  <c:v>19.375161290322577</c:v>
                </c:pt>
                <c:pt idx="241">
                  <c:v>17.401071428571431</c:v>
                </c:pt>
                <c:pt idx="242">
                  <c:v>25.396483870967739</c:v>
                </c:pt>
                <c:pt idx="243">
                  <c:v>24.33456666666666</c:v>
                </c:pt>
                <c:pt idx="244">
                  <c:v>30.141354838709667</c:v>
                </c:pt>
                <c:pt idx="245">
                  <c:v>89.061566666666664</c:v>
                </c:pt>
                <c:pt idx="246">
                  <c:v>88.607322580645175</c:v>
                </c:pt>
                <c:pt idx="247">
                  <c:v>170.18383870967747</c:v>
                </c:pt>
                <c:pt idx="248">
                  <c:v>153.42206666666667</c:v>
                </c:pt>
                <c:pt idx="249">
                  <c:v>93.450419354838715</c:v>
                </c:pt>
                <c:pt idx="250">
                  <c:v>30.828066666666661</c:v>
                </c:pt>
                <c:pt idx="251">
                  <c:v>19.489354838709676</c:v>
                </c:pt>
                <c:pt idx="252">
                  <c:v>14.311806451612902</c:v>
                </c:pt>
                <c:pt idx="253">
                  <c:v>12.077142857142857</c:v>
                </c:pt>
                <c:pt idx="254">
                  <c:v>12.478580645161284</c:v>
                </c:pt>
                <c:pt idx="255">
                  <c:v>17.768433333333338</c:v>
                </c:pt>
                <c:pt idx="256">
                  <c:v>0</c:v>
                </c:pt>
                <c:pt idx="257">
                  <c:v>109.77286666666666</c:v>
                </c:pt>
                <c:pt idx="258">
                  <c:v>177.52106451612906</c:v>
                </c:pt>
                <c:pt idx="259">
                  <c:v>119.515</c:v>
                </c:pt>
                <c:pt idx="260">
                  <c:v>77.554233333333343</c:v>
                </c:pt>
                <c:pt idx="261">
                  <c:v>41.993967741935478</c:v>
                </c:pt>
                <c:pt idx="262">
                  <c:v>19.361666666666665</c:v>
                </c:pt>
                <c:pt idx="263">
                  <c:v>15.131483870967736</c:v>
                </c:pt>
                <c:pt idx="264">
                  <c:v>11.165032258064516</c:v>
                </c:pt>
                <c:pt idx="265">
                  <c:v>12.586448275862066</c:v>
                </c:pt>
                <c:pt idx="266">
                  <c:v>10.813451612903226</c:v>
                </c:pt>
                <c:pt idx="267">
                  <c:v>17.000866666666671</c:v>
                </c:pt>
                <c:pt idx="268">
                  <c:v>44.933032258064522</c:v>
                </c:pt>
                <c:pt idx="269">
                  <c:v>66.370599999999996</c:v>
                </c:pt>
                <c:pt idx="270">
                  <c:v>120.8192258064516</c:v>
                </c:pt>
                <c:pt idx="271">
                  <c:v>123.82706451612904</c:v>
                </c:pt>
                <c:pt idx="272">
                  <c:v>125.47223333333335</c:v>
                </c:pt>
                <c:pt idx="273">
                  <c:v>162.57296774193551</c:v>
                </c:pt>
                <c:pt idx="274">
                  <c:v>44.342000000000006</c:v>
                </c:pt>
                <c:pt idx="275">
                  <c:v>22.526129032258073</c:v>
                </c:pt>
                <c:pt idx="276">
                  <c:v>17.867258064516129</c:v>
                </c:pt>
                <c:pt idx="277">
                  <c:v>17.437821428571429</c:v>
                </c:pt>
                <c:pt idx="278">
                  <c:v>15.011193548387096</c:v>
                </c:pt>
                <c:pt idx="279">
                  <c:v>32.427066666666661</c:v>
                </c:pt>
                <c:pt idx="280">
                  <c:v>78.006580645161293</c:v>
                </c:pt>
                <c:pt idx="281">
                  <c:v>102.46910000000001</c:v>
                </c:pt>
                <c:pt idx="282">
                  <c:v>139.37493548387098</c:v>
                </c:pt>
                <c:pt idx="283">
                  <c:v>111.42229032258064</c:v>
                </c:pt>
                <c:pt idx="284">
                  <c:v>117.74299999999997</c:v>
                </c:pt>
                <c:pt idx="285">
                  <c:v>79.285870967741928</c:v>
                </c:pt>
                <c:pt idx="286">
                  <c:v>33.645733333333339</c:v>
                </c:pt>
                <c:pt idx="287">
                  <c:v>16.636354838709675</c:v>
                </c:pt>
                <c:pt idx="288">
                  <c:v>12.126322580645159</c:v>
                </c:pt>
                <c:pt idx="289">
                  <c:v>9.0088571428571473</c:v>
                </c:pt>
                <c:pt idx="290">
                  <c:v>9.61106451612903</c:v>
                </c:pt>
                <c:pt idx="291">
                  <c:v>10.847600000000002</c:v>
                </c:pt>
                <c:pt idx="292">
                  <c:v>25.714741935483872</c:v>
                </c:pt>
                <c:pt idx="293">
                  <c:v>64.471899999999991</c:v>
                </c:pt>
                <c:pt idx="294">
                  <c:v>153.24777419354839</c:v>
                </c:pt>
                <c:pt idx="295">
                  <c:v>186.04687096774191</c:v>
                </c:pt>
                <c:pt idx="296">
                  <c:v>144.36426666666668</c:v>
                </c:pt>
                <c:pt idx="297">
                  <c:v>35.682741935483868</c:v>
                </c:pt>
                <c:pt idx="298">
                  <c:v>25.200600000000001</c:v>
                </c:pt>
                <c:pt idx="299">
                  <c:v>18.297677419354837</c:v>
                </c:pt>
                <c:pt idx="300">
                  <c:v>11.57861290322581</c:v>
                </c:pt>
                <c:pt idx="301">
                  <c:v>9.5613214285714285</c:v>
                </c:pt>
                <c:pt idx="302">
                  <c:v>9.4540645161290353</c:v>
                </c:pt>
                <c:pt idx="303">
                  <c:v>13.57216666666667</c:v>
                </c:pt>
                <c:pt idx="304">
                  <c:v>30.887677419354841</c:v>
                </c:pt>
                <c:pt idx="305">
                  <c:v>58.574833333333331</c:v>
                </c:pt>
                <c:pt idx="306">
                  <c:v>76.530161290322567</c:v>
                </c:pt>
                <c:pt idx="307">
                  <c:v>112.27561290322581</c:v>
                </c:pt>
                <c:pt idx="308">
                  <c:v>106.80186666666667</c:v>
                </c:pt>
                <c:pt idx="309">
                  <c:v>70.520096774193533</c:v>
                </c:pt>
                <c:pt idx="310">
                  <c:v>24.417499999999997</c:v>
                </c:pt>
                <c:pt idx="311">
                  <c:v>26.685516129032258</c:v>
                </c:pt>
                <c:pt idx="312">
                  <c:v>0</c:v>
                </c:pt>
                <c:pt idx="313">
                  <c:v>0</c:v>
                </c:pt>
                <c:pt idx="314">
                  <c:v>26.254225806451608</c:v>
                </c:pt>
                <c:pt idx="315">
                  <c:v>37.164866666666676</c:v>
                </c:pt>
                <c:pt idx="316">
                  <c:v>63.668580645161278</c:v>
                </c:pt>
                <c:pt idx="317">
                  <c:v>131.78946666666667</c:v>
                </c:pt>
                <c:pt idx="318">
                  <c:v>120.65196774193554</c:v>
                </c:pt>
                <c:pt idx="319">
                  <c:v>127.43480645161293</c:v>
                </c:pt>
                <c:pt idx="320">
                  <c:v>144.61183333333335</c:v>
                </c:pt>
                <c:pt idx="321">
                  <c:v>93.457096774193531</c:v>
                </c:pt>
                <c:pt idx="322">
                  <c:v>26.836533333333332</c:v>
                </c:pt>
                <c:pt idx="323">
                  <c:v>20.607193548387087</c:v>
                </c:pt>
                <c:pt idx="324">
                  <c:v>17.414612903225809</c:v>
                </c:pt>
                <c:pt idx="325">
                  <c:v>11.551464285714289</c:v>
                </c:pt>
                <c:pt idx="326">
                  <c:v>13.385645161290318</c:v>
                </c:pt>
                <c:pt idx="327">
                  <c:v>21.053900000000002</c:v>
                </c:pt>
                <c:pt idx="328">
                  <c:v>44.578419354838701</c:v>
                </c:pt>
                <c:pt idx="329">
                  <c:v>132.93096666666668</c:v>
                </c:pt>
                <c:pt idx="330">
                  <c:v>87.56735483870969</c:v>
                </c:pt>
                <c:pt idx="331">
                  <c:v>100.89309677419352</c:v>
                </c:pt>
                <c:pt idx="332">
                  <c:v>80.311233333333348</c:v>
                </c:pt>
                <c:pt idx="333">
                  <c:v>158.44474193548388</c:v>
                </c:pt>
                <c:pt idx="334">
                  <c:v>172.8527333333333</c:v>
                </c:pt>
                <c:pt idx="335">
                  <c:v>62.754935483870959</c:v>
                </c:pt>
                <c:pt idx="336">
                  <c:v>45.153129032258057</c:v>
                </c:pt>
                <c:pt idx="337">
                  <c:v>22.515678571428566</c:v>
                </c:pt>
                <c:pt idx="338">
                  <c:v>52.546870967741931</c:v>
                </c:pt>
                <c:pt idx="339">
                  <c:v>22.083399999999997</c:v>
                </c:pt>
                <c:pt idx="340">
                  <c:v>65.349096774193541</c:v>
                </c:pt>
                <c:pt idx="341">
                  <c:v>0</c:v>
                </c:pt>
                <c:pt idx="342">
                  <c:v>122.89832258064516</c:v>
                </c:pt>
                <c:pt idx="343">
                  <c:v>246.06958064516135</c:v>
                </c:pt>
                <c:pt idx="344">
                  <c:v>134.05326666666667</c:v>
                </c:pt>
                <c:pt idx="345">
                  <c:v>215.39070967741938</c:v>
                </c:pt>
                <c:pt idx="346">
                  <c:v>42.785233333333345</c:v>
                </c:pt>
                <c:pt idx="347">
                  <c:v>5.9954838709677425</c:v>
                </c:pt>
                <c:pt idx="348">
                  <c:v>1.0118709677419353</c:v>
                </c:pt>
                <c:pt idx="349">
                  <c:v>0.31221428571428556</c:v>
                </c:pt>
                <c:pt idx="350">
                  <c:v>0.22993548387096763</c:v>
                </c:pt>
                <c:pt idx="351">
                  <c:v>2.9152333333333336</c:v>
                </c:pt>
                <c:pt idx="352">
                  <c:v>42.918258064516124</c:v>
                </c:pt>
                <c:pt idx="353">
                  <c:v>68.868899999999996</c:v>
                </c:pt>
                <c:pt idx="354">
                  <c:v>151.6835806451613</c:v>
                </c:pt>
                <c:pt idx="355">
                  <c:v>132.90770967741938</c:v>
                </c:pt>
                <c:pt idx="356">
                  <c:v>74.331466666666628</c:v>
                </c:pt>
                <c:pt idx="357">
                  <c:v>145.83577419354842</c:v>
                </c:pt>
                <c:pt idx="358">
                  <c:v>29.204099999999993</c:v>
                </c:pt>
                <c:pt idx="359">
                  <c:v>2.8092580645161296</c:v>
                </c:pt>
                <c:pt idx="360">
                  <c:v>0.27599999999999991</c:v>
                </c:pt>
                <c:pt idx="361">
                  <c:v>0.18782758620689652</c:v>
                </c:pt>
                <c:pt idx="362">
                  <c:v>0.1383870967741935</c:v>
                </c:pt>
                <c:pt idx="363">
                  <c:v>23.899133333333332</c:v>
                </c:pt>
                <c:pt idx="364">
                  <c:v>81.941870967741949</c:v>
                </c:pt>
                <c:pt idx="365">
                  <c:v>88.879933333333327</c:v>
                </c:pt>
                <c:pt idx="366">
                  <c:v>158.08303225806449</c:v>
                </c:pt>
                <c:pt idx="367">
                  <c:v>153.18058064516126</c:v>
                </c:pt>
                <c:pt idx="368">
                  <c:v>135.84853333333334</c:v>
                </c:pt>
                <c:pt idx="369">
                  <c:v>161.24519354838714</c:v>
                </c:pt>
                <c:pt idx="370">
                  <c:v>79.020600000000002</c:v>
                </c:pt>
                <c:pt idx="371">
                  <c:v>13.563548387096773</c:v>
                </c:pt>
                <c:pt idx="372">
                  <c:v>2.9845161290322575</c:v>
                </c:pt>
                <c:pt idx="373">
                  <c:v>1.0779642857142855</c:v>
                </c:pt>
                <c:pt idx="374">
                  <c:v>5.6806774193548399</c:v>
                </c:pt>
                <c:pt idx="375">
                  <c:v>14.402933333333333</c:v>
                </c:pt>
                <c:pt idx="376">
                  <c:v>33.339225806451623</c:v>
                </c:pt>
                <c:pt idx="377">
                  <c:v>117.93486666666671</c:v>
                </c:pt>
                <c:pt idx="378">
                  <c:v>182.86709677419356</c:v>
                </c:pt>
                <c:pt idx="379">
                  <c:v>235.25822580645163</c:v>
                </c:pt>
                <c:pt idx="380">
                  <c:v>257.72180000000009</c:v>
                </c:pt>
                <c:pt idx="381">
                  <c:v>142.0390967741935</c:v>
                </c:pt>
                <c:pt idx="382">
                  <c:v>81.451633333333334</c:v>
                </c:pt>
                <c:pt idx="383">
                  <c:v>13.580548387096773</c:v>
                </c:pt>
                <c:pt idx="384">
                  <c:v>17.933483870967741</c:v>
                </c:pt>
                <c:pt idx="385">
                  <c:v>0</c:v>
                </c:pt>
                <c:pt idx="386">
                  <c:v>12.981516129032261</c:v>
                </c:pt>
                <c:pt idx="387">
                  <c:v>16.489866666666664</c:v>
                </c:pt>
                <c:pt idx="388">
                  <c:v>14.381096774193544</c:v>
                </c:pt>
                <c:pt idx="389">
                  <c:v>42.901599999999995</c:v>
                </c:pt>
                <c:pt idx="390">
                  <c:v>72.29451612903226</c:v>
                </c:pt>
                <c:pt idx="391">
                  <c:v>104.31177419354837</c:v>
                </c:pt>
                <c:pt idx="392">
                  <c:v>81.71286666666667</c:v>
                </c:pt>
                <c:pt idx="393">
                  <c:v>50.154548387096789</c:v>
                </c:pt>
                <c:pt idx="394">
                  <c:v>15.067233333333331</c:v>
                </c:pt>
                <c:pt idx="395">
                  <c:v>12.36825806451613</c:v>
                </c:pt>
                <c:pt idx="396">
                  <c:v>4.918516129032259</c:v>
                </c:pt>
                <c:pt idx="397">
                  <c:v>2.9745357142857145</c:v>
                </c:pt>
                <c:pt idx="398">
                  <c:v>13.645580645161287</c:v>
                </c:pt>
                <c:pt idx="399">
                  <c:v>21.682566666666666</c:v>
                </c:pt>
                <c:pt idx="400">
                  <c:v>13.050967741935484</c:v>
                </c:pt>
                <c:pt idx="401">
                  <c:v>42.547566666666654</c:v>
                </c:pt>
                <c:pt idx="402">
                  <c:v>104.12125806451614</c:v>
                </c:pt>
                <c:pt idx="403">
                  <c:v>110.15254838709677</c:v>
                </c:pt>
                <c:pt idx="404">
                  <c:v>136.78556666666665</c:v>
                </c:pt>
                <c:pt idx="405">
                  <c:v>42.903419354838697</c:v>
                </c:pt>
                <c:pt idx="406">
                  <c:v>17.521100000000001</c:v>
                </c:pt>
                <c:pt idx="407">
                  <c:v>17.625354838709679</c:v>
                </c:pt>
                <c:pt idx="408">
                  <c:v>14.03461290322581</c:v>
                </c:pt>
                <c:pt idx="409">
                  <c:v>13.117206896551723</c:v>
                </c:pt>
                <c:pt idx="410">
                  <c:v>9.8365161290322618</c:v>
                </c:pt>
                <c:pt idx="411">
                  <c:v>10.389200000000004</c:v>
                </c:pt>
                <c:pt idx="412">
                  <c:v>27.224387096774191</c:v>
                </c:pt>
                <c:pt idx="413">
                  <c:v>54.273600000000002</c:v>
                </c:pt>
                <c:pt idx="414">
                  <c:v>92.020870967741942</c:v>
                </c:pt>
                <c:pt idx="415">
                  <c:v>125.96809677419353</c:v>
                </c:pt>
                <c:pt idx="416">
                  <c:v>147.39943333333335</c:v>
                </c:pt>
                <c:pt idx="417">
                  <c:v>109.11090322580642</c:v>
                </c:pt>
                <c:pt idx="418">
                  <c:v>11.569466666666669</c:v>
                </c:pt>
                <c:pt idx="419">
                  <c:v>0</c:v>
                </c:pt>
              </c:numCache>
            </c:numRef>
          </c:yVal>
          <c:smooth val="0"/>
          <c:extLst xmlns:c16r2="http://schemas.microsoft.com/office/drawing/2015/06/chart">
            <c:ext xmlns:c16="http://schemas.microsoft.com/office/drawing/2014/chart" uri="{C3380CC4-5D6E-409C-BE32-E72D297353CC}">
              <c16:uniqueId val="{00000000-7009-4F42-AD1A-3CBFEC970464}"/>
            </c:ext>
          </c:extLst>
        </c:ser>
        <c:ser>
          <c:idx val="1"/>
          <c:order val="1"/>
          <c:tx>
            <c:strRef>
              <c:f>Discharge!$AR$1</c:f>
              <c:strCache>
                <c:ptCount val="1"/>
                <c:pt idx="0">
                  <c:v>Minimal monthly discharge</c:v>
                </c:pt>
              </c:strCache>
            </c:strRef>
          </c:tx>
          <c:spPr>
            <a:ln w="19050">
              <a:solidFill>
                <a:srgbClr val="FF0000"/>
              </a:solidFill>
            </a:ln>
          </c:spPr>
          <c:marker>
            <c:symbol val="none"/>
          </c:marker>
          <c:xVal>
            <c:numRef>
              <c:f>Discharge!$AQ$2:$AQ$421</c:f>
              <c:numCache>
                <c:formatCode>dd/mm/yy</c:formatCode>
                <c:ptCount val="420"/>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numCache>
            </c:numRef>
          </c:xVal>
          <c:yVal>
            <c:numRef>
              <c:f>Discharge!$AR$2:$AR$421</c:f>
              <c:numCache>
                <c:formatCode>General</c:formatCode>
                <c:ptCount val="420"/>
                <c:pt idx="0">
                  <c:v>0</c:v>
                </c:pt>
                <c:pt idx="1">
                  <c:v>0</c:v>
                </c:pt>
                <c:pt idx="2">
                  <c:v>0</c:v>
                </c:pt>
                <c:pt idx="3">
                  <c:v>9.3290000000000006</c:v>
                </c:pt>
                <c:pt idx="4">
                  <c:v>14.275</c:v>
                </c:pt>
                <c:pt idx="5">
                  <c:v>41.154000000000003</c:v>
                </c:pt>
                <c:pt idx="6">
                  <c:v>96.882999999999996</c:v>
                </c:pt>
                <c:pt idx="7">
                  <c:v>119.56399999999999</c:v>
                </c:pt>
                <c:pt idx="8">
                  <c:v>128.136</c:v>
                </c:pt>
                <c:pt idx="9">
                  <c:v>71.981999999999999</c:v>
                </c:pt>
                <c:pt idx="10">
                  <c:v>17.489999999999998</c:v>
                </c:pt>
                <c:pt idx="11">
                  <c:v>10.101000000000001</c:v>
                </c:pt>
                <c:pt idx="12">
                  <c:v>8.2129999999999992</c:v>
                </c:pt>
                <c:pt idx="13">
                  <c:v>4.5759999999999996</c:v>
                </c:pt>
                <c:pt idx="14">
                  <c:v>3.7210000000000001</c:v>
                </c:pt>
                <c:pt idx="15">
                  <c:v>5.181</c:v>
                </c:pt>
                <c:pt idx="16">
                  <c:v>5.8109999999999999</c:v>
                </c:pt>
                <c:pt idx="17">
                  <c:v>38.604999999999997</c:v>
                </c:pt>
                <c:pt idx="18">
                  <c:v>79.174999999999997</c:v>
                </c:pt>
                <c:pt idx="19">
                  <c:v>111.20399999999999</c:v>
                </c:pt>
                <c:pt idx="20">
                  <c:v>116.753</c:v>
                </c:pt>
                <c:pt idx="21">
                  <c:v>63.524999999999999</c:v>
                </c:pt>
                <c:pt idx="22">
                  <c:v>34.286999999999999</c:v>
                </c:pt>
                <c:pt idx="23">
                  <c:v>17.015999999999998</c:v>
                </c:pt>
                <c:pt idx="24">
                  <c:v>10.101000000000001</c:v>
                </c:pt>
                <c:pt idx="25">
                  <c:v>9.3290000000000006</c:v>
                </c:pt>
                <c:pt idx="26">
                  <c:v>7.4969999999999999</c:v>
                </c:pt>
                <c:pt idx="27">
                  <c:v>6.4669999999999996</c:v>
                </c:pt>
                <c:pt idx="28">
                  <c:v>17.015999999999998</c:v>
                </c:pt>
                <c:pt idx="29">
                  <c:v>34.286999999999999</c:v>
                </c:pt>
                <c:pt idx="30">
                  <c:v>108.46599999999999</c:v>
                </c:pt>
                <c:pt idx="31">
                  <c:v>105.752</c:v>
                </c:pt>
                <c:pt idx="32">
                  <c:v>64.278999999999996</c:v>
                </c:pt>
                <c:pt idx="33">
                  <c:v>26.762</c:v>
                </c:pt>
                <c:pt idx="34">
                  <c:v>32.491999999999997</c:v>
                </c:pt>
                <c:pt idx="35">
                  <c:v>14.72</c:v>
                </c:pt>
                <c:pt idx="36">
                  <c:v>8.9510000000000005</c:v>
                </c:pt>
                <c:pt idx="37">
                  <c:v>6.1360000000000001</c:v>
                </c:pt>
                <c:pt idx="38">
                  <c:v>4.2839999999999998</c:v>
                </c:pt>
                <c:pt idx="39">
                  <c:v>6.4669999999999996</c:v>
                </c:pt>
                <c:pt idx="40">
                  <c:v>29.007000000000001</c:v>
                </c:pt>
                <c:pt idx="41">
                  <c:v>54.735999999999997</c:v>
                </c:pt>
                <c:pt idx="42">
                  <c:v>105.752</c:v>
                </c:pt>
                <c:pt idx="43">
                  <c:v>89.138999999999996</c:v>
                </c:pt>
                <c:pt idx="44">
                  <c:v>122.398</c:v>
                </c:pt>
                <c:pt idx="45">
                  <c:v>43.103000000000002</c:v>
                </c:pt>
                <c:pt idx="46">
                  <c:v>17.015999999999998</c:v>
                </c:pt>
                <c:pt idx="47">
                  <c:v>6.4669999999999996</c:v>
                </c:pt>
                <c:pt idx="48">
                  <c:v>0</c:v>
                </c:pt>
                <c:pt idx="49">
                  <c:v>5.4930000000000003</c:v>
                </c:pt>
                <c:pt idx="50">
                  <c:v>5.8109999999999999</c:v>
                </c:pt>
                <c:pt idx="51">
                  <c:v>4.2839999999999998</c:v>
                </c:pt>
                <c:pt idx="52">
                  <c:v>7.1479999999999997</c:v>
                </c:pt>
                <c:pt idx="53">
                  <c:v>61.284999999999997</c:v>
                </c:pt>
                <c:pt idx="54">
                  <c:v>96.010999999999996</c:v>
                </c:pt>
                <c:pt idx="55">
                  <c:v>75.947999999999993</c:v>
                </c:pt>
                <c:pt idx="56">
                  <c:v>0</c:v>
                </c:pt>
                <c:pt idx="57">
                  <c:v>0</c:v>
                </c:pt>
                <c:pt idx="58">
                  <c:v>9.3290000000000006</c:v>
                </c:pt>
                <c:pt idx="59">
                  <c:v>7.1479999999999997</c:v>
                </c:pt>
                <c:pt idx="60">
                  <c:v>4.4320000000000004</c:v>
                </c:pt>
                <c:pt idx="61">
                  <c:v>6.1539999999999999</c:v>
                </c:pt>
                <c:pt idx="62">
                  <c:v>3.91</c:v>
                </c:pt>
                <c:pt idx="63">
                  <c:v>5.2640000000000002</c:v>
                </c:pt>
                <c:pt idx="64">
                  <c:v>4.4320000000000004</c:v>
                </c:pt>
                <c:pt idx="65">
                  <c:v>31.885999999999999</c:v>
                </c:pt>
                <c:pt idx="66">
                  <c:v>40.052</c:v>
                </c:pt>
                <c:pt idx="67">
                  <c:v>73.903999999999996</c:v>
                </c:pt>
                <c:pt idx="68">
                  <c:v>100</c:v>
                </c:pt>
                <c:pt idx="69">
                  <c:v>32.487000000000002</c:v>
                </c:pt>
                <c:pt idx="70">
                  <c:v>12.617000000000001</c:v>
                </c:pt>
                <c:pt idx="71">
                  <c:v>6.4619999999999997</c:v>
                </c:pt>
                <c:pt idx="72">
                  <c:v>4.1680000000000001</c:v>
                </c:pt>
                <c:pt idx="73">
                  <c:v>4.1680000000000001</c:v>
                </c:pt>
                <c:pt idx="74">
                  <c:v>5.851</c:v>
                </c:pt>
                <c:pt idx="75">
                  <c:v>3.91</c:v>
                </c:pt>
                <c:pt idx="76">
                  <c:v>8.7949999999999999</c:v>
                </c:pt>
                <c:pt idx="77">
                  <c:v>44.759</c:v>
                </c:pt>
                <c:pt idx="78">
                  <c:v>112.72499999999999</c:v>
                </c:pt>
                <c:pt idx="79">
                  <c:v>112.72499999999999</c:v>
                </c:pt>
                <c:pt idx="80">
                  <c:v>59.359000000000002</c:v>
                </c:pt>
                <c:pt idx="81">
                  <c:v>22.384</c:v>
                </c:pt>
                <c:pt idx="82">
                  <c:v>18.396999999999998</c:v>
                </c:pt>
                <c:pt idx="83">
                  <c:v>8.7949999999999999</c:v>
                </c:pt>
                <c:pt idx="84">
                  <c:v>8.7949999999999999</c:v>
                </c:pt>
                <c:pt idx="85">
                  <c:v>12.21</c:v>
                </c:pt>
                <c:pt idx="86">
                  <c:v>6.1539999999999999</c:v>
                </c:pt>
                <c:pt idx="87">
                  <c:v>4.7030000000000003</c:v>
                </c:pt>
                <c:pt idx="88">
                  <c:v>2.5099999999999998</c:v>
                </c:pt>
                <c:pt idx="89">
                  <c:v>16.984999999999999</c:v>
                </c:pt>
                <c:pt idx="90">
                  <c:v>64.861000000000004</c:v>
                </c:pt>
                <c:pt idx="91">
                  <c:v>91.558000000000007</c:v>
                </c:pt>
                <c:pt idx="92">
                  <c:v>80.78</c:v>
                </c:pt>
                <c:pt idx="93">
                  <c:v>61.692999999999998</c:v>
                </c:pt>
                <c:pt idx="94">
                  <c:v>17.920999999999999</c:v>
                </c:pt>
                <c:pt idx="95">
                  <c:v>12.21</c:v>
                </c:pt>
                <c:pt idx="96">
                  <c:v>5.5540000000000003</c:v>
                </c:pt>
                <c:pt idx="97">
                  <c:v>5.2640000000000002</c:v>
                </c:pt>
                <c:pt idx="98">
                  <c:v>4.4320000000000004</c:v>
                </c:pt>
                <c:pt idx="99">
                  <c:v>5.2640000000000002</c:v>
                </c:pt>
                <c:pt idx="100">
                  <c:v>35.56</c:v>
                </c:pt>
                <c:pt idx="101">
                  <c:v>45.448999999999998</c:v>
                </c:pt>
                <c:pt idx="102">
                  <c:v>91.558000000000007</c:v>
                </c:pt>
                <c:pt idx="103">
                  <c:v>120.86199999999999</c:v>
                </c:pt>
                <c:pt idx="104">
                  <c:v>79.906999999999996</c:v>
                </c:pt>
                <c:pt idx="105">
                  <c:v>0</c:v>
                </c:pt>
                <c:pt idx="106">
                  <c:v>0</c:v>
                </c:pt>
                <c:pt idx="107">
                  <c:v>0</c:v>
                </c:pt>
                <c:pt idx="108">
                  <c:v>0</c:v>
                </c:pt>
                <c:pt idx="109">
                  <c:v>9.5660000000000007</c:v>
                </c:pt>
                <c:pt idx="110">
                  <c:v>9.2189999999999994</c:v>
                </c:pt>
                <c:pt idx="111">
                  <c:v>8.8770000000000007</c:v>
                </c:pt>
                <c:pt idx="112">
                  <c:v>9.2189999999999994</c:v>
                </c:pt>
                <c:pt idx="113">
                  <c:v>14.151</c:v>
                </c:pt>
                <c:pt idx="114">
                  <c:v>79.116</c:v>
                </c:pt>
                <c:pt idx="115">
                  <c:v>45.680999999999997</c:v>
                </c:pt>
                <c:pt idx="116">
                  <c:v>40.341999999999999</c:v>
                </c:pt>
                <c:pt idx="117">
                  <c:v>22.931999999999999</c:v>
                </c:pt>
                <c:pt idx="118">
                  <c:v>10.64</c:v>
                </c:pt>
                <c:pt idx="119">
                  <c:v>10.276</c:v>
                </c:pt>
                <c:pt idx="120">
                  <c:v>6.9470000000000001</c:v>
                </c:pt>
                <c:pt idx="121">
                  <c:v>5.2229999999999999</c:v>
                </c:pt>
                <c:pt idx="122">
                  <c:v>5.774</c:v>
                </c:pt>
                <c:pt idx="123">
                  <c:v>7.8869999999999996</c:v>
                </c:pt>
                <c:pt idx="124">
                  <c:v>27.710999999999999</c:v>
                </c:pt>
                <c:pt idx="125">
                  <c:v>65.762</c:v>
                </c:pt>
                <c:pt idx="126">
                  <c:v>63.375999999999998</c:v>
                </c:pt>
                <c:pt idx="127">
                  <c:v>61.029000000000003</c:v>
                </c:pt>
                <c:pt idx="128">
                  <c:v>65.762</c:v>
                </c:pt>
                <c:pt idx="129">
                  <c:v>21.922999999999998</c:v>
                </c:pt>
                <c:pt idx="130">
                  <c:v>16.285</c:v>
                </c:pt>
                <c:pt idx="131">
                  <c:v>9.9179999999999993</c:v>
                </c:pt>
                <c:pt idx="132">
                  <c:v>8.5419999999999998</c:v>
                </c:pt>
                <c:pt idx="133">
                  <c:v>7.2539999999999996</c:v>
                </c:pt>
                <c:pt idx="134">
                  <c:v>4.9560000000000004</c:v>
                </c:pt>
                <c:pt idx="135">
                  <c:v>3.9510000000000001</c:v>
                </c:pt>
                <c:pt idx="136">
                  <c:v>8.2110000000000003</c:v>
                </c:pt>
                <c:pt idx="137">
                  <c:v>32.875</c:v>
                </c:pt>
                <c:pt idx="138">
                  <c:v>42.975000000000001</c:v>
                </c:pt>
                <c:pt idx="139">
                  <c:v>153.00700000000001</c:v>
                </c:pt>
                <c:pt idx="140">
                  <c:v>106.96299999999999</c:v>
                </c:pt>
                <c:pt idx="141">
                  <c:v>20.446000000000002</c:v>
                </c:pt>
                <c:pt idx="142">
                  <c:v>12.537000000000001</c:v>
                </c:pt>
                <c:pt idx="143">
                  <c:v>8.5419999999999998</c:v>
                </c:pt>
                <c:pt idx="144">
                  <c:v>8.5419999999999998</c:v>
                </c:pt>
                <c:pt idx="145">
                  <c:v>5.774</c:v>
                </c:pt>
                <c:pt idx="146">
                  <c:v>5.2229999999999999</c:v>
                </c:pt>
                <c:pt idx="147">
                  <c:v>4.6959999999999997</c:v>
                </c:pt>
                <c:pt idx="148">
                  <c:v>8.2110000000000003</c:v>
                </c:pt>
                <c:pt idx="149">
                  <c:v>34.68</c:v>
                </c:pt>
                <c:pt idx="150">
                  <c:v>35.905999999999999</c:v>
                </c:pt>
                <c:pt idx="151">
                  <c:v>66.564999999999998</c:v>
                </c:pt>
                <c:pt idx="152">
                  <c:v>79.986000000000004</c:v>
                </c:pt>
                <c:pt idx="153">
                  <c:v>30.533000000000001</c:v>
                </c:pt>
                <c:pt idx="154">
                  <c:v>19.013999999999999</c:v>
                </c:pt>
                <c:pt idx="155">
                  <c:v>12.933</c:v>
                </c:pt>
                <c:pt idx="156">
                  <c:v>8.2110000000000003</c:v>
                </c:pt>
                <c:pt idx="157">
                  <c:v>5.774</c:v>
                </c:pt>
                <c:pt idx="158">
                  <c:v>5.774</c:v>
                </c:pt>
                <c:pt idx="159">
                  <c:v>7.2539999999999996</c:v>
                </c:pt>
                <c:pt idx="160">
                  <c:v>6.9470000000000001</c:v>
                </c:pt>
                <c:pt idx="161">
                  <c:v>15.848000000000001</c:v>
                </c:pt>
                <c:pt idx="162">
                  <c:v>27.710999999999999</c:v>
                </c:pt>
                <c:pt idx="163">
                  <c:v>93.52</c:v>
                </c:pt>
                <c:pt idx="164">
                  <c:v>114.991</c:v>
                </c:pt>
                <c:pt idx="165">
                  <c:v>28.826000000000001</c:v>
                </c:pt>
                <c:pt idx="166">
                  <c:v>17.173999999999999</c:v>
                </c:pt>
                <c:pt idx="167">
                  <c:v>16.285</c:v>
                </c:pt>
                <c:pt idx="168">
                  <c:v>11.007999999999999</c:v>
                </c:pt>
                <c:pt idx="169">
                  <c:v>7.5679999999999996</c:v>
                </c:pt>
                <c:pt idx="170">
                  <c:v>7.2539999999999996</c:v>
                </c:pt>
                <c:pt idx="171">
                  <c:v>10.276</c:v>
                </c:pt>
                <c:pt idx="172">
                  <c:v>12.147</c:v>
                </c:pt>
                <c:pt idx="173">
                  <c:v>34.68</c:v>
                </c:pt>
                <c:pt idx="174">
                  <c:v>60.255000000000003</c:v>
                </c:pt>
                <c:pt idx="175">
                  <c:v>102.07299999999999</c:v>
                </c:pt>
                <c:pt idx="176">
                  <c:v>54.957000000000001</c:v>
                </c:pt>
                <c:pt idx="177">
                  <c:v>15.848000000000001</c:v>
                </c:pt>
                <c:pt idx="178">
                  <c:v>15.848000000000001</c:v>
                </c:pt>
                <c:pt idx="179">
                  <c:v>13.334</c:v>
                </c:pt>
                <c:pt idx="180">
                  <c:v>9.2189999999999994</c:v>
                </c:pt>
                <c:pt idx="181">
                  <c:v>6.3490000000000002</c:v>
                </c:pt>
                <c:pt idx="182">
                  <c:v>5.2229999999999999</c:v>
                </c:pt>
                <c:pt idx="183">
                  <c:v>7.5679999999999996</c:v>
                </c:pt>
                <c:pt idx="184">
                  <c:v>11.762</c:v>
                </c:pt>
                <c:pt idx="185">
                  <c:v>49.161000000000001</c:v>
                </c:pt>
                <c:pt idx="186">
                  <c:v>50.584000000000003</c:v>
                </c:pt>
                <c:pt idx="187">
                  <c:v>98.231999999999999</c:v>
                </c:pt>
                <c:pt idx="188">
                  <c:v>93.52</c:v>
                </c:pt>
                <c:pt idx="189">
                  <c:v>23.96</c:v>
                </c:pt>
                <c:pt idx="190">
                  <c:v>16.727</c:v>
                </c:pt>
                <c:pt idx="191">
                  <c:v>11.007999999999999</c:v>
                </c:pt>
                <c:pt idx="192">
                  <c:v>8.2110000000000003</c:v>
                </c:pt>
                <c:pt idx="193">
                  <c:v>7.2539999999999996</c:v>
                </c:pt>
                <c:pt idx="194">
                  <c:v>8.2110000000000003</c:v>
                </c:pt>
                <c:pt idx="195">
                  <c:v>9.5660000000000007</c:v>
                </c:pt>
                <c:pt idx="196">
                  <c:v>14.151</c:v>
                </c:pt>
                <c:pt idx="197">
                  <c:v>42.31</c:v>
                </c:pt>
                <c:pt idx="198">
                  <c:v>48.456000000000003</c:v>
                </c:pt>
                <c:pt idx="199">
                  <c:v>68.185000000000002</c:v>
                </c:pt>
                <c:pt idx="200">
                  <c:v>52.024999999999999</c:v>
                </c:pt>
                <c:pt idx="201">
                  <c:v>21.922999999999998</c:v>
                </c:pt>
                <c:pt idx="202">
                  <c:v>11.382999999999999</c:v>
                </c:pt>
                <c:pt idx="203">
                  <c:v>9.5660000000000007</c:v>
                </c:pt>
                <c:pt idx="204">
                  <c:v>7.2539999999999996</c:v>
                </c:pt>
                <c:pt idx="205">
                  <c:v>6.9470000000000001</c:v>
                </c:pt>
                <c:pt idx="206">
                  <c:v>7.2539999999999996</c:v>
                </c:pt>
                <c:pt idx="207">
                  <c:v>9.9179999999999993</c:v>
                </c:pt>
                <c:pt idx="208">
                  <c:v>8.8770000000000007</c:v>
                </c:pt>
                <c:pt idx="209">
                  <c:v>27.161000000000001</c:v>
                </c:pt>
                <c:pt idx="210">
                  <c:v>40.993000000000002</c:v>
                </c:pt>
                <c:pt idx="211">
                  <c:v>38.414000000000001</c:v>
                </c:pt>
                <c:pt idx="212">
                  <c:v>47.756</c:v>
                </c:pt>
                <c:pt idx="213">
                  <c:v>40.341999999999999</c:v>
                </c:pt>
                <c:pt idx="214">
                  <c:v>22.425000000000001</c:v>
                </c:pt>
                <c:pt idx="215">
                  <c:v>12.147</c:v>
                </c:pt>
                <c:pt idx="216">
                  <c:v>11.007999999999999</c:v>
                </c:pt>
                <c:pt idx="217">
                  <c:v>9.9179999999999993</c:v>
                </c:pt>
                <c:pt idx="218">
                  <c:v>7.2539999999999996</c:v>
                </c:pt>
                <c:pt idx="219">
                  <c:v>5.774</c:v>
                </c:pt>
                <c:pt idx="220">
                  <c:v>5.4960000000000004</c:v>
                </c:pt>
                <c:pt idx="221">
                  <c:v>24.481999999999999</c:v>
                </c:pt>
                <c:pt idx="222">
                  <c:v>0</c:v>
                </c:pt>
                <c:pt idx="223">
                  <c:v>0</c:v>
                </c:pt>
                <c:pt idx="224">
                  <c:v>131.791</c:v>
                </c:pt>
                <c:pt idx="225">
                  <c:v>50.584000000000003</c:v>
                </c:pt>
                <c:pt idx="226">
                  <c:v>18.545999999999999</c:v>
                </c:pt>
                <c:pt idx="227">
                  <c:v>12.147</c:v>
                </c:pt>
                <c:pt idx="228">
                  <c:v>10.64</c:v>
                </c:pt>
                <c:pt idx="229">
                  <c:v>9.2189999999999994</c:v>
                </c:pt>
                <c:pt idx="230">
                  <c:v>8.5419999999999998</c:v>
                </c:pt>
                <c:pt idx="231">
                  <c:v>13.334</c:v>
                </c:pt>
                <c:pt idx="232">
                  <c:v>13.334</c:v>
                </c:pt>
                <c:pt idx="233">
                  <c:v>20.933</c:v>
                </c:pt>
                <c:pt idx="234">
                  <c:v>44.997999999999998</c:v>
                </c:pt>
                <c:pt idx="235">
                  <c:v>64.167000000000002</c:v>
                </c:pt>
                <c:pt idx="236">
                  <c:v>68.185000000000002</c:v>
                </c:pt>
                <c:pt idx="237">
                  <c:v>38.414000000000001</c:v>
                </c:pt>
                <c:pt idx="238">
                  <c:v>17.626999999999999</c:v>
                </c:pt>
                <c:pt idx="239">
                  <c:v>20.933</c:v>
                </c:pt>
                <c:pt idx="240">
                  <c:v>13.74</c:v>
                </c:pt>
                <c:pt idx="241">
                  <c:v>14.151</c:v>
                </c:pt>
                <c:pt idx="242">
                  <c:v>14.989000000000001</c:v>
                </c:pt>
                <c:pt idx="243">
                  <c:v>14.989000000000001</c:v>
                </c:pt>
                <c:pt idx="244">
                  <c:v>17.626999999999999</c:v>
                </c:pt>
                <c:pt idx="245">
                  <c:v>49.161000000000001</c:v>
                </c:pt>
                <c:pt idx="246">
                  <c:v>70.644999999999996</c:v>
                </c:pt>
                <c:pt idx="247">
                  <c:v>95.391999999999996</c:v>
                </c:pt>
                <c:pt idx="248">
                  <c:v>100.14400000000001</c:v>
                </c:pt>
                <c:pt idx="249">
                  <c:v>32.283000000000001</c:v>
                </c:pt>
                <c:pt idx="250">
                  <c:v>21.425999999999998</c:v>
                </c:pt>
                <c:pt idx="251">
                  <c:v>13.334</c:v>
                </c:pt>
                <c:pt idx="252">
                  <c:v>11.762</c:v>
                </c:pt>
                <c:pt idx="253">
                  <c:v>6.9470000000000001</c:v>
                </c:pt>
                <c:pt idx="254">
                  <c:v>10.64</c:v>
                </c:pt>
                <c:pt idx="255">
                  <c:v>10.276</c:v>
                </c:pt>
                <c:pt idx="256">
                  <c:v>0</c:v>
                </c:pt>
                <c:pt idx="257">
                  <c:v>57.959000000000003</c:v>
                </c:pt>
                <c:pt idx="258">
                  <c:v>97.281000000000006</c:v>
                </c:pt>
                <c:pt idx="259">
                  <c:v>64.962000000000003</c:v>
                </c:pt>
                <c:pt idx="260">
                  <c:v>35.905999999999999</c:v>
                </c:pt>
                <c:pt idx="261">
                  <c:v>23.443000000000001</c:v>
                </c:pt>
                <c:pt idx="262">
                  <c:v>15.416</c:v>
                </c:pt>
                <c:pt idx="263">
                  <c:v>11.007999999999999</c:v>
                </c:pt>
                <c:pt idx="264">
                  <c:v>9.9179999999999993</c:v>
                </c:pt>
                <c:pt idx="265">
                  <c:v>11.382999999999999</c:v>
                </c:pt>
                <c:pt idx="266">
                  <c:v>8.5419999999999998</c:v>
                </c:pt>
                <c:pt idx="267">
                  <c:v>8.8770000000000007</c:v>
                </c:pt>
                <c:pt idx="268">
                  <c:v>19.013999999999999</c:v>
                </c:pt>
                <c:pt idx="269">
                  <c:v>32.283000000000001</c:v>
                </c:pt>
                <c:pt idx="270">
                  <c:v>70.644999999999996</c:v>
                </c:pt>
                <c:pt idx="271">
                  <c:v>90.74</c:v>
                </c:pt>
                <c:pt idx="272">
                  <c:v>61.807000000000002</c:v>
                </c:pt>
                <c:pt idx="273">
                  <c:v>85.29</c:v>
                </c:pt>
                <c:pt idx="274">
                  <c:v>25.539000000000001</c:v>
                </c:pt>
                <c:pt idx="275">
                  <c:v>17.626999999999999</c:v>
                </c:pt>
                <c:pt idx="276">
                  <c:v>14.989000000000001</c:v>
                </c:pt>
                <c:pt idx="277">
                  <c:v>13.334</c:v>
                </c:pt>
                <c:pt idx="278">
                  <c:v>11.762</c:v>
                </c:pt>
                <c:pt idx="279">
                  <c:v>14.989000000000001</c:v>
                </c:pt>
                <c:pt idx="280">
                  <c:v>22.425000000000001</c:v>
                </c:pt>
                <c:pt idx="281">
                  <c:v>50.584000000000003</c:v>
                </c:pt>
                <c:pt idx="282">
                  <c:v>99.186000000000007</c:v>
                </c:pt>
                <c:pt idx="283">
                  <c:v>29.39</c:v>
                </c:pt>
                <c:pt idx="284">
                  <c:v>81.738</c:v>
                </c:pt>
                <c:pt idx="285">
                  <c:v>43.645000000000003</c:v>
                </c:pt>
                <c:pt idx="286">
                  <c:v>19.486000000000001</c:v>
                </c:pt>
                <c:pt idx="287">
                  <c:v>12.147</c:v>
                </c:pt>
                <c:pt idx="288">
                  <c:v>10.276</c:v>
                </c:pt>
                <c:pt idx="289">
                  <c:v>7.8869999999999996</c:v>
                </c:pt>
                <c:pt idx="290">
                  <c:v>8.5419999999999998</c:v>
                </c:pt>
                <c:pt idx="291">
                  <c:v>8.8770000000000007</c:v>
                </c:pt>
                <c:pt idx="292">
                  <c:v>10.276</c:v>
                </c:pt>
                <c:pt idx="293">
                  <c:v>32.283000000000001</c:v>
                </c:pt>
                <c:pt idx="294">
                  <c:v>84.396000000000001</c:v>
                </c:pt>
                <c:pt idx="295">
                  <c:v>124.32</c:v>
                </c:pt>
                <c:pt idx="296">
                  <c:v>69.820999999999998</c:v>
                </c:pt>
                <c:pt idx="297">
                  <c:v>20.933</c:v>
                </c:pt>
                <c:pt idx="298">
                  <c:v>18.545999999999999</c:v>
                </c:pt>
                <c:pt idx="299">
                  <c:v>13.334</c:v>
                </c:pt>
                <c:pt idx="300">
                  <c:v>9.9179999999999993</c:v>
                </c:pt>
                <c:pt idx="301">
                  <c:v>8.8770000000000007</c:v>
                </c:pt>
                <c:pt idx="302">
                  <c:v>7.5679999999999996</c:v>
                </c:pt>
                <c:pt idx="303">
                  <c:v>8.2110000000000003</c:v>
                </c:pt>
                <c:pt idx="304">
                  <c:v>18.084</c:v>
                </c:pt>
                <c:pt idx="305">
                  <c:v>35.290999999999997</c:v>
                </c:pt>
                <c:pt idx="306">
                  <c:v>49.161000000000001</c:v>
                </c:pt>
                <c:pt idx="307">
                  <c:v>54.218000000000004</c:v>
                </c:pt>
                <c:pt idx="308">
                  <c:v>73.143000000000001</c:v>
                </c:pt>
                <c:pt idx="309">
                  <c:v>28.826000000000001</c:v>
                </c:pt>
                <c:pt idx="310">
                  <c:v>19.486000000000001</c:v>
                </c:pt>
                <c:pt idx="311">
                  <c:v>15.848000000000001</c:v>
                </c:pt>
                <c:pt idx="312">
                  <c:v>0</c:v>
                </c:pt>
                <c:pt idx="313">
                  <c:v>0</c:v>
                </c:pt>
                <c:pt idx="314">
                  <c:v>17.173999999999999</c:v>
                </c:pt>
                <c:pt idx="315">
                  <c:v>16.285</c:v>
                </c:pt>
                <c:pt idx="316">
                  <c:v>28.826000000000001</c:v>
                </c:pt>
                <c:pt idx="317">
                  <c:v>68.185000000000002</c:v>
                </c:pt>
                <c:pt idx="318">
                  <c:v>46.368000000000002</c:v>
                </c:pt>
                <c:pt idx="319">
                  <c:v>46.368000000000002</c:v>
                </c:pt>
                <c:pt idx="320">
                  <c:v>88.906999999999996</c:v>
                </c:pt>
                <c:pt idx="321">
                  <c:v>23.443000000000001</c:v>
                </c:pt>
                <c:pt idx="322">
                  <c:v>19.486000000000001</c:v>
                </c:pt>
                <c:pt idx="323">
                  <c:v>16.285</c:v>
                </c:pt>
                <c:pt idx="324">
                  <c:v>15.416</c:v>
                </c:pt>
                <c:pt idx="325">
                  <c:v>9.9179999999999993</c:v>
                </c:pt>
                <c:pt idx="326">
                  <c:v>9.5660000000000007</c:v>
                </c:pt>
                <c:pt idx="327">
                  <c:v>11.007999999999999</c:v>
                </c:pt>
                <c:pt idx="328">
                  <c:v>23.443000000000001</c:v>
                </c:pt>
                <c:pt idx="329">
                  <c:v>93.52</c:v>
                </c:pt>
                <c:pt idx="330">
                  <c:v>48.456000000000003</c:v>
                </c:pt>
                <c:pt idx="331">
                  <c:v>59.485999999999997</c:v>
                </c:pt>
                <c:pt idx="332">
                  <c:v>57.959000000000003</c:v>
                </c:pt>
                <c:pt idx="333">
                  <c:v>54.957000000000001</c:v>
                </c:pt>
                <c:pt idx="334">
                  <c:v>73.143000000000001</c:v>
                </c:pt>
                <c:pt idx="335">
                  <c:v>31.111999999999998</c:v>
                </c:pt>
                <c:pt idx="336">
                  <c:v>31.111999999999998</c:v>
                </c:pt>
                <c:pt idx="337">
                  <c:v>10.276</c:v>
                </c:pt>
                <c:pt idx="338">
                  <c:v>9.5660000000000007</c:v>
                </c:pt>
                <c:pt idx="339">
                  <c:v>16.727</c:v>
                </c:pt>
                <c:pt idx="340">
                  <c:v>32.283000000000001</c:v>
                </c:pt>
                <c:pt idx="341">
                  <c:v>0</c:v>
                </c:pt>
                <c:pt idx="342">
                  <c:v>86.188999999999993</c:v>
                </c:pt>
                <c:pt idx="343">
                  <c:v>148.428</c:v>
                </c:pt>
                <c:pt idx="344">
                  <c:v>79.986000000000004</c:v>
                </c:pt>
                <c:pt idx="345">
                  <c:v>142.78800000000001</c:v>
                </c:pt>
                <c:pt idx="346">
                  <c:v>11.007999999999999</c:v>
                </c:pt>
                <c:pt idx="347">
                  <c:v>2.0579999999999998</c:v>
                </c:pt>
                <c:pt idx="348">
                  <c:v>0.61</c:v>
                </c:pt>
                <c:pt idx="349">
                  <c:v>0.122</c:v>
                </c:pt>
                <c:pt idx="350">
                  <c:v>0.122</c:v>
                </c:pt>
                <c:pt idx="351">
                  <c:v>0.122</c:v>
                </c:pt>
                <c:pt idx="352">
                  <c:v>12.933</c:v>
                </c:pt>
                <c:pt idx="353">
                  <c:v>39.695</c:v>
                </c:pt>
                <c:pt idx="354">
                  <c:v>56.45</c:v>
                </c:pt>
                <c:pt idx="355">
                  <c:v>59.485999999999997</c:v>
                </c:pt>
                <c:pt idx="356">
                  <c:v>44.319000000000003</c:v>
                </c:pt>
                <c:pt idx="357">
                  <c:v>54.957000000000001</c:v>
                </c:pt>
                <c:pt idx="358">
                  <c:v>0.122</c:v>
                </c:pt>
                <c:pt idx="359">
                  <c:v>0.41199999999999998</c:v>
                </c:pt>
                <c:pt idx="360">
                  <c:v>0.249</c:v>
                </c:pt>
                <c:pt idx="361">
                  <c:v>0.122</c:v>
                </c:pt>
                <c:pt idx="362">
                  <c:v>0.122</c:v>
                </c:pt>
                <c:pt idx="363">
                  <c:v>0.122</c:v>
                </c:pt>
                <c:pt idx="364">
                  <c:v>50.584000000000003</c:v>
                </c:pt>
                <c:pt idx="365">
                  <c:v>82.62</c:v>
                </c:pt>
                <c:pt idx="366">
                  <c:v>87.090999999999994</c:v>
                </c:pt>
                <c:pt idx="367">
                  <c:v>110.946</c:v>
                </c:pt>
                <c:pt idx="368">
                  <c:v>102.07299999999999</c:v>
                </c:pt>
                <c:pt idx="369">
                  <c:v>133.96</c:v>
                </c:pt>
                <c:pt idx="370">
                  <c:v>41.65</c:v>
                </c:pt>
                <c:pt idx="371">
                  <c:v>4.6959999999999997</c:v>
                </c:pt>
                <c:pt idx="372">
                  <c:v>1.391</c:v>
                </c:pt>
                <c:pt idx="373">
                  <c:v>0.61</c:v>
                </c:pt>
                <c:pt idx="374">
                  <c:v>0.84</c:v>
                </c:pt>
                <c:pt idx="375">
                  <c:v>5.2229999999999999</c:v>
                </c:pt>
                <c:pt idx="376">
                  <c:v>18.545999999999999</c:v>
                </c:pt>
                <c:pt idx="377">
                  <c:v>49.87</c:v>
                </c:pt>
                <c:pt idx="378">
                  <c:v>140.55799999999999</c:v>
                </c:pt>
                <c:pt idx="379">
                  <c:v>216.55</c:v>
                </c:pt>
                <c:pt idx="380">
                  <c:v>187.97900000000001</c:v>
                </c:pt>
                <c:pt idx="381">
                  <c:v>108.946</c:v>
                </c:pt>
                <c:pt idx="382">
                  <c:v>41.65</c:v>
                </c:pt>
                <c:pt idx="383">
                  <c:v>5.2229999999999999</c:v>
                </c:pt>
                <c:pt idx="384">
                  <c:v>12.537000000000001</c:v>
                </c:pt>
                <c:pt idx="385">
                  <c:v>0</c:v>
                </c:pt>
                <c:pt idx="386">
                  <c:v>10.276</c:v>
                </c:pt>
                <c:pt idx="387">
                  <c:v>11.007999999999999</c:v>
                </c:pt>
                <c:pt idx="388">
                  <c:v>10.276</c:v>
                </c:pt>
                <c:pt idx="389">
                  <c:v>24.481999999999999</c:v>
                </c:pt>
                <c:pt idx="390">
                  <c:v>47.756</c:v>
                </c:pt>
                <c:pt idx="391">
                  <c:v>64.167000000000002</c:v>
                </c:pt>
                <c:pt idx="392">
                  <c:v>54.957000000000001</c:v>
                </c:pt>
                <c:pt idx="393">
                  <c:v>39.695</c:v>
                </c:pt>
                <c:pt idx="394">
                  <c:v>7.2539999999999996</c:v>
                </c:pt>
                <c:pt idx="395">
                  <c:v>6.9470000000000001</c:v>
                </c:pt>
                <c:pt idx="396">
                  <c:v>3.7149999999999999</c:v>
                </c:pt>
                <c:pt idx="397">
                  <c:v>2.0579999999999998</c:v>
                </c:pt>
                <c:pt idx="398">
                  <c:v>4.6959999999999997</c:v>
                </c:pt>
                <c:pt idx="399">
                  <c:v>9.5660000000000007</c:v>
                </c:pt>
                <c:pt idx="400">
                  <c:v>11.007999999999999</c:v>
                </c:pt>
                <c:pt idx="401">
                  <c:v>12.537000000000001</c:v>
                </c:pt>
                <c:pt idx="402">
                  <c:v>54.957000000000001</c:v>
                </c:pt>
                <c:pt idx="403">
                  <c:v>49.161000000000001</c:v>
                </c:pt>
                <c:pt idx="404">
                  <c:v>89.822000000000003</c:v>
                </c:pt>
                <c:pt idx="405">
                  <c:v>20.446000000000002</c:v>
                </c:pt>
                <c:pt idx="406">
                  <c:v>14.151</c:v>
                </c:pt>
                <c:pt idx="407">
                  <c:v>12.537000000000001</c:v>
                </c:pt>
                <c:pt idx="408">
                  <c:v>11.382999999999999</c:v>
                </c:pt>
                <c:pt idx="409">
                  <c:v>10.64</c:v>
                </c:pt>
                <c:pt idx="410">
                  <c:v>8.2110000000000003</c:v>
                </c:pt>
                <c:pt idx="411">
                  <c:v>8.2110000000000003</c:v>
                </c:pt>
                <c:pt idx="412">
                  <c:v>14.989000000000001</c:v>
                </c:pt>
                <c:pt idx="413">
                  <c:v>35.290999999999997</c:v>
                </c:pt>
                <c:pt idx="414">
                  <c:v>34.68</c:v>
                </c:pt>
                <c:pt idx="415">
                  <c:v>74.828999999999994</c:v>
                </c:pt>
                <c:pt idx="416">
                  <c:v>99.186000000000007</c:v>
                </c:pt>
                <c:pt idx="417">
                  <c:v>7.8869999999999996</c:v>
                </c:pt>
                <c:pt idx="418">
                  <c:v>3.262</c:v>
                </c:pt>
                <c:pt idx="419">
                  <c:v>0</c:v>
                </c:pt>
              </c:numCache>
            </c:numRef>
          </c:yVal>
          <c:smooth val="0"/>
          <c:extLst xmlns:c16r2="http://schemas.microsoft.com/office/drawing/2015/06/chart">
            <c:ext xmlns:c16="http://schemas.microsoft.com/office/drawing/2014/chart" uri="{C3380CC4-5D6E-409C-BE32-E72D297353CC}">
              <c16:uniqueId val="{00000001-7009-4F42-AD1A-3CBFEC970464}"/>
            </c:ext>
          </c:extLst>
        </c:ser>
        <c:dLbls>
          <c:showLegendKey val="0"/>
          <c:showVal val="0"/>
          <c:showCatName val="0"/>
          <c:showSerName val="0"/>
          <c:showPercent val="0"/>
          <c:showBubbleSize val="0"/>
        </c:dLbls>
        <c:axId val="189271040"/>
        <c:axId val="189305600"/>
      </c:scatterChart>
      <c:valAx>
        <c:axId val="189271040"/>
        <c:scaling>
          <c:orientation val="minMax"/>
          <c:max val="39100"/>
          <c:min val="25569"/>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305600"/>
        <c:crosses val="autoZero"/>
        <c:crossBetween val="midCat"/>
        <c:majorUnit val="1470"/>
        <c:minorUnit val="25.564"/>
      </c:valAx>
      <c:valAx>
        <c:axId val="189305600"/>
        <c:scaling>
          <c:orientation val="minMax"/>
          <c:max val="300"/>
          <c:min val="0"/>
        </c:scaling>
        <c:delete val="0"/>
        <c:axPos val="l"/>
        <c:majorGridlines>
          <c:spPr>
            <a:ln w="3175">
              <a:solidFill>
                <a:srgbClr val="000000"/>
              </a:solidFill>
              <a:prstDash val="sys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2.3988100388550333E-2"/>
              <c:y val="0.312903564473795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CE"/>
                <a:ea typeface="Arial CE"/>
                <a:cs typeface="Arial CE"/>
              </a:defRPr>
            </a:pPr>
            <a:endParaRPr lang="cs-CZ"/>
          </a:p>
        </c:txPr>
        <c:crossAx val="189271040"/>
        <c:crosses val="autoZero"/>
        <c:crossBetween val="midCat"/>
        <c:majorUnit val="50"/>
        <c:minorUnit val="0.1"/>
      </c:valAx>
      <c:spPr>
        <a:noFill/>
        <a:ln w="12700">
          <a:solidFill>
            <a:srgbClr val="000000"/>
          </a:solidFill>
          <a:prstDash val="solid"/>
        </a:ln>
      </c:spPr>
    </c:plotArea>
    <c:legend>
      <c:legendPos val="r"/>
      <c:layout>
        <c:manualLayout>
          <c:xMode val="edge"/>
          <c:yMode val="edge"/>
          <c:x val="0.14909297515163186"/>
          <c:y val="4.7696419974500186E-2"/>
          <c:w val="0.34925494587973249"/>
          <c:h val="0.11282"/>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44535748143322"/>
          <c:y val="8.3871099847372496E-2"/>
          <c:w val="0.84557783040449774"/>
          <c:h val="0.77419476782189989"/>
        </c:manualLayout>
      </c:layout>
      <c:scatterChart>
        <c:scatterStyle val="lineMarker"/>
        <c:varyColors val="0"/>
        <c:ser>
          <c:idx val="0"/>
          <c:order val="0"/>
          <c:tx>
            <c:strRef>
              <c:f>Discharge!$AR$1</c:f>
              <c:strCache>
                <c:ptCount val="1"/>
                <c:pt idx="0">
                  <c:v>Average monthly discharge</c:v>
                </c:pt>
              </c:strCache>
            </c:strRef>
          </c:tx>
          <c:spPr>
            <a:ln w="19050">
              <a:solidFill>
                <a:srgbClr val="0000FF"/>
              </a:solidFill>
              <a:prstDash val="solid"/>
            </a:ln>
          </c:spPr>
          <c:marker>
            <c:symbol val="none"/>
          </c:marker>
          <c:xVal>
            <c:numRef>
              <c:f>Discharge!$AP$2:$AP$635</c:f>
              <c:numCache>
                <c:formatCode>dd/mm/yy</c:formatCode>
                <c:ptCount val="634"/>
                <c:pt idx="0">
                  <c:v>31062</c:v>
                </c:pt>
                <c:pt idx="1">
                  <c:v>31093</c:v>
                </c:pt>
                <c:pt idx="2">
                  <c:v>31121</c:v>
                </c:pt>
                <c:pt idx="3">
                  <c:v>31152</c:v>
                </c:pt>
                <c:pt idx="4">
                  <c:v>31182</c:v>
                </c:pt>
                <c:pt idx="5">
                  <c:v>31213</c:v>
                </c:pt>
                <c:pt idx="6">
                  <c:v>31243</c:v>
                </c:pt>
                <c:pt idx="7">
                  <c:v>31274</c:v>
                </c:pt>
                <c:pt idx="8">
                  <c:v>31305</c:v>
                </c:pt>
                <c:pt idx="9">
                  <c:v>31335</c:v>
                </c:pt>
                <c:pt idx="10">
                  <c:v>31366</c:v>
                </c:pt>
                <c:pt idx="11">
                  <c:v>31396</c:v>
                </c:pt>
                <c:pt idx="12">
                  <c:v>31427</c:v>
                </c:pt>
                <c:pt idx="13">
                  <c:v>31458</c:v>
                </c:pt>
                <c:pt idx="14">
                  <c:v>31486</c:v>
                </c:pt>
                <c:pt idx="15">
                  <c:v>31517</c:v>
                </c:pt>
                <c:pt idx="16">
                  <c:v>31547</c:v>
                </c:pt>
                <c:pt idx="17">
                  <c:v>31578</c:v>
                </c:pt>
                <c:pt idx="18">
                  <c:v>31608</c:v>
                </c:pt>
                <c:pt idx="19">
                  <c:v>31639</c:v>
                </c:pt>
                <c:pt idx="20">
                  <c:v>31670</c:v>
                </c:pt>
                <c:pt idx="21">
                  <c:v>31700</c:v>
                </c:pt>
                <c:pt idx="22">
                  <c:v>31731</c:v>
                </c:pt>
                <c:pt idx="23">
                  <c:v>31761</c:v>
                </c:pt>
                <c:pt idx="24">
                  <c:v>31792</c:v>
                </c:pt>
                <c:pt idx="25">
                  <c:v>31823</c:v>
                </c:pt>
                <c:pt idx="26">
                  <c:v>31851</c:v>
                </c:pt>
                <c:pt idx="27">
                  <c:v>31882</c:v>
                </c:pt>
                <c:pt idx="28">
                  <c:v>31912</c:v>
                </c:pt>
                <c:pt idx="29">
                  <c:v>31943</c:v>
                </c:pt>
                <c:pt idx="30">
                  <c:v>31973</c:v>
                </c:pt>
                <c:pt idx="31">
                  <c:v>32004</c:v>
                </c:pt>
                <c:pt idx="32">
                  <c:v>32035</c:v>
                </c:pt>
                <c:pt idx="33">
                  <c:v>32065</c:v>
                </c:pt>
                <c:pt idx="34">
                  <c:v>32096</c:v>
                </c:pt>
                <c:pt idx="35">
                  <c:v>32126</c:v>
                </c:pt>
                <c:pt idx="36">
                  <c:v>32157</c:v>
                </c:pt>
                <c:pt idx="37">
                  <c:v>32188</c:v>
                </c:pt>
                <c:pt idx="38">
                  <c:v>32217</c:v>
                </c:pt>
                <c:pt idx="39">
                  <c:v>32248</c:v>
                </c:pt>
                <c:pt idx="40">
                  <c:v>32278</c:v>
                </c:pt>
                <c:pt idx="41">
                  <c:v>32309</c:v>
                </c:pt>
                <c:pt idx="42">
                  <c:v>32339</c:v>
                </c:pt>
                <c:pt idx="43">
                  <c:v>32370</c:v>
                </c:pt>
                <c:pt idx="44">
                  <c:v>32401</c:v>
                </c:pt>
                <c:pt idx="45">
                  <c:v>32431</c:v>
                </c:pt>
                <c:pt idx="46">
                  <c:v>32462</c:v>
                </c:pt>
                <c:pt idx="47">
                  <c:v>32492</c:v>
                </c:pt>
                <c:pt idx="48">
                  <c:v>32523</c:v>
                </c:pt>
                <c:pt idx="49">
                  <c:v>32554</c:v>
                </c:pt>
                <c:pt idx="50">
                  <c:v>32582</c:v>
                </c:pt>
                <c:pt idx="51">
                  <c:v>32613</c:v>
                </c:pt>
                <c:pt idx="52">
                  <c:v>32643</c:v>
                </c:pt>
                <c:pt idx="53">
                  <c:v>32674</c:v>
                </c:pt>
                <c:pt idx="54">
                  <c:v>32704</c:v>
                </c:pt>
                <c:pt idx="55">
                  <c:v>32735</c:v>
                </c:pt>
                <c:pt idx="56">
                  <c:v>32766</c:v>
                </c:pt>
                <c:pt idx="57">
                  <c:v>32796</c:v>
                </c:pt>
                <c:pt idx="58">
                  <c:v>32827</c:v>
                </c:pt>
                <c:pt idx="59">
                  <c:v>32857</c:v>
                </c:pt>
                <c:pt idx="60">
                  <c:v>32888</c:v>
                </c:pt>
                <c:pt idx="61">
                  <c:v>32919</c:v>
                </c:pt>
                <c:pt idx="62">
                  <c:v>32947</c:v>
                </c:pt>
                <c:pt idx="63">
                  <c:v>32978</c:v>
                </c:pt>
                <c:pt idx="64">
                  <c:v>33008</c:v>
                </c:pt>
                <c:pt idx="65">
                  <c:v>33039</c:v>
                </c:pt>
                <c:pt idx="66">
                  <c:v>33069</c:v>
                </c:pt>
                <c:pt idx="67">
                  <c:v>33100</c:v>
                </c:pt>
                <c:pt idx="68">
                  <c:v>33131</c:v>
                </c:pt>
                <c:pt idx="69">
                  <c:v>33161</c:v>
                </c:pt>
                <c:pt idx="70">
                  <c:v>33192</c:v>
                </c:pt>
                <c:pt idx="71">
                  <c:v>33222</c:v>
                </c:pt>
                <c:pt idx="72">
                  <c:v>33253</c:v>
                </c:pt>
                <c:pt idx="73">
                  <c:v>33284</c:v>
                </c:pt>
                <c:pt idx="74">
                  <c:v>33312</c:v>
                </c:pt>
                <c:pt idx="75">
                  <c:v>33343</c:v>
                </c:pt>
                <c:pt idx="76">
                  <c:v>33373</c:v>
                </c:pt>
                <c:pt idx="77">
                  <c:v>33404</c:v>
                </c:pt>
                <c:pt idx="78">
                  <c:v>33434</c:v>
                </c:pt>
                <c:pt idx="79">
                  <c:v>33465</c:v>
                </c:pt>
                <c:pt idx="80">
                  <c:v>33496</c:v>
                </c:pt>
                <c:pt idx="81">
                  <c:v>33526</c:v>
                </c:pt>
                <c:pt idx="82">
                  <c:v>33557</c:v>
                </c:pt>
                <c:pt idx="83">
                  <c:v>33587</c:v>
                </c:pt>
                <c:pt idx="84">
                  <c:v>33618</c:v>
                </c:pt>
                <c:pt idx="85">
                  <c:v>33649</c:v>
                </c:pt>
                <c:pt idx="86">
                  <c:v>33678</c:v>
                </c:pt>
                <c:pt idx="87">
                  <c:v>33709</c:v>
                </c:pt>
                <c:pt idx="88">
                  <c:v>33739</c:v>
                </c:pt>
                <c:pt idx="89">
                  <c:v>33770</c:v>
                </c:pt>
                <c:pt idx="90">
                  <c:v>33800</c:v>
                </c:pt>
                <c:pt idx="91">
                  <c:v>33831</c:v>
                </c:pt>
                <c:pt idx="92">
                  <c:v>33862</c:v>
                </c:pt>
                <c:pt idx="93">
                  <c:v>33892</c:v>
                </c:pt>
                <c:pt idx="94">
                  <c:v>33923</c:v>
                </c:pt>
                <c:pt idx="95">
                  <c:v>33953</c:v>
                </c:pt>
                <c:pt idx="96">
                  <c:v>33984</c:v>
                </c:pt>
                <c:pt idx="97">
                  <c:v>34015</c:v>
                </c:pt>
                <c:pt idx="98">
                  <c:v>34043</c:v>
                </c:pt>
                <c:pt idx="99">
                  <c:v>34074</c:v>
                </c:pt>
                <c:pt idx="100">
                  <c:v>34104</c:v>
                </c:pt>
                <c:pt idx="101">
                  <c:v>34135</c:v>
                </c:pt>
                <c:pt idx="102">
                  <c:v>34165</c:v>
                </c:pt>
                <c:pt idx="103">
                  <c:v>34196</c:v>
                </c:pt>
                <c:pt idx="104">
                  <c:v>34227</c:v>
                </c:pt>
                <c:pt idx="105">
                  <c:v>34257</c:v>
                </c:pt>
                <c:pt idx="106">
                  <c:v>34288</c:v>
                </c:pt>
                <c:pt idx="107">
                  <c:v>34318</c:v>
                </c:pt>
                <c:pt idx="108">
                  <c:v>34349</c:v>
                </c:pt>
                <c:pt idx="109">
                  <c:v>34380</c:v>
                </c:pt>
                <c:pt idx="110">
                  <c:v>34408</c:v>
                </c:pt>
                <c:pt idx="111">
                  <c:v>34439</c:v>
                </c:pt>
                <c:pt idx="112">
                  <c:v>34469</c:v>
                </c:pt>
                <c:pt idx="113">
                  <c:v>34500</c:v>
                </c:pt>
                <c:pt idx="114">
                  <c:v>34530</c:v>
                </c:pt>
                <c:pt idx="115">
                  <c:v>34561</c:v>
                </c:pt>
                <c:pt idx="116">
                  <c:v>34592</c:v>
                </c:pt>
                <c:pt idx="117">
                  <c:v>34622</c:v>
                </c:pt>
                <c:pt idx="118">
                  <c:v>34653</c:v>
                </c:pt>
                <c:pt idx="119">
                  <c:v>34683</c:v>
                </c:pt>
                <c:pt idx="120">
                  <c:v>34714</c:v>
                </c:pt>
                <c:pt idx="121">
                  <c:v>34745</c:v>
                </c:pt>
                <c:pt idx="122">
                  <c:v>34773</c:v>
                </c:pt>
                <c:pt idx="123">
                  <c:v>34804</c:v>
                </c:pt>
                <c:pt idx="124">
                  <c:v>34834</c:v>
                </c:pt>
                <c:pt idx="125">
                  <c:v>34865</c:v>
                </c:pt>
                <c:pt idx="126">
                  <c:v>34895</c:v>
                </c:pt>
                <c:pt idx="127">
                  <c:v>34926</c:v>
                </c:pt>
                <c:pt idx="128">
                  <c:v>34957</c:v>
                </c:pt>
                <c:pt idx="129">
                  <c:v>34987</c:v>
                </c:pt>
                <c:pt idx="130">
                  <c:v>35018</c:v>
                </c:pt>
                <c:pt idx="131">
                  <c:v>35048</c:v>
                </c:pt>
                <c:pt idx="132">
                  <c:v>35079</c:v>
                </c:pt>
                <c:pt idx="133">
                  <c:v>35110</c:v>
                </c:pt>
                <c:pt idx="134">
                  <c:v>35139</c:v>
                </c:pt>
                <c:pt idx="135">
                  <c:v>35170</c:v>
                </c:pt>
                <c:pt idx="136">
                  <c:v>35200</c:v>
                </c:pt>
                <c:pt idx="137">
                  <c:v>35231</c:v>
                </c:pt>
                <c:pt idx="138">
                  <c:v>35261</c:v>
                </c:pt>
                <c:pt idx="139">
                  <c:v>35292</c:v>
                </c:pt>
                <c:pt idx="140">
                  <c:v>35323</c:v>
                </c:pt>
                <c:pt idx="141">
                  <c:v>35353</c:v>
                </c:pt>
                <c:pt idx="142">
                  <c:v>35384</c:v>
                </c:pt>
                <c:pt idx="143">
                  <c:v>35414</c:v>
                </c:pt>
                <c:pt idx="144">
                  <c:v>35445</c:v>
                </c:pt>
                <c:pt idx="145">
                  <c:v>35476</c:v>
                </c:pt>
                <c:pt idx="146">
                  <c:v>35504</c:v>
                </c:pt>
                <c:pt idx="147">
                  <c:v>35535</c:v>
                </c:pt>
                <c:pt idx="148">
                  <c:v>35565</c:v>
                </c:pt>
                <c:pt idx="149">
                  <c:v>35596</c:v>
                </c:pt>
                <c:pt idx="150">
                  <c:v>35626</c:v>
                </c:pt>
                <c:pt idx="151">
                  <c:v>35657</c:v>
                </c:pt>
                <c:pt idx="152">
                  <c:v>35688</c:v>
                </c:pt>
                <c:pt idx="153">
                  <c:v>35718</c:v>
                </c:pt>
                <c:pt idx="154">
                  <c:v>35749</c:v>
                </c:pt>
                <c:pt idx="155">
                  <c:v>35779</c:v>
                </c:pt>
                <c:pt idx="156">
                  <c:v>35810</c:v>
                </c:pt>
                <c:pt idx="157">
                  <c:v>35841</c:v>
                </c:pt>
                <c:pt idx="158">
                  <c:v>35869</c:v>
                </c:pt>
                <c:pt idx="159">
                  <c:v>35900</c:v>
                </c:pt>
                <c:pt idx="160">
                  <c:v>35930</c:v>
                </c:pt>
                <c:pt idx="161">
                  <c:v>35961</c:v>
                </c:pt>
                <c:pt idx="162">
                  <c:v>35991</c:v>
                </c:pt>
                <c:pt idx="163">
                  <c:v>36022</c:v>
                </c:pt>
                <c:pt idx="164">
                  <c:v>36053</c:v>
                </c:pt>
                <c:pt idx="165">
                  <c:v>36083</c:v>
                </c:pt>
                <c:pt idx="166">
                  <c:v>36114</c:v>
                </c:pt>
                <c:pt idx="167">
                  <c:v>36144</c:v>
                </c:pt>
                <c:pt idx="168">
                  <c:v>36175</c:v>
                </c:pt>
                <c:pt idx="169">
                  <c:v>36206</c:v>
                </c:pt>
                <c:pt idx="170">
                  <c:v>36234</c:v>
                </c:pt>
                <c:pt idx="171">
                  <c:v>36265</c:v>
                </c:pt>
                <c:pt idx="172">
                  <c:v>36295</c:v>
                </c:pt>
                <c:pt idx="173">
                  <c:v>36326</c:v>
                </c:pt>
                <c:pt idx="174">
                  <c:v>36356</c:v>
                </c:pt>
                <c:pt idx="175">
                  <c:v>36387</c:v>
                </c:pt>
                <c:pt idx="176">
                  <c:v>36418</c:v>
                </c:pt>
                <c:pt idx="177">
                  <c:v>36448</c:v>
                </c:pt>
                <c:pt idx="178">
                  <c:v>36479</c:v>
                </c:pt>
                <c:pt idx="179">
                  <c:v>36509</c:v>
                </c:pt>
                <c:pt idx="180">
                  <c:v>36540</c:v>
                </c:pt>
                <c:pt idx="181">
                  <c:v>36571</c:v>
                </c:pt>
                <c:pt idx="182">
                  <c:v>36600</c:v>
                </c:pt>
                <c:pt idx="183">
                  <c:v>36631</c:v>
                </c:pt>
                <c:pt idx="184">
                  <c:v>36661</c:v>
                </c:pt>
                <c:pt idx="185">
                  <c:v>36692</c:v>
                </c:pt>
                <c:pt idx="186">
                  <c:v>36722</c:v>
                </c:pt>
                <c:pt idx="187">
                  <c:v>36753</c:v>
                </c:pt>
                <c:pt idx="188">
                  <c:v>36784</c:v>
                </c:pt>
                <c:pt idx="189">
                  <c:v>36814</c:v>
                </c:pt>
                <c:pt idx="190">
                  <c:v>36845</c:v>
                </c:pt>
                <c:pt idx="191">
                  <c:v>36875</c:v>
                </c:pt>
                <c:pt idx="192">
                  <c:v>36906</c:v>
                </c:pt>
                <c:pt idx="193">
                  <c:v>36937</c:v>
                </c:pt>
                <c:pt idx="194">
                  <c:v>36965</c:v>
                </c:pt>
                <c:pt idx="195">
                  <c:v>36996</c:v>
                </c:pt>
                <c:pt idx="196">
                  <c:v>37026</c:v>
                </c:pt>
                <c:pt idx="197">
                  <c:v>37057</c:v>
                </c:pt>
                <c:pt idx="198">
                  <c:v>37087</c:v>
                </c:pt>
                <c:pt idx="199">
                  <c:v>37118</c:v>
                </c:pt>
                <c:pt idx="200">
                  <c:v>37149</c:v>
                </c:pt>
                <c:pt idx="201">
                  <c:v>37179</c:v>
                </c:pt>
                <c:pt idx="202">
                  <c:v>37210</c:v>
                </c:pt>
                <c:pt idx="203">
                  <c:v>37240</c:v>
                </c:pt>
                <c:pt idx="204">
                  <c:v>37271</c:v>
                </c:pt>
                <c:pt idx="205">
                  <c:v>37302</c:v>
                </c:pt>
                <c:pt idx="206">
                  <c:v>37330</c:v>
                </c:pt>
                <c:pt idx="207">
                  <c:v>37361</c:v>
                </c:pt>
                <c:pt idx="208">
                  <c:v>37391</c:v>
                </c:pt>
                <c:pt idx="209">
                  <c:v>37422</c:v>
                </c:pt>
                <c:pt idx="210">
                  <c:v>37452</c:v>
                </c:pt>
                <c:pt idx="211">
                  <c:v>37483</c:v>
                </c:pt>
                <c:pt idx="212">
                  <c:v>37514</c:v>
                </c:pt>
                <c:pt idx="213">
                  <c:v>37544</c:v>
                </c:pt>
                <c:pt idx="214">
                  <c:v>37575</c:v>
                </c:pt>
                <c:pt idx="215">
                  <c:v>37605</c:v>
                </c:pt>
                <c:pt idx="216">
                  <c:v>37636</c:v>
                </c:pt>
                <c:pt idx="217">
                  <c:v>37667</c:v>
                </c:pt>
                <c:pt idx="218">
                  <c:v>37695</c:v>
                </c:pt>
                <c:pt idx="219">
                  <c:v>37726</c:v>
                </c:pt>
                <c:pt idx="220">
                  <c:v>37756</c:v>
                </c:pt>
                <c:pt idx="221">
                  <c:v>37787</c:v>
                </c:pt>
                <c:pt idx="222">
                  <c:v>37817</c:v>
                </c:pt>
                <c:pt idx="223">
                  <c:v>37848</c:v>
                </c:pt>
                <c:pt idx="224">
                  <c:v>37879</c:v>
                </c:pt>
                <c:pt idx="225">
                  <c:v>37909</c:v>
                </c:pt>
                <c:pt idx="226">
                  <c:v>37940</c:v>
                </c:pt>
                <c:pt idx="227">
                  <c:v>37970</c:v>
                </c:pt>
                <c:pt idx="228">
                  <c:v>38001</c:v>
                </c:pt>
                <c:pt idx="229">
                  <c:v>38032</c:v>
                </c:pt>
                <c:pt idx="230">
                  <c:v>38061</c:v>
                </c:pt>
                <c:pt idx="231">
                  <c:v>38092</c:v>
                </c:pt>
                <c:pt idx="232">
                  <c:v>38122</c:v>
                </c:pt>
                <c:pt idx="233">
                  <c:v>38153</c:v>
                </c:pt>
                <c:pt idx="234">
                  <c:v>38183</c:v>
                </c:pt>
                <c:pt idx="235">
                  <c:v>38214</c:v>
                </c:pt>
                <c:pt idx="236">
                  <c:v>38245</c:v>
                </c:pt>
                <c:pt idx="237">
                  <c:v>38275</c:v>
                </c:pt>
                <c:pt idx="238">
                  <c:v>38306</c:v>
                </c:pt>
                <c:pt idx="239">
                  <c:v>38336</c:v>
                </c:pt>
                <c:pt idx="240">
                  <c:v>38367</c:v>
                </c:pt>
                <c:pt idx="241">
                  <c:v>38398</c:v>
                </c:pt>
                <c:pt idx="242">
                  <c:v>38426</c:v>
                </c:pt>
                <c:pt idx="243">
                  <c:v>38457</c:v>
                </c:pt>
                <c:pt idx="244">
                  <c:v>38487</c:v>
                </c:pt>
                <c:pt idx="245">
                  <c:v>38518</c:v>
                </c:pt>
                <c:pt idx="246">
                  <c:v>38548</c:v>
                </c:pt>
                <c:pt idx="247">
                  <c:v>38579</c:v>
                </c:pt>
                <c:pt idx="248">
                  <c:v>38610</c:v>
                </c:pt>
                <c:pt idx="249">
                  <c:v>38640</c:v>
                </c:pt>
                <c:pt idx="250">
                  <c:v>38671</c:v>
                </c:pt>
                <c:pt idx="251">
                  <c:v>38701</c:v>
                </c:pt>
                <c:pt idx="252">
                  <c:v>38732</c:v>
                </c:pt>
                <c:pt idx="253">
                  <c:v>38763</c:v>
                </c:pt>
                <c:pt idx="254">
                  <c:v>38791</c:v>
                </c:pt>
                <c:pt idx="255">
                  <c:v>38822</c:v>
                </c:pt>
                <c:pt idx="256">
                  <c:v>38852</c:v>
                </c:pt>
                <c:pt idx="257">
                  <c:v>38883</c:v>
                </c:pt>
                <c:pt idx="258">
                  <c:v>38913</c:v>
                </c:pt>
                <c:pt idx="259">
                  <c:v>38944</c:v>
                </c:pt>
                <c:pt idx="260">
                  <c:v>38975</c:v>
                </c:pt>
                <c:pt idx="261">
                  <c:v>39005</c:v>
                </c:pt>
                <c:pt idx="262">
                  <c:v>39036</c:v>
                </c:pt>
                <c:pt idx="263">
                  <c:v>39066</c:v>
                </c:pt>
                <c:pt idx="264">
                  <c:v>39097</c:v>
                </c:pt>
                <c:pt idx="265">
                  <c:v>39128</c:v>
                </c:pt>
                <c:pt idx="266">
                  <c:v>39156</c:v>
                </c:pt>
                <c:pt idx="267">
                  <c:v>39187</c:v>
                </c:pt>
                <c:pt idx="268">
                  <c:v>39217</c:v>
                </c:pt>
                <c:pt idx="269">
                  <c:v>39248</c:v>
                </c:pt>
                <c:pt idx="270">
                  <c:v>39278</c:v>
                </c:pt>
                <c:pt idx="271">
                  <c:v>39309</c:v>
                </c:pt>
                <c:pt idx="272">
                  <c:v>39340</c:v>
                </c:pt>
                <c:pt idx="273">
                  <c:v>39370</c:v>
                </c:pt>
                <c:pt idx="274">
                  <c:v>39401</c:v>
                </c:pt>
                <c:pt idx="275">
                  <c:v>39431</c:v>
                </c:pt>
                <c:pt idx="276">
                  <c:v>39462</c:v>
                </c:pt>
                <c:pt idx="277">
                  <c:v>39493</c:v>
                </c:pt>
                <c:pt idx="278">
                  <c:v>39522</c:v>
                </c:pt>
                <c:pt idx="279">
                  <c:v>39553</c:v>
                </c:pt>
                <c:pt idx="280">
                  <c:v>39583</c:v>
                </c:pt>
                <c:pt idx="281">
                  <c:v>39614</c:v>
                </c:pt>
                <c:pt idx="282">
                  <c:v>39644</c:v>
                </c:pt>
                <c:pt idx="283">
                  <c:v>39675</c:v>
                </c:pt>
                <c:pt idx="284">
                  <c:v>39706</c:v>
                </c:pt>
                <c:pt idx="285">
                  <c:v>39736</c:v>
                </c:pt>
                <c:pt idx="286">
                  <c:v>39767</c:v>
                </c:pt>
                <c:pt idx="287">
                  <c:v>39797</c:v>
                </c:pt>
                <c:pt idx="288">
                  <c:v>39828</c:v>
                </c:pt>
                <c:pt idx="289">
                  <c:v>39859</c:v>
                </c:pt>
                <c:pt idx="290">
                  <c:v>39887</c:v>
                </c:pt>
                <c:pt idx="291">
                  <c:v>39918</c:v>
                </c:pt>
                <c:pt idx="292">
                  <c:v>39948</c:v>
                </c:pt>
                <c:pt idx="293">
                  <c:v>39979</c:v>
                </c:pt>
                <c:pt idx="294">
                  <c:v>40009</c:v>
                </c:pt>
                <c:pt idx="295">
                  <c:v>40040</c:v>
                </c:pt>
                <c:pt idx="296">
                  <c:v>40071</c:v>
                </c:pt>
                <c:pt idx="297">
                  <c:v>40101</c:v>
                </c:pt>
                <c:pt idx="298">
                  <c:v>40132</c:v>
                </c:pt>
                <c:pt idx="299">
                  <c:v>40162</c:v>
                </c:pt>
                <c:pt idx="300">
                  <c:v>40193</c:v>
                </c:pt>
                <c:pt idx="301">
                  <c:v>40224</c:v>
                </c:pt>
                <c:pt idx="302">
                  <c:v>40252</c:v>
                </c:pt>
                <c:pt idx="303">
                  <c:v>40283</c:v>
                </c:pt>
                <c:pt idx="304">
                  <c:v>40313</c:v>
                </c:pt>
                <c:pt idx="305">
                  <c:v>40344</c:v>
                </c:pt>
                <c:pt idx="306">
                  <c:v>40374</c:v>
                </c:pt>
                <c:pt idx="307">
                  <c:v>40405</c:v>
                </c:pt>
                <c:pt idx="308">
                  <c:v>40436</c:v>
                </c:pt>
                <c:pt idx="309">
                  <c:v>40466</c:v>
                </c:pt>
                <c:pt idx="310">
                  <c:v>40497</c:v>
                </c:pt>
                <c:pt idx="311">
                  <c:v>40527</c:v>
                </c:pt>
                <c:pt idx="312">
                  <c:v>40558</c:v>
                </c:pt>
                <c:pt idx="313">
                  <c:v>40589</c:v>
                </c:pt>
                <c:pt idx="314">
                  <c:v>40617</c:v>
                </c:pt>
                <c:pt idx="315">
                  <c:v>40648</c:v>
                </c:pt>
                <c:pt idx="316">
                  <c:v>40678</c:v>
                </c:pt>
                <c:pt idx="317">
                  <c:v>40709</c:v>
                </c:pt>
                <c:pt idx="318">
                  <c:v>40739</c:v>
                </c:pt>
                <c:pt idx="319">
                  <c:v>40770</c:v>
                </c:pt>
                <c:pt idx="320">
                  <c:v>40801</c:v>
                </c:pt>
                <c:pt idx="321">
                  <c:v>40831</c:v>
                </c:pt>
                <c:pt idx="322">
                  <c:v>40862</c:v>
                </c:pt>
                <c:pt idx="323">
                  <c:v>40892</c:v>
                </c:pt>
                <c:pt idx="324">
                  <c:v>40923</c:v>
                </c:pt>
                <c:pt idx="325">
                  <c:v>40954</c:v>
                </c:pt>
                <c:pt idx="326">
                  <c:v>40983</c:v>
                </c:pt>
                <c:pt idx="327">
                  <c:v>41014</c:v>
                </c:pt>
                <c:pt idx="328">
                  <c:v>41044</c:v>
                </c:pt>
                <c:pt idx="329">
                  <c:v>41075</c:v>
                </c:pt>
                <c:pt idx="330">
                  <c:v>41105</c:v>
                </c:pt>
                <c:pt idx="331">
                  <c:v>41136</c:v>
                </c:pt>
                <c:pt idx="332">
                  <c:v>41167</c:v>
                </c:pt>
                <c:pt idx="333">
                  <c:v>41197</c:v>
                </c:pt>
                <c:pt idx="334">
                  <c:v>41228</c:v>
                </c:pt>
                <c:pt idx="335">
                  <c:v>41258</c:v>
                </c:pt>
                <c:pt idx="336">
                  <c:v>41289</c:v>
                </c:pt>
                <c:pt idx="337">
                  <c:v>41320</c:v>
                </c:pt>
                <c:pt idx="338">
                  <c:v>41348</c:v>
                </c:pt>
                <c:pt idx="339">
                  <c:v>41379</c:v>
                </c:pt>
                <c:pt idx="340">
                  <c:v>41409</c:v>
                </c:pt>
                <c:pt idx="341">
                  <c:v>41440</c:v>
                </c:pt>
                <c:pt idx="342">
                  <c:v>41470</c:v>
                </c:pt>
                <c:pt idx="343">
                  <c:v>41501</c:v>
                </c:pt>
                <c:pt idx="344">
                  <c:v>41532</c:v>
                </c:pt>
                <c:pt idx="345">
                  <c:v>41562</c:v>
                </c:pt>
                <c:pt idx="346">
                  <c:v>41593</c:v>
                </c:pt>
                <c:pt idx="347">
                  <c:v>41623</c:v>
                </c:pt>
                <c:pt idx="348">
                  <c:v>41654</c:v>
                </c:pt>
                <c:pt idx="349">
                  <c:v>41685</c:v>
                </c:pt>
                <c:pt idx="350">
                  <c:v>41713</c:v>
                </c:pt>
                <c:pt idx="351">
                  <c:v>41744</c:v>
                </c:pt>
                <c:pt idx="352">
                  <c:v>41774</c:v>
                </c:pt>
                <c:pt idx="353">
                  <c:v>41805</c:v>
                </c:pt>
                <c:pt idx="354">
                  <c:v>41835</c:v>
                </c:pt>
                <c:pt idx="355">
                  <c:v>41866</c:v>
                </c:pt>
                <c:pt idx="356">
                  <c:v>41897</c:v>
                </c:pt>
                <c:pt idx="357">
                  <c:v>41927</c:v>
                </c:pt>
                <c:pt idx="358">
                  <c:v>41958</c:v>
                </c:pt>
                <c:pt idx="359">
                  <c:v>41988</c:v>
                </c:pt>
                <c:pt idx="360">
                  <c:v>42019</c:v>
                </c:pt>
                <c:pt idx="361">
                  <c:v>42050</c:v>
                </c:pt>
                <c:pt idx="362">
                  <c:v>42078</c:v>
                </c:pt>
                <c:pt idx="363">
                  <c:v>42109</c:v>
                </c:pt>
                <c:pt idx="364">
                  <c:v>42139</c:v>
                </c:pt>
                <c:pt idx="365">
                  <c:v>42170</c:v>
                </c:pt>
                <c:pt idx="366">
                  <c:v>42200</c:v>
                </c:pt>
                <c:pt idx="367">
                  <c:v>42231</c:v>
                </c:pt>
                <c:pt idx="368">
                  <c:v>42262</c:v>
                </c:pt>
                <c:pt idx="369">
                  <c:v>42292</c:v>
                </c:pt>
                <c:pt idx="370">
                  <c:v>42323</c:v>
                </c:pt>
                <c:pt idx="371">
                  <c:v>42353</c:v>
                </c:pt>
                <c:pt idx="372">
                  <c:v>42384</c:v>
                </c:pt>
                <c:pt idx="373">
                  <c:v>42415</c:v>
                </c:pt>
                <c:pt idx="374">
                  <c:v>42444</c:v>
                </c:pt>
                <c:pt idx="375">
                  <c:v>42475</c:v>
                </c:pt>
                <c:pt idx="376">
                  <c:v>42505</c:v>
                </c:pt>
                <c:pt idx="377">
                  <c:v>42536</c:v>
                </c:pt>
                <c:pt idx="378">
                  <c:v>42566</c:v>
                </c:pt>
                <c:pt idx="379">
                  <c:v>42597</c:v>
                </c:pt>
                <c:pt idx="380">
                  <c:v>42628</c:v>
                </c:pt>
                <c:pt idx="381">
                  <c:v>42658</c:v>
                </c:pt>
                <c:pt idx="382">
                  <c:v>42689</c:v>
                </c:pt>
                <c:pt idx="383">
                  <c:v>42719</c:v>
                </c:pt>
                <c:pt idx="384">
                  <c:v>42750</c:v>
                </c:pt>
                <c:pt idx="385">
                  <c:v>42781</c:v>
                </c:pt>
                <c:pt idx="386">
                  <c:v>42809</c:v>
                </c:pt>
                <c:pt idx="387">
                  <c:v>42840</c:v>
                </c:pt>
                <c:pt idx="388">
                  <c:v>42870</c:v>
                </c:pt>
                <c:pt idx="389">
                  <c:v>42901</c:v>
                </c:pt>
                <c:pt idx="390">
                  <c:v>42931</c:v>
                </c:pt>
                <c:pt idx="391">
                  <c:v>42962</c:v>
                </c:pt>
                <c:pt idx="392">
                  <c:v>42993</c:v>
                </c:pt>
                <c:pt idx="393">
                  <c:v>43023</c:v>
                </c:pt>
                <c:pt idx="394">
                  <c:v>43054</c:v>
                </c:pt>
                <c:pt idx="395">
                  <c:v>43084</c:v>
                </c:pt>
                <c:pt idx="396">
                  <c:v>43115</c:v>
                </c:pt>
                <c:pt idx="397">
                  <c:v>43146</c:v>
                </c:pt>
                <c:pt idx="398">
                  <c:v>43174</c:v>
                </c:pt>
                <c:pt idx="399">
                  <c:v>43205</c:v>
                </c:pt>
                <c:pt idx="400">
                  <c:v>43235</c:v>
                </c:pt>
                <c:pt idx="401">
                  <c:v>43266</c:v>
                </c:pt>
                <c:pt idx="402">
                  <c:v>43296</c:v>
                </c:pt>
                <c:pt idx="403">
                  <c:v>43327</c:v>
                </c:pt>
                <c:pt idx="404">
                  <c:v>43358</c:v>
                </c:pt>
                <c:pt idx="405">
                  <c:v>43388</c:v>
                </c:pt>
                <c:pt idx="406">
                  <c:v>43419</c:v>
                </c:pt>
                <c:pt idx="407">
                  <c:v>43449</c:v>
                </c:pt>
                <c:pt idx="408">
                  <c:v>43480</c:v>
                </c:pt>
                <c:pt idx="409">
                  <c:v>43511</c:v>
                </c:pt>
                <c:pt idx="410">
                  <c:v>43539</c:v>
                </c:pt>
                <c:pt idx="411">
                  <c:v>43570</c:v>
                </c:pt>
                <c:pt idx="412">
                  <c:v>43600</c:v>
                </c:pt>
                <c:pt idx="413">
                  <c:v>43631</c:v>
                </c:pt>
                <c:pt idx="414">
                  <c:v>43661</c:v>
                </c:pt>
                <c:pt idx="415">
                  <c:v>43692</c:v>
                </c:pt>
                <c:pt idx="416">
                  <c:v>43723</c:v>
                </c:pt>
                <c:pt idx="417">
                  <c:v>43753</c:v>
                </c:pt>
                <c:pt idx="418">
                  <c:v>43784</c:v>
                </c:pt>
                <c:pt idx="419">
                  <c:v>43814</c:v>
                </c:pt>
                <c:pt idx="420">
                  <c:v>43845</c:v>
                </c:pt>
                <c:pt idx="421">
                  <c:v>43876</c:v>
                </c:pt>
                <c:pt idx="422">
                  <c:v>43905</c:v>
                </c:pt>
                <c:pt idx="423">
                  <c:v>43936</c:v>
                </c:pt>
                <c:pt idx="424">
                  <c:v>43966</c:v>
                </c:pt>
                <c:pt idx="425">
                  <c:v>43997</c:v>
                </c:pt>
                <c:pt idx="426">
                  <c:v>44027</c:v>
                </c:pt>
                <c:pt idx="427">
                  <c:v>44058</c:v>
                </c:pt>
                <c:pt idx="428">
                  <c:v>44089</c:v>
                </c:pt>
                <c:pt idx="429">
                  <c:v>44119</c:v>
                </c:pt>
                <c:pt idx="430">
                  <c:v>44150</c:v>
                </c:pt>
                <c:pt idx="431">
                  <c:v>44180</c:v>
                </c:pt>
                <c:pt idx="432">
                  <c:v>44211</c:v>
                </c:pt>
                <c:pt idx="433">
                  <c:v>44242</c:v>
                </c:pt>
                <c:pt idx="434">
                  <c:v>44270</c:v>
                </c:pt>
                <c:pt idx="435">
                  <c:v>44301</c:v>
                </c:pt>
                <c:pt idx="436">
                  <c:v>44331</c:v>
                </c:pt>
                <c:pt idx="437">
                  <c:v>44362</c:v>
                </c:pt>
                <c:pt idx="438">
                  <c:v>44392</c:v>
                </c:pt>
                <c:pt idx="439">
                  <c:v>44423</c:v>
                </c:pt>
                <c:pt idx="440">
                  <c:v>44454</c:v>
                </c:pt>
                <c:pt idx="441">
                  <c:v>44484</c:v>
                </c:pt>
                <c:pt idx="442">
                  <c:v>44515</c:v>
                </c:pt>
                <c:pt idx="443">
                  <c:v>44545</c:v>
                </c:pt>
                <c:pt idx="444">
                  <c:v>44576</c:v>
                </c:pt>
                <c:pt idx="445">
                  <c:v>44607</c:v>
                </c:pt>
                <c:pt idx="446">
                  <c:v>44635</c:v>
                </c:pt>
                <c:pt idx="447">
                  <c:v>44666</c:v>
                </c:pt>
                <c:pt idx="448">
                  <c:v>44696</c:v>
                </c:pt>
                <c:pt idx="449">
                  <c:v>44727</c:v>
                </c:pt>
                <c:pt idx="450">
                  <c:v>44757</c:v>
                </c:pt>
                <c:pt idx="451">
                  <c:v>44788</c:v>
                </c:pt>
                <c:pt idx="452">
                  <c:v>44819</c:v>
                </c:pt>
                <c:pt idx="453">
                  <c:v>44849</c:v>
                </c:pt>
                <c:pt idx="454">
                  <c:v>44880</c:v>
                </c:pt>
                <c:pt idx="455">
                  <c:v>44910</c:v>
                </c:pt>
                <c:pt idx="456">
                  <c:v>44941</c:v>
                </c:pt>
                <c:pt idx="457">
                  <c:v>44972</c:v>
                </c:pt>
                <c:pt idx="458">
                  <c:v>45000</c:v>
                </c:pt>
                <c:pt idx="459">
                  <c:v>45031</c:v>
                </c:pt>
                <c:pt idx="460">
                  <c:v>45061</c:v>
                </c:pt>
                <c:pt idx="461">
                  <c:v>45092</c:v>
                </c:pt>
                <c:pt idx="462">
                  <c:v>45122</c:v>
                </c:pt>
                <c:pt idx="463">
                  <c:v>45153</c:v>
                </c:pt>
                <c:pt idx="464">
                  <c:v>45184</c:v>
                </c:pt>
                <c:pt idx="465">
                  <c:v>45214</c:v>
                </c:pt>
                <c:pt idx="466">
                  <c:v>45245</c:v>
                </c:pt>
                <c:pt idx="467">
                  <c:v>45275</c:v>
                </c:pt>
                <c:pt idx="468">
                  <c:v>45306</c:v>
                </c:pt>
                <c:pt idx="469">
                  <c:v>45337</c:v>
                </c:pt>
                <c:pt idx="470">
                  <c:v>45366</c:v>
                </c:pt>
                <c:pt idx="471">
                  <c:v>45397</c:v>
                </c:pt>
                <c:pt idx="472">
                  <c:v>45427</c:v>
                </c:pt>
                <c:pt idx="473">
                  <c:v>45458</c:v>
                </c:pt>
                <c:pt idx="474">
                  <c:v>45488</c:v>
                </c:pt>
                <c:pt idx="475">
                  <c:v>45519</c:v>
                </c:pt>
                <c:pt idx="476">
                  <c:v>45550</c:v>
                </c:pt>
                <c:pt idx="477">
                  <c:v>45580</c:v>
                </c:pt>
                <c:pt idx="478">
                  <c:v>45611</c:v>
                </c:pt>
                <c:pt idx="479">
                  <c:v>45641</c:v>
                </c:pt>
                <c:pt idx="480">
                  <c:v>45672</c:v>
                </c:pt>
                <c:pt idx="481">
                  <c:v>45703</c:v>
                </c:pt>
                <c:pt idx="482">
                  <c:v>45731</c:v>
                </c:pt>
                <c:pt idx="483">
                  <c:v>45762</c:v>
                </c:pt>
                <c:pt idx="484">
                  <c:v>45792</c:v>
                </c:pt>
                <c:pt idx="485">
                  <c:v>45823</c:v>
                </c:pt>
                <c:pt idx="486">
                  <c:v>45853</c:v>
                </c:pt>
                <c:pt idx="487">
                  <c:v>45884</c:v>
                </c:pt>
                <c:pt idx="488">
                  <c:v>45915</c:v>
                </c:pt>
                <c:pt idx="489">
                  <c:v>45945</c:v>
                </c:pt>
                <c:pt idx="490">
                  <c:v>45976</c:v>
                </c:pt>
                <c:pt idx="491">
                  <c:v>46006</c:v>
                </c:pt>
                <c:pt idx="492">
                  <c:v>46037</c:v>
                </c:pt>
                <c:pt idx="493">
                  <c:v>46068</c:v>
                </c:pt>
                <c:pt idx="494">
                  <c:v>46096</c:v>
                </c:pt>
                <c:pt idx="495">
                  <c:v>46127</c:v>
                </c:pt>
                <c:pt idx="496">
                  <c:v>46157</c:v>
                </c:pt>
                <c:pt idx="497">
                  <c:v>46188</c:v>
                </c:pt>
                <c:pt idx="498">
                  <c:v>46218</c:v>
                </c:pt>
                <c:pt idx="499">
                  <c:v>46249</c:v>
                </c:pt>
                <c:pt idx="500">
                  <c:v>46280</c:v>
                </c:pt>
                <c:pt idx="501">
                  <c:v>46310</c:v>
                </c:pt>
                <c:pt idx="502">
                  <c:v>46341</c:v>
                </c:pt>
                <c:pt idx="503">
                  <c:v>46371</c:v>
                </c:pt>
                <c:pt idx="504">
                  <c:v>46402</c:v>
                </c:pt>
                <c:pt idx="505">
                  <c:v>46433</c:v>
                </c:pt>
                <c:pt idx="506">
                  <c:v>46461</c:v>
                </c:pt>
                <c:pt idx="507">
                  <c:v>46492</c:v>
                </c:pt>
                <c:pt idx="508">
                  <c:v>46522</c:v>
                </c:pt>
                <c:pt idx="509">
                  <c:v>46553</c:v>
                </c:pt>
                <c:pt idx="510">
                  <c:v>46583</c:v>
                </c:pt>
                <c:pt idx="511">
                  <c:v>46614</c:v>
                </c:pt>
                <c:pt idx="512">
                  <c:v>46645</c:v>
                </c:pt>
                <c:pt idx="513">
                  <c:v>46675</c:v>
                </c:pt>
                <c:pt idx="514">
                  <c:v>46706</c:v>
                </c:pt>
                <c:pt idx="515">
                  <c:v>46736</c:v>
                </c:pt>
                <c:pt idx="516">
                  <c:v>46767</c:v>
                </c:pt>
                <c:pt idx="517">
                  <c:v>46798</c:v>
                </c:pt>
                <c:pt idx="518">
                  <c:v>46827</c:v>
                </c:pt>
                <c:pt idx="519">
                  <c:v>46858</c:v>
                </c:pt>
                <c:pt idx="520">
                  <c:v>46888</c:v>
                </c:pt>
                <c:pt idx="521">
                  <c:v>46919</c:v>
                </c:pt>
                <c:pt idx="522">
                  <c:v>46949</c:v>
                </c:pt>
                <c:pt idx="523">
                  <c:v>46980</c:v>
                </c:pt>
                <c:pt idx="524">
                  <c:v>47011</c:v>
                </c:pt>
                <c:pt idx="525">
                  <c:v>47041</c:v>
                </c:pt>
                <c:pt idx="526">
                  <c:v>47072</c:v>
                </c:pt>
                <c:pt idx="527">
                  <c:v>47102</c:v>
                </c:pt>
                <c:pt idx="528">
                  <c:v>47133</c:v>
                </c:pt>
                <c:pt idx="529">
                  <c:v>47164</c:v>
                </c:pt>
                <c:pt idx="530">
                  <c:v>47192</c:v>
                </c:pt>
                <c:pt idx="531">
                  <c:v>47223</c:v>
                </c:pt>
                <c:pt idx="532">
                  <c:v>47253</c:v>
                </c:pt>
                <c:pt idx="533">
                  <c:v>47284</c:v>
                </c:pt>
                <c:pt idx="534">
                  <c:v>47314</c:v>
                </c:pt>
                <c:pt idx="535">
                  <c:v>47345</c:v>
                </c:pt>
                <c:pt idx="536">
                  <c:v>47376</c:v>
                </c:pt>
                <c:pt idx="537">
                  <c:v>47406</c:v>
                </c:pt>
                <c:pt idx="538">
                  <c:v>47437</c:v>
                </c:pt>
                <c:pt idx="539">
                  <c:v>47467</c:v>
                </c:pt>
                <c:pt idx="540">
                  <c:v>47498</c:v>
                </c:pt>
                <c:pt idx="541">
                  <c:v>47529</c:v>
                </c:pt>
                <c:pt idx="542">
                  <c:v>47557</c:v>
                </c:pt>
                <c:pt idx="543">
                  <c:v>47588</c:v>
                </c:pt>
                <c:pt idx="544">
                  <c:v>47618</c:v>
                </c:pt>
                <c:pt idx="545">
                  <c:v>47649</c:v>
                </c:pt>
                <c:pt idx="546">
                  <c:v>47679</c:v>
                </c:pt>
                <c:pt idx="547">
                  <c:v>47710</c:v>
                </c:pt>
                <c:pt idx="548">
                  <c:v>47741</c:v>
                </c:pt>
                <c:pt idx="549">
                  <c:v>47771</c:v>
                </c:pt>
                <c:pt idx="550">
                  <c:v>47802</c:v>
                </c:pt>
                <c:pt idx="551">
                  <c:v>47832</c:v>
                </c:pt>
                <c:pt idx="552">
                  <c:v>47863</c:v>
                </c:pt>
                <c:pt idx="553">
                  <c:v>47894</c:v>
                </c:pt>
                <c:pt idx="554">
                  <c:v>47922</c:v>
                </c:pt>
                <c:pt idx="555">
                  <c:v>47953</c:v>
                </c:pt>
                <c:pt idx="556">
                  <c:v>47983</c:v>
                </c:pt>
                <c:pt idx="557">
                  <c:v>48014</c:v>
                </c:pt>
                <c:pt idx="558">
                  <c:v>48044</c:v>
                </c:pt>
                <c:pt idx="559">
                  <c:v>48075</c:v>
                </c:pt>
                <c:pt idx="560">
                  <c:v>48106</c:v>
                </c:pt>
                <c:pt idx="561">
                  <c:v>48136</c:v>
                </c:pt>
                <c:pt idx="562">
                  <c:v>48167</c:v>
                </c:pt>
                <c:pt idx="563">
                  <c:v>48197</c:v>
                </c:pt>
                <c:pt idx="564">
                  <c:v>48228</c:v>
                </c:pt>
                <c:pt idx="565">
                  <c:v>48259</c:v>
                </c:pt>
                <c:pt idx="566">
                  <c:v>48288</c:v>
                </c:pt>
                <c:pt idx="567">
                  <c:v>48319</c:v>
                </c:pt>
                <c:pt idx="568">
                  <c:v>48349</c:v>
                </c:pt>
                <c:pt idx="569">
                  <c:v>48380</c:v>
                </c:pt>
                <c:pt idx="570">
                  <c:v>48410</c:v>
                </c:pt>
                <c:pt idx="571">
                  <c:v>48441</c:v>
                </c:pt>
                <c:pt idx="572">
                  <c:v>48472</c:v>
                </c:pt>
                <c:pt idx="573">
                  <c:v>48502</c:v>
                </c:pt>
                <c:pt idx="574">
                  <c:v>48533</c:v>
                </c:pt>
                <c:pt idx="575">
                  <c:v>48563</c:v>
                </c:pt>
                <c:pt idx="576">
                  <c:v>48594</c:v>
                </c:pt>
                <c:pt idx="577">
                  <c:v>48625</c:v>
                </c:pt>
                <c:pt idx="578">
                  <c:v>48653</c:v>
                </c:pt>
                <c:pt idx="579">
                  <c:v>48684</c:v>
                </c:pt>
                <c:pt idx="580">
                  <c:v>48714</c:v>
                </c:pt>
                <c:pt idx="581">
                  <c:v>48745</c:v>
                </c:pt>
                <c:pt idx="582">
                  <c:v>48775</c:v>
                </c:pt>
                <c:pt idx="583">
                  <c:v>48806</c:v>
                </c:pt>
                <c:pt idx="584">
                  <c:v>48837</c:v>
                </c:pt>
                <c:pt idx="585">
                  <c:v>48867</c:v>
                </c:pt>
                <c:pt idx="586">
                  <c:v>48898</c:v>
                </c:pt>
                <c:pt idx="587">
                  <c:v>48928</c:v>
                </c:pt>
                <c:pt idx="588">
                  <c:v>48959</c:v>
                </c:pt>
                <c:pt idx="589">
                  <c:v>48990</c:v>
                </c:pt>
                <c:pt idx="590">
                  <c:v>49018</c:v>
                </c:pt>
                <c:pt idx="591">
                  <c:v>49049</c:v>
                </c:pt>
                <c:pt idx="592">
                  <c:v>49079</c:v>
                </c:pt>
                <c:pt idx="593">
                  <c:v>49110</c:v>
                </c:pt>
                <c:pt idx="594">
                  <c:v>49140</c:v>
                </c:pt>
                <c:pt idx="595">
                  <c:v>49171</c:v>
                </c:pt>
                <c:pt idx="596">
                  <c:v>49202</c:v>
                </c:pt>
                <c:pt idx="597">
                  <c:v>49232</c:v>
                </c:pt>
                <c:pt idx="598">
                  <c:v>49263</c:v>
                </c:pt>
                <c:pt idx="599">
                  <c:v>49293</c:v>
                </c:pt>
                <c:pt idx="600">
                  <c:v>49324</c:v>
                </c:pt>
                <c:pt idx="601">
                  <c:v>49355</c:v>
                </c:pt>
                <c:pt idx="602">
                  <c:v>49383</c:v>
                </c:pt>
                <c:pt idx="603">
                  <c:v>49414</c:v>
                </c:pt>
                <c:pt idx="604">
                  <c:v>49444</c:v>
                </c:pt>
                <c:pt idx="605">
                  <c:v>49475</c:v>
                </c:pt>
                <c:pt idx="606">
                  <c:v>49505</c:v>
                </c:pt>
                <c:pt idx="607">
                  <c:v>49536</c:v>
                </c:pt>
                <c:pt idx="608">
                  <c:v>49567</c:v>
                </c:pt>
                <c:pt idx="609">
                  <c:v>49597</c:v>
                </c:pt>
                <c:pt idx="610">
                  <c:v>49628</c:v>
                </c:pt>
                <c:pt idx="611">
                  <c:v>49658</c:v>
                </c:pt>
                <c:pt idx="612">
                  <c:v>49689</c:v>
                </c:pt>
                <c:pt idx="613">
                  <c:v>49720</c:v>
                </c:pt>
                <c:pt idx="614">
                  <c:v>49749</c:v>
                </c:pt>
                <c:pt idx="615">
                  <c:v>49780</c:v>
                </c:pt>
                <c:pt idx="616">
                  <c:v>49810</c:v>
                </c:pt>
                <c:pt idx="617">
                  <c:v>49841</c:v>
                </c:pt>
                <c:pt idx="618">
                  <c:v>49871</c:v>
                </c:pt>
                <c:pt idx="619">
                  <c:v>49902</c:v>
                </c:pt>
                <c:pt idx="620">
                  <c:v>49933</c:v>
                </c:pt>
                <c:pt idx="621">
                  <c:v>49963</c:v>
                </c:pt>
                <c:pt idx="622">
                  <c:v>49994</c:v>
                </c:pt>
                <c:pt idx="623">
                  <c:v>50024</c:v>
                </c:pt>
                <c:pt idx="624">
                  <c:v>50055</c:v>
                </c:pt>
                <c:pt idx="625">
                  <c:v>50086</c:v>
                </c:pt>
                <c:pt idx="626">
                  <c:v>50114</c:v>
                </c:pt>
                <c:pt idx="627">
                  <c:v>50145</c:v>
                </c:pt>
                <c:pt idx="628">
                  <c:v>50175</c:v>
                </c:pt>
                <c:pt idx="629">
                  <c:v>50206</c:v>
                </c:pt>
                <c:pt idx="630">
                  <c:v>50236</c:v>
                </c:pt>
                <c:pt idx="631">
                  <c:v>50267</c:v>
                </c:pt>
                <c:pt idx="632">
                  <c:v>50298</c:v>
                </c:pt>
                <c:pt idx="633">
                  <c:v>50328</c:v>
                </c:pt>
              </c:numCache>
            </c:numRef>
          </c:xVal>
          <c:yVal>
            <c:numRef>
              <c:f>Discharge!$AR$2:$AR$635</c:f>
              <c:numCache>
                <c:formatCode>General</c:formatCode>
                <c:ptCount val="6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4.3319333333333345</c:v>
                </c:pt>
                <c:pt idx="33">
                  <c:v>1.6521935483870966</c:v>
                </c:pt>
                <c:pt idx="34">
                  <c:v>0.38313333333333344</c:v>
                </c:pt>
                <c:pt idx="35">
                  <c:v>0.21229032258064531</c:v>
                </c:pt>
                <c:pt idx="36">
                  <c:v>0.15219354838709678</c:v>
                </c:pt>
                <c:pt idx="37">
                  <c:v>8.9310344827586222E-2</c:v>
                </c:pt>
                <c:pt idx="38">
                  <c:v>4.3806451612903245E-2</c:v>
                </c:pt>
                <c:pt idx="39">
                  <c:v>2.5800000000000007E-2</c:v>
                </c:pt>
                <c:pt idx="40">
                  <c:v>6.2741935483870998E-2</c:v>
                </c:pt>
                <c:pt idx="41">
                  <c:v>0.79243333333333343</c:v>
                </c:pt>
                <c:pt idx="42">
                  <c:v>4.6023225806451613</c:v>
                </c:pt>
                <c:pt idx="43">
                  <c:v>10.847064516129034</c:v>
                </c:pt>
                <c:pt idx="44">
                  <c:v>74.527499999999989</c:v>
                </c:pt>
                <c:pt idx="45">
                  <c:v>20.637838709677425</c:v>
                </c:pt>
                <c:pt idx="46">
                  <c:v>0.50159999999999993</c:v>
                </c:pt>
                <c:pt idx="47">
                  <c:v>0.20270967741935492</c:v>
                </c:pt>
                <c:pt idx="48">
                  <c:v>0.12358064516129039</c:v>
                </c:pt>
                <c:pt idx="49">
                  <c:v>6.4571428571428599E-2</c:v>
                </c:pt>
                <c:pt idx="50">
                  <c:v>7.374193548387098E-2</c:v>
                </c:pt>
                <c:pt idx="51">
                  <c:v>7.6166666666666702E-2</c:v>
                </c:pt>
                <c:pt idx="52">
                  <c:v>9.048387096774195E-2</c:v>
                </c:pt>
                <c:pt idx="53">
                  <c:v>0.44606666666666672</c:v>
                </c:pt>
                <c:pt idx="54">
                  <c:v>6.2800967741935478</c:v>
                </c:pt>
                <c:pt idx="55">
                  <c:v>14.636516129032259</c:v>
                </c:pt>
                <c:pt idx="56">
                  <c:v>21.082866666666664</c:v>
                </c:pt>
                <c:pt idx="57">
                  <c:v>2.4594193548387095</c:v>
                </c:pt>
                <c:pt idx="58">
                  <c:v>0.46163333333333345</c:v>
                </c:pt>
                <c:pt idx="59">
                  <c:v>0.44087096774193529</c:v>
                </c:pt>
                <c:pt idx="60">
                  <c:v>0.22932258064516142</c:v>
                </c:pt>
                <c:pt idx="61">
                  <c:v>0.18821428571428575</c:v>
                </c:pt>
                <c:pt idx="62">
                  <c:v>0.14074193548387101</c:v>
                </c:pt>
                <c:pt idx="63">
                  <c:v>0.15230000000000002</c:v>
                </c:pt>
                <c:pt idx="64">
                  <c:v>0.11777419354838708</c:v>
                </c:pt>
                <c:pt idx="65">
                  <c:v>0.33683333333333343</c:v>
                </c:pt>
                <c:pt idx="66">
                  <c:v>1.4381290322580644</c:v>
                </c:pt>
                <c:pt idx="67">
                  <c:v>30.551806451612904</c:v>
                </c:pt>
                <c:pt idx="68">
                  <c:v>39.250766666666671</c:v>
                </c:pt>
                <c:pt idx="69">
                  <c:v>5.5710967741935464</c:v>
                </c:pt>
                <c:pt idx="70">
                  <c:v>1.4609999999999994</c:v>
                </c:pt>
                <c:pt idx="71">
                  <c:v>0.94722580645161347</c:v>
                </c:pt>
                <c:pt idx="72">
                  <c:v>0.41135483870967715</c:v>
                </c:pt>
                <c:pt idx="73">
                  <c:v>0.27210714285714299</c:v>
                </c:pt>
                <c:pt idx="74">
                  <c:v>0.28745161290322574</c:v>
                </c:pt>
                <c:pt idx="75">
                  <c:v>0.23963333333333345</c:v>
                </c:pt>
                <c:pt idx="76">
                  <c:v>0.28864516129032264</c:v>
                </c:pt>
                <c:pt idx="77">
                  <c:v>0.64809999999999968</c:v>
                </c:pt>
                <c:pt idx="78">
                  <c:v>0</c:v>
                </c:pt>
                <c:pt idx="79">
                  <c:v>3.149806451612903</c:v>
                </c:pt>
                <c:pt idx="80">
                  <c:v>3.6831666666666671</c:v>
                </c:pt>
                <c:pt idx="81">
                  <c:v>1.1430322580645156</c:v>
                </c:pt>
                <c:pt idx="82">
                  <c:v>0.5865999999999999</c:v>
                </c:pt>
                <c:pt idx="83">
                  <c:v>0.43012903225806454</c:v>
                </c:pt>
                <c:pt idx="84">
                  <c:v>0.32722580645161287</c:v>
                </c:pt>
                <c:pt idx="85">
                  <c:v>0.23362068965517252</c:v>
                </c:pt>
                <c:pt idx="86">
                  <c:v>0.16887096774193552</c:v>
                </c:pt>
                <c:pt idx="87">
                  <c:v>0.1421</c:v>
                </c:pt>
                <c:pt idx="88">
                  <c:v>0.32387096774193552</c:v>
                </c:pt>
                <c:pt idx="89">
                  <c:v>1.5105666666666664</c:v>
                </c:pt>
                <c:pt idx="90">
                  <c:v>1.660967741935484</c:v>
                </c:pt>
                <c:pt idx="91">
                  <c:v>4.7215806451612892</c:v>
                </c:pt>
                <c:pt idx="92">
                  <c:v>5.9026333333333323</c:v>
                </c:pt>
                <c:pt idx="93">
                  <c:v>3.2052258064516121</c:v>
                </c:pt>
                <c:pt idx="94">
                  <c:v>1.2876333333333327</c:v>
                </c:pt>
                <c:pt idx="95">
                  <c:v>0.69012903225806432</c:v>
                </c:pt>
                <c:pt idx="96">
                  <c:v>0.35029032258064491</c:v>
                </c:pt>
                <c:pt idx="97">
                  <c:v>0.27264285714285713</c:v>
                </c:pt>
                <c:pt idx="98">
                  <c:v>0.19632258064516125</c:v>
                </c:pt>
                <c:pt idx="99">
                  <c:v>0.29560000000000014</c:v>
                </c:pt>
                <c:pt idx="100">
                  <c:v>0.34777419354838707</c:v>
                </c:pt>
                <c:pt idx="101">
                  <c:v>1.4669333333333332</c:v>
                </c:pt>
                <c:pt idx="102">
                  <c:v>3.6333870967741939</c:v>
                </c:pt>
                <c:pt idx="103">
                  <c:v>6.17948387096774</c:v>
                </c:pt>
                <c:pt idx="104">
                  <c:v>3.0715333333333326</c:v>
                </c:pt>
                <c:pt idx="105">
                  <c:v>2.2403548387096772</c:v>
                </c:pt>
                <c:pt idx="106">
                  <c:v>1.1624999999999992</c:v>
                </c:pt>
                <c:pt idx="107">
                  <c:v>0.70416129032258057</c:v>
                </c:pt>
                <c:pt idx="108">
                  <c:v>0.49461290322580687</c:v>
                </c:pt>
                <c:pt idx="109">
                  <c:v>0.31278571428571428</c:v>
                </c:pt>
                <c:pt idx="110">
                  <c:v>0.21383870967741928</c:v>
                </c:pt>
                <c:pt idx="111">
                  <c:v>0.20706666666666657</c:v>
                </c:pt>
                <c:pt idx="112">
                  <c:v>0.34819354838709676</c:v>
                </c:pt>
                <c:pt idx="113">
                  <c:v>0.93356666666666632</c:v>
                </c:pt>
                <c:pt idx="114">
                  <c:v>1.8135161290322579</c:v>
                </c:pt>
                <c:pt idx="115">
                  <c:v>2.9163870967741929</c:v>
                </c:pt>
                <c:pt idx="116">
                  <c:v>3.0099666666666662</c:v>
                </c:pt>
                <c:pt idx="117">
                  <c:v>1.1018064516129029</c:v>
                </c:pt>
                <c:pt idx="118">
                  <c:v>0.48133333333333361</c:v>
                </c:pt>
                <c:pt idx="119">
                  <c:v>0.27525806451612905</c:v>
                </c:pt>
                <c:pt idx="120">
                  <c:v>0.16106451612903222</c:v>
                </c:pt>
                <c:pt idx="121">
                  <c:v>5.5249999999999959E-2</c:v>
                </c:pt>
                <c:pt idx="122">
                  <c:v>6.7580645161290337E-2</c:v>
                </c:pt>
                <c:pt idx="123">
                  <c:v>7.3266666666666688E-2</c:v>
                </c:pt>
                <c:pt idx="124">
                  <c:v>0.12393548387096781</c:v>
                </c:pt>
                <c:pt idx="125">
                  <c:v>0.91700000000000004</c:v>
                </c:pt>
                <c:pt idx="126">
                  <c:v>2.3692258064516123</c:v>
                </c:pt>
                <c:pt idx="127">
                  <c:v>6.7132258064516135</c:v>
                </c:pt>
                <c:pt idx="128">
                  <c:v>2.913466666666666</c:v>
                </c:pt>
                <c:pt idx="129">
                  <c:v>1.3220322580645159</c:v>
                </c:pt>
                <c:pt idx="130">
                  <c:v>0.68283333333333329</c:v>
                </c:pt>
                <c:pt idx="131">
                  <c:v>0.47712903225806469</c:v>
                </c:pt>
                <c:pt idx="132">
                  <c:v>0.35448387096774209</c:v>
                </c:pt>
                <c:pt idx="133">
                  <c:v>0.20417241379310333</c:v>
                </c:pt>
                <c:pt idx="134">
                  <c:v>0.22229032258064513</c:v>
                </c:pt>
                <c:pt idx="135">
                  <c:v>0.18733333333333327</c:v>
                </c:pt>
                <c:pt idx="136">
                  <c:v>0.58638709677419354</c:v>
                </c:pt>
                <c:pt idx="137">
                  <c:v>2.5357999999999996</c:v>
                </c:pt>
                <c:pt idx="138">
                  <c:v>3.8493870967741928</c:v>
                </c:pt>
                <c:pt idx="139">
                  <c:v>3.7644838709677413</c:v>
                </c:pt>
                <c:pt idx="140">
                  <c:v>3.3477666666666663</c:v>
                </c:pt>
                <c:pt idx="141">
                  <c:v>2.3525483870967743</c:v>
                </c:pt>
                <c:pt idx="142">
                  <c:v>0.91106666666666647</c:v>
                </c:pt>
                <c:pt idx="143">
                  <c:v>0.54529032258064525</c:v>
                </c:pt>
                <c:pt idx="144">
                  <c:v>0.31345161290322582</c:v>
                </c:pt>
                <c:pt idx="145">
                  <c:v>0.14803571428571433</c:v>
                </c:pt>
                <c:pt idx="146">
                  <c:v>0.11512903225806456</c:v>
                </c:pt>
                <c:pt idx="147">
                  <c:v>0.17529999999999993</c:v>
                </c:pt>
                <c:pt idx="148">
                  <c:v>0.30851612903225806</c:v>
                </c:pt>
                <c:pt idx="149">
                  <c:v>0.70569999999999999</c:v>
                </c:pt>
                <c:pt idx="150">
                  <c:v>3.511387096774194</c:v>
                </c:pt>
                <c:pt idx="151">
                  <c:v>2.4615483870967734</c:v>
                </c:pt>
                <c:pt idx="152">
                  <c:v>3.7808333333333328</c:v>
                </c:pt>
                <c:pt idx="153">
                  <c:v>1.990774193548386</c:v>
                </c:pt>
                <c:pt idx="154">
                  <c:v>1.2456999999999994</c:v>
                </c:pt>
                <c:pt idx="155">
                  <c:v>0.55912903225806465</c:v>
                </c:pt>
                <c:pt idx="156">
                  <c:v>0.20193548387096766</c:v>
                </c:pt>
                <c:pt idx="157">
                  <c:v>0.12892857142857145</c:v>
                </c:pt>
                <c:pt idx="158">
                  <c:v>0.11861290322580649</c:v>
                </c:pt>
                <c:pt idx="159">
                  <c:v>9.3433333333333354E-2</c:v>
                </c:pt>
                <c:pt idx="160">
                  <c:v>0.14651612903225805</c:v>
                </c:pt>
                <c:pt idx="161">
                  <c:v>0.34183333333333338</c:v>
                </c:pt>
                <c:pt idx="162">
                  <c:v>0.8180645161290323</c:v>
                </c:pt>
                <c:pt idx="163">
                  <c:v>2.0319999999999996</c:v>
                </c:pt>
                <c:pt idx="164">
                  <c:v>3.1989999999999998</c:v>
                </c:pt>
                <c:pt idx="165">
                  <c:v>1.820741935483871</c:v>
                </c:pt>
                <c:pt idx="166">
                  <c:v>0.79226666666666667</c:v>
                </c:pt>
                <c:pt idx="167">
                  <c:v>0.56393548387096781</c:v>
                </c:pt>
                <c:pt idx="168">
                  <c:v>0.46322580645161271</c:v>
                </c:pt>
                <c:pt idx="169">
                  <c:v>0.36882142857142863</c:v>
                </c:pt>
                <c:pt idx="170">
                  <c:v>0.2726451612903224</c:v>
                </c:pt>
                <c:pt idx="171">
                  <c:v>0.25283333333333324</c:v>
                </c:pt>
                <c:pt idx="172">
                  <c:v>0.38238709677419352</c:v>
                </c:pt>
                <c:pt idx="173">
                  <c:v>0.64573333333333338</c:v>
                </c:pt>
                <c:pt idx="174">
                  <c:v>0.86103225806451611</c:v>
                </c:pt>
                <c:pt idx="175">
                  <c:v>1.0880645161290321</c:v>
                </c:pt>
                <c:pt idx="176">
                  <c:v>1.3133333333333335</c:v>
                </c:pt>
                <c:pt idx="177">
                  <c:v>1.6005483870967738</c:v>
                </c:pt>
                <c:pt idx="178">
                  <c:v>0.61260000000000026</c:v>
                </c:pt>
                <c:pt idx="179">
                  <c:v>0.35741935483870962</c:v>
                </c:pt>
                <c:pt idx="180">
                  <c:v>0.24567741935483867</c:v>
                </c:pt>
                <c:pt idx="181">
                  <c:v>0</c:v>
                </c:pt>
                <c:pt idx="182">
                  <c:v>0.14896774193548382</c:v>
                </c:pt>
                <c:pt idx="183">
                  <c:v>0.16036666666666666</c:v>
                </c:pt>
                <c:pt idx="184">
                  <c:v>0.21229032258064515</c:v>
                </c:pt>
                <c:pt idx="185">
                  <c:v>0.60189999999999988</c:v>
                </c:pt>
                <c:pt idx="186">
                  <c:v>1.1830322580645163</c:v>
                </c:pt>
                <c:pt idx="187">
                  <c:v>2.5133548387096774</c:v>
                </c:pt>
                <c:pt idx="188">
                  <c:v>1.7661666666666667</c:v>
                </c:pt>
                <c:pt idx="189">
                  <c:v>1.2762580645161288</c:v>
                </c:pt>
                <c:pt idx="190">
                  <c:v>0.76253333333333317</c:v>
                </c:pt>
                <c:pt idx="191">
                  <c:v>0.45890322580645149</c:v>
                </c:pt>
                <c:pt idx="192">
                  <c:v>0.33664516129032251</c:v>
                </c:pt>
                <c:pt idx="193">
                  <c:v>0.2877857142857142</c:v>
                </c:pt>
                <c:pt idx="194">
                  <c:v>0.2854838709677418</c:v>
                </c:pt>
                <c:pt idx="195">
                  <c:v>0.24613333333333329</c:v>
                </c:pt>
                <c:pt idx="196">
                  <c:v>0.29687096774193544</c:v>
                </c:pt>
                <c:pt idx="197">
                  <c:v>0.75366666666666693</c:v>
                </c:pt>
                <c:pt idx="198">
                  <c:v>1.0173870967741938</c:v>
                </c:pt>
                <c:pt idx="199">
                  <c:v>2.6047096774193541</c:v>
                </c:pt>
                <c:pt idx="200">
                  <c:v>2.3939333333333326</c:v>
                </c:pt>
                <c:pt idx="201">
                  <c:v>1.3637741935483867</c:v>
                </c:pt>
                <c:pt idx="202">
                  <c:v>0.74086666666666667</c:v>
                </c:pt>
                <c:pt idx="203">
                  <c:v>0.51164516129032245</c:v>
                </c:pt>
                <c:pt idx="204">
                  <c:v>0.42090322580645168</c:v>
                </c:pt>
                <c:pt idx="205">
                  <c:v>0.28953571428571429</c:v>
                </c:pt>
                <c:pt idx="206">
                  <c:v>0.27422580645161282</c:v>
                </c:pt>
                <c:pt idx="207">
                  <c:v>0.3356666666666665</c:v>
                </c:pt>
                <c:pt idx="208">
                  <c:v>0.24106451612903226</c:v>
                </c:pt>
                <c:pt idx="209">
                  <c:v>0.40916666666666668</c:v>
                </c:pt>
                <c:pt idx="210">
                  <c:v>1.5288064516129032</c:v>
                </c:pt>
                <c:pt idx="211">
                  <c:v>2.1635161290322578</c:v>
                </c:pt>
                <c:pt idx="212">
                  <c:v>1.5831666666666668</c:v>
                </c:pt>
                <c:pt idx="213">
                  <c:v>0.92516129032258043</c:v>
                </c:pt>
                <c:pt idx="214">
                  <c:v>0.63719999999999999</c:v>
                </c:pt>
                <c:pt idx="215">
                  <c:v>0.51167741935483857</c:v>
                </c:pt>
                <c:pt idx="216">
                  <c:v>0.4243225806451611</c:v>
                </c:pt>
                <c:pt idx="217">
                  <c:v>0.39007142857142874</c:v>
                </c:pt>
                <c:pt idx="218">
                  <c:v>0.38977419354838694</c:v>
                </c:pt>
                <c:pt idx="219">
                  <c:v>0.31743333333333335</c:v>
                </c:pt>
                <c:pt idx="220">
                  <c:v>0.27016129032258063</c:v>
                </c:pt>
                <c:pt idx="221">
                  <c:v>0.65359999999999985</c:v>
                </c:pt>
                <c:pt idx="222">
                  <c:v>1.8103225806451613</c:v>
                </c:pt>
                <c:pt idx="223">
                  <c:v>3.2229032258064505</c:v>
                </c:pt>
                <c:pt idx="224">
                  <c:v>2.9665999999999997</c:v>
                </c:pt>
                <c:pt idx="225">
                  <c:v>1.2963548387096768</c:v>
                </c:pt>
                <c:pt idx="226">
                  <c:v>0.89903333333333335</c:v>
                </c:pt>
                <c:pt idx="227">
                  <c:v>2.058064516129033E-2</c:v>
                </c:pt>
                <c:pt idx="228">
                  <c:v>8.5161290322580668E-3</c:v>
                </c:pt>
                <c:pt idx="229">
                  <c:v>1.7931034482758627E-3</c:v>
                </c:pt>
                <c:pt idx="230">
                  <c:v>0</c:v>
                </c:pt>
                <c:pt idx="231">
                  <c:v>5.7666666666666673E-3</c:v>
                </c:pt>
                <c:pt idx="232">
                  <c:v>8.4451612903225809E-2</c:v>
                </c:pt>
                <c:pt idx="233">
                  <c:v>0.11393333333333334</c:v>
                </c:pt>
                <c:pt idx="234">
                  <c:v>0.54325806451612901</c:v>
                </c:pt>
                <c:pt idx="235">
                  <c:v>1.6427741935483868</c:v>
                </c:pt>
                <c:pt idx="236">
                  <c:v>1.2028999999999999</c:v>
                </c:pt>
                <c:pt idx="237">
                  <c:v>1.0799354838709678</c:v>
                </c:pt>
                <c:pt idx="238">
                  <c:v>0.31996666666666662</c:v>
                </c:pt>
                <c:pt idx="239">
                  <c:v>0.16361290322580649</c:v>
                </c:pt>
                <c:pt idx="240">
                  <c:v>0.11064516129032261</c:v>
                </c:pt>
                <c:pt idx="241">
                  <c:v>7.4321428571428538E-2</c:v>
                </c:pt>
                <c:pt idx="242">
                  <c:v>9.4709677419354849E-2</c:v>
                </c:pt>
                <c:pt idx="243">
                  <c:v>5.8133333333333356E-2</c:v>
                </c:pt>
                <c:pt idx="244">
                  <c:v>0.14729032258064514</c:v>
                </c:pt>
                <c:pt idx="245">
                  <c:v>0.18513333333333334</c:v>
                </c:pt>
                <c:pt idx="246">
                  <c:v>1.0743225806451613</c:v>
                </c:pt>
                <c:pt idx="247">
                  <c:v>1.4826129032258069</c:v>
                </c:pt>
                <c:pt idx="248">
                  <c:v>2.483833333333334</c:v>
                </c:pt>
                <c:pt idx="249">
                  <c:v>0.95696774193548373</c:v>
                </c:pt>
                <c:pt idx="250">
                  <c:v>0.48479999999999995</c:v>
                </c:pt>
                <c:pt idx="251">
                  <c:v>0.29780645161290298</c:v>
                </c:pt>
                <c:pt idx="252">
                  <c:v>0.22661290322580638</c:v>
                </c:pt>
                <c:pt idx="253">
                  <c:v>0.18735714285714278</c:v>
                </c:pt>
                <c:pt idx="254">
                  <c:v>0.14661290322580642</c:v>
                </c:pt>
                <c:pt idx="255">
                  <c:v>0.14130000000000001</c:v>
                </c:pt>
                <c:pt idx="256">
                  <c:v>0.20551612903225802</c:v>
                </c:pt>
                <c:pt idx="257">
                  <c:v>0.35466666666666669</c:v>
                </c:pt>
                <c:pt idx="258">
                  <c:v>0.70816129032258079</c:v>
                </c:pt>
                <c:pt idx="259">
                  <c:v>2.5235161290322585</c:v>
                </c:pt>
                <c:pt idx="260">
                  <c:v>4.8565000000000014</c:v>
                </c:pt>
                <c:pt idx="261">
                  <c:v>2.8200967741935483</c:v>
                </c:pt>
                <c:pt idx="262">
                  <c:v>1.5138666666666665</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0.30267741935483855</c:v>
                </c:pt>
                <c:pt idx="277">
                  <c:v>0.13858620689655177</c:v>
                </c:pt>
                <c:pt idx="278">
                  <c:v>7.2612903225806449E-2</c:v>
                </c:pt>
                <c:pt idx="279">
                  <c:v>9.3433333333333354E-2</c:v>
                </c:pt>
                <c:pt idx="280">
                  <c:v>0.23351612903225802</c:v>
                </c:pt>
                <c:pt idx="281">
                  <c:v>0.65930000000000011</c:v>
                </c:pt>
                <c:pt idx="282">
                  <c:v>1.4444516129032254</c:v>
                </c:pt>
                <c:pt idx="283">
                  <c:v>1.4487741935483871</c:v>
                </c:pt>
                <c:pt idx="284">
                  <c:v>1.9987999999999997</c:v>
                </c:pt>
                <c:pt idx="285">
                  <c:v>0.46912903225806429</c:v>
                </c:pt>
                <c:pt idx="286">
                  <c:v>0.60433333333333328</c:v>
                </c:pt>
                <c:pt idx="287">
                  <c:v>8.9000000000000024E-2</c:v>
                </c:pt>
                <c:pt idx="288">
                  <c:v>1.9032258064516127E-3</c:v>
                </c:pt>
                <c:pt idx="289">
                  <c:v>0</c:v>
                </c:pt>
                <c:pt idx="290">
                  <c:v>0</c:v>
                </c:pt>
                <c:pt idx="291">
                  <c:v>0</c:v>
                </c:pt>
                <c:pt idx="292">
                  <c:v>0</c:v>
                </c:pt>
                <c:pt idx="293">
                  <c:v>3.8966666666666663E-2</c:v>
                </c:pt>
                <c:pt idx="294">
                  <c:v>0.69219354838709646</c:v>
                </c:pt>
                <c:pt idx="295">
                  <c:v>0.99970967741935479</c:v>
                </c:pt>
                <c:pt idx="296">
                  <c:v>0.85539999999999983</c:v>
                </c:pt>
                <c:pt idx="297">
                  <c:v>0.54509677419354829</c:v>
                </c:pt>
                <c:pt idx="298">
                  <c:v>9.8833333333333329E-2</c:v>
                </c:pt>
                <c:pt idx="299">
                  <c:v>3.7419354838709685E-3</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numCache>
            </c:numRef>
          </c:yVal>
          <c:smooth val="0"/>
          <c:extLst xmlns:c16r2="http://schemas.microsoft.com/office/drawing/2015/06/chart">
            <c:ext xmlns:c16="http://schemas.microsoft.com/office/drawing/2014/chart" uri="{C3380CC4-5D6E-409C-BE32-E72D297353CC}">
              <c16:uniqueId val="{00000000-116D-411E-B41E-DE368E5BA762}"/>
            </c:ext>
          </c:extLst>
        </c:ser>
        <c:ser>
          <c:idx val="1"/>
          <c:order val="1"/>
          <c:tx>
            <c:strRef>
              <c:f>Discharge!$AQ$1</c:f>
              <c:strCache>
                <c:ptCount val="1"/>
                <c:pt idx="0">
                  <c:v>Minimal monthly discharge</c:v>
                </c:pt>
              </c:strCache>
            </c:strRef>
          </c:tx>
          <c:spPr>
            <a:ln w="19050">
              <a:solidFill>
                <a:srgbClr val="FF0000"/>
              </a:solidFill>
            </a:ln>
          </c:spPr>
          <c:marker>
            <c:symbol val="none"/>
          </c:marker>
          <c:xVal>
            <c:numRef>
              <c:f>Discharge!$AP$2:$AP$635</c:f>
              <c:numCache>
                <c:formatCode>dd/mm/yy</c:formatCode>
                <c:ptCount val="634"/>
                <c:pt idx="0">
                  <c:v>31062</c:v>
                </c:pt>
                <c:pt idx="1">
                  <c:v>31093</c:v>
                </c:pt>
                <c:pt idx="2">
                  <c:v>31121</c:v>
                </c:pt>
                <c:pt idx="3">
                  <c:v>31152</c:v>
                </c:pt>
                <c:pt idx="4">
                  <c:v>31182</c:v>
                </c:pt>
                <c:pt idx="5">
                  <c:v>31213</c:v>
                </c:pt>
                <c:pt idx="6">
                  <c:v>31243</c:v>
                </c:pt>
                <c:pt idx="7">
                  <c:v>31274</c:v>
                </c:pt>
                <c:pt idx="8">
                  <c:v>31305</c:v>
                </c:pt>
                <c:pt idx="9">
                  <c:v>31335</c:v>
                </c:pt>
                <c:pt idx="10">
                  <c:v>31366</c:v>
                </c:pt>
                <c:pt idx="11">
                  <c:v>31396</c:v>
                </c:pt>
                <c:pt idx="12">
                  <c:v>31427</c:v>
                </c:pt>
                <c:pt idx="13">
                  <c:v>31458</c:v>
                </c:pt>
                <c:pt idx="14">
                  <c:v>31486</c:v>
                </c:pt>
                <c:pt idx="15">
                  <c:v>31517</c:v>
                </c:pt>
                <c:pt idx="16">
                  <c:v>31547</c:v>
                </c:pt>
                <c:pt idx="17">
                  <c:v>31578</c:v>
                </c:pt>
                <c:pt idx="18">
                  <c:v>31608</c:v>
                </c:pt>
                <c:pt idx="19">
                  <c:v>31639</c:v>
                </c:pt>
                <c:pt idx="20">
                  <c:v>31670</c:v>
                </c:pt>
                <c:pt idx="21">
                  <c:v>31700</c:v>
                </c:pt>
                <c:pt idx="22">
                  <c:v>31731</c:v>
                </c:pt>
                <c:pt idx="23">
                  <c:v>31761</c:v>
                </c:pt>
                <c:pt idx="24">
                  <c:v>31792</c:v>
                </c:pt>
                <c:pt idx="25">
                  <c:v>31823</c:v>
                </c:pt>
                <c:pt idx="26">
                  <c:v>31851</c:v>
                </c:pt>
                <c:pt idx="27">
                  <c:v>31882</c:v>
                </c:pt>
                <c:pt idx="28">
                  <c:v>31912</c:v>
                </c:pt>
                <c:pt idx="29">
                  <c:v>31943</c:v>
                </c:pt>
                <c:pt idx="30">
                  <c:v>31973</c:v>
                </c:pt>
                <c:pt idx="31">
                  <c:v>32004</c:v>
                </c:pt>
                <c:pt idx="32">
                  <c:v>32035</c:v>
                </c:pt>
                <c:pt idx="33">
                  <c:v>32065</c:v>
                </c:pt>
                <c:pt idx="34">
                  <c:v>32096</c:v>
                </c:pt>
                <c:pt idx="35">
                  <c:v>32126</c:v>
                </c:pt>
                <c:pt idx="36">
                  <c:v>32157</c:v>
                </c:pt>
                <c:pt idx="37">
                  <c:v>32188</c:v>
                </c:pt>
                <c:pt idx="38">
                  <c:v>32217</c:v>
                </c:pt>
                <c:pt idx="39">
                  <c:v>32248</c:v>
                </c:pt>
                <c:pt idx="40">
                  <c:v>32278</c:v>
                </c:pt>
                <c:pt idx="41">
                  <c:v>32309</c:v>
                </c:pt>
                <c:pt idx="42">
                  <c:v>32339</c:v>
                </c:pt>
                <c:pt idx="43">
                  <c:v>32370</c:v>
                </c:pt>
                <c:pt idx="44">
                  <c:v>32401</c:v>
                </c:pt>
                <c:pt idx="45">
                  <c:v>32431</c:v>
                </c:pt>
                <c:pt idx="46">
                  <c:v>32462</c:v>
                </c:pt>
                <c:pt idx="47">
                  <c:v>32492</c:v>
                </c:pt>
                <c:pt idx="48">
                  <c:v>32523</c:v>
                </c:pt>
                <c:pt idx="49">
                  <c:v>32554</c:v>
                </c:pt>
                <c:pt idx="50">
                  <c:v>32582</c:v>
                </c:pt>
                <c:pt idx="51">
                  <c:v>32613</c:v>
                </c:pt>
                <c:pt idx="52">
                  <c:v>32643</c:v>
                </c:pt>
                <c:pt idx="53">
                  <c:v>32674</c:v>
                </c:pt>
                <c:pt idx="54">
                  <c:v>32704</c:v>
                </c:pt>
                <c:pt idx="55">
                  <c:v>32735</c:v>
                </c:pt>
                <c:pt idx="56">
                  <c:v>32766</c:v>
                </c:pt>
                <c:pt idx="57">
                  <c:v>32796</c:v>
                </c:pt>
                <c:pt idx="58">
                  <c:v>32827</c:v>
                </c:pt>
                <c:pt idx="59">
                  <c:v>32857</c:v>
                </c:pt>
                <c:pt idx="60">
                  <c:v>32888</c:v>
                </c:pt>
                <c:pt idx="61">
                  <c:v>32919</c:v>
                </c:pt>
                <c:pt idx="62">
                  <c:v>32947</c:v>
                </c:pt>
                <c:pt idx="63">
                  <c:v>32978</c:v>
                </c:pt>
                <c:pt idx="64">
                  <c:v>33008</c:v>
                </c:pt>
                <c:pt idx="65">
                  <c:v>33039</c:v>
                </c:pt>
                <c:pt idx="66">
                  <c:v>33069</c:v>
                </c:pt>
                <c:pt idx="67">
                  <c:v>33100</c:v>
                </c:pt>
                <c:pt idx="68">
                  <c:v>33131</c:v>
                </c:pt>
                <c:pt idx="69">
                  <c:v>33161</c:v>
                </c:pt>
                <c:pt idx="70">
                  <c:v>33192</c:v>
                </c:pt>
                <c:pt idx="71">
                  <c:v>33222</c:v>
                </c:pt>
                <c:pt idx="72">
                  <c:v>33253</c:v>
                </c:pt>
                <c:pt idx="73">
                  <c:v>33284</c:v>
                </c:pt>
                <c:pt idx="74">
                  <c:v>33312</c:v>
                </c:pt>
                <c:pt idx="75">
                  <c:v>33343</c:v>
                </c:pt>
                <c:pt idx="76">
                  <c:v>33373</c:v>
                </c:pt>
                <c:pt idx="77">
                  <c:v>33404</c:v>
                </c:pt>
                <c:pt idx="78">
                  <c:v>33434</c:v>
                </c:pt>
                <c:pt idx="79">
                  <c:v>33465</c:v>
                </c:pt>
                <c:pt idx="80">
                  <c:v>33496</c:v>
                </c:pt>
                <c:pt idx="81">
                  <c:v>33526</c:v>
                </c:pt>
                <c:pt idx="82">
                  <c:v>33557</c:v>
                </c:pt>
                <c:pt idx="83">
                  <c:v>33587</c:v>
                </c:pt>
                <c:pt idx="84">
                  <c:v>33618</c:v>
                </c:pt>
                <c:pt idx="85">
                  <c:v>33649</c:v>
                </c:pt>
                <c:pt idx="86">
                  <c:v>33678</c:v>
                </c:pt>
                <c:pt idx="87">
                  <c:v>33709</c:v>
                </c:pt>
                <c:pt idx="88">
                  <c:v>33739</c:v>
                </c:pt>
                <c:pt idx="89">
                  <c:v>33770</c:v>
                </c:pt>
                <c:pt idx="90">
                  <c:v>33800</c:v>
                </c:pt>
                <c:pt idx="91">
                  <c:v>33831</c:v>
                </c:pt>
                <c:pt idx="92">
                  <c:v>33862</c:v>
                </c:pt>
                <c:pt idx="93">
                  <c:v>33892</c:v>
                </c:pt>
                <c:pt idx="94">
                  <c:v>33923</c:v>
                </c:pt>
                <c:pt idx="95">
                  <c:v>33953</c:v>
                </c:pt>
                <c:pt idx="96">
                  <c:v>33984</c:v>
                </c:pt>
                <c:pt idx="97">
                  <c:v>34015</c:v>
                </c:pt>
                <c:pt idx="98">
                  <c:v>34043</c:v>
                </c:pt>
                <c:pt idx="99">
                  <c:v>34074</c:v>
                </c:pt>
                <c:pt idx="100">
                  <c:v>34104</c:v>
                </c:pt>
                <c:pt idx="101">
                  <c:v>34135</c:v>
                </c:pt>
                <c:pt idx="102">
                  <c:v>34165</c:v>
                </c:pt>
                <c:pt idx="103">
                  <c:v>34196</c:v>
                </c:pt>
                <c:pt idx="104">
                  <c:v>34227</c:v>
                </c:pt>
                <c:pt idx="105">
                  <c:v>34257</c:v>
                </c:pt>
                <c:pt idx="106">
                  <c:v>34288</c:v>
                </c:pt>
                <c:pt idx="107">
                  <c:v>34318</c:v>
                </c:pt>
                <c:pt idx="108">
                  <c:v>34349</c:v>
                </c:pt>
                <c:pt idx="109">
                  <c:v>34380</c:v>
                </c:pt>
                <c:pt idx="110">
                  <c:v>34408</c:v>
                </c:pt>
                <c:pt idx="111">
                  <c:v>34439</c:v>
                </c:pt>
                <c:pt idx="112">
                  <c:v>34469</c:v>
                </c:pt>
                <c:pt idx="113">
                  <c:v>34500</c:v>
                </c:pt>
                <c:pt idx="114">
                  <c:v>34530</c:v>
                </c:pt>
                <c:pt idx="115">
                  <c:v>34561</c:v>
                </c:pt>
                <c:pt idx="116">
                  <c:v>34592</c:v>
                </c:pt>
                <c:pt idx="117">
                  <c:v>34622</c:v>
                </c:pt>
                <c:pt idx="118">
                  <c:v>34653</c:v>
                </c:pt>
                <c:pt idx="119">
                  <c:v>34683</c:v>
                </c:pt>
                <c:pt idx="120">
                  <c:v>34714</c:v>
                </c:pt>
                <c:pt idx="121">
                  <c:v>34745</c:v>
                </c:pt>
                <c:pt idx="122">
                  <c:v>34773</c:v>
                </c:pt>
                <c:pt idx="123">
                  <c:v>34804</c:v>
                </c:pt>
                <c:pt idx="124">
                  <c:v>34834</c:v>
                </c:pt>
                <c:pt idx="125">
                  <c:v>34865</c:v>
                </c:pt>
                <c:pt idx="126">
                  <c:v>34895</c:v>
                </c:pt>
                <c:pt idx="127">
                  <c:v>34926</c:v>
                </c:pt>
                <c:pt idx="128">
                  <c:v>34957</c:v>
                </c:pt>
                <c:pt idx="129">
                  <c:v>34987</c:v>
                </c:pt>
                <c:pt idx="130">
                  <c:v>35018</c:v>
                </c:pt>
                <c:pt idx="131">
                  <c:v>35048</c:v>
                </c:pt>
                <c:pt idx="132">
                  <c:v>35079</c:v>
                </c:pt>
                <c:pt idx="133">
                  <c:v>35110</c:v>
                </c:pt>
                <c:pt idx="134">
                  <c:v>35139</c:v>
                </c:pt>
                <c:pt idx="135">
                  <c:v>35170</c:v>
                </c:pt>
                <c:pt idx="136">
                  <c:v>35200</c:v>
                </c:pt>
                <c:pt idx="137">
                  <c:v>35231</c:v>
                </c:pt>
                <c:pt idx="138">
                  <c:v>35261</c:v>
                </c:pt>
                <c:pt idx="139">
                  <c:v>35292</c:v>
                </c:pt>
                <c:pt idx="140">
                  <c:v>35323</c:v>
                </c:pt>
                <c:pt idx="141">
                  <c:v>35353</c:v>
                </c:pt>
                <c:pt idx="142">
                  <c:v>35384</c:v>
                </c:pt>
                <c:pt idx="143">
                  <c:v>35414</c:v>
                </c:pt>
                <c:pt idx="144">
                  <c:v>35445</c:v>
                </c:pt>
                <c:pt idx="145">
                  <c:v>35476</c:v>
                </c:pt>
                <c:pt idx="146">
                  <c:v>35504</c:v>
                </c:pt>
                <c:pt idx="147">
                  <c:v>35535</c:v>
                </c:pt>
                <c:pt idx="148">
                  <c:v>35565</c:v>
                </c:pt>
                <c:pt idx="149">
                  <c:v>35596</c:v>
                </c:pt>
                <c:pt idx="150">
                  <c:v>35626</c:v>
                </c:pt>
                <c:pt idx="151">
                  <c:v>35657</c:v>
                </c:pt>
                <c:pt idx="152">
                  <c:v>35688</c:v>
                </c:pt>
                <c:pt idx="153">
                  <c:v>35718</c:v>
                </c:pt>
                <c:pt idx="154">
                  <c:v>35749</c:v>
                </c:pt>
                <c:pt idx="155">
                  <c:v>35779</c:v>
                </c:pt>
                <c:pt idx="156">
                  <c:v>35810</c:v>
                </c:pt>
                <c:pt idx="157">
                  <c:v>35841</c:v>
                </c:pt>
                <c:pt idx="158">
                  <c:v>35869</c:v>
                </c:pt>
                <c:pt idx="159">
                  <c:v>35900</c:v>
                </c:pt>
                <c:pt idx="160">
                  <c:v>35930</c:v>
                </c:pt>
                <c:pt idx="161">
                  <c:v>35961</c:v>
                </c:pt>
                <c:pt idx="162">
                  <c:v>35991</c:v>
                </c:pt>
                <c:pt idx="163">
                  <c:v>36022</c:v>
                </c:pt>
                <c:pt idx="164">
                  <c:v>36053</c:v>
                </c:pt>
                <c:pt idx="165">
                  <c:v>36083</c:v>
                </c:pt>
                <c:pt idx="166">
                  <c:v>36114</c:v>
                </c:pt>
                <c:pt idx="167">
                  <c:v>36144</c:v>
                </c:pt>
                <c:pt idx="168">
                  <c:v>36175</c:v>
                </c:pt>
                <c:pt idx="169">
                  <c:v>36206</c:v>
                </c:pt>
                <c:pt idx="170">
                  <c:v>36234</c:v>
                </c:pt>
                <c:pt idx="171">
                  <c:v>36265</c:v>
                </c:pt>
                <c:pt idx="172">
                  <c:v>36295</c:v>
                </c:pt>
                <c:pt idx="173">
                  <c:v>36326</c:v>
                </c:pt>
                <c:pt idx="174">
                  <c:v>36356</c:v>
                </c:pt>
                <c:pt idx="175">
                  <c:v>36387</c:v>
                </c:pt>
                <c:pt idx="176">
                  <c:v>36418</c:v>
                </c:pt>
                <c:pt idx="177">
                  <c:v>36448</c:v>
                </c:pt>
                <c:pt idx="178">
                  <c:v>36479</c:v>
                </c:pt>
                <c:pt idx="179">
                  <c:v>36509</c:v>
                </c:pt>
                <c:pt idx="180">
                  <c:v>36540</c:v>
                </c:pt>
                <c:pt idx="181">
                  <c:v>36571</c:v>
                </c:pt>
                <c:pt idx="182">
                  <c:v>36600</c:v>
                </c:pt>
                <c:pt idx="183">
                  <c:v>36631</c:v>
                </c:pt>
                <c:pt idx="184">
                  <c:v>36661</c:v>
                </c:pt>
                <c:pt idx="185">
                  <c:v>36692</c:v>
                </c:pt>
                <c:pt idx="186">
                  <c:v>36722</c:v>
                </c:pt>
                <c:pt idx="187">
                  <c:v>36753</c:v>
                </c:pt>
                <c:pt idx="188">
                  <c:v>36784</c:v>
                </c:pt>
                <c:pt idx="189">
                  <c:v>36814</c:v>
                </c:pt>
                <c:pt idx="190">
                  <c:v>36845</c:v>
                </c:pt>
                <c:pt idx="191">
                  <c:v>36875</c:v>
                </c:pt>
                <c:pt idx="192">
                  <c:v>36906</c:v>
                </c:pt>
                <c:pt idx="193">
                  <c:v>36937</c:v>
                </c:pt>
                <c:pt idx="194">
                  <c:v>36965</c:v>
                </c:pt>
                <c:pt idx="195">
                  <c:v>36996</c:v>
                </c:pt>
                <c:pt idx="196">
                  <c:v>37026</c:v>
                </c:pt>
                <c:pt idx="197">
                  <c:v>37057</c:v>
                </c:pt>
                <c:pt idx="198">
                  <c:v>37087</c:v>
                </c:pt>
                <c:pt idx="199">
                  <c:v>37118</c:v>
                </c:pt>
                <c:pt idx="200">
                  <c:v>37149</c:v>
                </c:pt>
                <c:pt idx="201">
                  <c:v>37179</c:v>
                </c:pt>
                <c:pt idx="202">
                  <c:v>37210</c:v>
                </c:pt>
                <c:pt idx="203">
                  <c:v>37240</c:v>
                </c:pt>
                <c:pt idx="204">
                  <c:v>37271</c:v>
                </c:pt>
                <c:pt idx="205">
                  <c:v>37302</c:v>
                </c:pt>
                <c:pt idx="206">
                  <c:v>37330</c:v>
                </c:pt>
                <c:pt idx="207">
                  <c:v>37361</c:v>
                </c:pt>
                <c:pt idx="208">
                  <c:v>37391</c:v>
                </c:pt>
                <c:pt idx="209">
                  <c:v>37422</c:v>
                </c:pt>
                <c:pt idx="210">
                  <c:v>37452</c:v>
                </c:pt>
                <c:pt idx="211">
                  <c:v>37483</c:v>
                </c:pt>
                <c:pt idx="212">
                  <c:v>37514</c:v>
                </c:pt>
                <c:pt idx="213">
                  <c:v>37544</c:v>
                </c:pt>
                <c:pt idx="214">
                  <c:v>37575</c:v>
                </c:pt>
                <c:pt idx="215">
                  <c:v>37605</c:v>
                </c:pt>
                <c:pt idx="216">
                  <c:v>37636</c:v>
                </c:pt>
                <c:pt idx="217">
                  <c:v>37667</c:v>
                </c:pt>
                <c:pt idx="218">
                  <c:v>37695</c:v>
                </c:pt>
                <c:pt idx="219">
                  <c:v>37726</c:v>
                </c:pt>
                <c:pt idx="220">
                  <c:v>37756</c:v>
                </c:pt>
                <c:pt idx="221">
                  <c:v>37787</c:v>
                </c:pt>
                <c:pt idx="222">
                  <c:v>37817</c:v>
                </c:pt>
                <c:pt idx="223">
                  <c:v>37848</c:v>
                </c:pt>
                <c:pt idx="224">
                  <c:v>37879</c:v>
                </c:pt>
                <c:pt idx="225">
                  <c:v>37909</c:v>
                </c:pt>
                <c:pt idx="226">
                  <c:v>37940</c:v>
                </c:pt>
                <c:pt idx="227">
                  <c:v>37970</c:v>
                </c:pt>
                <c:pt idx="228">
                  <c:v>38001</c:v>
                </c:pt>
                <c:pt idx="229">
                  <c:v>38032</c:v>
                </c:pt>
                <c:pt idx="230">
                  <c:v>38061</c:v>
                </c:pt>
                <c:pt idx="231">
                  <c:v>38092</c:v>
                </c:pt>
                <c:pt idx="232">
                  <c:v>38122</c:v>
                </c:pt>
                <c:pt idx="233">
                  <c:v>38153</c:v>
                </c:pt>
                <c:pt idx="234">
                  <c:v>38183</c:v>
                </c:pt>
                <c:pt idx="235">
                  <c:v>38214</c:v>
                </c:pt>
                <c:pt idx="236">
                  <c:v>38245</c:v>
                </c:pt>
                <c:pt idx="237">
                  <c:v>38275</c:v>
                </c:pt>
                <c:pt idx="238">
                  <c:v>38306</c:v>
                </c:pt>
                <c:pt idx="239">
                  <c:v>38336</c:v>
                </c:pt>
                <c:pt idx="240">
                  <c:v>38367</c:v>
                </c:pt>
                <c:pt idx="241">
                  <c:v>38398</c:v>
                </c:pt>
                <c:pt idx="242">
                  <c:v>38426</c:v>
                </c:pt>
                <c:pt idx="243">
                  <c:v>38457</c:v>
                </c:pt>
                <c:pt idx="244">
                  <c:v>38487</c:v>
                </c:pt>
                <c:pt idx="245">
                  <c:v>38518</c:v>
                </c:pt>
                <c:pt idx="246">
                  <c:v>38548</c:v>
                </c:pt>
                <c:pt idx="247">
                  <c:v>38579</c:v>
                </c:pt>
                <c:pt idx="248">
                  <c:v>38610</c:v>
                </c:pt>
                <c:pt idx="249">
                  <c:v>38640</c:v>
                </c:pt>
                <c:pt idx="250">
                  <c:v>38671</c:v>
                </c:pt>
                <c:pt idx="251">
                  <c:v>38701</c:v>
                </c:pt>
                <c:pt idx="252">
                  <c:v>38732</c:v>
                </c:pt>
                <c:pt idx="253">
                  <c:v>38763</c:v>
                </c:pt>
                <c:pt idx="254">
                  <c:v>38791</c:v>
                </c:pt>
                <c:pt idx="255">
                  <c:v>38822</c:v>
                </c:pt>
                <c:pt idx="256">
                  <c:v>38852</c:v>
                </c:pt>
                <c:pt idx="257">
                  <c:v>38883</c:v>
                </c:pt>
                <c:pt idx="258">
                  <c:v>38913</c:v>
                </c:pt>
                <c:pt idx="259">
                  <c:v>38944</c:v>
                </c:pt>
                <c:pt idx="260">
                  <c:v>38975</c:v>
                </c:pt>
                <c:pt idx="261">
                  <c:v>39005</c:v>
                </c:pt>
                <c:pt idx="262">
                  <c:v>39036</c:v>
                </c:pt>
                <c:pt idx="263">
                  <c:v>39066</c:v>
                </c:pt>
                <c:pt idx="264">
                  <c:v>39097</c:v>
                </c:pt>
                <c:pt idx="265">
                  <c:v>39128</c:v>
                </c:pt>
                <c:pt idx="266">
                  <c:v>39156</c:v>
                </c:pt>
                <c:pt idx="267">
                  <c:v>39187</c:v>
                </c:pt>
                <c:pt idx="268">
                  <c:v>39217</c:v>
                </c:pt>
                <c:pt idx="269">
                  <c:v>39248</c:v>
                </c:pt>
                <c:pt idx="270">
                  <c:v>39278</c:v>
                </c:pt>
                <c:pt idx="271">
                  <c:v>39309</c:v>
                </c:pt>
                <c:pt idx="272">
                  <c:v>39340</c:v>
                </c:pt>
                <c:pt idx="273">
                  <c:v>39370</c:v>
                </c:pt>
                <c:pt idx="274">
                  <c:v>39401</c:v>
                </c:pt>
                <c:pt idx="275">
                  <c:v>39431</c:v>
                </c:pt>
                <c:pt idx="276">
                  <c:v>39462</c:v>
                </c:pt>
                <c:pt idx="277">
                  <c:v>39493</c:v>
                </c:pt>
                <c:pt idx="278">
                  <c:v>39522</c:v>
                </c:pt>
                <c:pt idx="279">
                  <c:v>39553</c:v>
                </c:pt>
                <c:pt idx="280">
                  <c:v>39583</c:v>
                </c:pt>
                <c:pt idx="281">
                  <c:v>39614</c:v>
                </c:pt>
                <c:pt idx="282">
                  <c:v>39644</c:v>
                </c:pt>
                <c:pt idx="283">
                  <c:v>39675</c:v>
                </c:pt>
                <c:pt idx="284">
                  <c:v>39706</c:v>
                </c:pt>
                <c:pt idx="285">
                  <c:v>39736</c:v>
                </c:pt>
                <c:pt idx="286">
                  <c:v>39767</c:v>
                </c:pt>
                <c:pt idx="287">
                  <c:v>39797</c:v>
                </c:pt>
                <c:pt idx="288">
                  <c:v>39828</c:v>
                </c:pt>
                <c:pt idx="289">
                  <c:v>39859</c:v>
                </c:pt>
                <c:pt idx="290">
                  <c:v>39887</c:v>
                </c:pt>
                <c:pt idx="291">
                  <c:v>39918</c:v>
                </c:pt>
                <c:pt idx="292">
                  <c:v>39948</c:v>
                </c:pt>
                <c:pt idx="293">
                  <c:v>39979</c:v>
                </c:pt>
                <c:pt idx="294">
                  <c:v>40009</c:v>
                </c:pt>
                <c:pt idx="295">
                  <c:v>40040</c:v>
                </c:pt>
                <c:pt idx="296">
                  <c:v>40071</c:v>
                </c:pt>
                <c:pt idx="297">
                  <c:v>40101</c:v>
                </c:pt>
                <c:pt idx="298">
                  <c:v>40132</c:v>
                </c:pt>
                <c:pt idx="299">
                  <c:v>40162</c:v>
                </c:pt>
                <c:pt idx="300">
                  <c:v>40193</c:v>
                </c:pt>
                <c:pt idx="301">
                  <c:v>40224</c:v>
                </c:pt>
                <c:pt idx="302">
                  <c:v>40252</c:v>
                </c:pt>
                <c:pt idx="303">
                  <c:v>40283</c:v>
                </c:pt>
                <c:pt idx="304">
                  <c:v>40313</c:v>
                </c:pt>
                <c:pt idx="305">
                  <c:v>40344</c:v>
                </c:pt>
                <c:pt idx="306">
                  <c:v>40374</c:v>
                </c:pt>
                <c:pt idx="307">
                  <c:v>40405</c:v>
                </c:pt>
                <c:pt idx="308">
                  <c:v>40436</c:v>
                </c:pt>
                <c:pt idx="309">
                  <c:v>40466</c:v>
                </c:pt>
                <c:pt idx="310">
                  <c:v>40497</c:v>
                </c:pt>
                <c:pt idx="311">
                  <c:v>40527</c:v>
                </c:pt>
                <c:pt idx="312">
                  <c:v>40558</c:v>
                </c:pt>
                <c:pt idx="313">
                  <c:v>40589</c:v>
                </c:pt>
                <c:pt idx="314">
                  <c:v>40617</c:v>
                </c:pt>
                <c:pt idx="315">
                  <c:v>40648</c:v>
                </c:pt>
                <c:pt idx="316">
                  <c:v>40678</c:v>
                </c:pt>
                <c:pt idx="317">
                  <c:v>40709</c:v>
                </c:pt>
                <c:pt idx="318">
                  <c:v>40739</c:v>
                </c:pt>
                <c:pt idx="319">
                  <c:v>40770</c:v>
                </c:pt>
                <c:pt idx="320">
                  <c:v>40801</c:v>
                </c:pt>
                <c:pt idx="321">
                  <c:v>40831</c:v>
                </c:pt>
                <c:pt idx="322">
                  <c:v>40862</c:v>
                </c:pt>
                <c:pt idx="323">
                  <c:v>40892</c:v>
                </c:pt>
                <c:pt idx="324">
                  <c:v>40923</c:v>
                </c:pt>
                <c:pt idx="325">
                  <c:v>40954</c:v>
                </c:pt>
                <c:pt idx="326">
                  <c:v>40983</c:v>
                </c:pt>
                <c:pt idx="327">
                  <c:v>41014</c:v>
                </c:pt>
                <c:pt idx="328">
                  <c:v>41044</c:v>
                </c:pt>
                <c:pt idx="329">
                  <c:v>41075</c:v>
                </c:pt>
                <c:pt idx="330">
                  <c:v>41105</c:v>
                </c:pt>
                <c:pt idx="331">
                  <c:v>41136</c:v>
                </c:pt>
                <c:pt idx="332">
                  <c:v>41167</c:v>
                </c:pt>
                <c:pt idx="333">
                  <c:v>41197</c:v>
                </c:pt>
                <c:pt idx="334">
                  <c:v>41228</c:v>
                </c:pt>
                <c:pt idx="335">
                  <c:v>41258</c:v>
                </c:pt>
                <c:pt idx="336">
                  <c:v>41289</c:v>
                </c:pt>
                <c:pt idx="337">
                  <c:v>41320</c:v>
                </c:pt>
                <c:pt idx="338">
                  <c:v>41348</c:v>
                </c:pt>
                <c:pt idx="339">
                  <c:v>41379</c:v>
                </c:pt>
                <c:pt idx="340">
                  <c:v>41409</c:v>
                </c:pt>
                <c:pt idx="341">
                  <c:v>41440</c:v>
                </c:pt>
                <c:pt idx="342">
                  <c:v>41470</c:v>
                </c:pt>
                <c:pt idx="343">
                  <c:v>41501</c:v>
                </c:pt>
                <c:pt idx="344">
                  <c:v>41532</c:v>
                </c:pt>
                <c:pt idx="345">
                  <c:v>41562</c:v>
                </c:pt>
                <c:pt idx="346">
                  <c:v>41593</c:v>
                </c:pt>
                <c:pt idx="347">
                  <c:v>41623</c:v>
                </c:pt>
                <c:pt idx="348">
                  <c:v>41654</c:v>
                </c:pt>
                <c:pt idx="349">
                  <c:v>41685</c:v>
                </c:pt>
                <c:pt idx="350">
                  <c:v>41713</c:v>
                </c:pt>
                <c:pt idx="351">
                  <c:v>41744</c:v>
                </c:pt>
                <c:pt idx="352">
                  <c:v>41774</c:v>
                </c:pt>
                <c:pt idx="353">
                  <c:v>41805</c:v>
                </c:pt>
                <c:pt idx="354">
                  <c:v>41835</c:v>
                </c:pt>
                <c:pt idx="355">
                  <c:v>41866</c:v>
                </c:pt>
                <c:pt idx="356">
                  <c:v>41897</c:v>
                </c:pt>
                <c:pt idx="357">
                  <c:v>41927</c:v>
                </c:pt>
                <c:pt idx="358">
                  <c:v>41958</c:v>
                </c:pt>
                <c:pt idx="359">
                  <c:v>41988</c:v>
                </c:pt>
                <c:pt idx="360">
                  <c:v>42019</c:v>
                </c:pt>
                <c:pt idx="361">
                  <c:v>42050</c:v>
                </c:pt>
                <c:pt idx="362">
                  <c:v>42078</c:v>
                </c:pt>
                <c:pt idx="363">
                  <c:v>42109</c:v>
                </c:pt>
                <c:pt idx="364">
                  <c:v>42139</c:v>
                </c:pt>
                <c:pt idx="365">
                  <c:v>42170</c:v>
                </c:pt>
                <c:pt idx="366">
                  <c:v>42200</c:v>
                </c:pt>
                <c:pt idx="367">
                  <c:v>42231</c:v>
                </c:pt>
                <c:pt idx="368">
                  <c:v>42262</c:v>
                </c:pt>
                <c:pt idx="369">
                  <c:v>42292</c:v>
                </c:pt>
                <c:pt idx="370">
                  <c:v>42323</c:v>
                </c:pt>
                <c:pt idx="371">
                  <c:v>42353</c:v>
                </c:pt>
                <c:pt idx="372">
                  <c:v>42384</c:v>
                </c:pt>
                <c:pt idx="373">
                  <c:v>42415</c:v>
                </c:pt>
                <c:pt idx="374">
                  <c:v>42444</c:v>
                </c:pt>
                <c:pt idx="375">
                  <c:v>42475</c:v>
                </c:pt>
                <c:pt idx="376">
                  <c:v>42505</c:v>
                </c:pt>
                <c:pt idx="377">
                  <c:v>42536</c:v>
                </c:pt>
                <c:pt idx="378">
                  <c:v>42566</c:v>
                </c:pt>
                <c:pt idx="379">
                  <c:v>42597</c:v>
                </c:pt>
                <c:pt idx="380">
                  <c:v>42628</c:v>
                </c:pt>
                <c:pt idx="381">
                  <c:v>42658</c:v>
                </c:pt>
                <c:pt idx="382">
                  <c:v>42689</c:v>
                </c:pt>
                <c:pt idx="383">
                  <c:v>42719</c:v>
                </c:pt>
                <c:pt idx="384">
                  <c:v>42750</c:v>
                </c:pt>
                <c:pt idx="385">
                  <c:v>42781</c:v>
                </c:pt>
                <c:pt idx="386">
                  <c:v>42809</c:v>
                </c:pt>
                <c:pt idx="387">
                  <c:v>42840</c:v>
                </c:pt>
                <c:pt idx="388">
                  <c:v>42870</c:v>
                </c:pt>
                <c:pt idx="389">
                  <c:v>42901</c:v>
                </c:pt>
                <c:pt idx="390">
                  <c:v>42931</c:v>
                </c:pt>
                <c:pt idx="391">
                  <c:v>42962</c:v>
                </c:pt>
                <c:pt idx="392">
                  <c:v>42993</c:v>
                </c:pt>
                <c:pt idx="393">
                  <c:v>43023</c:v>
                </c:pt>
                <c:pt idx="394">
                  <c:v>43054</c:v>
                </c:pt>
                <c:pt idx="395">
                  <c:v>43084</c:v>
                </c:pt>
                <c:pt idx="396">
                  <c:v>43115</c:v>
                </c:pt>
                <c:pt idx="397">
                  <c:v>43146</c:v>
                </c:pt>
                <c:pt idx="398">
                  <c:v>43174</c:v>
                </c:pt>
                <c:pt idx="399">
                  <c:v>43205</c:v>
                </c:pt>
                <c:pt idx="400">
                  <c:v>43235</c:v>
                </c:pt>
                <c:pt idx="401">
                  <c:v>43266</c:v>
                </c:pt>
                <c:pt idx="402">
                  <c:v>43296</c:v>
                </c:pt>
                <c:pt idx="403">
                  <c:v>43327</c:v>
                </c:pt>
                <c:pt idx="404">
                  <c:v>43358</c:v>
                </c:pt>
                <c:pt idx="405">
                  <c:v>43388</c:v>
                </c:pt>
                <c:pt idx="406">
                  <c:v>43419</c:v>
                </c:pt>
                <c:pt idx="407">
                  <c:v>43449</c:v>
                </c:pt>
                <c:pt idx="408">
                  <c:v>43480</c:v>
                </c:pt>
                <c:pt idx="409">
                  <c:v>43511</c:v>
                </c:pt>
                <c:pt idx="410">
                  <c:v>43539</c:v>
                </c:pt>
                <c:pt idx="411">
                  <c:v>43570</c:v>
                </c:pt>
                <c:pt idx="412">
                  <c:v>43600</c:v>
                </c:pt>
                <c:pt idx="413">
                  <c:v>43631</c:v>
                </c:pt>
                <c:pt idx="414">
                  <c:v>43661</c:v>
                </c:pt>
                <c:pt idx="415">
                  <c:v>43692</c:v>
                </c:pt>
                <c:pt idx="416">
                  <c:v>43723</c:v>
                </c:pt>
                <c:pt idx="417">
                  <c:v>43753</c:v>
                </c:pt>
                <c:pt idx="418">
                  <c:v>43784</c:v>
                </c:pt>
                <c:pt idx="419">
                  <c:v>43814</c:v>
                </c:pt>
                <c:pt idx="420">
                  <c:v>43845</c:v>
                </c:pt>
                <c:pt idx="421">
                  <c:v>43876</c:v>
                </c:pt>
                <c:pt idx="422">
                  <c:v>43905</c:v>
                </c:pt>
                <c:pt idx="423">
                  <c:v>43936</c:v>
                </c:pt>
                <c:pt idx="424">
                  <c:v>43966</c:v>
                </c:pt>
                <c:pt idx="425">
                  <c:v>43997</c:v>
                </c:pt>
                <c:pt idx="426">
                  <c:v>44027</c:v>
                </c:pt>
                <c:pt idx="427">
                  <c:v>44058</c:v>
                </c:pt>
                <c:pt idx="428">
                  <c:v>44089</c:v>
                </c:pt>
                <c:pt idx="429">
                  <c:v>44119</c:v>
                </c:pt>
                <c:pt idx="430">
                  <c:v>44150</c:v>
                </c:pt>
                <c:pt idx="431">
                  <c:v>44180</c:v>
                </c:pt>
                <c:pt idx="432">
                  <c:v>44211</c:v>
                </c:pt>
                <c:pt idx="433">
                  <c:v>44242</c:v>
                </c:pt>
                <c:pt idx="434">
                  <c:v>44270</c:v>
                </c:pt>
                <c:pt idx="435">
                  <c:v>44301</c:v>
                </c:pt>
                <c:pt idx="436">
                  <c:v>44331</c:v>
                </c:pt>
                <c:pt idx="437">
                  <c:v>44362</c:v>
                </c:pt>
                <c:pt idx="438">
                  <c:v>44392</c:v>
                </c:pt>
                <c:pt idx="439">
                  <c:v>44423</c:v>
                </c:pt>
                <c:pt idx="440">
                  <c:v>44454</c:v>
                </c:pt>
                <c:pt idx="441">
                  <c:v>44484</c:v>
                </c:pt>
                <c:pt idx="442">
                  <c:v>44515</c:v>
                </c:pt>
                <c:pt idx="443">
                  <c:v>44545</c:v>
                </c:pt>
                <c:pt idx="444">
                  <c:v>44576</c:v>
                </c:pt>
                <c:pt idx="445">
                  <c:v>44607</c:v>
                </c:pt>
                <c:pt idx="446">
                  <c:v>44635</c:v>
                </c:pt>
                <c:pt idx="447">
                  <c:v>44666</c:v>
                </c:pt>
                <c:pt idx="448">
                  <c:v>44696</c:v>
                </c:pt>
                <c:pt idx="449">
                  <c:v>44727</c:v>
                </c:pt>
                <c:pt idx="450">
                  <c:v>44757</c:v>
                </c:pt>
                <c:pt idx="451">
                  <c:v>44788</c:v>
                </c:pt>
                <c:pt idx="452">
                  <c:v>44819</c:v>
                </c:pt>
                <c:pt idx="453">
                  <c:v>44849</c:v>
                </c:pt>
                <c:pt idx="454">
                  <c:v>44880</c:v>
                </c:pt>
                <c:pt idx="455">
                  <c:v>44910</c:v>
                </c:pt>
                <c:pt idx="456">
                  <c:v>44941</c:v>
                </c:pt>
                <c:pt idx="457">
                  <c:v>44972</c:v>
                </c:pt>
                <c:pt idx="458">
                  <c:v>45000</c:v>
                </c:pt>
                <c:pt idx="459">
                  <c:v>45031</c:v>
                </c:pt>
                <c:pt idx="460">
                  <c:v>45061</c:v>
                </c:pt>
                <c:pt idx="461">
                  <c:v>45092</c:v>
                </c:pt>
                <c:pt idx="462">
                  <c:v>45122</c:v>
                </c:pt>
                <c:pt idx="463">
                  <c:v>45153</c:v>
                </c:pt>
                <c:pt idx="464">
                  <c:v>45184</c:v>
                </c:pt>
                <c:pt idx="465">
                  <c:v>45214</c:v>
                </c:pt>
                <c:pt idx="466">
                  <c:v>45245</c:v>
                </c:pt>
                <c:pt idx="467">
                  <c:v>45275</c:v>
                </c:pt>
                <c:pt idx="468">
                  <c:v>45306</c:v>
                </c:pt>
                <c:pt idx="469">
                  <c:v>45337</c:v>
                </c:pt>
                <c:pt idx="470">
                  <c:v>45366</c:v>
                </c:pt>
                <c:pt idx="471">
                  <c:v>45397</c:v>
                </c:pt>
                <c:pt idx="472">
                  <c:v>45427</c:v>
                </c:pt>
                <c:pt idx="473">
                  <c:v>45458</c:v>
                </c:pt>
                <c:pt idx="474">
                  <c:v>45488</c:v>
                </c:pt>
                <c:pt idx="475">
                  <c:v>45519</c:v>
                </c:pt>
                <c:pt idx="476">
                  <c:v>45550</c:v>
                </c:pt>
                <c:pt idx="477">
                  <c:v>45580</c:v>
                </c:pt>
                <c:pt idx="478">
                  <c:v>45611</c:v>
                </c:pt>
                <c:pt idx="479">
                  <c:v>45641</c:v>
                </c:pt>
                <c:pt idx="480">
                  <c:v>45672</c:v>
                </c:pt>
                <c:pt idx="481">
                  <c:v>45703</c:v>
                </c:pt>
                <c:pt idx="482">
                  <c:v>45731</c:v>
                </c:pt>
                <c:pt idx="483">
                  <c:v>45762</c:v>
                </c:pt>
                <c:pt idx="484">
                  <c:v>45792</c:v>
                </c:pt>
                <c:pt idx="485">
                  <c:v>45823</c:v>
                </c:pt>
                <c:pt idx="486">
                  <c:v>45853</c:v>
                </c:pt>
                <c:pt idx="487">
                  <c:v>45884</c:v>
                </c:pt>
                <c:pt idx="488">
                  <c:v>45915</c:v>
                </c:pt>
                <c:pt idx="489">
                  <c:v>45945</c:v>
                </c:pt>
                <c:pt idx="490">
                  <c:v>45976</c:v>
                </c:pt>
                <c:pt idx="491">
                  <c:v>46006</c:v>
                </c:pt>
                <c:pt idx="492">
                  <c:v>46037</c:v>
                </c:pt>
                <c:pt idx="493">
                  <c:v>46068</c:v>
                </c:pt>
                <c:pt idx="494">
                  <c:v>46096</c:v>
                </c:pt>
                <c:pt idx="495">
                  <c:v>46127</c:v>
                </c:pt>
                <c:pt idx="496">
                  <c:v>46157</c:v>
                </c:pt>
                <c:pt idx="497">
                  <c:v>46188</c:v>
                </c:pt>
                <c:pt idx="498">
                  <c:v>46218</c:v>
                </c:pt>
                <c:pt idx="499">
                  <c:v>46249</c:v>
                </c:pt>
                <c:pt idx="500">
                  <c:v>46280</c:v>
                </c:pt>
                <c:pt idx="501">
                  <c:v>46310</c:v>
                </c:pt>
                <c:pt idx="502">
                  <c:v>46341</c:v>
                </c:pt>
                <c:pt idx="503">
                  <c:v>46371</c:v>
                </c:pt>
                <c:pt idx="504">
                  <c:v>46402</c:v>
                </c:pt>
                <c:pt idx="505">
                  <c:v>46433</c:v>
                </c:pt>
                <c:pt idx="506">
                  <c:v>46461</c:v>
                </c:pt>
                <c:pt idx="507">
                  <c:v>46492</c:v>
                </c:pt>
                <c:pt idx="508">
                  <c:v>46522</c:v>
                </c:pt>
                <c:pt idx="509">
                  <c:v>46553</c:v>
                </c:pt>
                <c:pt idx="510">
                  <c:v>46583</c:v>
                </c:pt>
                <c:pt idx="511">
                  <c:v>46614</c:v>
                </c:pt>
                <c:pt idx="512">
                  <c:v>46645</c:v>
                </c:pt>
                <c:pt idx="513">
                  <c:v>46675</c:v>
                </c:pt>
                <c:pt idx="514">
                  <c:v>46706</c:v>
                </c:pt>
                <c:pt idx="515">
                  <c:v>46736</c:v>
                </c:pt>
                <c:pt idx="516">
                  <c:v>46767</c:v>
                </c:pt>
                <c:pt idx="517">
                  <c:v>46798</c:v>
                </c:pt>
                <c:pt idx="518">
                  <c:v>46827</c:v>
                </c:pt>
                <c:pt idx="519">
                  <c:v>46858</c:v>
                </c:pt>
                <c:pt idx="520">
                  <c:v>46888</c:v>
                </c:pt>
                <c:pt idx="521">
                  <c:v>46919</c:v>
                </c:pt>
                <c:pt idx="522">
                  <c:v>46949</c:v>
                </c:pt>
                <c:pt idx="523">
                  <c:v>46980</c:v>
                </c:pt>
                <c:pt idx="524">
                  <c:v>47011</c:v>
                </c:pt>
                <c:pt idx="525">
                  <c:v>47041</c:v>
                </c:pt>
                <c:pt idx="526">
                  <c:v>47072</c:v>
                </c:pt>
                <c:pt idx="527">
                  <c:v>47102</c:v>
                </c:pt>
                <c:pt idx="528">
                  <c:v>47133</c:v>
                </c:pt>
                <c:pt idx="529">
                  <c:v>47164</c:v>
                </c:pt>
                <c:pt idx="530">
                  <c:v>47192</c:v>
                </c:pt>
                <c:pt idx="531">
                  <c:v>47223</c:v>
                </c:pt>
                <c:pt idx="532">
                  <c:v>47253</c:v>
                </c:pt>
                <c:pt idx="533">
                  <c:v>47284</c:v>
                </c:pt>
                <c:pt idx="534">
                  <c:v>47314</c:v>
                </c:pt>
                <c:pt idx="535">
                  <c:v>47345</c:v>
                </c:pt>
                <c:pt idx="536">
                  <c:v>47376</c:v>
                </c:pt>
                <c:pt idx="537">
                  <c:v>47406</c:v>
                </c:pt>
                <c:pt idx="538">
                  <c:v>47437</c:v>
                </c:pt>
                <c:pt idx="539">
                  <c:v>47467</c:v>
                </c:pt>
                <c:pt idx="540">
                  <c:v>47498</c:v>
                </c:pt>
                <c:pt idx="541">
                  <c:v>47529</c:v>
                </c:pt>
                <c:pt idx="542">
                  <c:v>47557</c:v>
                </c:pt>
                <c:pt idx="543">
                  <c:v>47588</c:v>
                </c:pt>
                <c:pt idx="544">
                  <c:v>47618</c:v>
                </c:pt>
                <c:pt idx="545">
                  <c:v>47649</c:v>
                </c:pt>
                <c:pt idx="546">
                  <c:v>47679</c:v>
                </c:pt>
                <c:pt idx="547">
                  <c:v>47710</c:v>
                </c:pt>
                <c:pt idx="548">
                  <c:v>47741</c:v>
                </c:pt>
                <c:pt idx="549">
                  <c:v>47771</c:v>
                </c:pt>
                <c:pt idx="550">
                  <c:v>47802</c:v>
                </c:pt>
                <c:pt idx="551">
                  <c:v>47832</c:v>
                </c:pt>
                <c:pt idx="552">
                  <c:v>47863</c:v>
                </c:pt>
                <c:pt idx="553">
                  <c:v>47894</c:v>
                </c:pt>
                <c:pt idx="554">
                  <c:v>47922</c:v>
                </c:pt>
                <c:pt idx="555">
                  <c:v>47953</c:v>
                </c:pt>
                <c:pt idx="556">
                  <c:v>47983</c:v>
                </c:pt>
                <c:pt idx="557">
                  <c:v>48014</c:v>
                </c:pt>
                <c:pt idx="558">
                  <c:v>48044</c:v>
                </c:pt>
                <c:pt idx="559">
                  <c:v>48075</c:v>
                </c:pt>
                <c:pt idx="560">
                  <c:v>48106</c:v>
                </c:pt>
                <c:pt idx="561">
                  <c:v>48136</c:v>
                </c:pt>
                <c:pt idx="562">
                  <c:v>48167</c:v>
                </c:pt>
                <c:pt idx="563">
                  <c:v>48197</c:v>
                </c:pt>
                <c:pt idx="564">
                  <c:v>48228</c:v>
                </c:pt>
                <c:pt idx="565">
                  <c:v>48259</c:v>
                </c:pt>
                <c:pt idx="566">
                  <c:v>48288</c:v>
                </c:pt>
                <c:pt idx="567">
                  <c:v>48319</c:v>
                </c:pt>
                <c:pt idx="568">
                  <c:v>48349</c:v>
                </c:pt>
                <c:pt idx="569">
                  <c:v>48380</c:v>
                </c:pt>
                <c:pt idx="570">
                  <c:v>48410</c:v>
                </c:pt>
                <c:pt idx="571">
                  <c:v>48441</c:v>
                </c:pt>
                <c:pt idx="572">
                  <c:v>48472</c:v>
                </c:pt>
                <c:pt idx="573">
                  <c:v>48502</c:v>
                </c:pt>
                <c:pt idx="574">
                  <c:v>48533</c:v>
                </c:pt>
                <c:pt idx="575">
                  <c:v>48563</c:v>
                </c:pt>
                <c:pt idx="576">
                  <c:v>48594</c:v>
                </c:pt>
                <c:pt idx="577">
                  <c:v>48625</c:v>
                </c:pt>
                <c:pt idx="578">
                  <c:v>48653</c:v>
                </c:pt>
                <c:pt idx="579">
                  <c:v>48684</c:v>
                </c:pt>
                <c:pt idx="580">
                  <c:v>48714</c:v>
                </c:pt>
                <c:pt idx="581">
                  <c:v>48745</c:v>
                </c:pt>
                <c:pt idx="582">
                  <c:v>48775</c:v>
                </c:pt>
                <c:pt idx="583">
                  <c:v>48806</c:v>
                </c:pt>
                <c:pt idx="584">
                  <c:v>48837</c:v>
                </c:pt>
                <c:pt idx="585">
                  <c:v>48867</c:v>
                </c:pt>
                <c:pt idx="586">
                  <c:v>48898</c:v>
                </c:pt>
                <c:pt idx="587">
                  <c:v>48928</c:v>
                </c:pt>
                <c:pt idx="588">
                  <c:v>48959</c:v>
                </c:pt>
                <c:pt idx="589">
                  <c:v>48990</c:v>
                </c:pt>
                <c:pt idx="590">
                  <c:v>49018</c:v>
                </c:pt>
                <c:pt idx="591">
                  <c:v>49049</c:v>
                </c:pt>
                <c:pt idx="592">
                  <c:v>49079</c:v>
                </c:pt>
                <c:pt idx="593">
                  <c:v>49110</c:v>
                </c:pt>
                <c:pt idx="594">
                  <c:v>49140</c:v>
                </c:pt>
                <c:pt idx="595">
                  <c:v>49171</c:v>
                </c:pt>
                <c:pt idx="596">
                  <c:v>49202</c:v>
                </c:pt>
                <c:pt idx="597">
                  <c:v>49232</c:v>
                </c:pt>
                <c:pt idx="598">
                  <c:v>49263</c:v>
                </c:pt>
                <c:pt idx="599">
                  <c:v>49293</c:v>
                </c:pt>
                <c:pt idx="600">
                  <c:v>49324</c:v>
                </c:pt>
                <c:pt idx="601">
                  <c:v>49355</c:v>
                </c:pt>
                <c:pt idx="602">
                  <c:v>49383</c:v>
                </c:pt>
                <c:pt idx="603">
                  <c:v>49414</c:v>
                </c:pt>
                <c:pt idx="604">
                  <c:v>49444</c:v>
                </c:pt>
                <c:pt idx="605">
                  <c:v>49475</c:v>
                </c:pt>
                <c:pt idx="606">
                  <c:v>49505</c:v>
                </c:pt>
                <c:pt idx="607">
                  <c:v>49536</c:v>
                </c:pt>
                <c:pt idx="608">
                  <c:v>49567</c:v>
                </c:pt>
                <c:pt idx="609">
                  <c:v>49597</c:v>
                </c:pt>
                <c:pt idx="610">
                  <c:v>49628</c:v>
                </c:pt>
                <c:pt idx="611">
                  <c:v>49658</c:v>
                </c:pt>
                <c:pt idx="612">
                  <c:v>49689</c:v>
                </c:pt>
                <c:pt idx="613">
                  <c:v>49720</c:v>
                </c:pt>
                <c:pt idx="614">
                  <c:v>49749</c:v>
                </c:pt>
                <c:pt idx="615">
                  <c:v>49780</c:v>
                </c:pt>
                <c:pt idx="616">
                  <c:v>49810</c:v>
                </c:pt>
                <c:pt idx="617">
                  <c:v>49841</c:v>
                </c:pt>
                <c:pt idx="618">
                  <c:v>49871</c:v>
                </c:pt>
                <c:pt idx="619">
                  <c:v>49902</c:v>
                </c:pt>
                <c:pt idx="620">
                  <c:v>49933</c:v>
                </c:pt>
                <c:pt idx="621">
                  <c:v>49963</c:v>
                </c:pt>
                <c:pt idx="622">
                  <c:v>49994</c:v>
                </c:pt>
                <c:pt idx="623">
                  <c:v>50024</c:v>
                </c:pt>
                <c:pt idx="624">
                  <c:v>50055</c:v>
                </c:pt>
                <c:pt idx="625">
                  <c:v>50086</c:v>
                </c:pt>
                <c:pt idx="626">
                  <c:v>50114</c:v>
                </c:pt>
                <c:pt idx="627">
                  <c:v>50145</c:v>
                </c:pt>
                <c:pt idx="628">
                  <c:v>50175</c:v>
                </c:pt>
                <c:pt idx="629">
                  <c:v>50206</c:v>
                </c:pt>
                <c:pt idx="630">
                  <c:v>50236</c:v>
                </c:pt>
                <c:pt idx="631">
                  <c:v>50267</c:v>
                </c:pt>
                <c:pt idx="632">
                  <c:v>50298</c:v>
                </c:pt>
                <c:pt idx="633">
                  <c:v>50328</c:v>
                </c:pt>
              </c:numCache>
            </c:numRef>
          </c:xVal>
          <c:yVal>
            <c:numRef>
              <c:f>Discharge!$AQ$2:$AQ$635</c:f>
              <c:numCache>
                <c:formatCode>General</c:formatCode>
                <c:ptCount val="6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1.4630000000000001</c:v>
                </c:pt>
                <c:pt idx="33">
                  <c:v>0.57399999999999995</c:v>
                </c:pt>
                <c:pt idx="34">
                  <c:v>0.27500000000000002</c:v>
                </c:pt>
                <c:pt idx="35">
                  <c:v>0.14599999999999999</c:v>
                </c:pt>
                <c:pt idx="36">
                  <c:v>7.0000000000000007E-2</c:v>
                </c:pt>
                <c:pt idx="37">
                  <c:v>7.0000000000000007E-2</c:v>
                </c:pt>
                <c:pt idx="38">
                  <c:v>0.03</c:v>
                </c:pt>
                <c:pt idx="39">
                  <c:v>2.1999999999999999E-2</c:v>
                </c:pt>
                <c:pt idx="40">
                  <c:v>0.03</c:v>
                </c:pt>
                <c:pt idx="41">
                  <c:v>7.0000000000000007E-2</c:v>
                </c:pt>
                <c:pt idx="42">
                  <c:v>0.48199999999999998</c:v>
                </c:pt>
                <c:pt idx="43">
                  <c:v>1.9279999999999999</c:v>
                </c:pt>
                <c:pt idx="44">
                  <c:v>1.9279999999999999</c:v>
                </c:pt>
                <c:pt idx="45">
                  <c:v>0.8</c:v>
                </c:pt>
                <c:pt idx="46">
                  <c:v>0.27500000000000002</c:v>
                </c:pt>
                <c:pt idx="47">
                  <c:v>0.14599999999999999</c:v>
                </c:pt>
                <c:pt idx="48">
                  <c:v>9.0999999999999998E-2</c:v>
                </c:pt>
                <c:pt idx="49">
                  <c:v>0.03</c:v>
                </c:pt>
                <c:pt idx="50">
                  <c:v>0.03</c:v>
                </c:pt>
                <c:pt idx="51">
                  <c:v>0.04</c:v>
                </c:pt>
                <c:pt idx="52">
                  <c:v>0.04</c:v>
                </c:pt>
                <c:pt idx="53">
                  <c:v>5.3999999999999999E-2</c:v>
                </c:pt>
                <c:pt idx="54">
                  <c:v>0.40300000000000002</c:v>
                </c:pt>
                <c:pt idx="55">
                  <c:v>2.84</c:v>
                </c:pt>
                <c:pt idx="56">
                  <c:v>2.2010000000000001</c:v>
                </c:pt>
                <c:pt idx="57">
                  <c:v>0.68</c:v>
                </c:pt>
                <c:pt idx="58">
                  <c:v>0.33400000000000002</c:v>
                </c:pt>
                <c:pt idx="59">
                  <c:v>0.33400000000000002</c:v>
                </c:pt>
                <c:pt idx="60">
                  <c:v>0.182</c:v>
                </c:pt>
                <c:pt idx="61">
                  <c:v>0.14599999999999999</c:v>
                </c:pt>
                <c:pt idx="62">
                  <c:v>9.0999999999999998E-2</c:v>
                </c:pt>
                <c:pt idx="63">
                  <c:v>5.3999999999999999E-2</c:v>
                </c:pt>
                <c:pt idx="64">
                  <c:v>7.0000000000000007E-2</c:v>
                </c:pt>
                <c:pt idx="65">
                  <c:v>9.0999999999999998E-2</c:v>
                </c:pt>
                <c:pt idx="66">
                  <c:v>0.40300000000000002</c:v>
                </c:pt>
                <c:pt idx="67">
                  <c:v>1.266</c:v>
                </c:pt>
                <c:pt idx="68">
                  <c:v>4.069</c:v>
                </c:pt>
                <c:pt idx="69">
                  <c:v>1.9279999999999999</c:v>
                </c:pt>
                <c:pt idx="70">
                  <c:v>1.0920000000000001</c:v>
                </c:pt>
                <c:pt idx="71">
                  <c:v>0.8</c:v>
                </c:pt>
                <c:pt idx="72">
                  <c:v>0.34399999999999997</c:v>
                </c:pt>
                <c:pt idx="73">
                  <c:v>0.219</c:v>
                </c:pt>
                <c:pt idx="74">
                  <c:v>0.11899999999999999</c:v>
                </c:pt>
                <c:pt idx="75">
                  <c:v>0.11899999999999999</c:v>
                </c:pt>
                <c:pt idx="76">
                  <c:v>0.16600000000000001</c:v>
                </c:pt>
                <c:pt idx="77">
                  <c:v>0.34399999999999997</c:v>
                </c:pt>
                <c:pt idx="78">
                  <c:v>0</c:v>
                </c:pt>
                <c:pt idx="79">
                  <c:v>1.8680000000000001</c:v>
                </c:pt>
                <c:pt idx="80">
                  <c:v>1.724</c:v>
                </c:pt>
                <c:pt idx="81">
                  <c:v>0.66800000000000004</c:v>
                </c:pt>
                <c:pt idx="82">
                  <c:v>0.41599999999999998</c:v>
                </c:pt>
                <c:pt idx="83">
                  <c:v>0.34399999999999997</c:v>
                </c:pt>
                <c:pt idx="84">
                  <c:v>0.27900000000000003</c:v>
                </c:pt>
                <c:pt idx="85">
                  <c:v>0.16600000000000001</c:v>
                </c:pt>
                <c:pt idx="86">
                  <c:v>0.11899999999999999</c:v>
                </c:pt>
                <c:pt idx="87">
                  <c:v>0.08</c:v>
                </c:pt>
                <c:pt idx="88">
                  <c:v>0.11899999999999999</c:v>
                </c:pt>
                <c:pt idx="89">
                  <c:v>0.16600000000000001</c:v>
                </c:pt>
                <c:pt idx="90">
                  <c:v>0.49399999999999999</c:v>
                </c:pt>
                <c:pt idx="91">
                  <c:v>2.4940000000000002</c:v>
                </c:pt>
                <c:pt idx="92">
                  <c:v>2.335</c:v>
                </c:pt>
                <c:pt idx="93">
                  <c:v>1.913</c:v>
                </c:pt>
                <c:pt idx="94">
                  <c:v>0.97899999999999998</c:v>
                </c:pt>
                <c:pt idx="95">
                  <c:v>0.46700000000000003</c:v>
                </c:pt>
                <c:pt idx="96">
                  <c:v>0.27700000000000002</c:v>
                </c:pt>
                <c:pt idx="97">
                  <c:v>0.17499999999999999</c:v>
                </c:pt>
                <c:pt idx="98">
                  <c:v>0.13200000000000001</c:v>
                </c:pt>
                <c:pt idx="99">
                  <c:v>9.5000000000000001E-2</c:v>
                </c:pt>
                <c:pt idx="100">
                  <c:v>0.13200000000000001</c:v>
                </c:pt>
                <c:pt idx="101">
                  <c:v>0.54100000000000004</c:v>
                </c:pt>
                <c:pt idx="102">
                  <c:v>1.653</c:v>
                </c:pt>
                <c:pt idx="103">
                  <c:v>3.64</c:v>
                </c:pt>
                <c:pt idx="104">
                  <c:v>2.4830000000000001</c:v>
                </c:pt>
                <c:pt idx="105">
                  <c:v>1.653</c:v>
                </c:pt>
                <c:pt idx="106">
                  <c:v>0.88200000000000001</c:v>
                </c:pt>
                <c:pt idx="107">
                  <c:v>0.54100000000000004</c:v>
                </c:pt>
                <c:pt idx="108">
                  <c:v>0.39900000000000002</c:v>
                </c:pt>
                <c:pt idx="109">
                  <c:v>0.223</c:v>
                </c:pt>
                <c:pt idx="110">
                  <c:v>0.13200000000000001</c:v>
                </c:pt>
                <c:pt idx="111">
                  <c:v>0.13200000000000001</c:v>
                </c:pt>
                <c:pt idx="112">
                  <c:v>0.17499999999999999</c:v>
                </c:pt>
                <c:pt idx="113">
                  <c:v>0.54100000000000004</c:v>
                </c:pt>
                <c:pt idx="114">
                  <c:v>0.61899999999999999</c:v>
                </c:pt>
                <c:pt idx="115">
                  <c:v>1.913</c:v>
                </c:pt>
                <c:pt idx="116">
                  <c:v>1.7809999999999999</c:v>
                </c:pt>
                <c:pt idx="117">
                  <c:v>0.61899999999999999</c:v>
                </c:pt>
                <c:pt idx="118">
                  <c:v>0.39900000000000002</c:v>
                </c:pt>
                <c:pt idx="119">
                  <c:v>0.223</c:v>
                </c:pt>
                <c:pt idx="120">
                  <c:v>9.5000000000000001E-2</c:v>
                </c:pt>
                <c:pt idx="121">
                  <c:v>1.7999999999999999E-2</c:v>
                </c:pt>
                <c:pt idx="122">
                  <c:v>1.7999999999999999E-2</c:v>
                </c:pt>
                <c:pt idx="123">
                  <c:v>3.6999999999999998E-2</c:v>
                </c:pt>
                <c:pt idx="124">
                  <c:v>6.3E-2</c:v>
                </c:pt>
                <c:pt idx="125">
                  <c:v>0.27700000000000002</c:v>
                </c:pt>
                <c:pt idx="126">
                  <c:v>1.411</c:v>
                </c:pt>
                <c:pt idx="127">
                  <c:v>3.64</c:v>
                </c:pt>
                <c:pt idx="128">
                  <c:v>2.19</c:v>
                </c:pt>
                <c:pt idx="129">
                  <c:v>0.88200000000000001</c:v>
                </c:pt>
                <c:pt idx="130">
                  <c:v>0.54100000000000004</c:v>
                </c:pt>
                <c:pt idx="131">
                  <c:v>0.39900000000000002</c:v>
                </c:pt>
                <c:pt idx="132">
                  <c:v>0.27700000000000002</c:v>
                </c:pt>
                <c:pt idx="133">
                  <c:v>0.17499999999999999</c:v>
                </c:pt>
                <c:pt idx="134">
                  <c:v>0.17499999999999999</c:v>
                </c:pt>
                <c:pt idx="135">
                  <c:v>0.13200000000000001</c:v>
                </c:pt>
                <c:pt idx="136">
                  <c:v>0.17499999999999999</c:v>
                </c:pt>
                <c:pt idx="137">
                  <c:v>1.296</c:v>
                </c:pt>
                <c:pt idx="138">
                  <c:v>2.335</c:v>
                </c:pt>
                <c:pt idx="139">
                  <c:v>2.19</c:v>
                </c:pt>
                <c:pt idx="140">
                  <c:v>2.19</c:v>
                </c:pt>
                <c:pt idx="141">
                  <c:v>1.1859999999999999</c:v>
                </c:pt>
                <c:pt idx="142">
                  <c:v>0.70199999999999996</c:v>
                </c:pt>
                <c:pt idx="143">
                  <c:v>0.39900000000000002</c:v>
                </c:pt>
                <c:pt idx="144">
                  <c:v>0.223</c:v>
                </c:pt>
                <c:pt idx="145">
                  <c:v>9.5000000000000001E-2</c:v>
                </c:pt>
                <c:pt idx="146">
                  <c:v>6.3E-2</c:v>
                </c:pt>
                <c:pt idx="147">
                  <c:v>6.3E-2</c:v>
                </c:pt>
                <c:pt idx="148">
                  <c:v>0.13200000000000001</c:v>
                </c:pt>
                <c:pt idx="149">
                  <c:v>0.223</c:v>
                </c:pt>
                <c:pt idx="150">
                  <c:v>1.53</c:v>
                </c:pt>
                <c:pt idx="151">
                  <c:v>1.913</c:v>
                </c:pt>
                <c:pt idx="152">
                  <c:v>1.7809999999999999</c:v>
                </c:pt>
                <c:pt idx="153">
                  <c:v>1.1859999999999999</c:v>
                </c:pt>
                <c:pt idx="154">
                  <c:v>0.79</c:v>
                </c:pt>
                <c:pt idx="155">
                  <c:v>0.39900000000000002</c:v>
                </c:pt>
                <c:pt idx="156">
                  <c:v>0.17199999999999999</c:v>
                </c:pt>
                <c:pt idx="157">
                  <c:v>0.109</c:v>
                </c:pt>
                <c:pt idx="158">
                  <c:v>9.6000000000000002E-2</c:v>
                </c:pt>
                <c:pt idx="159">
                  <c:v>7.2999999999999995E-2</c:v>
                </c:pt>
                <c:pt idx="160">
                  <c:v>9.6000000000000002E-2</c:v>
                </c:pt>
                <c:pt idx="161">
                  <c:v>0.13800000000000001</c:v>
                </c:pt>
                <c:pt idx="162">
                  <c:v>0.41399999999999998</c:v>
                </c:pt>
                <c:pt idx="163">
                  <c:v>0.79700000000000004</c:v>
                </c:pt>
                <c:pt idx="164">
                  <c:v>1.4750000000000001</c:v>
                </c:pt>
                <c:pt idx="165">
                  <c:v>1.0489999999999999</c:v>
                </c:pt>
                <c:pt idx="166">
                  <c:v>0.625</c:v>
                </c:pt>
                <c:pt idx="167">
                  <c:v>0.51300000000000001</c:v>
                </c:pt>
                <c:pt idx="168">
                  <c:v>0.41399999999999998</c:v>
                </c:pt>
                <c:pt idx="169">
                  <c:v>0.32800000000000001</c:v>
                </c:pt>
                <c:pt idx="170">
                  <c:v>0.254</c:v>
                </c:pt>
                <c:pt idx="171">
                  <c:v>0.23100000000000001</c:v>
                </c:pt>
                <c:pt idx="172">
                  <c:v>0.27700000000000002</c:v>
                </c:pt>
                <c:pt idx="173">
                  <c:v>0.35499999999999998</c:v>
                </c:pt>
                <c:pt idx="174">
                  <c:v>0.51300000000000001</c:v>
                </c:pt>
                <c:pt idx="175">
                  <c:v>0.84399999999999997</c:v>
                </c:pt>
                <c:pt idx="176">
                  <c:v>0.79700000000000004</c:v>
                </c:pt>
                <c:pt idx="177">
                  <c:v>0.84399999999999997</c:v>
                </c:pt>
                <c:pt idx="178">
                  <c:v>0.44600000000000001</c:v>
                </c:pt>
                <c:pt idx="179">
                  <c:v>0.30199999999999999</c:v>
                </c:pt>
                <c:pt idx="180">
                  <c:v>0.21</c:v>
                </c:pt>
                <c:pt idx="181">
                  <c:v>0</c:v>
                </c:pt>
                <c:pt idx="182">
                  <c:v>0.13800000000000001</c:v>
                </c:pt>
                <c:pt idx="183">
                  <c:v>0.13800000000000001</c:v>
                </c:pt>
                <c:pt idx="184">
                  <c:v>0.155</c:v>
                </c:pt>
                <c:pt idx="185">
                  <c:v>0.23100000000000001</c:v>
                </c:pt>
                <c:pt idx="186">
                  <c:v>0.54900000000000004</c:v>
                </c:pt>
                <c:pt idx="187">
                  <c:v>1.0489999999999999</c:v>
                </c:pt>
                <c:pt idx="188">
                  <c:v>1.22</c:v>
                </c:pt>
                <c:pt idx="189">
                  <c:v>0.995</c:v>
                </c:pt>
                <c:pt idx="190">
                  <c:v>0.54900000000000004</c:v>
                </c:pt>
                <c:pt idx="191">
                  <c:v>0.38400000000000001</c:v>
                </c:pt>
                <c:pt idx="192">
                  <c:v>0.27700000000000002</c:v>
                </c:pt>
                <c:pt idx="193">
                  <c:v>0.254</c:v>
                </c:pt>
                <c:pt idx="194">
                  <c:v>0.254</c:v>
                </c:pt>
                <c:pt idx="195">
                  <c:v>0.191</c:v>
                </c:pt>
                <c:pt idx="196">
                  <c:v>0.155</c:v>
                </c:pt>
                <c:pt idx="197">
                  <c:v>0.35499999999999998</c:v>
                </c:pt>
                <c:pt idx="198">
                  <c:v>0.58599999999999997</c:v>
                </c:pt>
                <c:pt idx="199">
                  <c:v>1.4750000000000001</c:v>
                </c:pt>
                <c:pt idx="200">
                  <c:v>1.2809999999999999</c:v>
                </c:pt>
                <c:pt idx="201">
                  <c:v>0.94299999999999995</c:v>
                </c:pt>
                <c:pt idx="202">
                  <c:v>0.58599999999999997</c:v>
                </c:pt>
                <c:pt idx="203">
                  <c:v>0.44600000000000001</c:v>
                </c:pt>
                <c:pt idx="204">
                  <c:v>0.32800000000000001</c:v>
                </c:pt>
                <c:pt idx="205">
                  <c:v>0.23100000000000001</c:v>
                </c:pt>
                <c:pt idx="206">
                  <c:v>0.23100000000000001</c:v>
                </c:pt>
                <c:pt idx="207">
                  <c:v>0.23100000000000001</c:v>
                </c:pt>
                <c:pt idx="208">
                  <c:v>0.21</c:v>
                </c:pt>
                <c:pt idx="209">
                  <c:v>0.254</c:v>
                </c:pt>
                <c:pt idx="210">
                  <c:v>0.44600000000000001</c:v>
                </c:pt>
                <c:pt idx="211">
                  <c:v>1.4750000000000001</c:v>
                </c:pt>
                <c:pt idx="212">
                  <c:v>1.1040000000000001</c:v>
                </c:pt>
                <c:pt idx="213">
                  <c:v>0.70799999999999996</c:v>
                </c:pt>
                <c:pt idx="214">
                  <c:v>0.54900000000000004</c:v>
                </c:pt>
                <c:pt idx="215">
                  <c:v>0.44600000000000001</c:v>
                </c:pt>
                <c:pt idx="216">
                  <c:v>0.41399999999999998</c:v>
                </c:pt>
                <c:pt idx="217">
                  <c:v>0.35499999999999998</c:v>
                </c:pt>
                <c:pt idx="218">
                  <c:v>0.27700000000000002</c:v>
                </c:pt>
                <c:pt idx="219">
                  <c:v>0.254</c:v>
                </c:pt>
                <c:pt idx="220">
                  <c:v>0.23100000000000001</c:v>
                </c:pt>
                <c:pt idx="221">
                  <c:v>0.254</c:v>
                </c:pt>
                <c:pt idx="222">
                  <c:v>0.32800000000000001</c:v>
                </c:pt>
                <c:pt idx="223">
                  <c:v>2.077</c:v>
                </c:pt>
                <c:pt idx="224">
                  <c:v>1.8360000000000001</c:v>
                </c:pt>
                <c:pt idx="225">
                  <c:v>0.995</c:v>
                </c:pt>
                <c:pt idx="226">
                  <c:v>2.5000000000000001E-2</c:v>
                </c:pt>
                <c:pt idx="227">
                  <c:v>1.2E-2</c:v>
                </c:pt>
                <c:pt idx="228">
                  <c:v>6.0000000000000001E-3</c:v>
                </c:pt>
                <c:pt idx="229">
                  <c:v>0</c:v>
                </c:pt>
                <c:pt idx="230">
                  <c:v>0</c:v>
                </c:pt>
                <c:pt idx="231">
                  <c:v>0</c:v>
                </c:pt>
                <c:pt idx="232">
                  <c:v>0</c:v>
                </c:pt>
                <c:pt idx="233">
                  <c:v>1.2E-2</c:v>
                </c:pt>
                <c:pt idx="234">
                  <c:v>0.254</c:v>
                </c:pt>
                <c:pt idx="235">
                  <c:v>0.38400000000000001</c:v>
                </c:pt>
                <c:pt idx="236">
                  <c:v>0.70799999999999996</c:v>
                </c:pt>
                <c:pt idx="237">
                  <c:v>0.51300000000000001</c:v>
                </c:pt>
                <c:pt idx="238">
                  <c:v>0.23100000000000001</c:v>
                </c:pt>
                <c:pt idx="239">
                  <c:v>0.13800000000000001</c:v>
                </c:pt>
                <c:pt idx="240">
                  <c:v>8.4000000000000005E-2</c:v>
                </c:pt>
                <c:pt idx="241">
                  <c:v>6.3E-2</c:v>
                </c:pt>
                <c:pt idx="242">
                  <c:v>4.4999999999999998E-2</c:v>
                </c:pt>
                <c:pt idx="243">
                  <c:v>2.5000000000000001E-2</c:v>
                </c:pt>
                <c:pt idx="244">
                  <c:v>4.4999999999999998E-2</c:v>
                </c:pt>
                <c:pt idx="245">
                  <c:v>7.2999999999999995E-2</c:v>
                </c:pt>
                <c:pt idx="246">
                  <c:v>8.4000000000000005E-2</c:v>
                </c:pt>
                <c:pt idx="247">
                  <c:v>0.89200000000000002</c:v>
                </c:pt>
                <c:pt idx="248">
                  <c:v>1.3440000000000001</c:v>
                </c:pt>
                <c:pt idx="249">
                  <c:v>0.54900000000000004</c:v>
                </c:pt>
                <c:pt idx="250">
                  <c:v>0.38400000000000001</c:v>
                </c:pt>
                <c:pt idx="251">
                  <c:v>0.254</c:v>
                </c:pt>
                <c:pt idx="252">
                  <c:v>0.17199999999999999</c:v>
                </c:pt>
                <c:pt idx="253">
                  <c:v>0.13800000000000001</c:v>
                </c:pt>
                <c:pt idx="254">
                  <c:v>0.123</c:v>
                </c:pt>
                <c:pt idx="255">
                  <c:v>0.123</c:v>
                </c:pt>
                <c:pt idx="256">
                  <c:v>0.123</c:v>
                </c:pt>
                <c:pt idx="257">
                  <c:v>0.21</c:v>
                </c:pt>
                <c:pt idx="258">
                  <c:v>0.30199999999999999</c:v>
                </c:pt>
                <c:pt idx="259">
                  <c:v>1.2809999999999999</c:v>
                </c:pt>
                <c:pt idx="260">
                  <c:v>3.0139999999999998</c:v>
                </c:pt>
                <c:pt idx="261">
                  <c:v>1.994</c:v>
                </c:pt>
                <c:pt idx="262">
                  <c:v>1.161</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0.218</c:v>
                </c:pt>
                <c:pt idx="277">
                  <c:v>8.3000000000000004E-2</c:v>
                </c:pt>
                <c:pt idx="278">
                  <c:v>0.05</c:v>
                </c:pt>
                <c:pt idx="279">
                  <c:v>0.05</c:v>
                </c:pt>
                <c:pt idx="280">
                  <c:v>0.123</c:v>
                </c:pt>
                <c:pt idx="281">
                  <c:v>0.27300000000000002</c:v>
                </c:pt>
                <c:pt idx="282">
                  <c:v>0.89900000000000002</c:v>
                </c:pt>
                <c:pt idx="283">
                  <c:v>1.131</c:v>
                </c:pt>
                <c:pt idx="284">
                  <c:v>1.131</c:v>
                </c:pt>
                <c:pt idx="285">
                  <c:v>0.245</c:v>
                </c:pt>
                <c:pt idx="286">
                  <c:v>0.27300000000000002</c:v>
                </c:pt>
                <c:pt idx="287">
                  <c:v>2.3E-2</c:v>
                </c:pt>
                <c:pt idx="288">
                  <c:v>0</c:v>
                </c:pt>
                <c:pt idx="289">
                  <c:v>0</c:v>
                </c:pt>
                <c:pt idx="290">
                  <c:v>0</c:v>
                </c:pt>
                <c:pt idx="291">
                  <c:v>0</c:v>
                </c:pt>
                <c:pt idx="292">
                  <c:v>0</c:v>
                </c:pt>
                <c:pt idx="293">
                  <c:v>0</c:v>
                </c:pt>
                <c:pt idx="294">
                  <c:v>5.0000000000000001E-3</c:v>
                </c:pt>
                <c:pt idx="295">
                  <c:v>0.36299999999999999</c:v>
                </c:pt>
                <c:pt idx="296">
                  <c:v>0.42899999999999999</c:v>
                </c:pt>
                <c:pt idx="297">
                  <c:v>0.245</c:v>
                </c:pt>
                <c:pt idx="298">
                  <c:v>2.3E-2</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numCache>
            </c:numRef>
          </c:yVal>
          <c:smooth val="0"/>
          <c:extLst xmlns:c16r2="http://schemas.microsoft.com/office/drawing/2015/06/chart">
            <c:ext xmlns:c16="http://schemas.microsoft.com/office/drawing/2014/chart" uri="{C3380CC4-5D6E-409C-BE32-E72D297353CC}">
              <c16:uniqueId val="{00000001-116D-411E-B41E-DE368E5BA762}"/>
            </c:ext>
          </c:extLst>
        </c:ser>
        <c:dLbls>
          <c:showLegendKey val="0"/>
          <c:showVal val="0"/>
          <c:showCatName val="0"/>
          <c:showSerName val="0"/>
          <c:showPercent val="0"/>
          <c:showBubbleSize val="0"/>
        </c:dLbls>
        <c:axId val="189620608"/>
        <c:axId val="189622144"/>
      </c:scatterChart>
      <c:valAx>
        <c:axId val="189620608"/>
        <c:scaling>
          <c:orientation val="minMax"/>
          <c:max val="39868"/>
          <c:min val="31048"/>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622144"/>
        <c:crosses val="autoZero"/>
        <c:crossBetween val="midCat"/>
        <c:majorUnit val="1470"/>
        <c:minorUnit val="25.564"/>
      </c:valAx>
      <c:valAx>
        <c:axId val="189622144"/>
        <c:scaling>
          <c:orientation val="minMax"/>
          <c:max val="50"/>
          <c:min val="0"/>
        </c:scaling>
        <c:delete val="0"/>
        <c:axPos val="l"/>
        <c:majorGridlines>
          <c:spPr>
            <a:ln w="3175">
              <a:solidFill>
                <a:srgbClr val="000000"/>
              </a:solidFill>
              <a:prstDash val="sys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2.3988100388550333E-2"/>
              <c:y val="0.312903564473795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CE"/>
                <a:ea typeface="Arial CE"/>
                <a:cs typeface="Arial CE"/>
              </a:defRPr>
            </a:pPr>
            <a:endParaRPr lang="cs-CZ"/>
          </a:p>
        </c:txPr>
        <c:crossAx val="189620608"/>
        <c:crosses val="autoZero"/>
        <c:crossBetween val="midCat"/>
        <c:majorUnit val="5"/>
        <c:minorUnit val="0.1"/>
      </c:valAx>
      <c:spPr>
        <a:noFill/>
        <a:ln w="12700">
          <a:solidFill>
            <a:srgbClr val="000000"/>
          </a:solidFill>
          <a:prstDash val="solid"/>
        </a:ln>
      </c:spPr>
    </c:plotArea>
    <c:legend>
      <c:legendPos val="r"/>
      <c:layout>
        <c:manualLayout>
          <c:xMode val="edge"/>
          <c:yMode val="edge"/>
          <c:x val="0.5743548075939765"/>
          <c:y val="0.13382010618745382"/>
          <c:w val="0.34925494587973249"/>
          <c:h val="0.11282"/>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5790129245394"/>
          <c:y val="8.1071506671510557E-2"/>
          <c:w val="0.82795101777958902"/>
          <c:h val="0.77419476782189989"/>
        </c:manualLayout>
      </c:layout>
      <c:scatterChart>
        <c:scatterStyle val="lineMarker"/>
        <c:varyColors val="0"/>
        <c:ser>
          <c:idx val="2"/>
          <c:order val="0"/>
          <c:tx>
            <c:strRef>
              <c:f>INPUTdata!$Y$1</c:f>
              <c:strCache>
                <c:ptCount val="1"/>
                <c:pt idx="0">
                  <c:v>Maximal monthly discharge</c:v>
                </c:pt>
              </c:strCache>
            </c:strRef>
          </c:tx>
          <c:spPr>
            <a:ln w="19050">
              <a:solidFill>
                <a:srgbClr val="FFFF00"/>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numCache>
            </c:numRef>
          </c:xVal>
          <c:yVal>
            <c:numRef>
              <c:f>INPUTdata!$Y$2:$Y$1000</c:f>
              <c:numCache>
                <c:formatCode>General</c:formatCode>
                <c:ptCount val="999"/>
                <c:pt idx="0">
                  <c:v>2.8000000000000001E-2</c:v>
                </c:pt>
                <c:pt idx="1">
                  <c:v>5.0000000000000001E-3</c:v>
                </c:pt>
                <c:pt idx="2">
                  <c:v>0.35299999999999998</c:v>
                </c:pt>
                <c:pt idx="3">
                  <c:v>0.78100000000000003</c:v>
                </c:pt>
                <c:pt idx="4">
                  <c:v>3.2690000000000001</c:v>
                </c:pt>
                <c:pt idx="5">
                  <c:v>5.3780000000000001</c:v>
                </c:pt>
                <c:pt idx="6">
                  <c:v>36.615000000000002</c:v>
                </c:pt>
                <c:pt idx="7">
                  <c:v>15.348000000000001</c:v>
                </c:pt>
                <c:pt idx="8">
                  <c:v>11.137</c:v>
                </c:pt>
                <c:pt idx="9">
                  <c:v>24.148</c:v>
                </c:pt>
                <c:pt idx="10">
                  <c:v>1.5920000000000001</c:v>
                </c:pt>
                <c:pt idx="11">
                  <c:v>0.67900000000000005</c:v>
                </c:pt>
                <c:pt idx="12">
                  <c:v>0.58499999999999996</c:v>
                </c:pt>
                <c:pt idx="13">
                  <c:v>0.14699999999999999</c:v>
                </c:pt>
                <c:pt idx="14">
                  <c:v>1.5920000000000001</c:v>
                </c:pt>
                <c:pt idx="15">
                  <c:v>2.1360000000000001</c:v>
                </c:pt>
                <c:pt idx="16">
                  <c:v>6.4850000000000003</c:v>
                </c:pt>
                <c:pt idx="17">
                  <c:v>35.5</c:v>
                </c:pt>
                <c:pt idx="18">
                  <c:v>12.256</c:v>
                </c:pt>
                <c:pt idx="19">
                  <c:v>84.275999999999996</c:v>
                </c:pt>
                <c:pt idx="20">
                  <c:v>11.688000000000001</c:v>
                </c:pt>
                <c:pt idx="21">
                  <c:v>3.806</c:v>
                </c:pt>
                <c:pt idx="22">
                  <c:v>3.1419999999999999</c:v>
                </c:pt>
                <c:pt idx="23">
                  <c:v>2.1360000000000001</c:v>
                </c:pt>
                <c:pt idx="24">
                  <c:v>4.71</c:v>
                </c:pt>
                <c:pt idx="25">
                  <c:v>0.67900000000000005</c:v>
                </c:pt>
                <c:pt idx="26">
                  <c:v>2.665</c:v>
                </c:pt>
                <c:pt idx="27">
                  <c:v>1.282</c:v>
                </c:pt>
                <c:pt idx="28">
                  <c:v>1.9430000000000001</c:v>
                </c:pt>
                <c:pt idx="29">
                  <c:v>21.616</c:v>
                </c:pt>
                <c:pt idx="30">
                  <c:v>13.138999999999999</c:v>
                </c:pt>
                <c:pt idx="31">
                  <c:v>11.97</c:v>
                </c:pt>
                <c:pt idx="32">
                  <c:v>11.411</c:v>
                </c:pt>
                <c:pt idx="33">
                  <c:v>6.2919999999999998</c:v>
                </c:pt>
                <c:pt idx="34">
                  <c:v>6.2919999999999998</c:v>
                </c:pt>
                <c:pt idx="35">
                  <c:v>3.806</c:v>
                </c:pt>
                <c:pt idx="36">
                  <c:v>0.38700000000000001</c:v>
                </c:pt>
                <c:pt idx="37">
                  <c:v>0.46</c:v>
                </c:pt>
                <c:pt idx="38">
                  <c:v>1.6759999999999999</c:v>
                </c:pt>
                <c:pt idx="39">
                  <c:v>2.2360000000000002</c:v>
                </c:pt>
                <c:pt idx="40">
                  <c:v>1.143</c:v>
                </c:pt>
                <c:pt idx="41">
                  <c:v>14.375999999999999</c:v>
                </c:pt>
                <c:pt idx="42">
                  <c:v>11.411</c:v>
                </c:pt>
                <c:pt idx="43">
                  <c:v>36.615000000000002</c:v>
                </c:pt>
                <c:pt idx="44">
                  <c:v>22.86</c:v>
                </c:pt>
                <c:pt idx="45">
                  <c:v>18.876000000000001</c:v>
                </c:pt>
                <c:pt idx="46">
                  <c:v>7.5060000000000002</c:v>
                </c:pt>
                <c:pt idx="47">
                  <c:v>9.8290000000000006</c:v>
                </c:pt>
                <c:pt idx="48">
                  <c:v>7.2939999999999996</c:v>
                </c:pt>
                <c:pt idx="49">
                  <c:v>5.7329999999999997</c:v>
                </c:pt>
                <c:pt idx="50">
                  <c:v>1.3560000000000001</c:v>
                </c:pt>
                <c:pt idx="51">
                  <c:v>11.688000000000001</c:v>
                </c:pt>
                <c:pt idx="52">
                  <c:v>22.86</c:v>
                </c:pt>
                <c:pt idx="53">
                  <c:v>17.411000000000001</c:v>
                </c:pt>
                <c:pt idx="54">
                  <c:v>11.688000000000001</c:v>
                </c:pt>
                <c:pt idx="55">
                  <c:v>41.290999999999997</c:v>
                </c:pt>
                <c:pt idx="56">
                  <c:v>14.695</c:v>
                </c:pt>
                <c:pt idx="57">
                  <c:v>7.2939999999999996</c:v>
                </c:pt>
                <c:pt idx="58">
                  <c:v>1.5920000000000001</c:v>
                </c:pt>
                <c:pt idx="59">
                  <c:v>5.7329999999999997</c:v>
                </c:pt>
                <c:pt idx="60">
                  <c:v>1.0129999999999999</c:v>
                </c:pt>
                <c:pt idx="61">
                  <c:v>0.63100000000000001</c:v>
                </c:pt>
                <c:pt idx="62">
                  <c:v>1.5109999999999999</c:v>
                </c:pt>
                <c:pt idx="63">
                  <c:v>3.5310000000000001</c:v>
                </c:pt>
                <c:pt idx="64">
                  <c:v>18.134</c:v>
                </c:pt>
                <c:pt idx="65">
                  <c:v>11.411</c:v>
                </c:pt>
                <c:pt idx="66">
                  <c:v>25.478000000000002</c:v>
                </c:pt>
                <c:pt idx="67">
                  <c:v>11.137</c:v>
                </c:pt>
                <c:pt idx="68">
                  <c:v>17.411000000000001</c:v>
                </c:pt>
                <c:pt idx="69">
                  <c:v>7.2939999999999996</c:v>
                </c:pt>
                <c:pt idx="70">
                  <c:v>3.806</c:v>
                </c:pt>
                <c:pt idx="71">
                  <c:v>0.46</c:v>
                </c:pt>
                <c:pt idx="72">
                  <c:v>1.143</c:v>
                </c:pt>
                <c:pt idx="73">
                  <c:v>1.3560000000000001</c:v>
                </c:pt>
                <c:pt idx="74">
                  <c:v>2.1360000000000001</c:v>
                </c:pt>
                <c:pt idx="75">
                  <c:v>3.9489999999999998</c:v>
                </c:pt>
                <c:pt idx="76">
                  <c:v>10.602</c:v>
                </c:pt>
                <c:pt idx="77">
                  <c:v>12.840999999999999</c:v>
                </c:pt>
                <c:pt idx="78">
                  <c:v>11.137</c:v>
                </c:pt>
                <c:pt idx="79">
                  <c:v>21.21</c:v>
                </c:pt>
                <c:pt idx="80">
                  <c:v>0</c:v>
                </c:pt>
                <c:pt idx="81">
                  <c:v>0</c:v>
                </c:pt>
                <c:pt idx="82">
                  <c:v>0</c:v>
                </c:pt>
                <c:pt idx="83">
                  <c:v>0</c:v>
                </c:pt>
                <c:pt idx="84">
                  <c:v>8.2509999999999994</c:v>
                </c:pt>
                <c:pt idx="85">
                  <c:v>1.6240000000000001</c:v>
                </c:pt>
                <c:pt idx="86">
                  <c:v>0.68500000000000005</c:v>
                </c:pt>
                <c:pt idx="87">
                  <c:v>4.774</c:v>
                </c:pt>
                <c:pt idx="88">
                  <c:v>12.381</c:v>
                </c:pt>
                <c:pt idx="89">
                  <c:v>12.073</c:v>
                </c:pt>
                <c:pt idx="90">
                  <c:v>0</c:v>
                </c:pt>
                <c:pt idx="91">
                  <c:v>0</c:v>
                </c:pt>
                <c:pt idx="92">
                  <c:v>12.381</c:v>
                </c:pt>
                <c:pt idx="93">
                  <c:v>3.3940000000000001</c:v>
                </c:pt>
                <c:pt idx="94">
                  <c:v>2.5190000000000001</c:v>
                </c:pt>
                <c:pt idx="95">
                  <c:v>0.54600000000000004</c:v>
                </c:pt>
                <c:pt idx="96">
                  <c:v>0.54600000000000004</c:v>
                </c:pt>
                <c:pt idx="97">
                  <c:v>0.193</c:v>
                </c:pt>
                <c:pt idx="98">
                  <c:v>0.84499999999999997</c:v>
                </c:pt>
                <c:pt idx="99">
                  <c:v>2.1930000000000001</c:v>
                </c:pt>
                <c:pt idx="100">
                  <c:v>2.298</c:v>
                </c:pt>
                <c:pt idx="101">
                  <c:v>10.885999999999999</c:v>
                </c:pt>
                <c:pt idx="102">
                  <c:v>5.8659999999999997</c:v>
                </c:pt>
                <c:pt idx="103">
                  <c:v>0</c:v>
                </c:pt>
                <c:pt idx="104">
                  <c:v>12.381</c:v>
                </c:pt>
                <c:pt idx="105">
                  <c:v>6.2610000000000001</c:v>
                </c:pt>
                <c:pt idx="106">
                  <c:v>5.6740000000000004</c:v>
                </c:pt>
                <c:pt idx="107">
                  <c:v>0.54600000000000004</c:v>
                </c:pt>
                <c:pt idx="108">
                  <c:v>0.78900000000000003</c:v>
                </c:pt>
                <c:pt idx="109">
                  <c:v>0.17100000000000001</c:v>
                </c:pt>
                <c:pt idx="110">
                  <c:v>1.802</c:v>
                </c:pt>
                <c:pt idx="111">
                  <c:v>1.54</c:v>
                </c:pt>
                <c:pt idx="112">
                  <c:v>8.2509999999999994</c:v>
                </c:pt>
                <c:pt idx="113">
                  <c:v>8.0129999999999999</c:v>
                </c:pt>
                <c:pt idx="114">
                  <c:v>8.2509999999999994</c:v>
                </c:pt>
                <c:pt idx="115">
                  <c:v>7.7789999999999999</c:v>
                </c:pt>
                <c:pt idx="116">
                  <c:v>7.1029999999999998</c:v>
                </c:pt>
                <c:pt idx="117">
                  <c:v>0</c:v>
                </c:pt>
                <c:pt idx="118">
                  <c:v>3.1269999999999998</c:v>
                </c:pt>
                <c:pt idx="119">
                  <c:v>12.381</c:v>
                </c:pt>
                <c:pt idx="120">
                  <c:v>1.458</c:v>
                </c:pt>
                <c:pt idx="121">
                  <c:v>5.4859999999999998</c:v>
                </c:pt>
                <c:pt idx="122">
                  <c:v>4.774</c:v>
                </c:pt>
                <c:pt idx="123">
                  <c:v>1.54</c:v>
                </c:pt>
                <c:pt idx="124">
                  <c:v>0</c:v>
                </c:pt>
                <c:pt idx="125">
                  <c:v>7.7789999999999999</c:v>
                </c:pt>
                <c:pt idx="126">
                  <c:v>8.4939999999999998</c:v>
                </c:pt>
                <c:pt idx="127">
                  <c:v>11.47</c:v>
                </c:pt>
                <c:pt idx="128">
                  <c:v>0</c:v>
                </c:pt>
                <c:pt idx="129">
                  <c:v>8.2509999999999994</c:v>
                </c:pt>
                <c:pt idx="130">
                  <c:v>2.1930000000000001</c:v>
                </c:pt>
                <c:pt idx="131">
                  <c:v>0.90300000000000002</c:v>
                </c:pt>
                <c:pt idx="132">
                  <c:v>1.38</c:v>
                </c:pt>
                <c:pt idx="133">
                  <c:v>0.90300000000000002</c:v>
                </c:pt>
                <c:pt idx="134">
                  <c:v>0.59</c:v>
                </c:pt>
                <c:pt idx="135">
                  <c:v>3.2589999999999999</c:v>
                </c:pt>
                <c:pt idx="136">
                  <c:v>7.5490000000000004</c:v>
                </c:pt>
                <c:pt idx="137">
                  <c:v>11.769</c:v>
                </c:pt>
                <c:pt idx="138">
                  <c:v>0</c:v>
                </c:pt>
                <c:pt idx="139">
                  <c:v>12.381</c:v>
                </c:pt>
                <c:pt idx="140">
                  <c:v>10.602</c:v>
                </c:pt>
                <c:pt idx="141">
                  <c:v>4.6059999999999999</c:v>
                </c:pt>
                <c:pt idx="142">
                  <c:v>9.5109999999999992</c:v>
                </c:pt>
                <c:pt idx="143">
                  <c:v>4.9459999999999997</c:v>
                </c:pt>
                <c:pt idx="144">
                  <c:v>1.9910000000000001</c:v>
                </c:pt>
                <c:pt idx="145">
                  <c:v>1.3029999999999999</c:v>
                </c:pt>
                <c:pt idx="146">
                  <c:v>1.54</c:v>
                </c:pt>
                <c:pt idx="147">
                  <c:v>2.298</c:v>
                </c:pt>
                <c:pt idx="148">
                  <c:v>9.25</c:v>
                </c:pt>
                <c:pt idx="149">
                  <c:v>8.2509999999999994</c:v>
                </c:pt>
                <c:pt idx="150">
                  <c:v>0</c:v>
                </c:pt>
                <c:pt idx="151">
                  <c:v>0</c:v>
                </c:pt>
                <c:pt idx="152">
                  <c:v>0</c:v>
                </c:pt>
                <c:pt idx="153">
                  <c:v>7.1029999999999998</c:v>
                </c:pt>
                <c:pt idx="154">
                  <c:v>7.5490000000000004</c:v>
                </c:pt>
                <c:pt idx="155">
                  <c:v>2.9990000000000001</c:v>
                </c:pt>
                <c:pt idx="156">
                  <c:v>3.2589999999999999</c:v>
                </c:pt>
                <c:pt idx="157">
                  <c:v>2.407</c:v>
                </c:pt>
                <c:pt idx="158">
                  <c:v>5.6740000000000004</c:v>
                </c:pt>
                <c:pt idx="159">
                  <c:v>3.1269999999999998</c:v>
                </c:pt>
                <c:pt idx="160">
                  <c:v>9.25</c:v>
                </c:pt>
                <c:pt idx="161">
                  <c:v>12.073</c:v>
                </c:pt>
                <c:pt idx="162">
                  <c:v>0</c:v>
                </c:pt>
                <c:pt idx="163">
                  <c:v>0</c:v>
                </c:pt>
                <c:pt idx="164">
                  <c:v>0</c:v>
                </c:pt>
                <c:pt idx="165">
                  <c:v>12.073</c:v>
                </c:pt>
                <c:pt idx="166">
                  <c:v>0</c:v>
                </c:pt>
                <c:pt idx="167">
                  <c:v>1.712</c:v>
                </c:pt>
              </c:numCache>
            </c:numRef>
          </c:yVal>
          <c:smooth val="0"/>
          <c:extLst xmlns:c16r2="http://schemas.microsoft.com/office/drawing/2015/06/chart">
            <c:ext xmlns:c16="http://schemas.microsoft.com/office/drawing/2014/chart" uri="{C3380CC4-5D6E-409C-BE32-E72D297353CC}">
              <c16:uniqueId val="{00000000-511E-4BA1-A90A-2815714963B0}"/>
            </c:ext>
          </c:extLst>
        </c:ser>
        <c:ser>
          <c:idx val="1"/>
          <c:order val="1"/>
          <c:tx>
            <c:strRef>
              <c:f>INPUTdata!$X$1</c:f>
              <c:strCache>
                <c:ptCount val="1"/>
                <c:pt idx="0">
                  <c:v>Mean monthly discharge</c:v>
                </c:pt>
              </c:strCache>
            </c:strRef>
          </c:tx>
          <c:spPr>
            <a:ln w="19050">
              <a:solidFill>
                <a:schemeClr val="accent2"/>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numCache>
            </c:numRef>
          </c:xVal>
          <c:yVal>
            <c:numRef>
              <c:f>INPUTdata!$X$2:$X$1000</c:f>
              <c:numCache>
                <c:formatCode>General</c:formatCode>
                <c:ptCount val="999"/>
                <c:pt idx="0">
                  <c:v>4.0000000000000001E-3</c:v>
                </c:pt>
                <c:pt idx="1">
                  <c:v>0</c:v>
                </c:pt>
                <c:pt idx="2">
                  <c:v>7.9000000000000001E-2</c:v>
                </c:pt>
                <c:pt idx="3">
                  <c:v>0.16400000000000001</c:v>
                </c:pt>
                <c:pt idx="4">
                  <c:v>0.82899999999999996</c:v>
                </c:pt>
                <c:pt idx="5">
                  <c:v>1.536</c:v>
                </c:pt>
                <c:pt idx="6">
                  <c:v>5.944</c:v>
                </c:pt>
                <c:pt idx="7">
                  <c:v>5.59</c:v>
                </c:pt>
                <c:pt idx="8">
                  <c:v>4.0019999999999998</c:v>
                </c:pt>
                <c:pt idx="9">
                  <c:v>6.2450000000000001</c:v>
                </c:pt>
                <c:pt idx="10">
                  <c:v>1.089</c:v>
                </c:pt>
                <c:pt idx="11">
                  <c:v>0.41899999999999998</c:v>
                </c:pt>
                <c:pt idx="12">
                  <c:v>0.22600000000000001</c:v>
                </c:pt>
                <c:pt idx="13">
                  <c:v>8.2000000000000003E-2</c:v>
                </c:pt>
                <c:pt idx="14">
                  <c:v>0.219</c:v>
                </c:pt>
                <c:pt idx="15">
                  <c:v>0.54200000000000004</c:v>
                </c:pt>
                <c:pt idx="16">
                  <c:v>1.51</c:v>
                </c:pt>
                <c:pt idx="17">
                  <c:v>8.8439999999999994</c:v>
                </c:pt>
                <c:pt idx="18">
                  <c:v>4.7050000000000001</c:v>
                </c:pt>
                <c:pt idx="19">
                  <c:v>9.2759999999999998</c:v>
                </c:pt>
                <c:pt idx="20">
                  <c:v>5.0010000000000003</c:v>
                </c:pt>
                <c:pt idx="21">
                  <c:v>2.6850000000000001</c:v>
                </c:pt>
                <c:pt idx="22">
                  <c:v>1.7569999999999999</c:v>
                </c:pt>
                <c:pt idx="23">
                  <c:v>1.1930000000000001</c:v>
                </c:pt>
                <c:pt idx="24">
                  <c:v>1.395</c:v>
                </c:pt>
                <c:pt idx="25">
                  <c:v>0.56999999999999995</c:v>
                </c:pt>
                <c:pt idx="26">
                  <c:v>0.89400000000000002</c:v>
                </c:pt>
                <c:pt idx="27">
                  <c:v>0.77800000000000002</c:v>
                </c:pt>
                <c:pt idx="28">
                  <c:v>0.79300000000000004</c:v>
                </c:pt>
                <c:pt idx="29">
                  <c:v>3.7440000000000002</c:v>
                </c:pt>
                <c:pt idx="30">
                  <c:v>4.4720000000000004</c:v>
                </c:pt>
                <c:pt idx="31">
                  <c:v>4.7450000000000001</c:v>
                </c:pt>
                <c:pt idx="32">
                  <c:v>3.9809999999999999</c:v>
                </c:pt>
                <c:pt idx="33">
                  <c:v>2.5470000000000002</c:v>
                </c:pt>
                <c:pt idx="34">
                  <c:v>1.6220000000000001</c:v>
                </c:pt>
                <c:pt idx="35">
                  <c:v>0.92700000000000005</c:v>
                </c:pt>
                <c:pt idx="36">
                  <c:v>0.27700000000000002</c:v>
                </c:pt>
                <c:pt idx="37">
                  <c:v>0.3</c:v>
                </c:pt>
                <c:pt idx="38">
                  <c:v>0.38700000000000001</c:v>
                </c:pt>
                <c:pt idx="39">
                  <c:v>0.76500000000000001</c:v>
                </c:pt>
                <c:pt idx="40">
                  <c:v>0.29799999999999999</c:v>
                </c:pt>
                <c:pt idx="41">
                  <c:v>3.8119999999999998</c:v>
                </c:pt>
                <c:pt idx="42">
                  <c:v>3.7709999999999999</c:v>
                </c:pt>
                <c:pt idx="43">
                  <c:v>11.218999999999999</c:v>
                </c:pt>
                <c:pt idx="44">
                  <c:v>8.6929999999999996</c:v>
                </c:pt>
                <c:pt idx="45">
                  <c:v>3.5459999999999998</c:v>
                </c:pt>
                <c:pt idx="46">
                  <c:v>0.82199999999999995</c:v>
                </c:pt>
                <c:pt idx="47">
                  <c:v>4.1909999999999998</c:v>
                </c:pt>
                <c:pt idx="48">
                  <c:v>3.6379999999999999</c:v>
                </c:pt>
                <c:pt idx="49">
                  <c:v>2.1520000000000001</c:v>
                </c:pt>
                <c:pt idx="50">
                  <c:v>1.179</c:v>
                </c:pt>
                <c:pt idx="51">
                  <c:v>2.61</c:v>
                </c:pt>
                <c:pt idx="52">
                  <c:v>8.9779999999999998</c:v>
                </c:pt>
                <c:pt idx="53">
                  <c:v>8.7309999999999999</c:v>
                </c:pt>
                <c:pt idx="54">
                  <c:v>4.7389999999999999</c:v>
                </c:pt>
                <c:pt idx="55">
                  <c:v>10.337999999999999</c:v>
                </c:pt>
                <c:pt idx="56">
                  <c:v>7.48</c:v>
                </c:pt>
                <c:pt idx="57">
                  <c:v>1.7629999999999999</c:v>
                </c:pt>
                <c:pt idx="58">
                  <c:v>0.73099999999999998</c:v>
                </c:pt>
                <c:pt idx="59">
                  <c:v>1.2509999999999999</c:v>
                </c:pt>
                <c:pt idx="60">
                  <c:v>0.64200000000000002</c:v>
                </c:pt>
                <c:pt idx="61">
                  <c:v>0.36599999999999999</c:v>
                </c:pt>
                <c:pt idx="62">
                  <c:v>0.36899999999999999</c:v>
                </c:pt>
                <c:pt idx="63">
                  <c:v>0.496</c:v>
                </c:pt>
                <c:pt idx="64">
                  <c:v>3.339</c:v>
                </c:pt>
                <c:pt idx="65">
                  <c:v>3.718</c:v>
                </c:pt>
                <c:pt idx="66">
                  <c:v>6.431</c:v>
                </c:pt>
                <c:pt idx="67">
                  <c:v>5.1440000000000001</c:v>
                </c:pt>
                <c:pt idx="68">
                  <c:v>6.101</c:v>
                </c:pt>
                <c:pt idx="69">
                  <c:v>4.2789999999999999</c:v>
                </c:pt>
                <c:pt idx="70">
                  <c:v>1.7050000000000001</c:v>
                </c:pt>
                <c:pt idx="71">
                  <c:v>0.28199999999999997</c:v>
                </c:pt>
                <c:pt idx="72">
                  <c:v>0.27200000000000002</c:v>
                </c:pt>
                <c:pt idx="73">
                  <c:v>0.26800000000000002</c:v>
                </c:pt>
                <c:pt idx="74">
                  <c:v>0.38600000000000001</c:v>
                </c:pt>
                <c:pt idx="75">
                  <c:v>0.61</c:v>
                </c:pt>
                <c:pt idx="76">
                  <c:v>4.242</c:v>
                </c:pt>
                <c:pt idx="77">
                  <c:v>5.7889999999999997</c:v>
                </c:pt>
                <c:pt idx="78">
                  <c:v>5.48</c:v>
                </c:pt>
                <c:pt idx="79">
                  <c:v>9.6950000000000003</c:v>
                </c:pt>
                <c:pt idx="80">
                  <c:v>0</c:v>
                </c:pt>
                <c:pt idx="81">
                  <c:v>0</c:v>
                </c:pt>
                <c:pt idx="82">
                  <c:v>0</c:v>
                </c:pt>
                <c:pt idx="83">
                  <c:v>0</c:v>
                </c:pt>
                <c:pt idx="84">
                  <c:v>1.6970000000000001</c:v>
                </c:pt>
                <c:pt idx="85">
                  <c:v>0.75800000000000001</c:v>
                </c:pt>
                <c:pt idx="86">
                  <c:v>0.26400000000000001</c:v>
                </c:pt>
                <c:pt idx="87">
                  <c:v>1.298</c:v>
                </c:pt>
                <c:pt idx="88">
                  <c:v>3.71</c:v>
                </c:pt>
                <c:pt idx="89">
                  <c:v>6.63</c:v>
                </c:pt>
                <c:pt idx="90">
                  <c:v>0</c:v>
                </c:pt>
                <c:pt idx="91">
                  <c:v>0</c:v>
                </c:pt>
                <c:pt idx="92">
                  <c:v>6.141</c:v>
                </c:pt>
                <c:pt idx="93">
                  <c:v>1.4450000000000001</c:v>
                </c:pt>
                <c:pt idx="94">
                  <c:v>0.85299999999999998</c:v>
                </c:pt>
                <c:pt idx="95">
                  <c:v>0.33</c:v>
                </c:pt>
                <c:pt idx="96">
                  <c:v>0.222</c:v>
                </c:pt>
                <c:pt idx="97">
                  <c:v>7.0000000000000007E-2</c:v>
                </c:pt>
                <c:pt idx="98">
                  <c:v>7.8E-2</c:v>
                </c:pt>
                <c:pt idx="99">
                  <c:v>0.67700000000000005</c:v>
                </c:pt>
                <c:pt idx="100">
                  <c:v>1.2889999999999999</c:v>
                </c:pt>
                <c:pt idx="101">
                  <c:v>3.4860000000000002</c:v>
                </c:pt>
                <c:pt idx="102">
                  <c:v>1.7030000000000001</c:v>
                </c:pt>
                <c:pt idx="103">
                  <c:v>0</c:v>
                </c:pt>
                <c:pt idx="104">
                  <c:v>7.2060000000000004</c:v>
                </c:pt>
                <c:pt idx="105">
                  <c:v>2.2469999999999999</c:v>
                </c:pt>
                <c:pt idx="106">
                  <c:v>2.077</c:v>
                </c:pt>
                <c:pt idx="107">
                  <c:v>0.378</c:v>
                </c:pt>
                <c:pt idx="108">
                  <c:v>0.251</c:v>
                </c:pt>
                <c:pt idx="109">
                  <c:v>7.1999999999999995E-2</c:v>
                </c:pt>
                <c:pt idx="110">
                  <c:v>0.32600000000000001</c:v>
                </c:pt>
                <c:pt idx="111">
                  <c:v>0.82599999999999996</c:v>
                </c:pt>
                <c:pt idx="112">
                  <c:v>1.0900000000000001</c:v>
                </c:pt>
                <c:pt idx="113">
                  <c:v>2.5</c:v>
                </c:pt>
                <c:pt idx="114">
                  <c:v>1.865</c:v>
                </c:pt>
                <c:pt idx="115">
                  <c:v>2.5179999999999998</c:v>
                </c:pt>
                <c:pt idx="116">
                  <c:v>1.5980000000000001</c:v>
                </c:pt>
                <c:pt idx="117">
                  <c:v>0</c:v>
                </c:pt>
                <c:pt idx="118">
                  <c:v>0.47899999999999998</c:v>
                </c:pt>
                <c:pt idx="119">
                  <c:v>1.83</c:v>
                </c:pt>
                <c:pt idx="120">
                  <c:v>0.30099999999999999</c:v>
                </c:pt>
                <c:pt idx="121">
                  <c:v>1.262</c:v>
                </c:pt>
                <c:pt idx="122">
                  <c:v>0.505</c:v>
                </c:pt>
                <c:pt idx="123">
                  <c:v>0.19</c:v>
                </c:pt>
                <c:pt idx="124">
                  <c:v>0</c:v>
                </c:pt>
                <c:pt idx="125">
                  <c:v>4.2729999999999997</c:v>
                </c:pt>
                <c:pt idx="126">
                  <c:v>3.931</c:v>
                </c:pt>
                <c:pt idx="127">
                  <c:v>4.9509999999999996</c:v>
                </c:pt>
                <c:pt idx="128">
                  <c:v>0</c:v>
                </c:pt>
                <c:pt idx="129">
                  <c:v>3.4489999999999998</c:v>
                </c:pt>
                <c:pt idx="130">
                  <c:v>1.323</c:v>
                </c:pt>
                <c:pt idx="131">
                  <c:v>0.71599999999999997</c:v>
                </c:pt>
                <c:pt idx="132">
                  <c:v>0.46200000000000002</c:v>
                </c:pt>
                <c:pt idx="133">
                  <c:v>0.23300000000000001</c:v>
                </c:pt>
                <c:pt idx="134">
                  <c:v>0.23599999999999999</c:v>
                </c:pt>
                <c:pt idx="135">
                  <c:v>0.55000000000000004</c:v>
                </c:pt>
                <c:pt idx="136">
                  <c:v>3.3079999999999998</c:v>
                </c:pt>
                <c:pt idx="137">
                  <c:v>4.8529999999999998</c:v>
                </c:pt>
                <c:pt idx="138">
                  <c:v>0</c:v>
                </c:pt>
                <c:pt idx="139">
                  <c:v>7.798</c:v>
                </c:pt>
                <c:pt idx="140">
                  <c:v>6.15</c:v>
                </c:pt>
                <c:pt idx="141">
                  <c:v>2.6</c:v>
                </c:pt>
                <c:pt idx="142">
                  <c:v>4.3440000000000003</c:v>
                </c:pt>
                <c:pt idx="143">
                  <c:v>2.5150000000000001</c:v>
                </c:pt>
                <c:pt idx="144">
                  <c:v>1.2709999999999999</c:v>
                </c:pt>
                <c:pt idx="145">
                  <c:v>0.80300000000000005</c:v>
                </c:pt>
                <c:pt idx="146">
                  <c:v>0.76100000000000001</c:v>
                </c:pt>
                <c:pt idx="147">
                  <c:v>1.329</c:v>
                </c:pt>
                <c:pt idx="148">
                  <c:v>3.2370000000000001</c:v>
                </c:pt>
                <c:pt idx="149">
                  <c:v>4.0359999999999996</c:v>
                </c:pt>
                <c:pt idx="150">
                  <c:v>0</c:v>
                </c:pt>
                <c:pt idx="151">
                  <c:v>0</c:v>
                </c:pt>
                <c:pt idx="152">
                  <c:v>0</c:v>
                </c:pt>
                <c:pt idx="153">
                  <c:v>4.26</c:v>
                </c:pt>
                <c:pt idx="154">
                  <c:v>3.6360000000000001</c:v>
                </c:pt>
                <c:pt idx="155">
                  <c:v>2.4489999999999998</c:v>
                </c:pt>
                <c:pt idx="156">
                  <c:v>2.0179999999999998</c:v>
                </c:pt>
                <c:pt idx="157">
                  <c:v>1.589</c:v>
                </c:pt>
                <c:pt idx="158">
                  <c:v>2.1139999999999999</c:v>
                </c:pt>
                <c:pt idx="159">
                  <c:v>1.8</c:v>
                </c:pt>
                <c:pt idx="160">
                  <c:v>4.4370000000000003</c:v>
                </c:pt>
                <c:pt idx="161">
                  <c:v>4.8280000000000003</c:v>
                </c:pt>
                <c:pt idx="162">
                  <c:v>0</c:v>
                </c:pt>
                <c:pt idx="163">
                  <c:v>0</c:v>
                </c:pt>
                <c:pt idx="164">
                  <c:v>0</c:v>
                </c:pt>
                <c:pt idx="165">
                  <c:v>5.6719999999999997</c:v>
                </c:pt>
                <c:pt idx="166">
                  <c:v>0</c:v>
                </c:pt>
                <c:pt idx="167">
                  <c:v>0.78400000000000003</c:v>
                </c:pt>
              </c:numCache>
            </c:numRef>
          </c:yVal>
          <c:smooth val="0"/>
          <c:extLst xmlns:c16r2="http://schemas.microsoft.com/office/drawing/2015/06/chart">
            <c:ext xmlns:c16="http://schemas.microsoft.com/office/drawing/2014/chart" uri="{C3380CC4-5D6E-409C-BE32-E72D297353CC}">
              <c16:uniqueId val="{00000001-511E-4BA1-A90A-2815714963B0}"/>
            </c:ext>
          </c:extLst>
        </c:ser>
        <c:ser>
          <c:idx val="0"/>
          <c:order val="2"/>
          <c:tx>
            <c:strRef>
              <c:f>INPUTdata!$W$1</c:f>
              <c:strCache>
                <c:ptCount val="1"/>
                <c:pt idx="0">
                  <c:v>Minimal monthly discharge</c:v>
                </c:pt>
              </c:strCache>
            </c:strRef>
          </c:tx>
          <c:spPr>
            <a:ln w="19050">
              <a:solidFill>
                <a:srgbClr val="FF0000"/>
              </a:solidFill>
              <a:prstDash val="solid"/>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numCache>
            </c:numRef>
          </c:xVal>
          <c:yVal>
            <c:numRef>
              <c:f>INPUTdata!$W$2:$W$1000</c:f>
              <c:numCache>
                <c:formatCode>General</c:formatCode>
                <c:ptCount val="999"/>
                <c:pt idx="0">
                  <c:v>0</c:v>
                </c:pt>
                <c:pt idx="1">
                  <c:v>0</c:v>
                </c:pt>
                <c:pt idx="2">
                  <c:v>1.2999999999999999E-2</c:v>
                </c:pt>
                <c:pt idx="3">
                  <c:v>4.7E-2</c:v>
                </c:pt>
                <c:pt idx="4">
                  <c:v>0.111</c:v>
                </c:pt>
                <c:pt idx="5">
                  <c:v>0.42199999999999999</c:v>
                </c:pt>
                <c:pt idx="6">
                  <c:v>2.4449999999999998</c:v>
                </c:pt>
                <c:pt idx="7">
                  <c:v>1.4319999999999999</c:v>
                </c:pt>
                <c:pt idx="8">
                  <c:v>1.4319999999999999</c:v>
                </c:pt>
                <c:pt idx="9">
                  <c:v>1.5920000000000001</c:v>
                </c:pt>
                <c:pt idx="10">
                  <c:v>0.58499999999999996</c:v>
                </c:pt>
                <c:pt idx="11">
                  <c:v>0.23599999999999999</c:v>
                </c:pt>
                <c:pt idx="12">
                  <c:v>0.14699999999999999</c:v>
                </c:pt>
                <c:pt idx="13">
                  <c:v>5.8000000000000003E-2</c:v>
                </c:pt>
                <c:pt idx="14">
                  <c:v>3.7999999999999999E-2</c:v>
                </c:pt>
                <c:pt idx="15">
                  <c:v>0.111</c:v>
                </c:pt>
                <c:pt idx="16">
                  <c:v>0.42199999999999999</c:v>
                </c:pt>
                <c:pt idx="17">
                  <c:v>1.282</c:v>
                </c:pt>
                <c:pt idx="18">
                  <c:v>1.9430000000000001</c:v>
                </c:pt>
                <c:pt idx="19">
                  <c:v>2.1360000000000001</c:v>
                </c:pt>
                <c:pt idx="20">
                  <c:v>2.1360000000000001</c:v>
                </c:pt>
                <c:pt idx="21">
                  <c:v>1.9430000000000001</c:v>
                </c:pt>
                <c:pt idx="22">
                  <c:v>1.282</c:v>
                </c:pt>
                <c:pt idx="23">
                  <c:v>0.89200000000000002</c:v>
                </c:pt>
                <c:pt idx="24">
                  <c:v>0.67900000000000005</c:v>
                </c:pt>
                <c:pt idx="25">
                  <c:v>0.42199999999999999</c:v>
                </c:pt>
                <c:pt idx="26">
                  <c:v>0.38700000000000001</c:v>
                </c:pt>
                <c:pt idx="27">
                  <c:v>0.46</c:v>
                </c:pt>
                <c:pt idx="28">
                  <c:v>0.5</c:v>
                </c:pt>
                <c:pt idx="29">
                  <c:v>0.58499999999999996</c:v>
                </c:pt>
                <c:pt idx="30">
                  <c:v>0.95099999999999996</c:v>
                </c:pt>
                <c:pt idx="31">
                  <c:v>1.6759999999999999</c:v>
                </c:pt>
                <c:pt idx="32">
                  <c:v>1.6759999999999999</c:v>
                </c:pt>
                <c:pt idx="33">
                  <c:v>1.3560000000000001</c:v>
                </c:pt>
                <c:pt idx="34">
                  <c:v>0.5</c:v>
                </c:pt>
                <c:pt idx="35">
                  <c:v>0.26300000000000001</c:v>
                </c:pt>
                <c:pt idx="36">
                  <c:v>0.23599999999999999</c:v>
                </c:pt>
                <c:pt idx="37">
                  <c:v>0.111</c:v>
                </c:pt>
                <c:pt idx="38">
                  <c:v>0.111</c:v>
                </c:pt>
                <c:pt idx="39">
                  <c:v>0.188</c:v>
                </c:pt>
                <c:pt idx="40">
                  <c:v>0.188</c:v>
                </c:pt>
                <c:pt idx="41">
                  <c:v>0.32100000000000001</c:v>
                </c:pt>
                <c:pt idx="42">
                  <c:v>1.4319999999999999</c:v>
                </c:pt>
                <c:pt idx="43">
                  <c:v>4.71</c:v>
                </c:pt>
                <c:pt idx="44">
                  <c:v>1.8520000000000001</c:v>
                </c:pt>
                <c:pt idx="45">
                  <c:v>0.78100000000000003</c:v>
                </c:pt>
                <c:pt idx="46">
                  <c:v>0.29099999999999998</c:v>
                </c:pt>
                <c:pt idx="47">
                  <c:v>0.78100000000000003</c:v>
                </c:pt>
                <c:pt idx="48">
                  <c:v>2.1360000000000001</c:v>
                </c:pt>
                <c:pt idx="49">
                  <c:v>1.2110000000000001</c:v>
                </c:pt>
                <c:pt idx="50">
                  <c:v>1.0129999999999999</c:v>
                </c:pt>
                <c:pt idx="51">
                  <c:v>0.78100000000000003</c:v>
                </c:pt>
                <c:pt idx="52">
                  <c:v>3.5310000000000001</c:v>
                </c:pt>
                <c:pt idx="53">
                  <c:v>2.8980000000000001</c:v>
                </c:pt>
                <c:pt idx="54">
                  <c:v>2.2360000000000002</c:v>
                </c:pt>
                <c:pt idx="55">
                  <c:v>3.9489999999999998</c:v>
                </c:pt>
                <c:pt idx="56">
                  <c:v>3.6669999999999998</c:v>
                </c:pt>
                <c:pt idx="57">
                  <c:v>0.67900000000000005</c:v>
                </c:pt>
                <c:pt idx="58">
                  <c:v>0.38700000000000001</c:v>
                </c:pt>
                <c:pt idx="59">
                  <c:v>0.35299999999999998</c:v>
                </c:pt>
                <c:pt idx="60">
                  <c:v>0.42199999999999999</c:v>
                </c:pt>
                <c:pt idx="61">
                  <c:v>0.29099999999999998</c:v>
                </c:pt>
                <c:pt idx="62">
                  <c:v>0.188</c:v>
                </c:pt>
                <c:pt idx="63">
                  <c:v>0.14699999999999999</c:v>
                </c:pt>
                <c:pt idx="64">
                  <c:v>0.5</c:v>
                </c:pt>
                <c:pt idx="65">
                  <c:v>0.95099999999999996</c:v>
                </c:pt>
                <c:pt idx="66">
                  <c:v>2.0379999999999998</c:v>
                </c:pt>
                <c:pt idx="67">
                  <c:v>2.4449999999999998</c:v>
                </c:pt>
                <c:pt idx="68">
                  <c:v>2.339</c:v>
                </c:pt>
                <c:pt idx="69">
                  <c:v>2.339</c:v>
                </c:pt>
                <c:pt idx="70">
                  <c:v>0.5</c:v>
                </c:pt>
                <c:pt idx="71">
                  <c:v>0.188</c:v>
                </c:pt>
                <c:pt idx="72">
                  <c:v>0.16700000000000001</c:v>
                </c:pt>
                <c:pt idx="73">
                  <c:v>0.14699999999999999</c:v>
                </c:pt>
                <c:pt idx="74">
                  <c:v>0.128</c:v>
                </c:pt>
                <c:pt idx="75">
                  <c:v>0.188</c:v>
                </c:pt>
                <c:pt idx="76">
                  <c:v>0.21099999999999999</c:v>
                </c:pt>
                <c:pt idx="77">
                  <c:v>1.2110000000000001</c:v>
                </c:pt>
                <c:pt idx="78">
                  <c:v>2.1360000000000001</c:v>
                </c:pt>
                <c:pt idx="79">
                  <c:v>2.8980000000000001</c:v>
                </c:pt>
                <c:pt idx="80">
                  <c:v>0</c:v>
                </c:pt>
                <c:pt idx="81">
                  <c:v>0</c:v>
                </c:pt>
                <c:pt idx="82">
                  <c:v>0</c:v>
                </c:pt>
                <c:pt idx="83">
                  <c:v>0</c:v>
                </c:pt>
                <c:pt idx="84">
                  <c:v>0.96299999999999997</c:v>
                </c:pt>
                <c:pt idx="85">
                  <c:v>0.17100000000000001</c:v>
                </c:pt>
                <c:pt idx="86">
                  <c:v>0.10100000000000001</c:v>
                </c:pt>
                <c:pt idx="87">
                  <c:v>0.17100000000000001</c:v>
                </c:pt>
                <c:pt idx="88">
                  <c:v>0.84499999999999997</c:v>
                </c:pt>
                <c:pt idx="89">
                  <c:v>2.1930000000000001</c:v>
                </c:pt>
                <c:pt idx="90">
                  <c:v>0</c:v>
                </c:pt>
                <c:pt idx="91">
                  <c:v>0</c:v>
                </c:pt>
                <c:pt idx="92">
                  <c:v>1.712</c:v>
                </c:pt>
                <c:pt idx="93">
                  <c:v>0.63700000000000001</c:v>
                </c:pt>
                <c:pt idx="94">
                  <c:v>0.504</c:v>
                </c:pt>
                <c:pt idx="95">
                  <c:v>0.216</c:v>
                </c:pt>
                <c:pt idx="96">
                  <c:v>7.3999999999999996E-2</c:v>
                </c:pt>
                <c:pt idx="97">
                  <c:v>3.5000000000000003E-2</c:v>
                </c:pt>
                <c:pt idx="98">
                  <c:v>2.1999999999999999E-2</c:v>
                </c:pt>
                <c:pt idx="99">
                  <c:v>3.5000000000000003E-2</c:v>
                </c:pt>
                <c:pt idx="100">
                  <c:v>0.39100000000000001</c:v>
                </c:pt>
                <c:pt idx="101">
                  <c:v>0.39100000000000001</c:v>
                </c:pt>
                <c:pt idx="102">
                  <c:v>0.46400000000000002</c:v>
                </c:pt>
                <c:pt idx="103">
                  <c:v>0</c:v>
                </c:pt>
                <c:pt idx="104">
                  <c:v>2.8740000000000001</c:v>
                </c:pt>
                <c:pt idx="105">
                  <c:v>1.091</c:v>
                </c:pt>
                <c:pt idx="106">
                  <c:v>0.46400000000000002</c:v>
                </c:pt>
                <c:pt idx="107">
                  <c:v>0.24</c:v>
                </c:pt>
                <c:pt idx="108">
                  <c:v>8.6999999999999994E-2</c:v>
                </c:pt>
                <c:pt idx="109">
                  <c:v>2.8000000000000001E-2</c:v>
                </c:pt>
                <c:pt idx="110">
                  <c:v>2.1999999999999999E-2</c:v>
                </c:pt>
                <c:pt idx="111">
                  <c:v>0.26700000000000002</c:v>
                </c:pt>
                <c:pt idx="112">
                  <c:v>7.3999999999999996E-2</c:v>
                </c:pt>
                <c:pt idx="113">
                  <c:v>0.10100000000000001</c:v>
                </c:pt>
                <c:pt idx="114">
                  <c:v>0.29499999999999998</c:v>
                </c:pt>
                <c:pt idx="115">
                  <c:v>0.29499999999999998</c:v>
                </c:pt>
                <c:pt idx="116">
                  <c:v>0.46400000000000002</c:v>
                </c:pt>
                <c:pt idx="117">
                  <c:v>0</c:v>
                </c:pt>
                <c:pt idx="118">
                  <c:v>0.216</c:v>
                </c:pt>
                <c:pt idx="119">
                  <c:v>0.32500000000000001</c:v>
                </c:pt>
                <c:pt idx="120">
                  <c:v>3.5000000000000003E-2</c:v>
                </c:pt>
                <c:pt idx="121">
                  <c:v>2.8000000000000001E-2</c:v>
                </c:pt>
                <c:pt idx="122">
                  <c:v>2.8000000000000001E-2</c:v>
                </c:pt>
                <c:pt idx="123">
                  <c:v>2.8000000000000001E-2</c:v>
                </c:pt>
                <c:pt idx="124">
                  <c:v>0</c:v>
                </c:pt>
                <c:pt idx="125">
                  <c:v>2.1930000000000001</c:v>
                </c:pt>
                <c:pt idx="126">
                  <c:v>1.802</c:v>
                </c:pt>
                <c:pt idx="127">
                  <c:v>1.9910000000000001</c:v>
                </c:pt>
                <c:pt idx="128">
                  <c:v>0</c:v>
                </c:pt>
                <c:pt idx="129">
                  <c:v>1.802</c:v>
                </c:pt>
                <c:pt idx="130">
                  <c:v>0.96299999999999997</c:v>
                </c:pt>
                <c:pt idx="131">
                  <c:v>0.42699999999999999</c:v>
                </c:pt>
                <c:pt idx="132">
                  <c:v>0.151</c:v>
                </c:pt>
                <c:pt idx="133">
                  <c:v>0.13300000000000001</c:v>
                </c:pt>
                <c:pt idx="134">
                  <c:v>0.11600000000000001</c:v>
                </c:pt>
                <c:pt idx="135">
                  <c:v>0.10100000000000001</c:v>
                </c:pt>
                <c:pt idx="136">
                  <c:v>0.17100000000000001</c:v>
                </c:pt>
                <c:pt idx="137">
                  <c:v>1.9910000000000001</c:v>
                </c:pt>
                <c:pt idx="138">
                  <c:v>0</c:v>
                </c:pt>
                <c:pt idx="139">
                  <c:v>4.4420000000000002</c:v>
                </c:pt>
                <c:pt idx="140">
                  <c:v>3.8220000000000001</c:v>
                </c:pt>
                <c:pt idx="141">
                  <c:v>1.23</c:v>
                </c:pt>
                <c:pt idx="142">
                  <c:v>2.0910000000000002</c:v>
                </c:pt>
                <c:pt idx="143">
                  <c:v>1.54</c:v>
                </c:pt>
                <c:pt idx="144">
                  <c:v>0.84499999999999997</c:v>
                </c:pt>
                <c:pt idx="145">
                  <c:v>0.504</c:v>
                </c:pt>
                <c:pt idx="146">
                  <c:v>0.39100000000000001</c:v>
                </c:pt>
                <c:pt idx="147">
                  <c:v>0.73599999999999999</c:v>
                </c:pt>
                <c:pt idx="148">
                  <c:v>1.3029999999999999</c:v>
                </c:pt>
                <c:pt idx="149">
                  <c:v>1.895</c:v>
                </c:pt>
                <c:pt idx="150">
                  <c:v>0</c:v>
                </c:pt>
                <c:pt idx="151">
                  <c:v>0</c:v>
                </c:pt>
                <c:pt idx="152">
                  <c:v>0</c:v>
                </c:pt>
                <c:pt idx="153">
                  <c:v>2.9990000000000001</c:v>
                </c:pt>
                <c:pt idx="154">
                  <c:v>2.407</c:v>
                </c:pt>
                <c:pt idx="155">
                  <c:v>1.895</c:v>
                </c:pt>
                <c:pt idx="156">
                  <c:v>1.458</c:v>
                </c:pt>
                <c:pt idx="157">
                  <c:v>1.38</c:v>
                </c:pt>
                <c:pt idx="158">
                  <c:v>1.3029999999999999</c:v>
                </c:pt>
                <c:pt idx="159">
                  <c:v>1.23</c:v>
                </c:pt>
                <c:pt idx="160">
                  <c:v>1.54</c:v>
                </c:pt>
                <c:pt idx="161">
                  <c:v>2.1930000000000001</c:v>
                </c:pt>
                <c:pt idx="162">
                  <c:v>0</c:v>
                </c:pt>
                <c:pt idx="163">
                  <c:v>0</c:v>
                </c:pt>
                <c:pt idx="164">
                  <c:v>0</c:v>
                </c:pt>
                <c:pt idx="165">
                  <c:v>1.23</c:v>
                </c:pt>
                <c:pt idx="166">
                  <c:v>0</c:v>
                </c:pt>
                <c:pt idx="167">
                  <c:v>0.32500000000000001</c:v>
                </c:pt>
              </c:numCache>
            </c:numRef>
          </c:yVal>
          <c:smooth val="0"/>
          <c:extLst xmlns:c16r2="http://schemas.microsoft.com/office/drawing/2015/06/chart">
            <c:ext xmlns:c16="http://schemas.microsoft.com/office/drawing/2014/chart" uri="{C3380CC4-5D6E-409C-BE32-E72D297353CC}">
              <c16:uniqueId val="{00000002-511E-4BA1-A90A-2815714963B0}"/>
            </c:ext>
          </c:extLst>
        </c:ser>
        <c:dLbls>
          <c:showLegendKey val="0"/>
          <c:showVal val="0"/>
          <c:showCatName val="0"/>
          <c:showSerName val="0"/>
          <c:showPercent val="0"/>
          <c:showBubbleSize val="0"/>
        </c:dLbls>
        <c:axId val="189688448"/>
        <c:axId val="189694336"/>
      </c:scatterChart>
      <c:valAx>
        <c:axId val="189688448"/>
        <c:scaling>
          <c:orientation val="minMax"/>
          <c:max val="42045"/>
          <c:min val="36540"/>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694336"/>
        <c:crosses val="autoZero"/>
        <c:crossBetween val="midCat"/>
        <c:majorUnit val="735"/>
        <c:minorUnit val="25.564"/>
      </c:valAx>
      <c:valAx>
        <c:axId val="189694336"/>
        <c:scaling>
          <c:orientation val="minMax"/>
          <c:max val="50"/>
          <c:min val="0"/>
        </c:scaling>
        <c:delete val="0"/>
        <c:axPos val="l"/>
        <c:majorGridlines>
          <c:spPr>
            <a:ln w="3175">
              <a:solidFill>
                <a:srgbClr val="000000"/>
              </a:solidFill>
              <a:prstDash val="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1.2971443808944843E-2"/>
              <c:y val="0.3129036111111110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cs-CZ"/>
          </a:p>
        </c:txPr>
        <c:crossAx val="189688448"/>
        <c:crosses val="autoZero"/>
        <c:crossBetween val="midCat"/>
        <c:majorUnit val="5"/>
        <c:minorUnit val="0.1"/>
      </c:valAx>
      <c:spPr>
        <a:noFill/>
        <a:ln w="12700">
          <a:solidFill>
            <a:srgbClr val="000000"/>
          </a:solidFill>
          <a:prstDash val="solid"/>
        </a:ln>
      </c:spPr>
    </c:plotArea>
    <c:legend>
      <c:legendPos val="r"/>
      <c:layout>
        <c:manualLayout>
          <c:xMode val="edge"/>
          <c:yMode val="edge"/>
          <c:x val="0.48296344549394926"/>
          <c:y val="0.10932710858884237"/>
          <c:w val="0.42615674806990922"/>
          <c:h val="0.18058583333333333"/>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4648936675817"/>
          <c:y val="8.3871094063048685E-2"/>
          <c:w val="0.82795101777958902"/>
          <c:h val="0.77419476782189989"/>
        </c:manualLayout>
      </c:layout>
      <c:scatterChart>
        <c:scatterStyle val="lineMarker"/>
        <c:varyColors val="0"/>
        <c:ser>
          <c:idx val="2"/>
          <c:order val="0"/>
          <c:tx>
            <c:strRef>
              <c:f>INPUTdata!$Y$1</c:f>
              <c:strCache>
                <c:ptCount val="1"/>
                <c:pt idx="0">
                  <c:v>Maximal monthly discharge</c:v>
                </c:pt>
              </c:strCache>
            </c:strRef>
          </c:tx>
          <c:spPr>
            <a:ln w="19050">
              <a:solidFill>
                <a:srgbClr val="FFFF00"/>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INPUTdata!$Y$2:$Y$1000</c:f>
              <c:numCache>
                <c:formatCode>General</c:formatCode>
                <c:ptCount val="999"/>
                <c:pt idx="0">
                  <c:v>0.35299999999999998</c:v>
                </c:pt>
                <c:pt idx="1">
                  <c:v>0.17899999999999999</c:v>
                </c:pt>
                <c:pt idx="2">
                  <c:v>0.10299999999999999</c:v>
                </c:pt>
                <c:pt idx="3">
                  <c:v>0.32500000000000001</c:v>
                </c:pt>
                <c:pt idx="4">
                  <c:v>2.4990000000000001</c:v>
                </c:pt>
                <c:pt idx="5">
                  <c:v>5.49</c:v>
                </c:pt>
                <c:pt idx="6">
                  <c:v>8.1959999999999997</c:v>
                </c:pt>
                <c:pt idx="7">
                  <c:v>9.8949999999999996</c:v>
                </c:pt>
                <c:pt idx="8">
                  <c:v>4.9530000000000003</c:v>
                </c:pt>
                <c:pt idx="9">
                  <c:v>9.1989999999999998</c:v>
                </c:pt>
                <c:pt idx="10">
                  <c:v>3.637</c:v>
                </c:pt>
                <c:pt idx="11">
                  <c:v>0.92300000000000004</c:v>
                </c:pt>
                <c:pt idx="12">
                  <c:v>0</c:v>
                </c:pt>
                <c:pt idx="13">
                  <c:v>0</c:v>
                </c:pt>
                <c:pt idx="14">
                  <c:v>0.35299999999999998</c:v>
                </c:pt>
                <c:pt idx="15">
                  <c:v>0.247</c:v>
                </c:pt>
                <c:pt idx="16">
                  <c:v>0.158</c:v>
                </c:pt>
                <c:pt idx="17">
                  <c:v>0.442</c:v>
                </c:pt>
                <c:pt idx="18">
                  <c:v>5.49</c:v>
                </c:pt>
                <c:pt idx="19">
                  <c:v>9.1989999999999998</c:v>
                </c:pt>
                <c:pt idx="20">
                  <c:v>21.161999999999999</c:v>
                </c:pt>
                <c:pt idx="21">
                  <c:v>2.766</c:v>
                </c:pt>
                <c:pt idx="22">
                  <c:v>2.3690000000000002</c:v>
                </c:pt>
                <c:pt idx="23">
                  <c:v>0.64500000000000002</c:v>
                </c:pt>
                <c:pt idx="24">
                  <c:v>0.38100000000000001</c:v>
                </c:pt>
                <c:pt idx="25">
                  <c:v>0.20100000000000001</c:v>
                </c:pt>
                <c:pt idx="26">
                  <c:v>8.6999999999999994E-2</c:v>
                </c:pt>
                <c:pt idx="27">
                  <c:v>7.1999999999999995E-2</c:v>
                </c:pt>
                <c:pt idx="28">
                  <c:v>0.68200000000000005</c:v>
                </c:pt>
                <c:pt idx="29">
                  <c:v>2.4990000000000001</c:v>
                </c:pt>
                <c:pt idx="30">
                  <c:v>7.2430000000000003</c:v>
                </c:pt>
                <c:pt idx="31">
                  <c:v>14.795</c:v>
                </c:pt>
                <c:pt idx="32">
                  <c:v>8.3049999999999997</c:v>
                </c:pt>
                <c:pt idx="33">
                  <c:v>4.6070000000000002</c:v>
                </c:pt>
                <c:pt idx="34">
                  <c:v>1.0549999999999999</c:v>
                </c:pt>
                <c:pt idx="35">
                  <c:v>0.50600000000000001</c:v>
                </c:pt>
                <c:pt idx="36">
                  <c:v>0.27200000000000002</c:v>
                </c:pt>
                <c:pt idx="37">
                  <c:v>0.158</c:v>
                </c:pt>
                <c:pt idx="38">
                  <c:v>0.12</c:v>
                </c:pt>
                <c:pt idx="39">
                  <c:v>3.5000000000000003E-2</c:v>
                </c:pt>
                <c:pt idx="40">
                  <c:v>0.68200000000000005</c:v>
                </c:pt>
                <c:pt idx="41">
                  <c:v>1.147</c:v>
                </c:pt>
                <c:pt idx="42">
                  <c:v>5.49</c:v>
                </c:pt>
                <c:pt idx="43">
                  <c:v>7.0380000000000003</c:v>
                </c:pt>
                <c:pt idx="44">
                  <c:v>5.8620000000000001</c:v>
                </c:pt>
                <c:pt idx="45">
                  <c:v>4.1100000000000003</c:v>
                </c:pt>
                <c:pt idx="46">
                  <c:v>1.01</c:v>
                </c:pt>
                <c:pt idx="47">
                  <c:v>0.53900000000000003</c:v>
                </c:pt>
                <c:pt idx="48">
                  <c:v>0.27200000000000002</c:v>
                </c:pt>
                <c:pt idx="49">
                  <c:v>0.13900000000000001</c:v>
                </c:pt>
                <c:pt idx="50">
                  <c:v>7.1999999999999995E-2</c:v>
                </c:pt>
                <c:pt idx="51">
                  <c:v>0.10299999999999999</c:v>
                </c:pt>
                <c:pt idx="52">
                  <c:v>0.223</c:v>
                </c:pt>
                <c:pt idx="53">
                  <c:v>1.7669999999999999</c:v>
                </c:pt>
                <c:pt idx="54">
                  <c:v>6.835</c:v>
                </c:pt>
                <c:pt idx="55">
                  <c:v>14.795</c:v>
                </c:pt>
                <c:pt idx="56">
                  <c:v>5.8620000000000001</c:v>
                </c:pt>
                <c:pt idx="57">
                  <c:v>4.6070000000000002</c:v>
                </c:pt>
                <c:pt idx="58">
                  <c:v>1.101</c:v>
                </c:pt>
                <c:pt idx="59">
                  <c:v>0.92300000000000004</c:v>
                </c:pt>
                <c:pt idx="60">
                  <c:v>0.27200000000000002</c:v>
                </c:pt>
                <c:pt idx="61">
                  <c:v>0.158</c:v>
                </c:pt>
                <c:pt idx="62">
                  <c:v>0.20100000000000001</c:v>
                </c:pt>
                <c:pt idx="63">
                  <c:v>5.8000000000000003E-2</c:v>
                </c:pt>
                <c:pt idx="64">
                  <c:v>0.38100000000000001</c:v>
                </c:pt>
                <c:pt idx="65">
                  <c:v>3.9489999999999998</c:v>
                </c:pt>
                <c:pt idx="66">
                  <c:v>5.7679999999999998</c:v>
                </c:pt>
                <c:pt idx="67">
                  <c:v>7.8719999999999999</c:v>
                </c:pt>
                <c:pt idx="68">
                  <c:v>14.795</c:v>
                </c:pt>
                <c:pt idx="69">
                  <c:v>3.262</c:v>
                </c:pt>
                <c:pt idx="70">
                  <c:v>0.96599999999999997</c:v>
                </c:pt>
                <c:pt idx="71">
                  <c:v>0.41099999999999998</c:v>
                </c:pt>
                <c:pt idx="72">
                  <c:v>0.27200000000000002</c:v>
                </c:pt>
                <c:pt idx="73">
                  <c:v>0.19600000000000001</c:v>
                </c:pt>
                <c:pt idx="74">
                  <c:v>7.3999999999999996E-2</c:v>
                </c:pt>
                <c:pt idx="75">
                  <c:v>0</c:v>
                </c:pt>
                <c:pt idx="76">
                  <c:v>0</c:v>
                </c:pt>
                <c:pt idx="77">
                  <c:v>2.5329999999999999</c:v>
                </c:pt>
                <c:pt idx="78">
                  <c:v>0</c:v>
                </c:pt>
                <c:pt idx="79">
                  <c:v>0</c:v>
                </c:pt>
                <c:pt idx="80">
                  <c:v>3.9580000000000002</c:v>
                </c:pt>
                <c:pt idx="81">
                  <c:v>11.295</c:v>
                </c:pt>
                <c:pt idx="82">
                  <c:v>2.0550000000000002</c:v>
                </c:pt>
                <c:pt idx="83">
                  <c:v>0.77500000000000002</c:v>
                </c:pt>
                <c:pt idx="84">
                  <c:v>0.32800000000000001</c:v>
                </c:pt>
                <c:pt idx="85">
                  <c:v>0.19600000000000001</c:v>
                </c:pt>
                <c:pt idx="86">
                  <c:v>0.3</c:v>
                </c:pt>
                <c:pt idx="87">
                  <c:v>0.19600000000000001</c:v>
                </c:pt>
                <c:pt idx="88">
                  <c:v>0.66300000000000003</c:v>
                </c:pt>
                <c:pt idx="89">
                  <c:v>2.472</c:v>
                </c:pt>
                <c:pt idx="90">
                  <c:v>4.484</c:v>
                </c:pt>
                <c:pt idx="91">
                  <c:v>5.359</c:v>
                </c:pt>
                <c:pt idx="92">
                  <c:v>0</c:v>
                </c:pt>
                <c:pt idx="93">
                  <c:v>5.6070000000000002</c:v>
                </c:pt>
                <c:pt idx="94">
                  <c:v>1.3120000000000001</c:v>
                </c:pt>
                <c:pt idx="95">
                  <c:v>0.74</c:v>
                </c:pt>
                <c:pt idx="96">
                  <c:v>0.41899999999999998</c:v>
                </c:pt>
                <c:pt idx="97">
                  <c:v>0.27200000000000002</c:v>
                </c:pt>
                <c:pt idx="98">
                  <c:v>0.15</c:v>
                </c:pt>
                <c:pt idx="99">
                  <c:v>0.45200000000000001</c:v>
                </c:pt>
                <c:pt idx="100">
                  <c:v>3.5270000000000001</c:v>
                </c:pt>
                <c:pt idx="101">
                  <c:v>4.8739999999999997</c:v>
                </c:pt>
                <c:pt idx="102">
                  <c:v>0</c:v>
                </c:pt>
                <c:pt idx="103">
                  <c:v>5.2770000000000001</c:v>
                </c:pt>
                <c:pt idx="104">
                  <c:v>0</c:v>
                </c:pt>
                <c:pt idx="105">
                  <c:v>2.23</c:v>
                </c:pt>
                <c:pt idx="106">
                  <c:v>1.361</c:v>
                </c:pt>
                <c:pt idx="107">
                  <c:v>0.66300000000000003</c:v>
                </c:pt>
                <c:pt idx="108">
                  <c:v>0.41899999999999998</c:v>
                </c:pt>
                <c:pt idx="109">
                  <c:v>0.3</c:v>
                </c:pt>
                <c:pt idx="110">
                  <c:v>0.19600000000000001</c:v>
                </c:pt>
                <c:pt idx="111">
                  <c:v>0.22</c:v>
                </c:pt>
                <c:pt idx="112">
                  <c:v>0.27200000000000002</c:v>
                </c:pt>
                <c:pt idx="113">
                  <c:v>3.048</c:v>
                </c:pt>
                <c:pt idx="114">
                  <c:v>3.5979999999999999</c:v>
                </c:pt>
                <c:pt idx="115">
                  <c:v>4.032</c:v>
                </c:pt>
                <c:pt idx="116">
                  <c:v>4.9539999999999997</c:v>
                </c:pt>
                <c:pt idx="117">
                  <c:v>4.407</c:v>
                </c:pt>
                <c:pt idx="118">
                  <c:v>1.3120000000000001</c:v>
                </c:pt>
                <c:pt idx="119">
                  <c:v>0.625</c:v>
                </c:pt>
                <c:pt idx="120">
                  <c:v>0.35799999999999998</c:v>
                </c:pt>
                <c:pt idx="121">
                  <c:v>0.19600000000000001</c:v>
                </c:pt>
                <c:pt idx="122">
                  <c:v>4.2999999999999997E-2</c:v>
                </c:pt>
                <c:pt idx="123">
                  <c:v>0.02</c:v>
                </c:pt>
                <c:pt idx="124">
                  <c:v>0.90300000000000002</c:v>
                </c:pt>
                <c:pt idx="125">
                  <c:v>2.9820000000000002</c:v>
                </c:pt>
                <c:pt idx="126">
                  <c:v>4.8739999999999997</c:v>
                </c:pt>
                <c:pt idx="127">
                  <c:v>0</c:v>
                </c:pt>
                <c:pt idx="128">
                  <c:v>0</c:v>
                </c:pt>
                <c:pt idx="129">
                  <c:v>3.25</c:v>
                </c:pt>
                <c:pt idx="130">
                  <c:v>1.7749999999999999</c:v>
                </c:pt>
                <c:pt idx="131">
                  <c:v>1.077</c:v>
                </c:pt>
                <c:pt idx="132">
                  <c:v>0.58899999999999997</c:v>
                </c:pt>
                <c:pt idx="133">
                  <c:v>0.41899999999999998</c:v>
                </c:pt>
                <c:pt idx="134">
                  <c:v>0.41899999999999998</c:v>
                </c:pt>
                <c:pt idx="135">
                  <c:v>0.3</c:v>
                </c:pt>
                <c:pt idx="136">
                  <c:v>0.81899999999999995</c:v>
                </c:pt>
                <c:pt idx="137">
                  <c:v>2.0550000000000002</c:v>
                </c:pt>
                <c:pt idx="138">
                  <c:v>5.524</c:v>
                </c:pt>
                <c:pt idx="139">
                  <c:v>0</c:v>
                </c:pt>
                <c:pt idx="140">
                  <c:v>6.3780000000000001</c:v>
                </c:pt>
                <c:pt idx="141">
                  <c:v>3.4569999999999999</c:v>
                </c:pt>
                <c:pt idx="142">
                  <c:v>0.98799999999999999</c:v>
                </c:pt>
                <c:pt idx="143">
                  <c:v>0.625</c:v>
                </c:pt>
                <c:pt idx="144">
                  <c:v>0.32800000000000001</c:v>
                </c:pt>
                <c:pt idx="145">
                  <c:v>0.129</c:v>
                </c:pt>
                <c:pt idx="146">
                  <c:v>0</c:v>
                </c:pt>
                <c:pt idx="147">
                  <c:v>1.998</c:v>
                </c:pt>
                <c:pt idx="148">
                  <c:v>0.70099999999999996</c:v>
                </c:pt>
                <c:pt idx="149">
                  <c:v>1.885</c:v>
                </c:pt>
                <c:pt idx="150">
                  <c:v>11.622</c:v>
                </c:pt>
                <c:pt idx="151">
                  <c:v>0</c:v>
                </c:pt>
                <c:pt idx="152">
                  <c:v>0</c:v>
                </c:pt>
                <c:pt idx="153">
                  <c:v>1.3120000000000001</c:v>
                </c:pt>
                <c:pt idx="154">
                  <c:v>0.66300000000000003</c:v>
                </c:pt>
                <c:pt idx="155">
                  <c:v>0.41899999999999998</c:v>
                </c:pt>
                <c:pt idx="156">
                  <c:v>0.15</c:v>
                </c:pt>
                <c:pt idx="157">
                  <c:v>0.02</c:v>
                </c:pt>
                <c:pt idx="158">
                  <c:v>0</c:v>
                </c:pt>
                <c:pt idx="159">
                  <c:v>0</c:v>
                </c:pt>
                <c:pt idx="160">
                  <c:v>1.41</c:v>
                </c:pt>
                <c:pt idx="161">
                  <c:v>0</c:v>
                </c:pt>
                <c:pt idx="162">
                  <c:v>7.9320000000000004</c:v>
                </c:pt>
                <c:pt idx="163">
                  <c:v>0</c:v>
                </c:pt>
                <c:pt idx="164">
                  <c:v>6.29</c:v>
                </c:pt>
                <c:pt idx="165">
                  <c:v>7.2770000000000001</c:v>
                </c:pt>
                <c:pt idx="166">
                  <c:v>1.077</c:v>
                </c:pt>
                <c:pt idx="167">
                  <c:v>0.55300000000000005</c:v>
                </c:pt>
                <c:pt idx="168">
                  <c:v>0.22</c:v>
                </c:pt>
                <c:pt idx="169">
                  <c:v>5.8000000000000003E-2</c:v>
                </c:pt>
                <c:pt idx="170">
                  <c:v>0.15</c:v>
                </c:pt>
                <c:pt idx="171">
                  <c:v>0.109</c:v>
                </c:pt>
                <c:pt idx="172">
                  <c:v>2.472</c:v>
                </c:pt>
                <c:pt idx="173">
                  <c:v>4.484</c:v>
                </c:pt>
                <c:pt idx="174">
                  <c:v>8.1229999999999993</c:v>
                </c:pt>
                <c:pt idx="175">
                  <c:v>0</c:v>
                </c:pt>
                <c:pt idx="176">
                  <c:v>0</c:v>
                </c:pt>
                <c:pt idx="177">
                  <c:v>7.4619999999999997</c:v>
                </c:pt>
                <c:pt idx="178">
                  <c:v>2.722</c:v>
                </c:pt>
                <c:pt idx="179">
                  <c:v>1.361</c:v>
                </c:pt>
              </c:numCache>
            </c:numRef>
          </c:yVal>
          <c:smooth val="0"/>
          <c:extLst xmlns:c16r2="http://schemas.microsoft.com/office/drawing/2015/06/chart">
            <c:ext xmlns:c16="http://schemas.microsoft.com/office/drawing/2014/chart" uri="{C3380CC4-5D6E-409C-BE32-E72D297353CC}">
              <c16:uniqueId val="{00000000-E4B2-4838-B65C-E34B88941B20}"/>
            </c:ext>
          </c:extLst>
        </c:ser>
        <c:ser>
          <c:idx val="1"/>
          <c:order val="1"/>
          <c:tx>
            <c:strRef>
              <c:f>INPUTdata!$X$1</c:f>
              <c:strCache>
                <c:ptCount val="1"/>
                <c:pt idx="0">
                  <c:v>Mean monthly discharge</c:v>
                </c:pt>
              </c:strCache>
            </c:strRef>
          </c:tx>
          <c:spPr>
            <a:ln w="19050">
              <a:solidFill>
                <a:schemeClr val="accent2"/>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INPUTdata!$X$2:$X$1000</c:f>
              <c:numCache>
                <c:formatCode>General</c:formatCode>
                <c:ptCount val="999"/>
                <c:pt idx="0">
                  <c:v>0.26</c:v>
                </c:pt>
                <c:pt idx="1">
                  <c:v>0.13100000000000001</c:v>
                </c:pt>
                <c:pt idx="2">
                  <c:v>6.0999999999999999E-2</c:v>
                </c:pt>
                <c:pt idx="3">
                  <c:v>9.7000000000000003E-2</c:v>
                </c:pt>
                <c:pt idx="4">
                  <c:v>0.67200000000000004</c:v>
                </c:pt>
                <c:pt idx="5">
                  <c:v>3.1110000000000002</c:v>
                </c:pt>
                <c:pt idx="6">
                  <c:v>4.0359999999999996</c:v>
                </c:pt>
                <c:pt idx="7">
                  <c:v>3.8730000000000002</c:v>
                </c:pt>
                <c:pt idx="8">
                  <c:v>2.9380000000000002</c:v>
                </c:pt>
                <c:pt idx="9">
                  <c:v>3.3010000000000002</c:v>
                </c:pt>
                <c:pt idx="10">
                  <c:v>1.629</c:v>
                </c:pt>
                <c:pt idx="11">
                  <c:v>0.69599999999999995</c:v>
                </c:pt>
                <c:pt idx="12">
                  <c:v>0</c:v>
                </c:pt>
                <c:pt idx="13">
                  <c:v>0</c:v>
                </c:pt>
                <c:pt idx="14">
                  <c:v>0.28499999999999998</c:v>
                </c:pt>
                <c:pt idx="15">
                  <c:v>0.19800000000000001</c:v>
                </c:pt>
                <c:pt idx="16">
                  <c:v>0.11899999999999999</c:v>
                </c:pt>
                <c:pt idx="17">
                  <c:v>0.154</c:v>
                </c:pt>
                <c:pt idx="18">
                  <c:v>2.0649999999999999</c:v>
                </c:pt>
                <c:pt idx="19">
                  <c:v>5.9640000000000004</c:v>
                </c:pt>
                <c:pt idx="20">
                  <c:v>5.9710000000000001</c:v>
                </c:pt>
                <c:pt idx="21">
                  <c:v>2.0209999999999999</c:v>
                </c:pt>
                <c:pt idx="22">
                  <c:v>1.1319999999999999</c:v>
                </c:pt>
                <c:pt idx="23">
                  <c:v>0.50900000000000001</c:v>
                </c:pt>
                <c:pt idx="24">
                  <c:v>0.29499999999999998</c:v>
                </c:pt>
                <c:pt idx="25">
                  <c:v>0.14499999999999999</c:v>
                </c:pt>
                <c:pt idx="26">
                  <c:v>7.0999999999999994E-2</c:v>
                </c:pt>
                <c:pt idx="27">
                  <c:v>3.3000000000000002E-2</c:v>
                </c:pt>
                <c:pt idx="28">
                  <c:v>0.06</c:v>
                </c:pt>
                <c:pt idx="29">
                  <c:v>0.627</c:v>
                </c:pt>
                <c:pt idx="30">
                  <c:v>1.363</c:v>
                </c:pt>
                <c:pt idx="31">
                  <c:v>4.93</c:v>
                </c:pt>
                <c:pt idx="32">
                  <c:v>3.9529999999999998</c:v>
                </c:pt>
                <c:pt idx="33">
                  <c:v>1.931</c:v>
                </c:pt>
                <c:pt idx="34">
                  <c:v>0.746</c:v>
                </c:pt>
                <c:pt idx="35">
                  <c:v>0.4</c:v>
                </c:pt>
                <c:pt idx="36">
                  <c:v>0.19900000000000001</c:v>
                </c:pt>
                <c:pt idx="37">
                  <c:v>9.7000000000000003E-2</c:v>
                </c:pt>
                <c:pt idx="38">
                  <c:v>6.4000000000000001E-2</c:v>
                </c:pt>
                <c:pt idx="39">
                  <c:v>2.1000000000000001E-2</c:v>
                </c:pt>
                <c:pt idx="40">
                  <c:v>7.1999999999999995E-2</c:v>
                </c:pt>
                <c:pt idx="41">
                  <c:v>0.58899999999999997</c:v>
                </c:pt>
                <c:pt idx="42">
                  <c:v>2.5489999999999999</c:v>
                </c:pt>
                <c:pt idx="43">
                  <c:v>3.8370000000000002</c:v>
                </c:pt>
                <c:pt idx="44">
                  <c:v>3.7130000000000001</c:v>
                </c:pt>
                <c:pt idx="45">
                  <c:v>2.3119999999999998</c:v>
                </c:pt>
                <c:pt idx="46">
                  <c:v>0.76500000000000001</c:v>
                </c:pt>
                <c:pt idx="47">
                  <c:v>0.41499999999999998</c:v>
                </c:pt>
                <c:pt idx="48">
                  <c:v>0.217</c:v>
                </c:pt>
                <c:pt idx="49">
                  <c:v>0.108</c:v>
                </c:pt>
                <c:pt idx="50">
                  <c:v>4.1000000000000002E-2</c:v>
                </c:pt>
                <c:pt idx="51">
                  <c:v>4.2999999999999997E-2</c:v>
                </c:pt>
                <c:pt idx="52">
                  <c:v>7.0999999999999994E-2</c:v>
                </c:pt>
                <c:pt idx="53">
                  <c:v>0.55900000000000005</c:v>
                </c:pt>
                <c:pt idx="54">
                  <c:v>3.1139999999999999</c:v>
                </c:pt>
                <c:pt idx="55">
                  <c:v>5.2240000000000002</c:v>
                </c:pt>
                <c:pt idx="56">
                  <c:v>3.665</c:v>
                </c:pt>
                <c:pt idx="57">
                  <c:v>2.4590000000000001</c:v>
                </c:pt>
                <c:pt idx="58">
                  <c:v>0.88600000000000001</c:v>
                </c:pt>
                <c:pt idx="59">
                  <c:v>0.44600000000000001</c:v>
                </c:pt>
                <c:pt idx="60">
                  <c:v>0.21199999999999999</c:v>
                </c:pt>
                <c:pt idx="61">
                  <c:v>0.1</c:v>
                </c:pt>
                <c:pt idx="62">
                  <c:v>8.6999999999999994E-2</c:v>
                </c:pt>
                <c:pt idx="63">
                  <c:v>1.7999999999999999E-2</c:v>
                </c:pt>
                <c:pt idx="64">
                  <c:v>8.5999999999999993E-2</c:v>
                </c:pt>
                <c:pt idx="65">
                  <c:v>1.415</c:v>
                </c:pt>
                <c:pt idx="66">
                  <c:v>3.0649999999999999</c:v>
                </c:pt>
                <c:pt idx="67">
                  <c:v>4.3330000000000002</c:v>
                </c:pt>
                <c:pt idx="68">
                  <c:v>4.0270000000000001</c:v>
                </c:pt>
                <c:pt idx="69">
                  <c:v>1.6659999999999999</c:v>
                </c:pt>
                <c:pt idx="70">
                  <c:v>0.66300000000000003</c:v>
                </c:pt>
                <c:pt idx="71">
                  <c:v>0.32100000000000001</c:v>
                </c:pt>
                <c:pt idx="72">
                  <c:v>0.20499999999999999</c:v>
                </c:pt>
                <c:pt idx="73">
                  <c:v>0.11899999999999999</c:v>
                </c:pt>
                <c:pt idx="74">
                  <c:v>2.5999999999999999E-2</c:v>
                </c:pt>
                <c:pt idx="75">
                  <c:v>0</c:v>
                </c:pt>
                <c:pt idx="76">
                  <c:v>0</c:v>
                </c:pt>
                <c:pt idx="77">
                  <c:v>1.3240000000000001</c:v>
                </c:pt>
                <c:pt idx="78">
                  <c:v>0</c:v>
                </c:pt>
                <c:pt idx="79">
                  <c:v>0</c:v>
                </c:pt>
                <c:pt idx="80">
                  <c:v>2.996</c:v>
                </c:pt>
                <c:pt idx="81">
                  <c:v>3.6440000000000001</c:v>
                </c:pt>
                <c:pt idx="82">
                  <c:v>1.0900000000000001</c:v>
                </c:pt>
                <c:pt idx="83">
                  <c:v>0.52900000000000003</c:v>
                </c:pt>
                <c:pt idx="84">
                  <c:v>0.26200000000000001</c:v>
                </c:pt>
                <c:pt idx="85">
                  <c:v>0.16700000000000001</c:v>
                </c:pt>
                <c:pt idx="86">
                  <c:v>0.111</c:v>
                </c:pt>
                <c:pt idx="87">
                  <c:v>0.114</c:v>
                </c:pt>
                <c:pt idx="88">
                  <c:v>0.29399999999999998</c:v>
                </c:pt>
                <c:pt idx="89">
                  <c:v>1.1279999999999999</c:v>
                </c:pt>
                <c:pt idx="90">
                  <c:v>1.982</c:v>
                </c:pt>
                <c:pt idx="91">
                  <c:v>3.157</c:v>
                </c:pt>
                <c:pt idx="92">
                  <c:v>0</c:v>
                </c:pt>
                <c:pt idx="93">
                  <c:v>2.3210000000000002</c:v>
                </c:pt>
                <c:pt idx="94">
                  <c:v>1.028</c:v>
                </c:pt>
                <c:pt idx="95">
                  <c:v>0.55200000000000005</c:v>
                </c:pt>
                <c:pt idx="96">
                  <c:v>0.33600000000000002</c:v>
                </c:pt>
                <c:pt idx="97">
                  <c:v>0.2</c:v>
                </c:pt>
                <c:pt idx="98">
                  <c:v>0.125</c:v>
                </c:pt>
                <c:pt idx="99">
                  <c:v>0.22700000000000001</c:v>
                </c:pt>
                <c:pt idx="100">
                  <c:v>1.5960000000000001</c:v>
                </c:pt>
                <c:pt idx="101">
                  <c:v>2.4220000000000002</c:v>
                </c:pt>
                <c:pt idx="102">
                  <c:v>0</c:v>
                </c:pt>
                <c:pt idx="103">
                  <c:v>3.7389999999999999</c:v>
                </c:pt>
                <c:pt idx="104">
                  <c:v>0</c:v>
                </c:pt>
                <c:pt idx="105">
                  <c:v>1.5549999999999999</c:v>
                </c:pt>
                <c:pt idx="106">
                  <c:v>0.90700000000000003</c:v>
                </c:pt>
                <c:pt idx="107">
                  <c:v>0.52600000000000002</c:v>
                </c:pt>
                <c:pt idx="108">
                  <c:v>0.34499999999999997</c:v>
                </c:pt>
                <c:pt idx="109">
                  <c:v>0.23799999999999999</c:v>
                </c:pt>
                <c:pt idx="110">
                  <c:v>0.14099999999999999</c:v>
                </c:pt>
                <c:pt idx="111">
                  <c:v>0.13800000000000001</c:v>
                </c:pt>
                <c:pt idx="112">
                  <c:v>0.184</c:v>
                </c:pt>
                <c:pt idx="113">
                  <c:v>0.94499999999999995</c:v>
                </c:pt>
                <c:pt idx="114">
                  <c:v>2.3410000000000002</c:v>
                </c:pt>
                <c:pt idx="115">
                  <c:v>2.9430000000000001</c:v>
                </c:pt>
                <c:pt idx="116">
                  <c:v>2.7250000000000001</c:v>
                </c:pt>
                <c:pt idx="117">
                  <c:v>2.0470000000000002</c:v>
                </c:pt>
                <c:pt idx="118">
                  <c:v>0.85499999999999998</c:v>
                </c:pt>
                <c:pt idx="119">
                  <c:v>0.47599999999999998</c:v>
                </c:pt>
                <c:pt idx="120">
                  <c:v>0.27500000000000002</c:v>
                </c:pt>
                <c:pt idx="121">
                  <c:v>0.13700000000000001</c:v>
                </c:pt>
                <c:pt idx="122">
                  <c:v>2.5000000000000001E-2</c:v>
                </c:pt>
                <c:pt idx="123">
                  <c:v>8.9999999999999993E-3</c:v>
                </c:pt>
                <c:pt idx="124">
                  <c:v>0.48699999999999999</c:v>
                </c:pt>
                <c:pt idx="125">
                  <c:v>1.167</c:v>
                </c:pt>
                <c:pt idx="126">
                  <c:v>2.9830000000000001</c:v>
                </c:pt>
                <c:pt idx="127">
                  <c:v>0</c:v>
                </c:pt>
                <c:pt idx="128">
                  <c:v>0</c:v>
                </c:pt>
                <c:pt idx="129">
                  <c:v>2.4470000000000001</c:v>
                </c:pt>
                <c:pt idx="130">
                  <c:v>1.349</c:v>
                </c:pt>
                <c:pt idx="131">
                  <c:v>0.80100000000000005</c:v>
                </c:pt>
                <c:pt idx="132">
                  <c:v>0.50800000000000001</c:v>
                </c:pt>
                <c:pt idx="133">
                  <c:v>0.32700000000000001</c:v>
                </c:pt>
                <c:pt idx="134">
                  <c:v>0.248</c:v>
                </c:pt>
                <c:pt idx="135">
                  <c:v>0.214</c:v>
                </c:pt>
                <c:pt idx="136">
                  <c:v>0.33200000000000002</c:v>
                </c:pt>
                <c:pt idx="137">
                  <c:v>1.3</c:v>
                </c:pt>
                <c:pt idx="138">
                  <c:v>2.919</c:v>
                </c:pt>
                <c:pt idx="139">
                  <c:v>0</c:v>
                </c:pt>
                <c:pt idx="140">
                  <c:v>3.7810000000000001</c:v>
                </c:pt>
                <c:pt idx="141">
                  <c:v>1.7989999999999999</c:v>
                </c:pt>
                <c:pt idx="142">
                  <c:v>0.84399999999999997</c:v>
                </c:pt>
                <c:pt idx="143">
                  <c:v>0.48499999999999999</c:v>
                </c:pt>
                <c:pt idx="144">
                  <c:v>0.23899999999999999</c:v>
                </c:pt>
                <c:pt idx="145">
                  <c:v>6.2E-2</c:v>
                </c:pt>
                <c:pt idx="146">
                  <c:v>0</c:v>
                </c:pt>
                <c:pt idx="147">
                  <c:v>0.316</c:v>
                </c:pt>
                <c:pt idx="148">
                  <c:v>0.20100000000000001</c:v>
                </c:pt>
                <c:pt idx="149">
                  <c:v>1.149</c:v>
                </c:pt>
                <c:pt idx="150">
                  <c:v>4.218</c:v>
                </c:pt>
                <c:pt idx="151">
                  <c:v>0</c:v>
                </c:pt>
                <c:pt idx="152">
                  <c:v>0</c:v>
                </c:pt>
                <c:pt idx="153">
                  <c:v>0.75800000000000001</c:v>
                </c:pt>
                <c:pt idx="154">
                  <c:v>0.56000000000000005</c:v>
                </c:pt>
                <c:pt idx="155">
                  <c:v>0.26300000000000001</c:v>
                </c:pt>
                <c:pt idx="156">
                  <c:v>7.3999999999999996E-2</c:v>
                </c:pt>
                <c:pt idx="157">
                  <c:v>4.0000000000000001E-3</c:v>
                </c:pt>
                <c:pt idx="158">
                  <c:v>0</c:v>
                </c:pt>
                <c:pt idx="159">
                  <c:v>0</c:v>
                </c:pt>
                <c:pt idx="160">
                  <c:v>0.44</c:v>
                </c:pt>
                <c:pt idx="161">
                  <c:v>0</c:v>
                </c:pt>
                <c:pt idx="162">
                  <c:v>3.9460000000000002</c:v>
                </c:pt>
                <c:pt idx="163">
                  <c:v>0</c:v>
                </c:pt>
                <c:pt idx="164">
                  <c:v>3.399</c:v>
                </c:pt>
                <c:pt idx="165">
                  <c:v>3.5310000000000001</c:v>
                </c:pt>
                <c:pt idx="166">
                  <c:v>0.78</c:v>
                </c:pt>
                <c:pt idx="167">
                  <c:v>0.37</c:v>
                </c:pt>
                <c:pt idx="168">
                  <c:v>0.13900000000000001</c:v>
                </c:pt>
                <c:pt idx="169">
                  <c:v>1.9E-2</c:v>
                </c:pt>
                <c:pt idx="170">
                  <c:v>5.2999999999999999E-2</c:v>
                </c:pt>
                <c:pt idx="171">
                  <c:v>2.1999999999999999E-2</c:v>
                </c:pt>
                <c:pt idx="172">
                  <c:v>0.53600000000000003</c:v>
                </c:pt>
                <c:pt idx="173">
                  <c:v>2.008</c:v>
                </c:pt>
                <c:pt idx="174">
                  <c:v>4.9260000000000002</c:v>
                </c:pt>
                <c:pt idx="175">
                  <c:v>0</c:v>
                </c:pt>
                <c:pt idx="176">
                  <c:v>0</c:v>
                </c:pt>
                <c:pt idx="177">
                  <c:v>3.5430000000000001</c:v>
                </c:pt>
                <c:pt idx="178">
                  <c:v>1.8859999999999999</c:v>
                </c:pt>
                <c:pt idx="179">
                  <c:v>1.0660000000000001</c:v>
                </c:pt>
              </c:numCache>
            </c:numRef>
          </c:yVal>
          <c:smooth val="0"/>
          <c:extLst xmlns:c16r2="http://schemas.microsoft.com/office/drawing/2015/06/chart">
            <c:ext xmlns:c16="http://schemas.microsoft.com/office/drawing/2014/chart" uri="{C3380CC4-5D6E-409C-BE32-E72D297353CC}">
              <c16:uniqueId val="{00000001-E4B2-4838-B65C-E34B88941B20}"/>
            </c:ext>
          </c:extLst>
        </c:ser>
        <c:ser>
          <c:idx val="0"/>
          <c:order val="2"/>
          <c:tx>
            <c:strRef>
              <c:f>INPUTdata!$W$1</c:f>
              <c:strCache>
                <c:ptCount val="1"/>
                <c:pt idx="0">
                  <c:v>Minimal monthly discharge</c:v>
                </c:pt>
              </c:strCache>
            </c:strRef>
          </c:tx>
          <c:spPr>
            <a:ln w="19050">
              <a:solidFill>
                <a:srgbClr val="FF0000"/>
              </a:solidFill>
              <a:prstDash val="solid"/>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numCache>
            </c:numRef>
          </c:xVal>
          <c:yVal>
            <c:numRef>
              <c:f>INPUTdata!$W$2:$W$1000</c:f>
              <c:numCache>
                <c:formatCode>General</c:formatCode>
                <c:ptCount val="999"/>
                <c:pt idx="0">
                  <c:v>0.17899999999999999</c:v>
                </c:pt>
                <c:pt idx="1">
                  <c:v>8.6999999999999994E-2</c:v>
                </c:pt>
                <c:pt idx="2">
                  <c:v>3.5000000000000003E-2</c:v>
                </c:pt>
                <c:pt idx="3">
                  <c:v>2.5000000000000001E-2</c:v>
                </c:pt>
                <c:pt idx="4">
                  <c:v>8.6999999999999994E-2</c:v>
                </c:pt>
                <c:pt idx="5">
                  <c:v>1.0549999999999999</c:v>
                </c:pt>
                <c:pt idx="6">
                  <c:v>1.7669999999999999</c:v>
                </c:pt>
                <c:pt idx="7">
                  <c:v>1.548</c:v>
                </c:pt>
                <c:pt idx="8">
                  <c:v>1.7110000000000001</c:v>
                </c:pt>
                <c:pt idx="9">
                  <c:v>2.12</c:v>
                </c:pt>
                <c:pt idx="10">
                  <c:v>0.96599999999999997</c:v>
                </c:pt>
                <c:pt idx="11">
                  <c:v>0.50600000000000001</c:v>
                </c:pt>
                <c:pt idx="12">
                  <c:v>0</c:v>
                </c:pt>
                <c:pt idx="13">
                  <c:v>0</c:v>
                </c:pt>
                <c:pt idx="14">
                  <c:v>0.247</c:v>
                </c:pt>
                <c:pt idx="15">
                  <c:v>0.158</c:v>
                </c:pt>
                <c:pt idx="16">
                  <c:v>8.6999999999999994E-2</c:v>
                </c:pt>
                <c:pt idx="17">
                  <c:v>8.6999999999999994E-2</c:v>
                </c:pt>
                <c:pt idx="18">
                  <c:v>0.27200000000000002</c:v>
                </c:pt>
                <c:pt idx="19">
                  <c:v>3.87</c:v>
                </c:pt>
                <c:pt idx="20">
                  <c:v>2.6309999999999998</c:v>
                </c:pt>
                <c:pt idx="21">
                  <c:v>1.548</c:v>
                </c:pt>
                <c:pt idx="22">
                  <c:v>0.64500000000000002</c:v>
                </c:pt>
                <c:pt idx="23">
                  <c:v>0.41099999999999998</c:v>
                </c:pt>
                <c:pt idx="24">
                  <c:v>0.20100000000000001</c:v>
                </c:pt>
                <c:pt idx="25">
                  <c:v>0.10299999999999999</c:v>
                </c:pt>
                <c:pt idx="26">
                  <c:v>4.5999999999999999E-2</c:v>
                </c:pt>
                <c:pt idx="27">
                  <c:v>0.01</c:v>
                </c:pt>
                <c:pt idx="28">
                  <c:v>1.6E-2</c:v>
                </c:pt>
                <c:pt idx="29">
                  <c:v>0.13900000000000001</c:v>
                </c:pt>
                <c:pt idx="30">
                  <c:v>0.57399999999999995</c:v>
                </c:pt>
                <c:pt idx="31">
                  <c:v>1.2430000000000001</c:v>
                </c:pt>
                <c:pt idx="32">
                  <c:v>2.181</c:v>
                </c:pt>
                <c:pt idx="33">
                  <c:v>1.0549999999999999</c:v>
                </c:pt>
                <c:pt idx="34">
                  <c:v>0.53900000000000003</c:v>
                </c:pt>
                <c:pt idx="35">
                  <c:v>0.27200000000000002</c:v>
                </c:pt>
                <c:pt idx="36">
                  <c:v>0.13900000000000001</c:v>
                </c:pt>
                <c:pt idx="37">
                  <c:v>7.1999999999999995E-2</c:v>
                </c:pt>
                <c:pt idx="38">
                  <c:v>2.5000000000000001E-2</c:v>
                </c:pt>
                <c:pt idx="39">
                  <c:v>1E-3</c:v>
                </c:pt>
                <c:pt idx="40">
                  <c:v>0</c:v>
                </c:pt>
                <c:pt idx="41">
                  <c:v>0.27200000000000002</c:v>
                </c:pt>
                <c:pt idx="42">
                  <c:v>0.41099999999999998</c:v>
                </c:pt>
                <c:pt idx="43">
                  <c:v>1.7110000000000001</c:v>
                </c:pt>
                <c:pt idx="44">
                  <c:v>1.8240000000000001</c:v>
                </c:pt>
                <c:pt idx="45">
                  <c:v>1.0549999999999999</c:v>
                </c:pt>
                <c:pt idx="46">
                  <c:v>0.53900000000000003</c:v>
                </c:pt>
                <c:pt idx="47">
                  <c:v>0.27200000000000002</c:v>
                </c:pt>
                <c:pt idx="48">
                  <c:v>0.13900000000000001</c:v>
                </c:pt>
                <c:pt idx="49">
                  <c:v>8.6999999999999994E-2</c:v>
                </c:pt>
                <c:pt idx="50">
                  <c:v>1.6E-2</c:v>
                </c:pt>
                <c:pt idx="51">
                  <c:v>0.01</c:v>
                </c:pt>
                <c:pt idx="52">
                  <c:v>3.5000000000000003E-2</c:v>
                </c:pt>
                <c:pt idx="53">
                  <c:v>0.223</c:v>
                </c:pt>
                <c:pt idx="54">
                  <c:v>1.2430000000000001</c:v>
                </c:pt>
                <c:pt idx="55">
                  <c:v>2.181</c:v>
                </c:pt>
                <c:pt idx="56">
                  <c:v>1.8240000000000001</c:v>
                </c:pt>
                <c:pt idx="57">
                  <c:v>1.101</c:v>
                </c:pt>
                <c:pt idx="58">
                  <c:v>0.60899999999999999</c:v>
                </c:pt>
                <c:pt idx="59">
                  <c:v>0.27200000000000002</c:v>
                </c:pt>
                <c:pt idx="60">
                  <c:v>0.158</c:v>
                </c:pt>
                <c:pt idx="61">
                  <c:v>5.8000000000000003E-2</c:v>
                </c:pt>
                <c:pt idx="62">
                  <c:v>3.5000000000000003E-2</c:v>
                </c:pt>
                <c:pt idx="63">
                  <c:v>4.0000000000000001E-3</c:v>
                </c:pt>
                <c:pt idx="64">
                  <c:v>0.01</c:v>
                </c:pt>
                <c:pt idx="65">
                  <c:v>0.38100000000000001</c:v>
                </c:pt>
                <c:pt idx="66">
                  <c:v>1.341</c:v>
                </c:pt>
                <c:pt idx="67">
                  <c:v>2.12</c:v>
                </c:pt>
                <c:pt idx="68">
                  <c:v>1.6020000000000001</c:v>
                </c:pt>
                <c:pt idx="69">
                  <c:v>0.96599999999999997</c:v>
                </c:pt>
                <c:pt idx="70">
                  <c:v>0.442</c:v>
                </c:pt>
                <c:pt idx="71">
                  <c:v>0.223</c:v>
                </c:pt>
                <c:pt idx="72">
                  <c:v>0.15</c:v>
                </c:pt>
                <c:pt idx="73">
                  <c:v>7.3999999999999996E-2</c:v>
                </c:pt>
                <c:pt idx="74">
                  <c:v>4.0000000000000001E-3</c:v>
                </c:pt>
                <c:pt idx="75">
                  <c:v>0</c:v>
                </c:pt>
                <c:pt idx="76">
                  <c:v>0</c:v>
                </c:pt>
                <c:pt idx="77">
                  <c:v>0.45200000000000001</c:v>
                </c:pt>
                <c:pt idx="78">
                  <c:v>0</c:v>
                </c:pt>
                <c:pt idx="79">
                  <c:v>0</c:v>
                </c:pt>
                <c:pt idx="80">
                  <c:v>1.998</c:v>
                </c:pt>
                <c:pt idx="81">
                  <c:v>1.7210000000000001</c:v>
                </c:pt>
                <c:pt idx="82">
                  <c:v>0.66300000000000003</c:v>
                </c:pt>
                <c:pt idx="83">
                  <c:v>0.35799999999999998</c:v>
                </c:pt>
                <c:pt idx="84">
                  <c:v>0.19600000000000001</c:v>
                </c:pt>
                <c:pt idx="85">
                  <c:v>0.129</c:v>
                </c:pt>
                <c:pt idx="86">
                  <c:v>5.8000000000000003E-2</c:v>
                </c:pt>
                <c:pt idx="87">
                  <c:v>5.8000000000000003E-2</c:v>
                </c:pt>
                <c:pt idx="88">
                  <c:v>0.17299999999999999</c:v>
                </c:pt>
                <c:pt idx="89">
                  <c:v>0.38800000000000001</c:v>
                </c:pt>
                <c:pt idx="90">
                  <c:v>1.169</c:v>
                </c:pt>
                <c:pt idx="91">
                  <c:v>1.9410000000000001</c:v>
                </c:pt>
                <c:pt idx="92">
                  <c:v>0</c:v>
                </c:pt>
                <c:pt idx="93">
                  <c:v>1.216</c:v>
                </c:pt>
                <c:pt idx="94">
                  <c:v>0.74</c:v>
                </c:pt>
                <c:pt idx="95">
                  <c:v>0.38800000000000001</c:v>
                </c:pt>
                <c:pt idx="96">
                  <c:v>0.27200000000000002</c:v>
                </c:pt>
                <c:pt idx="97">
                  <c:v>0.15</c:v>
                </c:pt>
                <c:pt idx="98">
                  <c:v>0.109</c:v>
                </c:pt>
                <c:pt idx="99">
                  <c:v>0.129</c:v>
                </c:pt>
                <c:pt idx="100">
                  <c:v>0.27200000000000002</c:v>
                </c:pt>
                <c:pt idx="101">
                  <c:v>1.41</c:v>
                </c:pt>
                <c:pt idx="102">
                  <c:v>0</c:v>
                </c:pt>
                <c:pt idx="103">
                  <c:v>2.5960000000000001</c:v>
                </c:pt>
                <c:pt idx="104">
                  <c:v>0</c:v>
                </c:pt>
                <c:pt idx="105">
                  <c:v>1.077</c:v>
                </c:pt>
                <c:pt idx="106">
                  <c:v>0.66300000000000003</c:v>
                </c:pt>
                <c:pt idx="107">
                  <c:v>0.41899999999999998</c:v>
                </c:pt>
                <c:pt idx="108">
                  <c:v>0.3</c:v>
                </c:pt>
                <c:pt idx="109">
                  <c:v>0.17299999999999999</c:v>
                </c:pt>
                <c:pt idx="110">
                  <c:v>9.0999999999999998E-2</c:v>
                </c:pt>
                <c:pt idx="111">
                  <c:v>9.0999999999999998E-2</c:v>
                </c:pt>
                <c:pt idx="112">
                  <c:v>0.129</c:v>
                </c:pt>
                <c:pt idx="113">
                  <c:v>0.17299999999999999</c:v>
                </c:pt>
                <c:pt idx="114">
                  <c:v>1.46</c:v>
                </c:pt>
                <c:pt idx="115">
                  <c:v>1.83</c:v>
                </c:pt>
                <c:pt idx="116">
                  <c:v>1.615</c:v>
                </c:pt>
                <c:pt idx="117">
                  <c:v>1.123</c:v>
                </c:pt>
                <c:pt idx="118">
                  <c:v>0.625</c:v>
                </c:pt>
                <c:pt idx="119">
                  <c:v>0.35799999999999998</c:v>
                </c:pt>
                <c:pt idx="120">
                  <c:v>0.19600000000000001</c:v>
                </c:pt>
                <c:pt idx="121">
                  <c:v>3.1E-2</c:v>
                </c:pt>
                <c:pt idx="122">
                  <c:v>0.01</c:v>
                </c:pt>
                <c:pt idx="123">
                  <c:v>0</c:v>
                </c:pt>
                <c:pt idx="124">
                  <c:v>0.01</c:v>
                </c:pt>
                <c:pt idx="125">
                  <c:v>0.58899999999999997</c:v>
                </c:pt>
                <c:pt idx="126">
                  <c:v>1.46</c:v>
                </c:pt>
                <c:pt idx="127">
                  <c:v>0</c:v>
                </c:pt>
                <c:pt idx="128">
                  <c:v>0</c:v>
                </c:pt>
                <c:pt idx="129">
                  <c:v>1.6679999999999999</c:v>
                </c:pt>
                <c:pt idx="130">
                  <c:v>1.123</c:v>
                </c:pt>
                <c:pt idx="131">
                  <c:v>0.58899999999999997</c:v>
                </c:pt>
                <c:pt idx="132">
                  <c:v>0.32800000000000001</c:v>
                </c:pt>
                <c:pt idx="133">
                  <c:v>0.246</c:v>
                </c:pt>
                <c:pt idx="134">
                  <c:v>0.19600000000000001</c:v>
                </c:pt>
                <c:pt idx="135">
                  <c:v>0.15</c:v>
                </c:pt>
                <c:pt idx="136">
                  <c:v>0.22</c:v>
                </c:pt>
                <c:pt idx="137">
                  <c:v>0.45200000000000001</c:v>
                </c:pt>
                <c:pt idx="138">
                  <c:v>1.0329999999999999</c:v>
                </c:pt>
                <c:pt idx="139">
                  <c:v>0</c:v>
                </c:pt>
                <c:pt idx="140">
                  <c:v>1.992</c:v>
                </c:pt>
                <c:pt idx="141">
                  <c:v>0.98799999999999999</c:v>
                </c:pt>
                <c:pt idx="142">
                  <c:v>0.66300000000000003</c:v>
                </c:pt>
                <c:pt idx="143">
                  <c:v>0.35799999999999998</c:v>
                </c:pt>
                <c:pt idx="144">
                  <c:v>0.15</c:v>
                </c:pt>
                <c:pt idx="145">
                  <c:v>0</c:v>
                </c:pt>
                <c:pt idx="146">
                  <c:v>0</c:v>
                </c:pt>
                <c:pt idx="147">
                  <c:v>0</c:v>
                </c:pt>
                <c:pt idx="148">
                  <c:v>0</c:v>
                </c:pt>
                <c:pt idx="149">
                  <c:v>0.66300000000000003</c:v>
                </c:pt>
                <c:pt idx="150">
                  <c:v>0.90300000000000002</c:v>
                </c:pt>
                <c:pt idx="151">
                  <c:v>0</c:v>
                </c:pt>
                <c:pt idx="152">
                  <c:v>0</c:v>
                </c:pt>
                <c:pt idx="153">
                  <c:v>0.625</c:v>
                </c:pt>
                <c:pt idx="154">
                  <c:v>0.45200000000000001</c:v>
                </c:pt>
                <c:pt idx="155">
                  <c:v>0.15</c:v>
                </c:pt>
                <c:pt idx="156">
                  <c:v>0.02</c:v>
                </c:pt>
                <c:pt idx="157">
                  <c:v>0</c:v>
                </c:pt>
                <c:pt idx="158">
                  <c:v>0</c:v>
                </c:pt>
                <c:pt idx="159">
                  <c:v>0</c:v>
                </c:pt>
                <c:pt idx="160">
                  <c:v>0</c:v>
                </c:pt>
                <c:pt idx="161">
                  <c:v>0</c:v>
                </c:pt>
                <c:pt idx="162">
                  <c:v>2.113</c:v>
                </c:pt>
                <c:pt idx="163">
                  <c:v>0</c:v>
                </c:pt>
                <c:pt idx="164">
                  <c:v>1.216</c:v>
                </c:pt>
                <c:pt idx="165">
                  <c:v>1.0329999999999999</c:v>
                </c:pt>
                <c:pt idx="166">
                  <c:v>0.55300000000000005</c:v>
                </c:pt>
                <c:pt idx="167">
                  <c:v>0.22</c:v>
                </c:pt>
                <c:pt idx="168">
                  <c:v>7.3999999999999996E-2</c:v>
                </c:pt>
                <c:pt idx="169">
                  <c:v>0</c:v>
                </c:pt>
                <c:pt idx="170">
                  <c:v>0</c:v>
                </c:pt>
                <c:pt idx="171">
                  <c:v>0</c:v>
                </c:pt>
                <c:pt idx="172">
                  <c:v>0</c:v>
                </c:pt>
                <c:pt idx="173">
                  <c:v>1.123</c:v>
                </c:pt>
                <c:pt idx="174">
                  <c:v>2.113</c:v>
                </c:pt>
                <c:pt idx="175">
                  <c:v>0</c:v>
                </c:pt>
                <c:pt idx="176">
                  <c:v>0</c:v>
                </c:pt>
                <c:pt idx="177">
                  <c:v>2.23</c:v>
                </c:pt>
                <c:pt idx="178">
                  <c:v>1.361</c:v>
                </c:pt>
                <c:pt idx="179">
                  <c:v>0.81899999999999995</c:v>
                </c:pt>
              </c:numCache>
            </c:numRef>
          </c:yVal>
          <c:smooth val="0"/>
          <c:extLst xmlns:c16r2="http://schemas.microsoft.com/office/drawing/2015/06/chart">
            <c:ext xmlns:c16="http://schemas.microsoft.com/office/drawing/2014/chart" uri="{C3380CC4-5D6E-409C-BE32-E72D297353CC}">
              <c16:uniqueId val="{00000002-E4B2-4838-B65C-E34B88941B20}"/>
            </c:ext>
          </c:extLst>
        </c:ser>
        <c:dLbls>
          <c:showLegendKey val="0"/>
          <c:showVal val="0"/>
          <c:showCatName val="0"/>
          <c:showSerName val="0"/>
          <c:showPercent val="0"/>
          <c:showBubbleSize val="0"/>
        </c:dLbls>
        <c:axId val="189777024"/>
        <c:axId val="189778560"/>
      </c:scatterChart>
      <c:valAx>
        <c:axId val="189777024"/>
        <c:scaling>
          <c:orientation val="minMax"/>
          <c:max val="42045"/>
          <c:min val="36540"/>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778560"/>
        <c:crosses val="autoZero"/>
        <c:crossBetween val="midCat"/>
        <c:majorUnit val="735"/>
        <c:minorUnit val="25.564"/>
      </c:valAx>
      <c:valAx>
        <c:axId val="189778560"/>
        <c:scaling>
          <c:orientation val="minMax"/>
          <c:max val="20"/>
          <c:min val="0"/>
        </c:scaling>
        <c:delete val="0"/>
        <c:axPos val="l"/>
        <c:majorGridlines>
          <c:spPr>
            <a:ln w="3175">
              <a:solidFill>
                <a:srgbClr val="000000"/>
              </a:solidFill>
              <a:prstDash val="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1.2971443808944843E-2"/>
              <c:y val="0.3129036111111110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CE"/>
                <a:ea typeface="Arial CE"/>
                <a:cs typeface="Arial CE"/>
              </a:defRPr>
            </a:pPr>
            <a:endParaRPr lang="cs-CZ"/>
          </a:p>
        </c:txPr>
        <c:crossAx val="189777024"/>
        <c:crosses val="autoZero"/>
        <c:crossBetween val="midCat"/>
        <c:majorUnit val="2"/>
        <c:minorUnit val="0.1"/>
      </c:valAx>
      <c:spPr>
        <a:noFill/>
        <a:ln w="12700">
          <a:solidFill>
            <a:srgbClr val="000000"/>
          </a:solidFill>
          <a:prstDash val="solid"/>
        </a:ln>
      </c:spPr>
    </c:plotArea>
    <c:legend>
      <c:legendPos val="r"/>
      <c:layout>
        <c:manualLayout>
          <c:xMode val="edge"/>
          <c:yMode val="edge"/>
          <c:x val="0.40400083928347924"/>
          <c:y val="0.10065278050983906"/>
          <c:w val="0.46346037556560327"/>
          <c:h val="0.18058583333333333"/>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11989897933182E-2"/>
          <c:y val="8.3871111111111105E-2"/>
          <c:w val="0.82795101777958902"/>
          <c:h val="0.77419476782189989"/>
        </c:manualLayout>
      </c:layout>
      <c:scatterChart>
        <c:scatterStyle val="lineMarker"/>
        <c:varyColors val="0"/>
        <c:ser>
          <c:idx val="2"/>
          <c:order val="0"/>
          <c:tx>
            <c:strRef>
              <c:f>INPUTdata!$Y$1</c:f>
              <c:strCache>
                <c:ptCount val="1"/>
                <c:pt idx="0">
                  <c:v>Maximal monthly discharge</c:v>
                </c:pt>
              </c:strCache>
            </c:strRef>
          </c:tx>
          <c:spPr>
            <a:ln w="19050">
              <a:solidFill>
                <a:srgbClr val="FFFF00"/>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pt idx="180">
                  <c:v>42019</c:v>
                </c:pt>
                <c:pt idx="181">
                  <c:v>42050</c:v>
                </c:pt>
                <c:pt idx="182">
                  <c:v>42078</c:v>
                </c:pt>
                <c:pt idx="183">
                  <c:v>42109</c:v>
                </c:pt>
                <c:pt idx="184">
                  <c:v>42139</c:v>
                </c:pt>
                <c:pt idx="185">
                  <c:v>42170</c:v>
                </c:pt>
                <c:pt idx="186">
                  <c:v>42200</c:v>
                </c:pt>
                <c:pt idx="187">
                  <c:v>42231</c:v>
                </c:pt>
                <c:pt idx="188">
                  <c:v>42262</c:v>
                </c:pt>
                <c:pt idx="189">
                  <c:v>42292</c:v>
                </c:pt>
                <c:pt idx="190">
                  <c:v>42323</c:v>
                </c:pt>
                <c:pt idx="191">
                  <c:v>42353</c:v>
                </c:pt>
              </c:numCache>
            </c:numRef>
          </c:xVal>
          <c:yVal>
            <c:numRef>
              <c:f>INPUTdata!$Y$2:$Y$1000</c:f>
              <c:numCache>
                <c:formatCode>General</c:formatCode>
                <c:ptCount val="999"/>
                <c:pt idx="0">
                  <c:v>3.6789999999999998</c:v>
                </c:pt>
                <c:pt idx="1">
                  <c:v>2.81</c:v>
                </c:pt>
                <c:pt idx="2">
                  <c:v>2.5779999999999998</c:v>
                </c:pt>
                <c:pt idx="3">
                  <c:v>4.1449999999999996</c:v>
                </c:pt>
                <c:pt idx="4">
                  <c:v>6.0410000000000004</c:v>
                </c:pt>
                <c:pt idx="5">
                  <c:v>63.064</c:v>
                </c:pt>
                <c:pt idx="6">
                  <c:v>60.896999999999998</c:v>
                </c:pt>
                <c:pt idx="7">
                  <c:v>29.077000000000002</c:v>
                </c:pt>
                <c:pt idx="8">
                  <c:v>30.742000000000001</c:v>
                </c:pt>
                <c:pt idx="9">
                  <c:v>18.169</c:v>
                </c:pt>
                <c:pt idx="10">
                  <c:v>8.1839999999999993</c:v>
                </c:pt>
                <c:pt idx="11">
                  <c:v>4.5590000000000002</c:v>
                </c:pt>
                <c:pt idx="12">
                  <c:v>3.7719999999999998</c:v>
                </c:pt>
                <c:pt idx="13">
                  <c:v>2.7679999999999998</c:v>
                </c:pt>
                <c:pt idx="14">
                  <c:v>2.4009999999999998</c:v>
                </c:pt>
                <c:pt idx="15">
                  <c:v>2.0470000000000002</c:v>
                </c:pt>
                <c:pt idx="16">
                  <c:v>17.693000000000001</c:v>
                </c:pt>
                <c:pt idx="17">
                  <c:v>0</c:v>
                </c:pt>
                <c:pt idx="18">
                  <c:v>0</c:v>
                </c:pt>
                <c:pt idx="19">
                  <c:v>32.491</c:v>
                </c:pt>
                <c:pt idx="20">
                  <c:v>41.7</c:v>
                </c:pt>
                <c:pt idx="21">
                  <c:v>9.7520000000000007</c:v>
                </c:pt>
                <c:pt idx="22">
                  <c:v>5.4450000000000003</c:v>
                </c:pt>
                <c:pt idx="23">
                  <c:v>3.1459999999999999</c:v>
                </c:pt>
                <c:pt idx="24">
                  <c:v>2.6930000000000001</c:v>
                </c:pt>
                <c:pt idx="25">
                  <c:v>2.0470000000000002</c:v>
                </c:pt>
                <c:pt idx="26">
                  <c:v>1.575</c:v>
                </c:pt>
                <c:pt idx="27">
                  <c:v>1.575</c:v>
                </c:pt>
                <c:pt idx="28">
                  <c:v>2.4729999999999999</c:v>
                </c:pt>
                <c:pt idx="29">
                  <c:v>18.381</c:v>
                </c:pt>
                <c:pt idx="30">
                  <c:v>20.481999999999999</c:v>
                </c:pt>
                <c:pt idx="31">
                  <c:v>23.606999999999999</c:v>
                </c:pt>
                <c:pt idx="32">
                  <c:v>40.313000000000002</c:v>
                </c:pt>
                <c:pt idx="33">
                  <c:v>11.789</c:v>
                </c:pt>
                <c:pt idx="34">
                  <c:v>3.613</c:v>
                </c:pt>
                <c:pt idx="35">
                  <c:v>2.1869999999999998</c:v>
                </c:pt>
                <c:pt idx="36">
                  <c:v>1.7070000000000001</c:v>
                </c:pt>
                <c:pt idx="37">
                  <c:v>1.774</c:v>
                </c:pt>
                <c:pt idx="38">
                  <c:v>1.841</c:v>
                </c:pt>
                <c:pt idx="39">
                  <c:v>0.84</c:v>
                </c:pt>
                <c:pt idx="40">
                  <c:v>9.1590000000000007</c:v>
                </c:pt>
                <c:pt idx="41">
                  <c:v>14.019</c:v>
                </c:pt>
                <c:pt idx="42">
                  <c:v>21.911999999999999</c:v>
                </c:pt>
                <c:pt idx="43">
                  <c:v>23.363</c:v>
                </c:pt>
                <c:pt idx="44">
                  <c:v>50.97</c:v>
                </c:pt>
                <c:pt idx="45">
                  <c:v>18.96</c:v>
                </c:pt>
                <c:pt idx="46">
                  <c:v>4.9290000000000003</c:v>
                </c:pt>
                <c:pt idx="47">
                  <c:v>2.62</c:v>
                </c:pt>
                <c:pt idx="48">
                  <c:v>1.575</c:v>
                </c:pt>
                <c:pt idx="49">
                  <c:v>1.256</c:v>
                </c:pt>
                <c:pt idx="50">
                  <c:v>0.84</c:v>
                </c:pt>
                <c:pt idx="51">
                  <c:v>0.95499999999999996</c:v>
                </c:pt>
                <c:pt idx="52">
                  <c:v>18.611999999999998</c:v>
                </c:pt>
                <c:pt idx="53">
                  <c:v>28.349</c:v>
                </c:pt>
                <c:pt idx="54">
                  <c:v>56.131999999999998</c:v>
                </c:pt>
                <c:pt idx="55">
                  <c:v>53.167999999999999</c:v>
                </c:pt>
                <c:pt idx="56">
                  <c:v>54.201000000000001</c:v>
                </c:pt>
                <c:pt idx="57">
                  <c:v>43.378999999999998</c:v>
                </c:pt>
                <c:pt idx="58">
                  <c:v>8.3819999999999997</c:v>
                </c:pt>
                <c:pt idx="59">
                  <c:v>5.0990000000000002</c:v>
                </c:pt>
                <c:pt idx="60">
                  <c:v>3.1459999999999999</c:v>
                </c:pt>
                <c:pt idx="61">
                  <c:v>1.978</c:v>
                </c:pt>
                <c:pt idx="62">
                  <c:v>2.3290000000000002</c:v>
                </c:pt>
                <c:pt idx="63">
                  <c:v>0.95499999999999996</c:v>
                </c:pt>
                <c:pt idx="64">
                  <c:v>1.774</c:v>
                </c:pt>
                <c:pt idx="65">
                  <c:v>30.663</c:v>
                </c:pt>
                <c:pt idx="66">
                  <c:v>15.443</c:v>
                </c:pt>
                <c:pt idx="67">
                  <c:v>37.301000000000002</c:v>
                </c:pt>
                <c:pt idx="68">
                  <c:v>46.494999999999997</c:v>
                </c:pt>
                <c:pt idx="69">
                  <c:v>43.097999999999999</c:v>
                </c:pt>
                <c:pt idx="70">
                  <c:v>9.1590000000000007</c:v>
                </c:pt>
                <c:pt idx="71">
                  <c:v>2.8420000000000001</c:v>
                </c:pt>
                <c:pt idx="72">
                  <c:v>2.117</c:v>
                </c:pt>
                <c:pt idx="73">
                  <c:v>1.446</c:v>
                </c:pt>
                <c:pt idx="74">
                  <c:v>0.89700000000000002</c:v>
                </c:pt>
                <c:pt idx="75">
                  <c:v>0.86699999999999999</c:v>
                </c:pt>
                <c:pt idx="76">
                  <c:v>10.134</c:v>
                </c:pt>
                <c:pt idx="77">
                  <c:v>0</c:v>
                </c:pt>
                <c:pt idx="78">
                  <c:v>0</c:v>
                </c:pt>
                <c:pt idx="79">
                  <c:v>0</c:v>
                </c:pt>
                <c:pt idx="80">
                  <c:v>0</c:v>
                </c:pt>
                <c:pt idx="81">
                  <c:v>0</c:v>
                </c:pt>
                <c:pt idx="82">
                  <c:v>14.047000000000001</c:v>
                </c:pt>
                <c:pt idx="83">
                  <c:v>5.6879999999999997</c:v>
                </c:pt>
                <c:pt idx="84">
                  <c:v>3.9830000000000001</c:v>
                </c:pt>
                <c:pt idx="85">
                  <c:v>3.077</c:v>
                </c:pt>
                <c:pt idx="86">
                  <c:v>2.2290000000000001</c:v>
                </c:pt>
                <c:pt idx="87">
                  <c:v>1.96</c:v>
                </c:pt>
                <c:pt idx="88">
                  <c:v>6.8970000000000002</c:v>
                </c:pt>
                <c:pt idx="89">
                  <c:v>0</c:v>
                </c:pt>
                <c:pt idx="90">
                  <c:v>16.268999999999998</c:v>
                </c:pt>
                <c:pt idx="91">
                  <c:v>0</c:v>
                </c:pt>
                <c:pt idx="92">
                  <c:v>0</c:v>
                </c:pt>
                <c:pt idx="93">
                  <c:v>18.341999999999999</c:v>
                </c:pt>
                <c:pt idx="94">
                  <c:v>6.3730000000000002</c:v>
                </c:pt>
                <c:pt idx="95">
                  <c:v>3.9060000000000001</c:v>
                </c:pt>
                <c:pt idx="96">
                  <c:v>2.161</c:v>
                </c:pt>
                <c:pt idx="97">
                  <c:v>1.3879999999999999</c:v>
                </c:pt>
                <c:pt idx="98">
                  <c:v>1.1499999999999999</c:v>
                </c:pt>
                <c:pt idx="99">
                  <c:v>3.3730000000000002</c:v>
                </c:pt>
                <c:pt idx="100">
                  <c:v>0</c:v>
                </c:pt>
                <c:pt idx="101">
                  <c:v>0</c:v>
                </c:pt>
                <c:pt idx="102">
                  <c:v>0</c:v>
                </c:pt>
                <c:pt idx="103">
                  <c:v>0</c:v>
                </c:pt>
                <c:pt idx="104">
                  <c:v>0</c:v>
                </c:pt>
                <c:pt idx="105">
                  <c:v>20.698</c:v>
                </c:pt>
                <c:pt idx="106">
                  <c:v>6.2859999999999996</c:v>
                </c:pt>
                <c:pt idx="107">
                  <c:v>3.9060000000000001</c:v>
                </c:pt>
                <c:pt idx="108">
                  <c:v>2.7869999999999999</c:v>
                </c:pt>
                <c:pt idx="109">
                  <c:v>2.0270000000000001</c:v>
                </c:pt>
                <c:pt idx="110">
                  <c:v>2.161</c:v>
                </c:pt>
                <c:pt idx="111">
                  <c:v>2.504</c:v>
                </c:pt>
                <c:pt idx="112">
                  <c:v>10.038</c:v>
                </c:pt>
                <c:pt idx="113">
                  <c:v>0</c:v>
                </c:pt>
                <c:pt idx="114">
                  <c:v>0</c:v>
                </c:pt>
                <c:pt idx="115">
                  <c:v>0</c:v>
                </c:pt>
                <c:pt idx="116">
                  <c:v>0</c:v>
                </c:pt>
                <c:pt idx="117">
                  <c:v>0</c:v>
                </c:pt>
                <c:pt idx="118">
                  <c:v>5.4359999999999999</c:v>
                </c:pt>
                <c:pt idx="119">
                  <c:v>3.9830000000000001</c:v>
                </c:pt>
                <c:pt idx="120">
                  <c:v>2.093</c:v>
                </c:pt>
                <c:pt idx="121">
                  <c:v>1.3879999999999999</c:v>
                </c:pt>
                <c:pt idx="122">
                  <c:v>0.97799999999999998</c:v>
                </c:pt>
                <c:pt idx="123">
                  <c:v>5.1870000000000003</c:v>
                </c:pt>
                <c:pt idx="124">
                  <c:v>0</c:v>
                </c:pt>
                <c:pt idx="125">
                  <c:v>0</c:v>
                </c:pt>
                <c:pt idx="126">
                  <c:v>0</c:v>
                </c:pt>
                <c:pt idx="127">
                  <c:v>0</c:v>
                </c:pt>
                <c:pt idx="128">
                  <c:v>0</c:v>
                </c:pt>
                <c:pt idx="129">
                  <c:v>0</c:v>
                </c:pt>
                <c:pt idx="130">
                  <c:v>8.3420000000000005</c:v>
                </c:pt>
                <c:pt idx="131">
                  <c:v>5.27</c:v>
                </c:pt>
                <c:pt idx="132">
                  <c:v>3.7519999999999998</c:v>
                </c:pt>
                <c:pt idx="133">
                  <c:v>2.7869999999999999</c:v>
                </c:pt>
                <c:pt idx="134">
                  <c:v>3.5230000000000001</c:v>
                </c:pt>
                <c:pt idx="135">
                  <c:v>4.859</c:v>
                </c:pt>
                <c:pt idx="136">
                  <c:v>6.2859999999999996</c:v>
                </c:pt>
                <c:pt idx="137">
                  <c:v>0</c:v>
                </c:pt>
                <c:pt idx="138">
                  <c:v>0</c:v>
                </c:pt>
                <c:pt idx="139">
                  <c:v>0</c:v>
                </c:pt>
                <c:pt idx="140">
                  <c:v>0</c:v>
                </c:pt>
                <c:pt idx="141">
                  <c:v>20.471</c:v>
                </c:pt>
                <c:pt idx="142">
                  <c:v>6.3730000000000002</c:v>
                </c:pt>
                <c:pt idx="143">
                  <c:v>3.8290000000000002</c:v>
                </c:pt>
                <c:pt idx="144">
                  <c:v>2.7869999999999999</c:v>
                </c:pt>
                <c:pt idx="145">
                  <c:v>2.0270000000000001</c:v>
                </c:pt>
                <c:pt idx="146">
                  <c:v>1.45</c:v>
                </c:pt>
                <c:pt idx="147">
                  <c:v>0.92200000000000004</c:v>
                </c:pt>
                <c:pt idx="148">
                  <c:v>22.884</c:v>
                </c:pt>
                <c:pt idx="149">
                  <c:v>26.074999999999999</c:v>
                </c:pt>
                <c:pt idx="150">
                  <c:v>0</c:v>
                </c:pt>
                <c:pt idx="151">
                  <c:v>0</c:v>
                </c:pt>
                <c:pt idx="152">
                  <c:v>0</c:v>
                </c:pt>
                <c:pt idx="153">
                  <c:v>22.187999999999999</c:v>
                </c:pt>
                <c:pt idx="154">
                  <c:v>10.134</c:v>
                </c:pt>
                <c:pt idx="155">
                  <c:v>6.2</c:v>
                </c:pt>
                <c:pt idx="156">
                  <c:v>5.3529999999999998</c:v>
                </c:pt>
                <c:pt idx="157">
                  <c:v>3.8290000000000002</c:v>
                </c:pt>
                <c:pt idx="158">
                  <c:v>2.7869999999999999</c:v>
                </c:pt>
                <c:pt idx="159">
                  <c:v>2.161</c:v>
                </c:pt>
                <c:pt idx="160">
                  <c:v>26.315000000000001</c:v>
                </c:pt>
                <c:pt idx="161">
                  <c:v>0</c:v>
                </c:pt>
                <c:pt idx="162">
                  <c:v>0</c:v>
                </c:pt>
                <c:pt idx="163">
                  <c:v>0</c:v>
                </c:pt>
                <c:pt idx="164">
                  <c:v>0</c:v>
                </c:pt>
                <c:pt idx="165">
                  <c:v>0</c:v>
                </c:pt>
                <c:pt idx="166">
                  <c:v>11.505000000000001</c:v>
                </c:pt>
                <c:pt idx="167">
                  <c:v>7.7930000000000001</c:v>
                </c:pt>
                <c:pt idx="168">
                  <c:v>5.6879999999999997</c:v>
                </c:pt>
                <c:pt idx="169">
                  <c:v>4.9409999999999998</c:v>
                </c:pt>
                <c:pt idx="170">
                  <c:v>6.9859999999999998</c:v>
                </c:pt>
                <c:pt idx="171">
                  <c:v>14.569000000000001</c:v>
                </c:pt>
                <c:pt idx="172">
                  <c:v>26.434999999999999</c:v>
                </c:pt>
                <c:pt idx="173">
                  <c:v>0</c:v>
                </c:pt>
                <c:pt idx="174">
                  <c:v>0</c:v>
                </c:pt>
                <c:pt idx="175">
                  <c:v>0</c:v>
                </c:pt>
                <c:pt idx="176">
                  <c:v>0</c:v>
                </c:pt>
                <c:pt idx="177">
                  <c:v>0</c:v>
                </c:pt>
                <c:pt idx="178">
                  <c:v>15.202</c:v>
                </c:pt>
                <c:pt idx="179">
                  <c:v>10.815</c:v>
                </c:pt>
                <c:pt idx="180">
                  <c:v>7.7930000000000001</c:v>
                </c:pt>
                <c:pt idx="181">
                  <c:v>6.4589999999999996</c:v>
                </c:pt>
                <c:pt idx="182">
                  <c:v>0</c:v>
                </c:pt>
                <c:pt idx="183">
                  <c:v>5.27</c:v>
                </c:pt>
                <c:pt idx="184">
                  <c:v>0</c:v>
                </c:pt>
                <c:pt idx="185">
                  <c:v>25.835000000000001</c:v>
                </c:pt>
                <c:pt idx="186">
                  <c:v>0</c:v>
                </c:pt>
                <c:pt idx="187">
                  <c:v>0</c:v>
                </c:pt>
                <c:pt idx="188">
                  <c:v>0</c:v>
                </c:pt>
                <c:pt idx="189">
                  <c:v>17.244</c:v>
                </c:pt>
                <c:pt idx="190">
                  <c:v>12.407</c:v>
                </c:pt>
                <c:pt idx="191">
                  <c:v>8.25</c:v>
                </c:pt>
              </c:numCache>
            </c:numRef>
          </c:yVal>
          <c:smooth val="0"/>
          <c:extLst xmlns:c16r2="http://schemas.microsoft.com/office/drawing/2015/06/chart">
            <c:ext xmlns:c16="http://schemas.microsoft.com/office/drawing/2014/chart" uri="{C3380CC4-5D6E-409C-BE32-E72D297353CC}">
              <c16:uniqueId val="{00000000-0721-4362-9EF2-55E8F828B4F4}"/>
            </c:ext>
          </c:extLst>
        </c:ser>
        <c:ser>
          <c:idx val="1"/>
          <c:order val="1"/>
          <c:tx>
            <c:strRef>
              <c:f>INPUTdata!$X$1</c:f>
              <c:strCache>
                <c:ptCount val="1"/>
                <c:pt idx="0">
                  <c:v>Mean monthly discharge</c:v>
                </c:pt>
              </c:strCache>
            </c:strRef>
          </c:tx>
          <c:spPr>
            <a:ln w="19050">
              <a:solidFill>
                <a:schemeClr val="accent2"/>
              </a:solidFill>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pt idx="180">
                  <c:v>42019</c:v>
                </c:pt>
                <c:pt idx="181">
                  <c:v>42050</c:v>
                </c:pt>
                <c:pt idx="182">
                  <c:v>42078</c:v>
                </c:pt>
                <c:pt idx="183">
                  <c:v>42109</c:v>
                </c:pt>
                <c:pt idx="184">
                  <c:v>42139</c:v>
                </c:pt>
                <c:pt idx="185">
                  <c:v>42170</c:v>
                </c:pt>
                <c:pt idx="186">
                  <c:v>42200</c:v>
                </c:pt>
                <c:pt idx="187">
                  <c:v>42231</c:v>
                </c:pt>
                <c:pt idx="188">
                  <c:v>42262</c:v>
                </c:pt>
                <c:pt idx="189">
                  <c:v>42292</c:v>
                </c:pt>
                <c:pt idx="190">
                  <c:v>42323</c:v>
                </c:pt>
                <c:pt idx="191">
                  <c:v>42353</c:v>
                </c:pt>
              </c:numCache>
            </c:numRef>
          </c:xVal>
          <c:yVal>
            <c:numRef>
              <c:f>INPUTdata!$X$2:$X$1000</c:f>
              <c:numCache>
                <c:formatCode>General</c:formatCode>
                <c:ptCount val="999"/>
                <c:pt idx="0">
                  <c:v>3.2330000000000001</c:v>
                </c:pt>
                <c:pt idx="1">
                  <c:v>2.5449999999999999</c:v>
                </c:pt>
                <c:pt idx="2">
                  <c:v>2.2160000000000002</c:v>
                </c:pt>
                <c:pt idx="3">
                  <c:v>2.8980000000000001</c:v>
                </c:pt>
                <c:pt idx="4">
                  <c:v>4.3109999999999999</c:v>
                </c:pt>
                <c:pt idx="5">
                  <c:v>21.111999999999998</c:v>
                </c:pt>
                <c:pt idx="6">
                  <c:v>37.683</c:v>
                </c:pt>
                <c:pt idx="7">
                  <c:v>16.474</c:v>
                </c:pt>
                <c:pt idx="8">
                  <c:v>17.053000000000001</c:v>
                </c:pt>
                <c:pt idx="9">
                  <c:v>11.728</c:v>
                </c:pt>
                <c:pt idx="10">
                  <c:v>6.56</c:v>
                </c:pt>
                <c:pt idx="11">
                  <c:v>3.9729999999999999</c:v>
                </c:pt>
                <c:pt idx="12">
                  <c:v>3.4780000000000002</c:v>
                </c:pt>
                <c:pt idx="13">
                  <c:v>2.4910000000000001</c:v>
                </c:pt>
                <c:pt idx="14">
                  <c:v>2.0960000000000001</c:v>
                </c:pt>
                <c:pt idx="15">
                  <c:v>1.6779999999999999</c:v>
                </c:pt>
                <c:pt idx="16">
                  <c:v>3.3570000000000002</c:v>
                </c:pt>
                <c:pt idx="17">
                  <c:v>0</c:v>
                </c:pt>
                <c:pt idx="18">
                  <c:v>0</c:v>
                </c:pt>
                <c:pt idx="19">
                  <c:v>12.919</c:v>
                </c:pt>
                <c:pt idx="20">
                  <c:v>13.627000000000001</c:v>
                </c:pt>
                <c:pt idx="21">
                  <c:v>7.01</c:v>
                </c:pt>
                <c:pt idx="22">
                  <c:v>4.0940000000000003</c:v>
                </c:pt>
                <c:pt idx="23">
                  <c:v>2.9</c:v>
                </c:pt>
                <c:pt idx="24">
                  <c:v>2.2959999999999998</c:v>
                </c:pt>
                <c:pt idx="25">
                  <c:v>1.8109999999999999</c:v>
                </c:pt>
                <c:pt idx="26">
                  <c:v>1.407</c:v>
                </c:pt>
                <c:pt idx="27">
                  <c:v>1.206</c:v>
                </c:pt>
                <c:pt idx="28">
                  <c:v>1.2549999999999999</c:v>
                </c:pt>
                <c:pt idx="29">
                  <c:v>5.798</c:v>
                </c:pt>
                <c:pt idx="30">
                  <c:v>7.7060000000000004</c:v>
                </c:pt>
                <c:pt idx="31">
                  <c:v>9.7609999999999992</c:v>
                </c:pt>
                <c:pt idx="32">
                  <c:v>17.87</c:v>
                </c:pt>
                <c:pt idx="33">
                  <c:v>6.069</c:v>
                </c:pt>
                <c:pt idx="34">
                  <c:v>2.823</c:v>
                </c:pt>
                <c:pt idx="35">
                  <c:v>1.988</c:v>
                </c:pt>
                <c:pt idx="36">
                  <c:v>1.5</c:v>
                </c:pt>
                <c:pt idx="37">
                  <c:v>1.2709999999999999</c:v>
                </c:pt>
                <c:pt idx="38">
                  <c:v>1.0509999999999999</c:v>
                </c:pt>
                <c:pt idx="39">
                  <c:v>0.67600000000000005</c:v>
                </c:pt>
                <c:pt idx="40">
                  <c:v>1.585</c:v>
                </c:pt>
                <c:pt idx="41">
                  <c:v>5.3179999999999996</c:v>
                </c:pt>
                <c:pt idx="42">
                  <c:v>12.76</c:v>
                </c:pt>
                <c:pt idx="43">
                  <c:v>11.897</c:v>
                </c:pt>
                <c:pt idx="44">
                  <c:v>27.126000000000001</c:v>
                </c:pt>
                <c:pt idx="45">
                  <c:v>9.5709999999999997</c:v>
                </c:pt>
                <c:pt idx="46">
                  <c:v>3.774</c:v>
                </c:pt>
                <c:pt idx="47">
                  <c:v>2.0710000000000002</c:v>
                </c:pt>
                <c:pt idx="48">
                  <c:v>1.4359999999999999</c:v>
                </c:pt>
                <c:pt idx="49">
                  <c:v>0.99299999999999999</c:v>
                </c:pt>
                <c:pt idx="50">
                  <c:v>0.67800000000000005</c:v>
                </c:pt>
                <c:pt idx="51">
                  <c:v>0.57799999999999996</c:v>
                </c:pt>
                <c:pt idx="52">
                  <c:v>1.389</c:v>
                </c:pt>
                <c:pt idx="53">
                  <c:v>9.7840000000000007</c:v>
                </c:pt>
                <c:pt idx="54">
                  <c:v>33.588999999999999</c:v>
                </c:pt>
                <c:pt idx="55">
                  <c:v>22.393999999999998</c:v>
                </c:pt>
                <c:pt idx="56">
                  <c:v>34.201000000000001</c:v>
                </c:pt>
                <c:pt idx="57">
                  <c:v>15.236000000000001</c:v>
                </c:pt>
                <c:pt idx="58">
                  <c:v>6.2460000000000004</c:v>
                </c:pt>
                <c:pt idx="59">
                  <c:v>3.915</c:v>
                </c:pt>
                <c:pt idx="60">
                  <c:v>2.6829999999999998</c:v>
                </c:pt>
                <c:pt idx="61">
                  <c:v>1.643</c:v>
                </c:pt>
                <c:pt idx="62">
                  <c:v>1.508</c:v>
                </c:pt>
                <c:pt idx="63">
                  <c:v>0.66400000000000003</c:v>
                </c:pt>
                <c:pt idx="64">
                  <c:v>0.77300000000000002</c:v>
                </c:pt>
                <c:pt idx="65">
                  <c:v>12.663</c:v>
                </c:pt>
                <c:pt idx="66">
                  <c:v>10.147</c:v>
                </c:pt>
                <c:pt idx="67">
                  <c:v>21.896999999999998</c:v>
                </c:pt>
                <c:pt idx="68">
                  <c:v>26.59</c:v>
                </c:pt>
                <c:pt idx="69">
                  <c:v>14.12</c:v>
                </c:pt>
                <c:pt idx="70">
                  <c:v>4.883</c:v>
                </c:pt>
                <c:pt idx="71">
                  <c:v>2.5339999999999998</c:v>
                </c:pt>
                <c:pt idx="72">
                  <c:v>1.742</c:v>
                </c:pt>
                <c:pt idx="73">
                  <c:v>1.228</c:v>
                </c:pt>
                <c:pt idx="74">
                  <c:v>0.79300000000000004</c:v>
                </c:pt>
                <c:pt idx="75">
                  <c:v>0.64700000000000002</c:v>
                </c:pt>
                <c:pt idx="76">
                  <c:v>4.9000000000000004</c:v>
                </c:pt>
                <c:pt idx="77">
                  <c:v>0</c:v>
                </c:pt>
                <c:pt idx="78">
                  <c:v>0</c:v>
                </c:pt>
                <c:pt idx="79">
                  <c:v>0</c:v>
                </c:pt>
                <c:pt idx="80">
                  <c:v>0</c:v>
                </c:pt>
                <c:pt idx="81">
                  <c:v>0</c:v>
                </c:pt>
                <c:pt idx="82">
                  <c:v>7.6989999999999998</c:v>
                </c:pt>
                <c:pt idx="83">
                  <c:v>4.97</c:v>
                </c:pt>
                <c:pt idx="84">
                  <c:v>3.577</c:v>
                </c:pt>
                <c:pt idx="85">
                  <c:v>2.6819999999999999</c:v>
                </c:pt>
                <c:pt idx="86">
                  <c:v>1.6659999999999999</c:v>
                </c:pt>
                <c:pt idx="87">
                  <c:v>1.4630000000000001</c:v>
                </c:pt>
                <c:pt idx="88">
                  <c:v>3.3809999999999998</c:v>
                </c:pt>
                <c:pt idx="89">
                  <c:v>0</c:v>
                </c:pt>
                <c:pt idx="90">
                  <c:v>9.8160000000000007</c:v>
                </c:pt>
                <c:pt idx="91">
                  <c:v>0</c:v>
                </c:pt>
                <c:pt idx="92">
                  <c:v>0</c:v>
                </c:pt>
                <c:pt idx="93">
                  <c:v>7.6020000000000003</c:v>
                </c:pt>
                <c:pt idx="94">
                  <c:v>4.9089999999999998</c:v>
                </c:pt>
                <c:pt idx="95">
                  <c:v>3.036</c:v>
                </c:pt>
                <c:pt idx="96">
                  <c:v>1.7490000000000001</c:v>
                </c:pt>
                <c:pt idx="97">
                  <c:v>1.117</c:v>
                </c:pt>
                <c:pt idx="98">
                  <c:v>0.97499999999999998</c:v>
                </c:pt>
                <c:pt idx="99">
                  <c:v>2.12</c:v>
                </c:pt>
                <c:pt idx="100">
                  <c:v>0</c:v>
                </c:pt>
                <c:pt idx="101">
                  <c:v>0</c:v>
                </c:pt>
                <c:pt idx="102">
                  <c:v>0</c:v>
                </c:pt>
                <c:pt idx="103">
                  <c:v>0</c:v>
                </c:pt>
                <c:pt idx="104">
                  <c:v>0</c:v>
                </c:pt>
                <c:pt idx="105">
                  <c:v>8.3670000000000009</c:v>
                </c:pt>
                <c:pt idx="106">
                  <c:v>5.1630000000000003</c:v>
                </c:pt>
                <c:pt idx="107">
                  <c:v>3.27</c:v>
                </c:pt>
                <c:pt idx="108">
                  <c:v>2.4550000000000001</c:v>
                </c:pt>
                <c:pt idx="109">
                  <c:v>1.873</c:v>
                </c:pt>
                <c:pt idx="110">
                  <c:v>1.355</c:v>
                </c:pt>
                <c:pt idx="111">
                  <c:v>1.4730000000000001</c:v>
                </c:pt>
                <c:pt idx="112">
                  <c:v>5.65</c:v>
                </c:pt>
                <c:pt idx="113">
                  <c:v>0</c:v>
                </c:pt>
                <c:pt idx="114">
                  <c:v>0</c:v>
                </c:pt>
                <c:pt idx="115">
                  <c:v>0</c:v>
                </c:pt>
                <c:pt idx="116">
                  <c:v>0</c:v>
                </c:pt>
                <c:pt idx="117">
                  <c:v>0</c:v>
                </c:pt>
                <c:pt idx="118">
                  <c:v>4.0949999999999998</c:v>
                </c:pt>
                <c:pt idx="119">
                  <c:v>2.8340000000000001</c:v>
                </c:pt>
                <c:pt idx="120">
                  <c:v>1.714</c:v>
                </c:pt>
                <c:pt idx="121">
                  <c:v>1.1619999999999999</c:v>
                </c:pt>
                <c:pt idx="122">
                  <c:v>0.92900000000000005</c:v>
                </c:pt>
                <c:pt idx="123">
                  <c:v>1.087</c:v>
                </c:pt>
                <c:pt idx="124">
                  <c:v>0</c:v>
                </c:pt>
                <c:pt idx="125">
                  <c:v>0</c:v>
                </c:pt>
                <c:pt idx="126">
                  <c:v>0</c:v>
                </c:pt>
                <c:pt idx="127">
                  <c:v>0</c:v>
                </c:pt>
                <c:pt idx="128">
                  <c:v>0</c:v>
                </c:pt>
                <c:pt idx="129">
                  <c:v>0</c:v>
                </c:pt>
                <c:pt idx="130">
                  <c:v>6.2190000000000003</c:v>
                </c:pt>
                <c:pt idx="131">
                  <c:v>4.4610000000000003</c:v>
                </c:pt>
                <c:pt idx="132">
                  <c:v>3.2709999999999999</c:v>
                </c:pt>
                <c:pt idx="133">
                  <c:v>2.4260000000000002</c:v>
                </c:pt>
                <c:pt idx="134">
                  <c:v>2.1840000000000002</c:v>
                </c:pt>
                <c:pt idx="135">
                  <c:v>2.0030000000000001</c:v>
                </c:pt>
                <c:pt idx="136">
                  <c:v>2.6850000000000001</c:v>
                </c:pt>
                <c:pt idx="137">
                  <c:v>0</c:v>
                </c:pt>
                <c:pt idx="138">
                  <c:v>0</c:v>
                </c:pt>
                <c:pt idx="139">
                  <c:v>0</c:v>
                </c:pt>
                <c:pt idx="140">
                  <c:v>0</c:v>
                </c:pt>
                <c:pt idx="141">
                  <c:v>11.962</c:v>
                </c:pt>
                <c:pt idx="142">
                  <c:v>4.9290000000000003</c:v>
                </c:pt>
                <c:pt idx="143">
                  <c:v>3.407</c:v>
                </c:pt>
                <c:pt idx="144">
                  <c:v>2.4359999999999999</c:v>
                </c:pt>
                <c:pt idx="145">
                  <c:v>1.7290000000000001</c:v>
                </c:pt>
                <c:pt idx="146">
                  <c:v>1.147</c:v>
                </c:pt>
                <c:pt idx="147">
                  <c:v>0.79200000000000004</c:v>
                </c:pt>
                <c:pt idx="148">
                  <c:v>4.5049999999999999</c:v>
                </c:pt>
                <c:pt idx="149">
                  <c:v>10.093999999999999</c:v>
                </c:pt>
                <c:pt idx="150">
                  <c:v>0</c:v>
                </c:pt>
                <c:pt idx="151">
                  <c:v>0</c:v>
                </c:pt>
                <c:pt idx="152">
                  <c:v>0</c:v>
                </c:pt>
                <c:pt idx="153">
                  <c:v>12.824999999999999</c:v>
                </c:pt>
                <c:pt idx="154">
                  <c:v>7.7869999999999999</c:v>
                </c:pt>
                <c:pt idx="155">
                  <c:v>5.6509999999999998</c:v>
                </c:pt>
                <c:pt idx="156">
                  <c:v>4.6689999999999996</c:v>
                </c:pt>
                <c:pt idx="157">
                  <c:v>3.2890000000000001</c:v>
                </c:pt>
                <c:pt idx="158">
                  <c:v>2.5649999999999999</c:v>
                </c:pt>
                <c:pt idx="159">
                  <c:v>1.776</c:v>
                </c:pt>
                <c:pt idx="160">
                  <c:v>8.9540000000000006</c:v>
                </c:pt>
                <c:pt idx="161">
                  <c:v>0</c:v>
                </c:pt>
                <c:pt idx="162">
                  <c:v>0</c:v>
                </c:pt>
                <c:pt idx="163">
                  <c:v>0</c:v>
                </c:pt>
                <c:pt idx="164">
                  <c:v>0</c:v>
                </c:pt>
                <c:pt idx="165">
                  <c:v>0</c:v>
                </c:pt>
                <c:pt idx="166">
                  <c:v>9.5660000000000007</c:v>
                </c:pt>
                <c:pt idx="167">
                  <c:v>6.5670000000000002</c:v>
                </c:pt>
                <c:pt idx="168">
                  <c:v>5.3890000000000002</c:v>
                </c:pt>
                <c:pt idx="169">
                  <c:v>4.1749999999999998</c:v>
                </c:pt>
                <c:pt idx="170">
                  <c:v>4.6840000000000002</c:v>
                </c:pt>
                <c:pt idx="171">
                  <c:v>5.9530000000000003</c:v>
                </c:pt>
                <c:pt idx="172">
                  <c:v>13.868</c:v>
                </c:pt>
                <c:pt idx="173">
                  <c:v>0</c:v>
                </c:pt>
                <c:pt idx="174">
                  <c:v>0</c:v>
                </c:pt>
                <c:pt idx="175">
                  <c:v>0</c:v>
                </c:pt>
                <c:pt idx="176">
                  <c:v>0</c:v>
                </c:pt>
                <c:pt idx="177">
                  <c:v>0</c:v>
                </c:pt>
                <c:pt idx="178">
                  <c:v>12.452</c:v>
                </c:pt>
                <c:pt idx="179">
                  <c:v>8.8610000000000007</c:v>
                </c:pt>
                <c:pt idx="180">
                  <c:v>7.1689999999999996</c:v>
                </c:pt>
                <c:pt idx="181">
                  <c:v>5.5960000000000001</c:v>
                </c:pt>
                <c:pt idx="182">
                  <c:v>0</c:v>
                </c:pt>
                <c:pt idx="183">
                  <c:v>4.5030000000000001</c:v>
                </c:pt>
                <c:pt idx="184">
                  <c:v>0</c:v>
                </c:pt>
                <c:pt idx="185">
                  <c:v>15.417999999999999</c:v>
                </c:pt>
                <c:pt idx="186">
                  <c:v>0</c:v>
                </c:pt>
                <c:pt idx="187">
                  <c:v>0</c:v>
                </c:pt>
                <c:pt idx="188">
                  <c:v>0</c:v>
                </c:pt>
                <c:pt idx="189">
                  <c:v>11.739000000000001</c:v>
                </c:pt>
                <c:pt idx="190">
                  <c:v>8.9079999999999995</c:v>
                </c:pt>
                <c:pt idx="191">
                  <c:v>7.5289999999999999</c:v>
                </c:pt>
              </c:numCache>
            </c:numRef>
          </c:yVal>
          <c:smooth val="0"/>
          <c:extLst xmlns:c16r2="http://schemas.microsoft.com/office/drawing/2015/06/chart">
            <c:ext xmlns:c16="http://schemas.microsoft.com/office/drawing/2014/chart" uri="{C3380CC4-5D6E-409C-BE32-E72D297353CC}">
              <c16:uniqueId val="{00000001-0721-4362-9EF2-55E8F828B4F4}"/>
            </c:ext>
          </c:extLst>
        </c:ser>
        <c:ser>
          <c:idx val="0"/>
          <c:order val="2"/>
          <c:tx>
            <c:strRef>
              <c:f>INPUTdata!$W$1</c:f>
              <c:strCache>
                <c:ptCount val="1"/>
                <c:pt idx="0">
                  <c:v>Minimal monthly discharge</c:v>
                </c:pt>
              </c:strCache>
            </c:strRef>
          </c:tx>
          <c:spPr>
            <a:ln w="19050">
              <a:solidFill>
                <a:srgbClr val="FF0000"/>
              </a:solidFill>
              <a:prstDash val="solid"/>
            </a:ln>
          </c:spPr>
          <c:marker>
            <c:symbol val="none"/>
          </c:marker>
          <c:xVal>
            <c:numRef>
              <c:f>INPUTdata!$S$2:$S$1000</c:f>
              <c:numCache>
                <c:formatCode>dd/mm/yy</c:formatCode>
                <c:ptCount val="999"/>
                <c:pt idx="0">
                  <c:v>36540</c:v>
                </c:pt>
                <c:pt idx="1">
                  <c:v>36571</c:v>
                </c:pt>
                <c:pt idx="2">
                  <c:v>36600</c:v>
                </c:pt>
                <c:pt idx="3">
                  <c:v>36631</c:v>
                </c:pt>
                <c:pt idx="4">
                  <c:v>36661</c:v>
                </c:pt>
                <c:pt idx="5">
                  <c:v>36692</c:v>
                </c:pt>
                <c:pt idx="6">
                  <c:v>36722</c:v>
                </c:pt>
                <c:pt idx="7">
                  <c:v>36753</c:v>
                </c:pt>
                <c:pt idx="8">
                  <c:v>36784</c:v>
                </c:pt>
                <c:pt idx="9">
                  <c:v>36814</c:v>
                </c:pt>
                <c:pt idx="10">
                  <c:v>36845</c:v>
                </c:pt>
                <c:pt idx="11">
                  <c:v>36875</c:v>
                </c:pt>
                <c:pt idx="12">
                  <c:v>36906</c:v>
                </c:pt>
                <c:pt idx="13">
                  <c:v>36937</c:v>
                </c:pt>
                <c:pt idx="14">
                  <c:v>36965</c:v>
                </c:pt>
                <c:pt idx="15">
                  <c:v>36996</c:v>
                </c:pt>
                <c:pt idx="16">
                  <c:v>37026</c:v>
                </c:pt>
                <c:pt idx="17">
                  <c:v>37057</c:v>
                </c:pt>
                <c:pt idx="18">
                  <c:v>37087</c:v>
                </c:pt>
                <c:pt idx="19">
                  <c:v>37118</c:v>
                </c:pt>
                <c:pt idx="20">
                  <c:v>37149</c:v>
                </c:pt>
                <c:pt idx="21">
                  <c:v>37179</c:v>
                </c:pt>
                <c:pt idx="22">
                  <c:v>37210</c:v>
                </c:pt>
                <c:pt idx="23">
                  <c:v>37240</c:v>
                </c:pt>
                <c:pt idx="24">
                  <c:v>37271</c:v>
                </c:pt>
                <c:pt idx="25">
                  <c:v>37302</c:v>
                </c:pt>
                <c:pt idx="26">
                  <c:v>37330</c:v>
                </c:pt>
                <c:pt idx="27">
                  <c:v>37361</c:v>
                </c:pt>
                <c:pt idx="28">
                  <c:v>37391</c:v>
                </c:pt>
                <c:pt idx="29">
                  <c:v>37422</c:v>
                </c:pt>
                <c:pt idx="30">
                  <c:v>37452</c:v>
                </c:pt>
                <c:pt idx="31">
                  <c:v>37483</c:v>
                </c:pt>
                <c:pt idx="32">
                  <c:v>37514</c:v>
                </c:pt>
                <c:pt idx="33">
                  <c:v>37544</c:v>
                </c:pt>
                <c:pt idx="34">
                  <c:v>37575</c:v>
                </c:pt>
                <c:pt idx="35">
                  <c:v>37605</c:v>
                </c:pt>
                <c:pt idx="36">
                  <c:v>37636</c:v>
                </c:pt>
                <c:pt idx="37">
                  <c:v>37667</c:v>
                </c:pt>
                <c:pt idx="38">
                  <c:v>37695</c:v>
                </c:pt>
                <c:pt idx="39">
                  <c:v>37726</c:v>
                </c:pt>
                <c:pt idx="40">
                  <c:v>37756</c:v>
                </c:pt>
                <c:pt idx="41">
                  <c:v>37787</c:v>
                </c:pt>
                <c:pt idx="42">
                  <c:v>37817</c:v>
                </c:pt>
                <c:pt idx="43">
                  <c:v>37848</c:v>
                </c:pt>
                <c:pt idx="44">
                  <c:v>37879</c:v>
                </c:pt>
                <c:pt idx="45">
                  <c:v>37909</c:v>
                </c:pt>
                <c:pt idx="46">
                  <c:v>37940</c:v>
                </c:pt>
                <c:pt idx="47">
                  <c:v>37970</c:v>
                </c:pt>
                <c:pt idx="48">
                  <c:v>38001</c:v>
                </c:pt>
                <c:pt idx="49">
                  <c:v>38032</c:v>
                </c:pt>
                <c:pt idx="50">
                  <c:v>38061</c:v>
                </c:pt>
                <c:pt idx="51">
                  <c:v>38092</c:v>
                </c:pt>
                <c:pt idx="52">
                  <c:v>38122</c:v>
                </c:pt>
                <c:pt idx="53">
                  <c:v>38153</c:v>
                </c:pt>
                <c:pt idx="54">
                  <c:v>38183</c:v>
                </c:pt>
                <c:pt idx="55">
                  <c:v>38214</c:v>
                </c:pt>
                <c:pt idx="56">
                  <c:v>38245</c:v>
                </c:pt>
                <c:pt idx="57">
                  <c:v>38275</c:v>
                </c:pt>
                <c:pt idx="58">
                  <c:v>38306</c:v>
                </c:pt>
                <c:pt idx="59">
                  <c:v>38336</c:v>
                </c:pt>
                <c:pt idx="60">
                  <c:v>38367</c:v>
                </c:pt>
                <c:pt idx="61">
                  <c:v>38398</c:v>
                </c:pt>
                <c:pt idx="62">
                  <c:v>38426</c:v>
                </c:pt>
                <c:pt idx="63">
                  <c:v>38457</c:v>
                </c:pt>
                <c:pt idx="64">
                  <c:v>38487</c:v>
                </c:pt>
                <c:pt idx="65">
                  <c:v>38518</c:v>
                </c:pt>
                <c:pt idx="66">
                  <c:v>38548</c:v>
                </c:pt>
                <c:pt idx="67">
                  <c:v>38579</c:v>
                </c:pt>
                <c:pt idx="68">
                  <c:v>38610</c:v>
                </c:pt>
                <c:pt idx="69">
                  <c:v>38640</c:v>
                </c:pt>
                <c:pt idx="70">
                  <c:v>38671</c:v>
                </c:pt>
                <c:pt idx="71">
                  <c:v>38701</c:v>
                </c:pt>
                <c:pt idx="72">
                  <c:v>38732</c:v>
                </c:pt>
                <c:pt idx="73">
                  <c:v>38763</c:v>
                </c:pt>
                <c:pt idx="74">
                  <c:v>38791</c:v>
                </c:pt>
                <c:pt idx="75">
                  <c:v>38822</c:v>
                </c:pt>
                <c:pt idx="76">
                  <c:v>38852</c:v>
                </c:pt>
                <c:pt idx="77">
                  <c:v>38883</c:v>
                </c:pt>
                <c:pt idx="78">
                  <c:v>38913</c:v>
                </c:pt>
                <c:pt idx="79">
                  <c:v>38944</c:v>
                </c:pt>
                <c:pt idx="80">
                  <c:v>38975</c:v>
                </c:pt>
                <c:pt idx="81">
                  <c:v>39005</c:v>
                </c:pt>
                <c:pt idx="82">
                  <c:v>39036</c:v>
                </c:pt>
                <c:pt idx="83">
                  <c:v>39066</c:v>
                </c:pt>
                <c:pt idx="84">
                  <c:v>39097</c:v>
                </c:pt>
                <c:pt idx="85">
                  <c:v>39128</c:v>
                </c:pt>
                <c:pt idx="86">
                  <c:v>39156</c:v>
                </c:pt>
                <c:pt idx="87">
                  <c:v>39187</c:v>
                </c:pt>
                <c:pt idx="88">
                  <c:v>39217</c:v>
                </c:pt>
                <c:pt idx="89">
                  <c:v>39248</c:v>
                </c:pt>
                <c:pt idx="90">
                  <c:v>39278</c:v>
                </c:pt>
                <c:pt idx="91">
                  <c:v>39309</c:v>
                </c:pt>
                <c:pt idx="92">
                  <c:v>39340</c:v>
                </c:pt>
                <c:pt idx="93">
                  <c:v>39370</c:v>
                </c:pt>
                <c:pt idx="94">
                  <c:v>39401</c:v>
                </c:pt>
                <c:pt idx="95">
                  <c:v>39431</c:v>
                </c:pt>
                <c:pt idx="96">
                  <c:v>39462</c:v>
                </c:pt>
                <c:pt idx="97">
                  <c:v>39493</c:v>
                </c:pt>
                <c:pt idx="98">
                  <c:v>39522</c:v>
                </c:pt>
                <c:pt idx="99">
                  <c:v>39553</c:v>
                </c:pt>
                <c:pt idx="100">
                  <c:v>39583</c:v>
                </c:pt>
                <c:pt idx="101">
                  <c:v>39614</c:v>
                </c:pt>
                <c:pt idx="102">
                  <c:v>39644</c:v>
                </c:pt>
                <c:pt idx="103">
                  <c:v>39675</c:v>
                </c:pt>
                <c:pt idx="104">
                  <c:v>39706</c:v>
                </c:pt>
                <c:pt idx="105">
                  <c:v>39736</c:v>
                </c:pt>
                <c:pt idx="106">
                  <c:v>39767</c:v>
                </c:pt>
                <c:pt idx="107">
                  <c:v>39797</c:v>
                </c:pt>
                <c:pt idx="108">
                  <c:v>39828</c:v>
                </c:pt>
                <c:pt idx="109">
                  <c:v>39859</c:v>
                </c:pt>
                <c:pt idx="110">
                  <c:v>39887</c:v>
                </c:pt>
                <c:pt idx="111">
                  <c:v>39918</c:v>
                </c:pt>
                <c:pt idx="112">
                  <c:v>39948</c:v>
                </c:pt>
                <c:pt idx="113">
                  <c:v>39979</c:v>
                </c:pt>
                <c:pt idx="114">
                  <c:v>40009</c:v>
                </c:pt>
                <c:pt idx="115">
                  <c:v>40040</c:v>
                </c:pt>
                <c:pt idx="116">
                  <c:v>40071</c:v>
                </c:pt>
                <c:pt idx="117">
                  <c:v>40101</c:v>
                </c:pt>
                <c:pt idx="118">
                  <c:v>40132</c:v>
                </c:pt>
                <c:pt idx="119">
                  <c:v>40162</c:v>
                </c:pt>
                <c:pt idx="120">
                  <c:v>40193</c:v>
                </c:pt>
                <c:pt idx="121">
                  <c:v>40224</c:v>
                </c:pt>
                <c:pt idx="122">
                  <c:v>40252</c:v>
                </c:pt>
                <c:pt idx="123">
                  <c:v>40283</c:v>
                </c:pt>
                <c:pt idx="124">
                  <c:v>40313</c:v>
                </c:pt>
                <c:pt idx="125">
                  <c:v>40344</c:v>
                </c:pt>
                <c:pt idx="126">
                  <c:v>40374</c:v>
                </c:pt>
                <c:pt idx="127">
                  <c:v>40405</c:v>
                </c:pt>
                <c:pt idx="128">
                  <c:v>40436</c:v>
                </c:pt>
                <c:pt idx="129">
                  <c:v>40466</c:v>
                </c:pt>
                <c:pt idx="130">
                  <c:v>40497</c:v>
                </c:pt>
                <c:pt idx="131">
                  <c:v>40527</c:v>
                </c:pt>
                <c:pt idx="132">
                  <c:v>40558</c:v>
                </c:pt>
                <c:pt idx="133">
                  <c:v>40589</c:v>
                </c:pt>
                <c:pt idx="134">
                  <c:v>40617</c:v>
                </c:pt>
                <c:pt idx="135">
                  <c:v>40648</c:v>
                </c:pt>
                <c:pt idx="136">
                  <c:v>40678</c:v>
                </c:pt>
                <c:pt idx="137">
                  <c:v>40709</c:v>
                </c:pt>
                <c:pt idx="138">
                  <c:v>40739</c:v>
                </c:pt>
                <c:pt idx="139">
                  <c:v>40770</c:v>
                </c:pt>
                <c:pt idx="140">
                  <c:v>40801</c:v>
                </c:pt>
                <c:pt idx="141">
                  <c:v>40831</c:v>
                </c:pt>
                <c:pt idx="142">
                  <c:v>40862</c:v>
                </c:pt>
                <c:pt idx="143">
                  <c:v>40892</c:v>
                </c:pt>
                <c:pt idx="144">
                  <c:v>40923</c:v>
                </c:pt>
                <c:pt idx="145">
                  <c:v>40954</c:v>
                </c:pt>
                <c:pt idx="146">
                  <c:v>40983</c:v>
                </c:pt>
                <c:pt idx="147">
                  <c:v>41014</c:v>
                </c:pt>
                <c:pt idx="148">
                  <c:v>41044</c:v>
                </c:pt>
                <c:pt idx="149">
                  <c:v>41075</c:v>
                </c:pt>
                <c:pt idx="150">
                  <c:v>41105</c:v>
                </c:pt>
                <c:pt idx="151">
                  <c:v>41136</c:v>
                </c:pt>
                <c:pt idx="152">
                  <c:v>41167</c:v>
                </c:pt>
                <c:pt idx="153">
                  <c:v>41197</c:v>
                </c:pt>
                <c:pt idx="154">
                  <c:v>41228</c:v>
                </c:pt>
                <c:pt idx="155">
                  <c:v>41258</c:v>
                </c:pt>
                <c:pt idx="156">
                  <c:v>41289</c:v>
                </c:pt>
                <c:pt idx="157">
                  <c:v>41320</c:v>
                </c:pt>
                <c:pt idx="158">
                  <c:v>41348</c:v>
                </c:pt>
                <c:pt idx="159">
                  <c:v>41379</c:v>
                </c:pt>
                <c:pt idx="160">
                  <c:v>41409</c:v>
                </c:pt>
                <c:pt idx="161">
                  <c:v>41440</c:v>
                </c:pt>
                <c:pt idx="162">
                  <c:v>41470</c:v>
                </c:pt>
                <c:pt idx="163">
                  <c:v>41501</c:v>
                </c:pt>
                <c:pt idx="164">
                  <c:v>41532</c:v>
                </c:pt>
                <c:pt idx="165">
                  <c:v>41562</c:v>
                </c:pt>
                <c:pt idx="166">
                  <c:v>41593</c:v>
                </c:pt>
                <c:pt idx="167">
                  <c:v>41623</c:v>
                </c:pt>
                <c:pt idx="168">
                  <c:v>41654</c:v>
                </c:pt>
                <c:pt idx="169">
                  <c:v>41685</c:v>
                </c:pt>
                <c:pt idx="170">
                  <c:v>41713</c:v>
                </c:pt>
                <c:pt idx="171">
                  <c:v>41744</c:v>
                </c:pt>
                <c:pt idx="172">
                  <c:v>41774</c:v>
                </c:pt>
                <c:pt idx="173">
                  <c:v>41805</c:v>
                </c:pt>
                <c:pt idx="174">
                  <c:v>41835</c:v>
                </c:pt>
                <c:pt idx="175">
                  <c:v>41866</c:v>
                </c:pt>
                <c:pt idx="176">
                  <c:v>41897</c:v>
                </c:pt>
                <c:pt idx="177">
                  <c:v>41927</c:v>
                </c:pt>
                <c:pt idx="178">
                  <c:v>41958</c:v>
                </c:pt>
                <c:pt idx="179">
                  <c:v>41988</c:v>
                </c:pt>
                <c:pt idx="180">
                  <c:v>42019</c:v>
                </c:pt>
                <c:pt idx="181">
                  <c:v>42050</c:v>
                </c:pt>
                <c:pt idx="182">
                  <c:v>42078</c:v>
                </c:pt>
                <c:pt idx="183">
                  <c:v>42109</c:v>
                </c:pt>
                <c:pt idx="184">
                  <c:v>42139</c:v>
                </c:pt>
                <c:pt idx="185">
                  <c:v>42170</c:v>
                </c:pt>
                <c:pt idx="186">
                  <c:v>42200</c:v>
                </c:pt>
                <c:pt idx="187">
                  <c:v>42231</c:v>
                </c:pt>
                <c:pt idx="188">
                  <c:v>42262</c:v>
                </c:pt>
                <c:pt idx="189">
                  <c:v>42292</c:v>
                </c:pt>
                <c:pt idx="190">
                  <c:v>42323</c:v>
                </c:pt>
                <c:pt idx="191">
                  <c:v>42353</c:v>
                </c:pt>
              </c:numCache>
            </c:numRef>
          </c:xVal>
          <c:yVal>
            <c:numRef>
              <c:f>INPUTdata!$W$2:$W$1000</c:f>
              <c:numCache>
                <c:formatCode>General</c:formatCode>
                <c:ptCount val="999"/>
                <c:pt idx="0">
                  <c:v>2.87</c:v>
                </c:pt>
                <c:pt idx="1">
                  <c:v>2.2429999999999999</c:v>
                </c:pt>
                <c:pt idx="2">
                  <c:v>2.1349999999999998</c:v>
                </c:pt>
                <c:pt idx="3">
                  <c:v>2.2429999999999999</c:v>
                </c:pt>
                <c:pt idx="4">
                  <c:v>2.6349999999999998</c:v>
                </c:pt>
                <c:pt idx="5">
                  <c:v>5.1340000000000003</c:v>
                </c:pt>
                <c:pt idx="6">
                  <c:v>15.247999999999999</c:v>
                </c:pt>
                <c:pt idx="7">
                  <c:v>8.7110000000000003</c:v>
                </c:pt>
                <c:pt idx="8">
                  <c:v>7.8390000000000004</c:v>
                </c:pt>
                <c:pt idx="9">
                  <c:v>8.7110000000000003</c:v>
                </c:pt>
                <c:pt idx="10">
                  <c:v>4.7009999999999996</c:v>
                </c:pt>
                <c:pt idx="11">
                  <c:v>3.6150000000000002</c:v>
                </c:pt>
                <c:pt idx="12">
                  <c:v>2.8420000000000001</c:v>
                </c:pt>
                <c:pt idx="13">
                  <c:v>2.1869999999999998</c:v>
                </c:pt>
                <c:pt idx="14">
                  <c:v>1.841</c:v>
                </c:pt>
                <c:pt idx="15">
                  <c:v>1.446</c:v>
                </c:pt>
                <c:pt idx="16">
                  <c:v>1.446</c:v>
                </c:pt>
                <c:pt idx="17">
                  <c:v>0</c:v>
                </c:pt>
                <c:pt idx="18">
                  <c:v>0</c:v>
                </c:pt>
                <c:pt idx="19">
                  <c:v>7.9989999999999997</c:v>
                </c:pt>
                <c:pt idx="20">
                  <c:v>5.9729999999999999</c:v>
                </c:pt>
                <c:pt idx="21">
                  <c:v>5.2709999999999999</c:v>
                </c:pt>
                <c:pt idx="22">
                  <c:v>3.222</c:v>
                </c:pt>
                <c:pt idx="23">
                  <c:v>2.4729999999999999</c:v>
                </c:pt>
                <c:pt idx="24">
                  <c:v>2.0470000000000002</c:v>
                </c:pt>
                <c:pt idx="25">
                  <c:v>1.575</c:v>
                </c:pt>
                <c:pt idx="26">
                  <c:v>1.256</c:v>
                </c:pt>
                <c:pt idx="27">
                  <c:v>1.073</c:v>
                </c:pt>
                <c:pt idx="28">
                  <c:v>0.95499999999999996</c:v>
                </c:pt>
                <c:pt idx="29">
                  <c:v>1.841</c:v>
                </c:pt>
                <c:pt idx="30">
                  <c:v>2.1869999999999998</c:v>
                </c:pt>
                <c:pt idx="31">
                  <c:v>4.1769999999999996</c:v>
                </c:pt>
                <c:pt idx="32">
                  <c:v>10.353999999999999</c:v>
                </c:pt>
                <c:pt idx="33">
                  <c:v>3.5339999999999998</c:v>
                </c:pt>
                <c:pt idx="34">
                  <c:v>2.258</c:v>
                </c:pt>
                <c:pt idx="35">
                  <c:v>1.7070000000000001</c:v>
                </c:pt>
                <c:pt idx="36">
                  <c:v>1.319</c:v>
                </c:pt>
                <c:pt idx="37">
                  <c:v>1.1339999999999999</c:v>
                </c:pt>
                <c:pt idx="38">
                  <c:v>0.78400000000000003</c:v>
                </c:pt>
                <c:pt idx="39">
                  <c:v>0.51800000000000002</c:v>
                </c:pt>
                <c:pt idx="40">
                  <c:v>0.32600000000000001</c:v>
                </c:pt>
                <c:pt idx="41">
                  <c:v>1.1950000000000001</c:v>
                </c:pt>
                <c:pt idx="42">
                  <c:v>5.1849999999999996</c:v>
                </c:pt>
                <c:pt idx="43">
                  <c:v>7.1539999999999999</c:v>
                </c:pt>
                <c:pt idx="44">
                  <c:v>12.102</c:v>
                </c:pt>
                <c:pt idx="45">
                  <c:v>5.0990000000000002</c:v>
                </c:pt>
                <c:pt idx="46">
                  <c:v>2.6930000000000001</c:v>
                </c:pt>
                <c:pt idx="47">
                  <c:v>1.575</c:v>
                </c:pt>
                <c:pt idx="48">
                  <c:v>1.256</c:v>
                </c:pt>
                <c:pt idx="49">
                  <c:v>0.84</c:v>
                </c:pt>
                <c:pt idx="50">
                  <c:v>0.51800000000000002</c:v>
                </c:pt>
                <c:pt idx="51">
                  <c:v>0.372</c:v>
                </c:pt>
                <c:pt idx="52">
                  <c:v>0.32600000000000001</c:v>
                </c:pt>
                <c:pt idx="53">
                  <c:v>4.4240000000000004</c:v>
                </c:pt>
                <c:pt idx="54">
                  <c:v>14.345000000000001</c:v>
                </c:pt>
                <c:pt idx="55">
                  <c:v>8.7680000000000007</c:v>
                </c:pt>
                <c:pt idx="56">
                  <c:v>16.334</c:v>
                </c:pt>
                <c:pt idx="57">
                  <c:v>7.9989999999999997</c:v>
                </c:pt>
                <c:pt idx="58">
                  <c:v>5.2709999999999999</c:v>
                </c:pt>
                <c:pt idx="59">
                  <c:v>3.1459999999999999</c:v>
                </c:pt>
                <c:pt idx="60">
                  <c:v>2.0470000000000002</c:v>
                </c:pt>
                <c:pt idx="61">
                  <c:v>1.319</c:v>
                </c:pt>
                <c:pt idx="62">
                  <c:v>1.1339999999999999</c:v>
                </c:pt>
                <c:pt idx="63">
                  <c:v>0.51800000000000002</c:v>
                </c:pt>
                <c:pt idx="64">
                  <c:v>0.32600000000000001</c:v>
                </c:pt>
                <c:pt idx="65">
                  <c:v>1.978</c:v>
                </c:pt>
                <c:pt idx="66">
                  <c:v>5.7080000000000002</c:v>
                </c:pt>
                <c:pt idx="67">
                  <c:v>9.2569999999999997</c:v>
                </c:pt>
                <c:pt idx="68">
                  <c:v>16.559000000000001</c:v>
                </c:pt>
                <c:pt idx="69">
                  <c:v>9.1590000000000007</c:v>
                </c:pt>
                <c:pt idx="70">
                  <c:v>2.8420000000000001</c:v>
                </c:pt>
                <c:pt idx="71">
                  <c:v>2.117</c:v>
                </c:pt>
                <c:pt idx="72">
                  <c:v>1.446</c:v>
                </c:pt>
                <c:pt idx="73">
                  <c:v>0.95499999999999996</c:v>
                </c:pt>
                <c:pt idx="74">
                  <c:v>7.4999999999999997E-2</c:v>
                </c:pt>
                <c:pt idx="75">
                  <c:v>0.505</c:v>
                </c:pt>
                <c:pt idx="76">
                  <c:v>0.505</c:v>
                </c:pt>
                <c:pt idx="77">
                  <c:v>0</c:v>
                </c:pt>
                <c:pt idx="78">
                  <c:v>0</c:v>
                </c:pt>
                <c:pt idx="79">
                  <c:v>0</c:v>
                </c:pt>
                <c:pt idx="80">
                  <c:v>0</c:v>
                </c:pt>
                <c:pt idx="81">
                  <c:v>0</c:v>
                </c:pt>
                <c:pt idx="82">
                  <c:v>5.6879999999999997</c:v>
                </c:pt>
                <c:pt idx="83">
                  <c:v>4.0609999999999999</c:v>
                </c:pt>
                <c:pt idx="84">
                  <c:v>3.15</c:v>
                </c:pt>
                <c:pt idx="85">
                  <c:v>2.093</c:v>
                </c:pt>
                <c:pt idx="86">
                  <c:v>1.3879999999999999</c:v>
                </c:pt>
                <c:pt idx="87">
                  <c:v>1.1499999999999999</c:v>
                </c:pt>
                <c:pt idx="88">
                  <c:v>1.45</c:v>
                </c:pt>
                <c:pt idx="89">
                  <c:v>0</c:v>
                </c:pt>
                <c:pt idx="90">
                  <c:v>6.7210000000000001</c:v>
                </c:pt>
                <c:pt idx="91">
                  <c:v>0</c:v>
                </c:pt>
                <c:pt idx="92">
                  <c:v>0</c:v>
                </c:pt>
                <c:pt idx="93">
                  <c:v>4.9409999999999998</c:v>
                </c:pt>
                <c:pt idx="94">
                  <c:v>3.9830000000000001</c:v>
                </c:pt>
                <c:pt idx="95">
                  <c:v>2.2290000000000001</c:v>
                </c:pt>
                <c:pt idx="96">
                  <c:v>1.45</c:v>
                </c:pt>
                <c:pt idx="97">
                  <c:v>0.92200000000000004</c:v>
                </c:pt>
                <c:pt idx="98">
                  <c:v>0.81299999999999994</c:v>
                </c:pt>
                <c:pt idx="99">
                  <c:v>0.75900000000000001</c:v>
                </c:pt>
                <c:pt idx="100">
                  <c:v>0</c:v>
                </c:pt>
                <c:pt idx="101">
                  <c:v>0</c:v>
                </c:pt>
                <c:pt idx="102">
                  <c:v>0</c:v>
                </c:pt>
                <c:pt idx="103">
                  <c:v>0</c:v>
                </c:pt>
                <c:pt idx="104">
                  <c:v>0</c:v>
                </c:pt>
                <c:pt idx="105">
                  <c:v>6.1139999999999999</c:v>
                </c:pt>
                <c:pt idx="106">
                  <c:v>3.9830000000000001</c:v>
                </c:pt>
                <c:pt idx="107">
                  <c:v>2.859</c:v>
                </c:pt>
                <c:pt idx="108">
                  <c:v>2.093</c:v>
                </c:pt>
                <c:pt idx="109">
                  <c:v>1.5109999999999999</c:v>
                </c:pt>
                <c:pt idx="110">
                  <c:v>1.1499999999999999</c:v>
                </c:pt>
                <c:pt idx="111">
                  <c:v>0.97799999999999998</c:v>
                </c:pt>
                <c:pt idx="112">
                  <c:v>2.2290000000000001</c:v>
                </c:pt>
                <c:pt idx="113">
                  <c:v>0</c:v>
                </c:pt>
                <c:pt idx="114">
                  <c:v>0</c:v>
                </c:pt>
                <c:pt idx="115">
                  <c:v>0</c:v>
                </c:pt>
                <c:pt idx="116">
                  <c:v>0</c:v>
                </c:pt>
                <c:pt idx="117">
                  <c:v>0</c:v>
                </c:pt>
                <c:pt idx="118">
                  <c:v>3.2240000000000002</c:v>
                </c:pt>
                <c:pt idx="119">
                  <c:v>2.161</c:v>
                </c:pt>
                <c:pt idx="120">
                  <c:v>1.3879999999999999</c:v>
                </c:pt>
                <c:pt idx="121">
                  <c:v>0.97799999999999998</c:v>
                </c:pt>
                <c:pt idx="122">
                  <c:v>0.86699999999999999</c:v>
                </c:pt>
                <c:pt idx="123">
                  <c:v>0.70599999999999996</c:v>
                </c:pt>
                <c:pt idx="124">
                  <c:v>0</c:v>
                </c:pt>
                <c:pt idx="125">
                  <c:v>0</c:v>
                </c:pt>
                <c:pt idx="126">
                  <c:v>0</c:v>
                </c:pt>
                <c:pt idx="127">
                  <c:v>0</c:v>
                </c:pt>
                <c:pt idx="128">
                  <c:v>0</c:v>
                </c:pt>
                <c:pt idx="129">
                  <c:v>0</c:v>
                </c:pt>
                <c:pt idx="130">
                  <c:v>5.3529999999999998</c:v>
                </c:pt>
                <c:pt idx="131">
                  <c:v>3.7519999999999998</c:v>
                </c:pt>
                <c:pt idx="132">
                  <c:v>2.859</c:v>
                </c:pt>
                <c:pt idx="133">
                  <c:v>2.161</c:v>
                </c:pt>
                <c:pt idx="134">
                  <c:v>1.637</c:v>
                </c:pt>
                <c:pt idx="135">
                  <c:v>1.268</c:v>
                </c:pt>
                <c:pt idx="136">
                  <c:v>1.268</c:v>
                </c:pt>
                <c:pt idx="137">
                  <c:v>0</c:v>
                </c:pt>
                <c:pt idx="138">
                  <c:v>0</c:v>
                </c:pt>
                <c:pt idx="139">
                  <c:v>0</c:v>
                </c:pt>
                <c:pt idx="140">
                  <c:v>0</c:v>
                </c:pt>
                <c:pt idx="141">
                  <c:v>6.5469999999999997</c:v>
                </c:pt>
                <c:pt idx="142">
                  <c:v>3.8290000000000002</c:v>
                </c:pt>
                <c:pt idx="143">
                  <c:v>2.859</c:v>
                </c:pt>
                <c:pt idx="144">
                  <c:v>2.093</c:v>
                </c:pt>
                <c:pt idx="145">
                  <c:v>1.45</c:v>
                </c:pt>
                <c:pt idx="146">
                  <c:v>0.92200000000000004</c:v>
                </c:pt>
                <c:pt idx="147">
                  <c:v>0.70599999999999996</c:v>
                </c:pt>
                <c:pt idx="148">
                  <c:v>0.70599999999999996</c:v>
                </c:pt>
                <c:pt idx="149">
                  <c:v>3.8290000000000002</c:v>
                </c:pt>
                <c:pt idx="150">
                  <c:v>0</c:v>
                </c:pt>
                <c:pt idx="151">
                  <c:v>0</c:v>
                </c:pt>
                <c:pt idx="152">
                  <c:v>0</c:v>
                </c:pt>
                <c:pt idx="153">
                  <c:v>9.3699999999999992</c:v>
                </c:pt>
                <c:pt idx="154">
                  <c:v>6.1139999999999999</c:v>
                </c:pt>
                <c:pt idx="155">
                  <c:v>5.3529999999999998</c:v>
                </c:pt>
                <c:pt idx="156">
                  <c:v>3.9060000000000001</c:v>
                </c:pt>
                <c:pt idx="157">
                  <c:v>2.7869999999999999</c:v>
                </c:pt>
                <c:pt idx="158">
                  <c:v>2.161</c:v>
                </c:pt>
                <c:pt idx="159">
                  <c:v>1.5109999999999999</c:v>
                </c:pt>
                <c:pt idx="160">
                  <c:v>1.5109999999999999</c:v>
                </c:pt>
                <c:pt idx="161">
                  <c:v>0</c:v>
                </c:pt>
                <c:pt idx="162">
                  <c:v>0</c:v>
                </c:pt>
                <c:pt idx="163">
                  <c:v>0</c:v>
                </c:pt>
                <c:pt idx="164">
                  <c:v>0</c:v>
                </c:pt>
                <c:pt idx="165">
                  <c:v>0</c:v>
                </c:pt>
                <c:pt idx="166">
                  <c:v>7.9749999999999996</c:v>
                </c:pt>
                <c:pt idx="167">
                  <c:v>5.6040000000000001</c:v>
                </c:pt>
                <c:pt idx="168">
                  <c:v>5.0229999999999997</c:v>
                </c:pt>
                <c:pt idx="169">
                  <c:v>3.5990000000000002</c:v>
                </c:pt>
                <c:pt idx="170">
                  <c:v>3.5230000000000001</c:v>
                </c:pt>
                <c:pt idx="171">
                  <c:v>3.448</c:v>
                </c:pt>
                <c:pt idx="172">
                  <c:v>5.4359999999999999</c:v>
                </c:pt>
                <c:pt idx="173">
                  <c:v>0</c:v>
                </c:pt>
                <c:pt idx="174">
                  <c:v>0</c:v>
                </c:pt>
                <c:pt idx="175">
                  <c:v>0</c:v>
                </c:pt>
                <c:pt idx="176">
                  <c:v>0</c:v>
                </c:pt>
                <c:pt idx="177">
                  <c:v>0</c:v>
                </c:pt>
                <c:pt idx="178">
                  <c:v>11.109</c:v>
                </c:pt>
                <c:pt idx="179">
                  <c:v>7.8840000000000003</c:v>
                </c:pt>
                <c:pt idx="180">
                  <c:v>6.4589999999999996</c:v>
                </c:pt>
                <c:pt idx="181">
                  <c:v>5.0229999999999997</c:v>
                </c:pt>
                <c:pt idx="182">
                  <c:v>0</c:v>
                </c:pt>
                <c:pt idx="183">
                  <c:v>3.9830000000000001</c:v>
                </c:pt>
                <c:pt idx="184">
                  <c:v>0</c:v>
                </c:pt>
                <c:pt idx="185">
                  <c:v>7.6120000000000001</c:v>
                </c:pt>
                <c:pt idx="186">
                  <c:v>0</c:v>
                </c:pt>
                <c:pt idx="187">
                  <c:v>0</c:v>
                </c:pt>
                <c:pt idx="188">
                  <c:v>0</c:v>
                </c:pt>
                <c:pt idx="189">
                  <c:v>9.0869999999999997</c:v>
                </c:pt>
                <c:pt idx="190">
                  <c:v>7.702</c:v>
                </c:pt>
                <c:pt idx="191">
                  <c:v>6.8970000000000002</c:v>
                </c:pt>
              </c:numCache>
            </c:numRef>
          </c:yVal>
          <c:smooth val="0"/>
          <c:extLst xmlns:c16r2="http://schemas.microsoft.com/office/drawing/2015/06/chart">
            <c:ext xmlns:c16="http://schemas.microsoft.com/office/drawing/2014/chart" uri="{C3380CC4-5D6E-409C-BE32-E72D297353CC}">
              <c16:uniqueId val="{00000002-0721-4362-9EF2-55E8F828B4F4}"/>
            </c:ext>
          </c:extLst>
        </c:ser>
        <c:dLbls>
          <c:showLegendKey val="0"/>
          <c:showVal val="0"/>
          <c:showCatName val="0"/>
          <c:showSerName val="0"/>
          <c:showPercent val="0"/>
          <c:showBubbleSize val="0"/>
        </c:dLbls>
        <c:axId val="189418880"/>
        <c:axId val="189420672"/>
      </c:scatterChart>
      <c:valAx>
        <c:axId val="189418880"/>
        <c:scaling>
          <c:orientation val="minMax"/>
          <c:max val="42045"/>
          <c:min val="36540"/>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CE"/>
                <a:ea typeface="Arial CE"/>
                <a:cs typeface="Arial CE"/>
              </a:defRPr>
            </a:pPr>
            <a:endParaRPr lang="cs-CZ"/>
          </a:p>
        </c:txPr>
        <c:crossAx val="189420672"/>
        <c:crosses val="autoZero"/>
        <c:crossBetween val="midCat"/>
        <c:majorUnit val="735"/>
        <c:minorUnit val="25.564"/>
      </c:valAx>
      <c:valAx>
        <c:axId val="189420672"/>
        <c:scaling>
          <c:orientation val="minMax"/>
          <c:max val="80"/>
          <c:min val="0"/>
        </c:scaling>
        <c:delete val="0"/>
        <c:axPos val="l"/>
        <c:majorGridlines>
          <c:spPr>
            <a:ln w="3175">
              <a:solidFill>
                <a:srgbClr val="000000"/>
              </a:solidFill>
              <a:prstDash val="dash"/>
            </a:ln>
          </c:spPr>
        </c:majorGridlines>
        <c:title>
          <c:tx>
            <c:rich>
              <a:bodyPr/>
              <a:lstStyle/>
              <a:p>
                <a:pPr>
                  <a:defRPr sz="1400" b="0" i="0" u="none" strike="noStrike" baseline="0">
                    <a:solidFill>
                      <a:srgbClr val="000000"/>
                    </a:solidFill>
                    <a:latin typeface="Calibri"/>
                    <a:ea typeface="Calibri"/>
                    <a:cs typeface="Calibri"/>
                  </a:defRPr>
                </a:pPr>
                <a:r>
                  <a:rPr lang="cs-CZ" sz="1400" b="1" i="0" u="none" strike="noStrike" baseline="0">
                    <a:solidFill>
                      <a:srgbClr val="000000"/>
                    </a:solidFill>
                    <a:latin typeface="Arial CE"/>
                    <a:cs typeface="Arial CE"/>
                  </a:rPr>
                  <a:t>Discharge (m</a:t>
                </a:r>
                <a:r>
                  <a:rPr lang="cs-CZ" sz="1400" b="1" i="0" u="none" strike="noStrike" baseline="30000">
                    <a:solidFill>
                      <a:srgbClr val="000000"/>
                    </a:solidFill>
                    <a:latin typeface="Arial CE"/>
                    <a:cs typeface="Arial CE"/>
                  </a:rPr>
                  <a:t>3</a:t>
                </a:r>
                <a:r>
                  <a:rPr lang="cs-CZ" sz="1400" b="1" i="0" u="none" strike="noStrike" baseline="0">
                    <a:solidFill>
                      <a:srgbClr val="000000"/>
                    </a:solidFill>
                    <a:latin typeface="Arial CE"/>
                    <a:cs typeface="Arial CE"/>
                  </a:rPr>
                  <a:t>/s)</a:t>
                </a:r>
              </a:p>
            </c:rich>
          </c:tx>
          <c:layout>
            <c:manualLayout>
              <c:xMode val="edge"/>
              <c:yMode val="edge"/>
              <c:x val="1.2971443808944843E-2"/>
              <c:y val="0.3129036111111110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E"/>
                <a:ea typeface="Arial CE"/>
                <a:cs typeface="Arial CE"/>
              </a:defRPr>
            </a:pPr>
            <a:endParaRPr lang="cs-CZ"/>
          </a:p>
        </c:txPr>
        <c:crossAx val="189418880"/>
        <c:crosses val="autoZero"/>
        <c:crossBetween val="midCat"/>
        <c:majorUnit val="10"/>
        <c:minorUnit val="0.1"/>
      </c:valAx>
      <c:spPr>
        <a:noFill/>
        <a:ln w="12700">
          <a:solidFill>
            <a:srgbClr val="000000"/>
          </a:solidFill>
          <a:prstDash val="solid"/>
        </a:ln>
      </c:spPr>
    </c:plotArea>
    <c:legend>
      <c:legendPos val="r"/>
      <c:layout>
        <c:manualLayout>
          <c:xMode val="edge"/>
          <c:yMode val="edge"/>
          <c:x val="0.45408538353888528"/>
          <c:y val="0.18148116039128609"/>
          <c:w val="0.42573121388670432"/>
          <c:h val="0.18058583333333333"/>
        </c:manualLayout>
      </c:layout>
      <c:overlay val="0"/>
      <c:spPr>
        <a:solidFill>
          <a:schemeClr val="bg1"/>
        </a:solidFill>
        <a:ln w="12700">
          <a:solidFill>
            <a:schemeClr val="tx1"/>
          </a:solidFill>
        </a:ln>
      </c:spPr>
      <c:txPr>
        <a:bodyPr/>
        <a:lstStyle/>
        <a:p>
          <a:pPr>
            <a:defRPr sz="1400"/>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E"/>
          <a:ea typeface="Arial CE"/>
          <a:cs typeface="Arial CE"/>
        </a:defRPr>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0.87982</cdr:x>
      <cdr:y>0.52429</cdr:y>
    </cdr:from>
    <cdr:to>
      <cdr:x>1</cdr:x>
      <cdr:y>0.72807</cdr:y>
    </cdr:to>
    <cdr:sp macro="" textlink="">
      <cdr:nvSpPr>
        <cdr:cNvPr id="2" name="TextovéPole 1"/>
        <cdr:cNvSpPr txBox="1"/>
      </cdr:nvSpPr>
      <cdr:spPr>
        <a:xfrm xmlns:a="http://schemas.openxmlformats.org/drawingml/2006/main">
          <a:off x="7153275" y="23526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cs-CZ"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0" hangingPunct="0">
              <a:lnSpc>
                <a:spcPct val="125000"/>
              </a:lnSpc>
              <a:spcBef>
                <a:spcPct val="15000"/>
              </a:spcBef>
              <a:buFontTx/>
              <a:buChar char="•"/>
              <a:defRPr sz="1300" b="0">
                <a:solidFill>
                  <a:srgbClr val="FF0000"/>
                </a:solidFill>
              </a:defRPr>
            </a:lvl1pPr>
          </a:lstStyle>
          <a:p>
            <a:endParaRPr lang="en-US" altLang="cs-CZ" dirty="0"/>
          </a:p>
        </p:txBody>
      </p:sp>
      <p:sp>
        <p:nvSpPr>
          <p:cNvPr id="205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0" hangingPunct="0">
              <a:lnSpc>
                <a:spcPct val="125000"/>
              </a:lnSpc>
              <a:spcBef>
                <a:spcPct val="15000"/>
              </a:spcBef>
              <a:buFontTx/>
              <a:buChar char="•"/>
              <a:defRPr sz="1300" b="0">
                <a:solidFill>
                  <a:srgbClr val="FF0000"/>
                </a:solidFill>
              </a:defRPr>
            </a:lvl1pPr>
          </a:lstStyle>
          <a:p>
            <a:endParaRPr lang="en-US" altLang="cs-CZ" dirty="0"/>
          </a:p>
        </p:txBody>
      </p:sp>
      <p:sp>
        <p:nvSpPr>
          <p:cNvPr id="205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0" hangingPunct="0">
              <a:lnSpc>
                <a:spcPct val="125000"/>
              </a:lnSpc>
              <a:spcBef>
                <a:spcPct val="15000"/>
              </a:spcBef>
              <a:buFontTx/>
              <a:buChar char="•"/>
              <a:defRPr sz="1300" b="0">
                <a:solidFill>
                  <a:srgbClr val="FF0000"/>
                </a:solidFill>
              </a:defRPr>
            </a:lvl1pPr>
          </a:lstStyle>
          <a:p>
            <a:endParaRPr lang="en-US" altLang="cs-CZ" dirty="0"/>
          </a:p>
        </p:txBody>
      </p:sp>
      <p:sp>
        <p:nvSpPr>
          <p:cNvPr id="205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0" hangingPunct="0">
              <a:lnSpc>
                <a:spcPct val="125000"/>
              </a:lnSpc>
              <a:spcBef>
                <a:spcPct val="15000"/>
              </a:spcBef>
              <a:buFontTx/>
              <a:buChar char="•"/>
              <a:defRPr sz="1300" b="0">
                <a:solidFill>
                  <a:srgbClr val="FF0000"/>
                </a:solidFill>
              </a:defRPr>
            </a:lvl1pPr>
          </a:lstStyle>
          <a:p>
            <a:fld id="{14AC9EB9-B710-45DD-82CB-FB2D2098A4B1}" type="slidenum">
              <a:rPr lang="en-US" altLang="cs-CZ"/>
              <a:pPr/>
              <a:t>‹#›</a:t>
            </a:fld>
            <a:endParaRPr lang="en-US" altLang="cs-CZ" dirty="0"/>
          </a:p>
        </p:txBody>
      </p:sp>
    </p:spTree>
    <p:extLst>
      <p:ext uri="{BB962C8B-B14F-4D97-AF65-F5344CB8AC3E}">
        <p14:creationId xmlns:p14="http://schemas.microsoft.com/office/powerpoint/2010/main" val="233339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b="0">
                <a:solidFill>
                  <a:schemeClr val="tx1"/>
                </a:solidFill>
              </a:defRPr>
            </a:lvl1pPr>
          </a:lstStyle>
          <a:p>
            <a:endParaRPr lang="en-US" altLang="cs-CZ" dirty="0"/>
          </a:p>
        </p:txBody>
      </p:sp>
      <p:sp>
        <p:nvSpPr>
          <p:cNvPr id="307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b="0">
                <a:solidFill>
                  <a:schemeClr val="tx1"/>
                </a:solidFill>
              </a:defRPr>
            </a:lvl1pPr>
          </a:lstStyle>
          <a:p>
            <a:endParaRPr lang="en-US" altLang="cs-CZ" dirty="0"/>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b="0">
                <a:solidFill>
                  <a:schemeClr val="tx1"/>
                </a:solidFill>
              </a:defRPr>
            </a:lvl1pPr>
          </a:lstStyle>
          <a:p>
            <a:endParaRPr lang="en-US" altLang="cs-CZ" dirty="0"/>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b="0">
                <a:solidFill>
                  <a:schemeClr val="tx1"/>
                </a:solidFill>
              </a:defRPr>
            </a:lvl1pPr>
          </a:lstStyle>
          <a:p>
            <a:fld id="{A6A9F191-EE98-4DD9-925C-954ECD255D6D}" type="slidenum">
              <a:rPr lang="en-US" altLang="cs-CZ"/>
              <a:pPr/>
              <a:t>‹#›</a:t>
            </a:fld>
            <a:endParaRPr lang="en-US" altLang="cs-CZ" dirty="0"/>
          </a:p>
        </p:txBody>
      </p:sp>
    </p:spTree>
    <p:extLst>
      <p:ext uri="{BB962C8B-B14F-4D97-AF65-F5344CB8AC3E}">
        <p14:creationId xmlns:p14="http://schemas.microsoft.com/office/powerpoint/2010/main" val="42623762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a:t>
            </a:fld>
            <a:endParaRPr lang="en-US" altLang="cs-CZ" dirty="0"/>
          </a:p>
        </p:txBody>
      </p:sp>
    </p:spTree>
    <p:extLst>
      <p:ext uri="{BB962C8B-B14F-4D97-AF65-F5344CB8AC3E}">
        <p14:creationId xmlns:p14="http://schemas.microsoft.com/office/powerpoint/2010/main" val="126603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11</a:t>
            </a:fld>
            <a:endParaRPr lang="en-US" altLang="cs-CZ" dirty="0"/>
          </a:p>
        </p:txBody>
      </p:sp>
    </p:spTree>
    <p:extLst>
      <p:ext uri="{BB962C8B-B14F-4D97-AF65-F5344CB8AC3E}">
        <p14:creationId xmlns:p14="http://schemas.microsoft.com/office/powerpoint/2010/main" val="84847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12</a:t>
            </a:fld>
            <a:endParaRPr lang="en-US" altLang="cs-CZ" dirty="0"/>
          </a:p>
        </p:txBody>
      </p:sp>
    </p:spTree>
    <p:extLst>
      <p:ext uri="{BB962C8B-B14F-4D97-AF65-F5344CB8AC3E}">
        <p14:creationId xmlns:p14="http://schemas.microsoft.com/office/powerpoint/2010/main" val="213483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13</a:t>
            </a:fld>
            <a:endParaRPr lang="en-US" altLang="cs-CZ" dirty="0"/>
          </a:p>
        </p:txBody>
      </p:sp>
    </p:spTree>
    <p:extLst>
      <p:ext uri="{BB962C8B-B14F-4D97-AF65-F5344CB8AC3E}">
        <p14:creationId xmlns:p14="http://schemas.microsoft.com/office/powerpoint/2010/main" val="353398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14</a:t>
            </a:fld>
            <a:endParaRPr lang="en-US" altLang="cs-CZ" dirty="0"/>
          </a:p>
        </p:txBody>
      </p:sp>
    </p:spTree>
    <p:extLst>
      <p:ext uri="{BB962C8B-B14F-4D97-AF65-F5344CB8AC3E}">
        <p14:creationId xmlns:p14="http://schemas.microsoft.com/office/powerpoint/2010/main" val="359681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15</a:t>
            </a:fld>
            <a:endParaRPr lang="en-US" altLang="cs-CZ" dirty="0"/>
          </a:p>
        </p:txBody>
      </p:sp>
    </p:spTree>
    <p:extLst>
      <p:ext uri="{BB962C8B-B14F-4D97-AF65-F5344CB8AC3E}">
        <p14:creationId xmlns:p14="http://schemas.microsoft.com/office/powerpoint/2010/main" val="64669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16</a:t>
            </a:fld>
            <a:endParaRPr lang="en-US" altLang="cs-CZ" dirty="0"/>
          </a:p>
        </p:txBody>
      </p:sp>
    </p:spTree>
    <p:extLst>
      <p:ext uri="{BB962C8B-B14F-4D97-AF65-F5344CB8AC3E}">
        <p14:creationId xmlns:p14="http://schemas.microsoft.com/office/powerpoint/2010/main" val="29531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17</a:t>
            </a:fld>
            <a:endParaRPr lang="en-US" altLang="cs-CZ" dirty="0"/>
          </a:p>
        </p:txBody>
      </p:sp>
    </p:spTree>
    <p:extLst>
      <p:ext uri="{BB962C8B-B14F-4D97-AF65-F5344CB8AC3E}">
        <p14:creationId xmlns:p14="http://schemas.microsoft.com/office/powerpoint/2010/main" val="135882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18</a:t>
            </a:fld>
            <a:endParaRPr lang="en-US" altLang="cs-CZ" dirty="0"/>
          </a:p>
        </p:txBody>
      </p:sp>
    </p:spTree>
    <p:extLst>
      <p:ext uri="{BB962C8B-B14F-4D97-AF65-F5344CB8AC3E}">
        <p14:creationId xmlns:p14="http://schemas.microsoft.com/office/powerpoint/2010/main" val="452108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19</a:t>
            </a:fld>
            <a:endParaRPr lang="en-US" altLang="cs-CZ" dirty="0"/>
          </a:p>
        </p:txBody>
      </p:sp>
    </p:spTree>
    <p:extLst>
      <p:ext uri="{BB962C8B-B14F-4D97-AF65-F5344CB8AC3E}">
        <p14:creationId xmlns:p14="http://schemas.microsoft.com/office/powerpoint/2010/main" val="292508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20</a:t>
            </a:fld>
            <a:endParaRPr lang="en-US" altLang="cs-CZ" dirty="0"/>
          </a:p>
        </p:txBody>
      </p:sp>
    </p:spTree>
    <p:extLst>
      <p:ext uri="{BB962C8B-B14F-4D97-AF65-F5344CB8AC3E}">
        <p14:creationId xmlns:p14="http://schemas.microsoft.com/office/powerpoint/2010/main" val="110380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3</a:t>
            </a:fld>
            <a:endParaRPr lang="en-US" altLang="cs-CZ" dirty="0"/>
          </a:p>
        </p:txBody>
      </p:sp>
    </p:spTree>
    <p:extLst>
      <p:ext uri="{BB962C8B-B14F-4D97-AF65-F5344CB8AC3E}">
        <p14:creationId xmlns:p14="http://schemas.microsoft.com/office/powerpoint/2010/main" val="2097997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21</a:t>
            </a:fld>
            <a:endParaRPr lang="en-US" altLang="cs-CZ" dirty="0"/>
          </a:p>
        </p:txBody>
      </p:sp>
    </p:spTree>
    <p:extLst>
      <p:ext uri="{BB962C8B-B14F-4D97-AF65-F5344CB8AC3E}">
        <p14:creationId xmlns:p14="http://schemas.microsoft.com/office/powerpoint/2010/main" val="17974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22</a:t>
            </a:fld>
            <a:endParaRPr lang="en-US" altLang="cs-CZ" dirty="0"/>
          </a:p>
        </p:txBody>
      </p:sp>
    </p:spTree>
    <p:extLst>
      <p:ext uri="{BB962C8B-B14F-4D97-AF65-F5344CB8AC3E}">
        <p14:creationId xmlns:p14="http://schemas.microsoft.com/office/powerpoint/2010/main" val="2264485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23</a:t>
            </a:fld>
            <a:endParaRPr lang="en-US" altLang="cs-CZ" dirty="0"/>
          </a:p>
        </p:txBody>
      </p:sp>
    </p:spTree>
    <p:extLst>
      <p:ext uri="{BB962C8B-B14F-4D97-AF65-F5344CB8AC3E}">
        <p14:creationId xmlns:p14="http://schemas.microsoft.com/office/powerpoint/2010/main" val="1240270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24</a:t>
            </a:fld>
            <a:endParaRPr lang="en-US" altLang="cs-CZ" dirty="0"/>
          </a:p>
        </p:txBody>
      </p:sp>
    </p:spTree>
    <p:extLst>
      <p:ext uri="{BB962C8B-B14F-4D97-AF65-F5344CB8AC3E}">
        <p14:creationId xmlns:p14="http://schemas.microsoft.com/office/powerpoint/2010/main" val="1924494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25</a:t>
            </a:fld>
            <a:endParaRPr lang="en-US" altLang="cs-CZ" dirty="0"/>
          </a:p>
        </p:txBody>
      </p:sp>
    </p:spTree>
    <p:extLst>
      <p:ext uri="{BB962C8B-B14F-4D97-AF65-F5344CB8AC3E}">
        <p14:creationId xmlns:p14="http://schemas.microsoft.com/office/powerpoint/2010/main" val="2888742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26</a:t>
            </a:fld>
            <a:endParaRPr lang="en-US" altLang="cs-CZ" dirty="0"/>
          </a:p>
        </p:txBody>
      </p:sp>
    </p:spTree>
    <p:extLst>
      <p:ext uri="{BB962C8B-B14F-4D97-AF65-F5344CB8AC3E}">
        <p14:creationId xmlns:p14="http://schemas.microsoft.com/office/powerpoint/2010/main" val="210522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28</a:t>
            </a:fld>
            <a:endParaRPr lang="en-US" altLang="cs-CZ" dirty="0"/>
          </a:p>
        </p:txBody>
      </p:sp>
    </p:spTree>
    <p:extLst>
      <p:ext uri="{BB962C8B-B14F-4D97-AF65-F5344CB8AC3E}">
        <p14:creationId xmlns:p14="http://schemas.microsoft.com/office/powerpoint/2010/main" val="81206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4</a:t>
            </a:fld>
            <a:endParaRPr lang="en-US" altLang="cs-CZ" dirty="0"/>
          </a:p>
        </p:txBody>
      </p:sp>
    </p:spTree>
    <p:extLst>
      <p:ext uri="{BB962C8B-B14F-4D97-AF65-F5344CB8AC3E}">
        <p14:creationId xmlns:p14="http://schemas.microsoft.com/office/powerpoint/2010/main" val="32308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5</a:t>
            </a:fld>
            <a:endParaRPr lang="en-US" altLang="cs-CZ" dirty="0"/>
          </a:p>
        </p:txBody>
      </p:sp>
    </p:spTree>
    <p:extLst>
      <p:ext uri="{BB962C8B-B14F-4D97-AF65-F5344CB8AC3E}">
        <p14:creationId xmlns:p14="http://schemas.microsoft.com/office/powerpoint/2010/main" val="162800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6</a:t>
            </a:fld>
            <a:endParaRPr lang="en-US" altLang="cs-CZ" dirty="0"/>
          </a:p>
        </p:txBody>
      </p:sp>
    </p:spTree>
    <p:extLst>
      <p:ext uri="{BB962C8B-B14F-4D97-AF65-F5344CB8AC3E}">
        <p14:creationId xmlns:p14="http://schemas.microsoft.com/office/powerpoint/2010/main" val="411464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7</a:t>
            </a:fld>
            <a:endParaRPr lang="en-US" altLang="cs-CZ" dirty="0"/>
          </a:p>
        </p:txBody>
      </p:sp>
    </p:spTree>
    <p:extLst>
      <p:ext uri="{BB962C8B-B14F-4D97-AF65-F5344CB8AC3E}">
        <p14:creationId xmlns:p14="http://schemas.microsoft.com/office/powerpoint/2010/main" val="369136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8</a:t>
            </a:fld>
            <a:endParaRPr lang="en-US" altLang="cs-CZ" dirty="0"/>
          </a:p>
        </p:txBody>
      </p:sp>
    </p:spTree>
    <p:extLst>
      <p:ext uri="{BB962C8B-B14F-4D97-AF65-F5344CB8AC3E}">
        <p14:creationId xmlns:p14="http://schemas.microsoft.com/office/powerpoint/2010/main" val="23096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9</a:t>
            </a:fld>
            <a:endParaRPr lang="en-US" altLang="cs-CZ" dirty="0"/>
          </a:p>
        </p:txBody>
      </p:sp>
    </p:spTree>
    <p:extLst>
      <p:ext uri="{BB962C8B-B14F-4D97-AF65-F5344CB8AC3E}">
        <p14:creationId xmlns:p14="http://schemas.microsoft.com/office/powerpoint/2010/main" val="420426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10</a:t>
            </a:fld>
            <a:endParaRPr lang="en-US" altLang="cs-CZ" dirty="0"/>
          </a:p>
        </p:txBody>
      </p:sp>
    </p:spTree>
    <p:extLst>
      <p:ext uri="{BB962C8B-B14F-4D97-AF65-F5344CB8AC3E}">
        <p14:creationId xmlns:p14="http://schemas.microsoft.com/office/powerpoint/2010/main" val="199205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5" name="Nadpis 4"/>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51595546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0997373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32475"/>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3247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1247724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9886388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6142124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749300" y="1992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11700" y="1992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8526580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15062767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8461054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013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1929580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5170381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CCFFFF"/>
            </a:gs>
          </a:gsLst>
          <a:lin ang="27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557213" cy="6858000"/>
          </a:xfrm>
          <a:prstGeom prst="rect">
            <a:avLst/>
          </a:prstGeom>
          <a:gradFill rotWithShape="0">
            <a:gsLst>
              <a:gs pos="0">
                <a:srgbClr val="339966">
                  <a:gamma/>
                  <a:shade val="46275"/>
                  <a:invGamma/>
                </a:srgbClr>
              </a:gs>
              <a:gs pos="100000">
                <a:srgbClr val="3399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162000" tIns="68400"/>
          <a:lstStyle/>
          <a:p>
            <a:pPr algn="l">
              <a:lnSpc>
                <a:spcPct val="75000"/>
              </a:lnSpc>
            </a:pPr>
            <a:r>
              <a:rPr lang="cs-CZ" altLang="cs-CZ" sz="2800" b="0" dirty="0"/>
              <a:t>     </a:t>
            </a:r>
            <a:endParaRPr lang="en-US" altLang="cs-CZ" b="0" dirty="0">
              <a:solidFill>
                <a:srgbClr val="000066"/>
              </a:solidFill>
            </a:endParaRPr>
          </a:p>
        </p:txBody>
      </p:sp>
      <p:sp>
        <p:nvSpPr>
          <p:cNvPr id="1027" name="Rectangle 3"/>
          <p:cNvSpPr>
            <a:spLocks noGrp="1" noChangeArrowheads="1"/>
          </p:cNvSpPr>
          <p:nvPr>
            <p:ph type="body" idx="1"/>
          </p:nvPr>
        </p:nvSpPr>
        <p:spPr bwMode="auto">
          <a:xfrm>
            <a:off x="749300" y="19923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p:txBody>
      </p:sp>
      <p:pic>
        <p:nvPicPr>
          <p:cNvPr id="1028" name="Picture 4" descr="AQUATEST"/>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8975" y="6270625"/>
            <a:ext cx="1981200" cy="503238"/>
          </a:xfrm>
          <a:prstGeom prst="rect">
            <a:avLst/>
          </a:prstGeom>
          <a:noFill/>
          <a:extLst>
            <a:ext uri="{909E8E84-426E-40DD-AFC4-6F175D3DCCD1}">
              <a14:hiddenFill xmlns:a14="http://schemas.microsoft.com/office/drawing/2010/main">
                <a:solidFill>
                  <a:srgbClr val="CCFFFF">
                    <a:alpha val="50000"/>
                  </a:srgbClr>
                </a:solidFill>
              </a14:hiddenFill>
            </a:ext>
          </a:extLst>
        </p:spPr>
      </p:pic>
      <p:sp>
        <p:nvSpPr>
          <p:cNvPr id="1029" name="Text Box 5" descr="Brown marble"/>
          <p:cNvSpPr txBox="1">
            <a:spLocks noChangeArrowheads="1"/>
          </p:cNvSpPr>
          <p:nvPr/>
        </p:nvSpPr>
        <p:spPr bwMode="auto">
          <a:xfrm>
            <a:off x="2917825" y="928688"/>
            <a:ext cx="184150" cy="457200"/>
          </a:xfrm>
          <a:prstGeom prst="rect">
            <a:avLst/>
          </a:prstGeom>
          <a:noFill/>
          <a:ln>
            <a:noFill/>
          </a:ln>
          <a:effectLst/>
          <a:extLst>
            <a:ext uri="{909E8E84-426E-40DD-AFC4-6F175D3DCCD1}">
              <a14:hiddenFill xmlns:a14="http://schemas.microsoft.com/office/drawing/2010/main">
                <a:blipFill dpi="0" rotWithShape="0">
                  <a:blip r:embed="rId1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lang="es-PE" altLang="cs-CZ" b="0">
              <a:solidFill>
                <a:srgbClr val="FF0000"/>
              </a:solidFill>
            </a:endParaRPr>
          </a:p>
        </p:txBody>
      </p:sp>
      <p:sp>
        <p:nvSpPr>
          <p:cNvPr id="6" name="Zástupný symbol pro zápatí 4"/>
          <p:cNvSpPr txBox="1">
            <a:spLocks/>
          </p:cNvSpPr>
          <p:nvPr userDrawn="1"/>
        </p:nvSpPr>
        <p:spPr>
          <a:xfrm>
            <a:off x="6990146" y="6661132"/>
            <a:ext cx="2016224" cy="225459"/>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400" b="1" dirty="0" smtClean="0">
                <a:solidFill>
                  <a:schemeClr val="tx1"/>
                </a:solidFill>
                <a:latin typeface="Arial" panose="020B0604020202020204" pitchFamily="34" charset="0"/>
                <a:cs typeface="Arial" panose="020B0604020202020204" pitchFamily="34" charset="0"/>
              </a:rPr>
              <a:t>ČLEN SKUPINY PURUM</a:t>
            </a:r>
            <a:r>
              <a:rPr lang="cs-CZ" sz="400" b="1" baseline="0" dirty="0" smtClean="0">
                <a:solidFill>
                  <a:schemeClr val="tx1"/>
                </a:solidFill>
                <a:latin typeface="Arial" panose="020B0604020202020204" pitchFamily="34" charset="0"/>
                <a:cs typeface="Arial" panose="020B0604020202020204" pitchFamily="34" charset="0"/>
              </a:rPr>
              <a:t> KRAFT</a:t>
            </a:r>
            <a:endParaRPr lang="cs-CZ" sz="400" b="1"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iming>
    <p:tnLst>
      <p:par>
        <p:cTn id="1" dur="indefinite" restart="never" nodeType="tmRoot"/>
      </p:par>
    </p:tnLst>
  </p:timing>
  <p:txStyles>
    <p:titleStyle>
      <a:lvl1pPr algn="ctr" rtl="0" fontAlgn="base">
        <a:spcBef>
          <a:spcPct val="0"/>
        </a:spcBef>
        <a:spcAft>
          <a:spcPct val="0"/>
        </a:spcAft>
        <a:defRPr sz="2800">
          <a:solidFill>
            <a:srgbClr val="000066"/>
          </a:solidFill>
          <a:latin typeface="+mj-lt"/>
          <a:ea typeface="+mj-ea"/>
          <a:cs typeface="+mj-cs"/>
        </a:defRPr>
      </a:lvl1pPr>
      <a:lvl2pPr algn="ctr" rtl="0" fontAlgn="base">
        <a:spcBef>
          <a:spcPct val="0"/>
        </a:spcBef>
        <a:spcAft>
          <a:spcPct val="0"/>
        </a:spcAft>
        <a:defRPr sz="2800">
          <a:solidFill>
            <a:srgbClr val="000066"/>
          </a:solidFill>
          <a:latin typeface="Tahoma" pitchFamily="34" charset="0"/>
        </a:defRPr>
      </a:lvl2pPr>
      <a:lvl3pPr algn="ctr" rtl="0" fontAlgn="base">
        <a:spcBef>
          <a:spcPct val="0"/>
        </a:spcBef>
        <a:spcAft>
          <a:spcPct val="0"/>
        </a:spcAft>
        <a:defRPr sz="2800">
          <a:solidFill>
            <a:srgbClr val="000066"/>
          </a:solidFill>
          <a:latin typeface="Tahoma" pitchFamily="34" charset="0"/>
        </a:defRPr>
      </a:lvl3pPr>
      <a:lvl4pPr algn="ctr" rtl="0" fontAlgn="base">
        <a:spcBef>
          <a:spcPct val="0"/>
        </a:spcBef>
        <a:spcAft>
          <a:spcPct val="0"/>
        </a:spcAft>
        <a:defRPr sz="2800">
          <a:solidFill>
            <a:srgbClr val="000066"/>
          </a:solidFill>
          <a:latin typeface="Tahoma" pitchFamily="34" charset="0"/>
        </a:defRPr>
      </a:lvl4pPr>
      <a:lvl5pPr algn="ctr" rtl="0" fontAlgn="base">
        <a:spcBef>
          <a:spcPct val="0"/>
        </a:spcBef>
        <a:spcAft>
          <a:spcPct val="0"/>
        </a:spcAft>
        <a:defRPr sz="2800">
          <a:solidFill>
            <a:srgbClr val="000066"/>
          </a:solidFill>
          <a:latin typeface="Tahoma" pitchFamily="34" charset="0"/>
        </a:defRPr>
      </a:lvl5pPr>
      <a:lvl6pPr marL="457200" algn="ctr" rtl="0" fontAlgn="base">
        <a:spcBef>
          <a:spcPct val="0"/>
        </a:spcBef>
        <a:spcAft>
          <a:spcPct val="0"/>
        </a:spcAft>
        <a:defRPr sz="2800">
          <a:solidFill>
            <a:srgbClr val="000066"/>
          </a:solidFill>
          <a:latin typeface="Tahoma" pitchFamily="34" charset="0"/>
        </a:defRPr>
      </a:lvl6pPr>
      <a:lvl7pPr marL="914400" algn="ctr" rtl="0" fontAlgn="base">
        <a:spcBef>
          <a:spcPct val="0"/>
        </a:spcBef>
        <a:spcAft>
          <a:spcPct val="0"/>
        </a:spcAft>
        <a:defRPr sz="2800">
          <a:solidFill>
            <a:srgbClr val="000066"/>
          </a:solidFill>
          <a:latin typeface="Tahoma" pitchFamily="34" charset="0"/>
        </a:defRPr>
      </a:lvl7pPr>
      <a:lvl8pPr marL="1371600" algn="ctr" rtl="0" fontAlgn="base">
        <a:spcBef>
          <a:spcPct val="0"/>
        </a:spcBef>
        <a:spcAft>
          <a:spcPct val="0"/>
        </a:spcAft>
        <a:defRPr sz="2800">
          <a:solidFill>
            <a:srgbClr val="000066"/>
          </a:solidFill>
          <a:latin typeface="Tahoma" pitchFamily="34" charset="0"/>
        </a:defRPr>
      </a:lvl8pPr>
      <a:lvl9pPr marL="1828800" algn="ctr" rtl="0" fontAlgn="base">
        <a:spcBef>
          <a:spcPct val="0"/>
        </a:spcBef>
        <a:spcAft>
          <a:spcPct val="0"/>
        </a:spcAft>
        <a:defRPr sz="2800">
          <a:solidFill>
            <a:srgbClr val="000066"/>
          </a:solidFill>
          <a:latin typeface="Tahoma"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258888" indent="-344488" algn="l" rtl="0" fontAlgn="base">
        <a:spcBef>
          <a:spcPct val="20000"/>
        </a:spcBef>
        <a:spcAft>
          <a:spcPct val="0"/>
        </a:spcAft>
        <a:buSzPct val="90000"/>
        <a:buFont typeface="Wingdings" pitchFamily="2" charset="2"/>
        <a:buChar char="ü"/>
        <a:defRPr sz="2400">
          <a:solidFill>
            <a:schemeClr val="tx1"/>
          </a:solidFill>
          <a:latin typeface="+mn-lt"/>
        </a:defRPr>
      </a:lvl3pPr>
      <a:lvl4pPr marL="1658938" indent="-228600" algn="l" rtl="0" fontAlgn="base">
        <a:spcBef>
          <a:spcPct val="20000"/>
        </a:spcBef>
        <a:spcAft>
          <a:spcPct val="0"/>
        </a:spcAft>
        <a:buChar char="–"/>
        <a:defRPr sz="2000">
          <a:solidFill>
            <a:schemeClr val="tx1"/>
          </a:solidFill>
          <a:latin typeface="+mn-lt"/>
        </a:defRPr>
      </a:lvl4pPr>
      <a:lvl5pPr marL="2078038" indent="-228600" algn="l" rtl="0" fontAlgn="base">
        <a:spcBef>
          <a:spcPct val="20000"/>
        </a:spcBef>
        <a:spcAft>
          <a:spcPct val="0"/>
        </a:spcAft>
        <a:buChar char="»"/>
        <a:defRPr sz="2000">
          <a:solidFill>
            <a:schemeClr val="tx1"/>
          </a:solidFill>
          <a:latin typeface="+mn-lt"/>
        </a:defRPr>
      </a:lvl5pPr>
      <a:lvl6pPr marL="2535238" indent="-228600" algn="l" rtl="0" fontAlgn="base">
        <a:spcBef>
          <a:spcPct val="20000"/>
        </a:spcBef>
        <a:spcAft>
          <a:spcPct val="0"/>
        </a:spcAft>
        <a:buChar char="»"/>
        <a:defRPr sz="2000">
          <a:solidFill>
            <a:schemeClr val="tx1"/>
          </a:solidFill>
          <a:latin typeface="+mn-lt"/>
        </a:defRPr>
      </a:lvl6pPr>
      <a:lvl7pPr marL="2992438" indent="-228600" algn="l" rtl="0" fontAlgn="base">
        <a:spcBef>
          <a:spcPct val="20000"/>
        </a:spcBef>
        <a:spcAft>
          <a:spcPct val="0"/>
        </a:spcAft>
        <a:buChar char="»"/>
        <a:defRPr sz="2000">
          <a:solidFill>
            <a:schemeClr val="tx1"/>
          </a:solidFill>
          <a:latin typeface="+mn-lt"/>
        </a:defRPr>
      </a:lvl7pPr>
      <a:lvl8pPr marL="3449638" indent="-228600" algn="l" rtl="0" fontAlgn="base">
        <a:spcBef>
          <a:spcPct val="20000"/>
        </a:spcBef>
        <a:spcAft>
          <a:spcPct val="0"/>
        </a:spcAft>
        <a:buChar char="»"/>
        <a:defRPr sz="2000">
          <a:solidFill>
            <a:schemeClr val="tx1"/>
          </a:solidFill>
          <a:latin typeface="+mn-lt"/>
        </a:defRPr>
      </a:lvl8pPr>
      <a:lvl9pPr marL="3906838"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71600" y="114300"/>
            <a:ext cx="80327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altLang="cs-CZ" sz="2400" b="1" dirty="0" smtClean="0">
                <a:solidFill>
                  <a:schemeClr val="bg1"/>
                </a:solidFill>
              </a:rPr>
              <a:t>Climatic change, data analysis</a:t>
            </a:r>
            <a:endParaRPr lang="cs-CZ" altLang="cs-CZ" sz="2400" b="1" dirty="0">
              <a:solidFill>
                <a:schemeClr val="bg1"/>
              </a:solidFill>
            </a:endParaRPr>
          </a:p>
        </p:txBody>
      </p:sp>
      <p:pic>
        <p:nvPicPr>
          <p:cNvPr id="5" name="Obrázek 20" descr="GEST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616462"/>
            <a:ext cx="7560840" cy="237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3824839" y="3119636"/>
            <a:ext cx="1494320" cy="400110"/>
          </a:xfrm>
          <a:prstGeom prst="rect">
            <a:avLst/>
          </a:prstGeom>
        </p:spPr>
        <p:txBody>
          <a:bodyPr wrap="none">
            <a:spAutoFit/>
          </a:bodyPr>
          <a:lstStyle/>
          <a:p>
            <a:pPr eaLnBrk="1" hangingPunct="1"/>
            <a:r>
              <a:rPr lang="cs-CZ" altLang="cs-CZ" sz="2000" dirty="0" smtClean="0">
                <a:solidFill>
                  <a:srgbClr val="003D7A"/>
                </a:solidFill>
                <a:latin typeface="Arial" panose="020B0604020202020204" pitchFamily="34" charset="0"/>
                <a:cs typeface="Arial" panose="020B0604020202020204" pitchFamily="34" charset="0"/>
              </a:rPr>
              <a:t>Ondřej </a:t>
            </a:r>
            <a:r>
              <a:rPr lang="cs-CZ" altLang="cs-CZ" sz="2000" dirty="0" err="1" smtClean="0">
                <a:solidFill>
                  <a:srgbClr val="003D7A"/>
                </a:solidFill>
                <a:latin typeface="Arial" panose="020B0604020202020204" pitchFamily="34" charset="0"/>
                <a:cs typeface="Arial" panose="020B0604020202020204" pitchFamily="34" charset="0"/>
              </a:rPr>
              <a:t>Nol</a:t>
            </a:r>
            <a:endParaRPr lang="cs-CZ" altLang="cs-CZ" sz="2000" dirty="0" smtClean="0">
              <a:solidFill>
                <a:srgbClr val="003D7A"/>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pic>
        <p:nvPicPr>
          <p:cNvPr id="3" name="Obrázek 2"/>
          <p:cNvPicPr/>
          <p:nvPr/>
        </p:nvPicPr>
        <p:blipFill>
          <a:blip r:embed="rId3"/>
          <a:stretch>
            <a:fillRect/>
          </a:stretch>
        </p:blipFill>
        <p:spPr>
          <a:xfrm>
            <a:off x="0" y="1556792"/>
            <a:ext cx="9144000" cy="5301208"/>
          </a:xfrm>
          <a:prstGeom prst="rect">
            <a:avLst/>
          </a:prstGeom>
        </p:spPr>
      </p:pic>
    </p:spTree>
    <p:extLst>
      <p:ext uri="{BB962C8B-B14F-4D97-AF65-F5344CB8AC3E}">
        <p14:creationId xmlns:p14="http://schemas.microsoft.com/office/powerpoint/2010/main" val="412980589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pic>
        <p:nvPicPr>
          <p:cNvPr id="2" name="Picture 1"/>
          <p:cNvPicPr>
            <a:picLocks noChangeAspect="1"/>
          </p:cNvPicPr>
          <p:nvPr/>
        </p:nvPicPr>
        <p:blipFill>
          <a:blip r:embed="rId3"/>
          <a:stretch>
            <a:fillRect/>
          </a:stretch>
        </p:blipFill>
        <p:spPr>
          <a:xfrm>
            <a:off x="1043608" y="1556792"/>
            <a:ext cx="7730440" cy="4741659"/>
          </a:xfrm>
          <a:prstGeom prst="rect">
            <a:avLst/>
          </a:prstGeom>
        </p:spPr>
      </p:pic>
    </p:spTree>
    <p:extLst>
      <p:ext uri="{BB962C8B-B14F-4D97-AF65-F5344CB8AC3E}">
        <p14:creationId xmlns:p14="http://schemas.microsoft.com/office/powerpoint/2010/main" val="266725731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Baro at </a:t>
            </a:r>
            <a:r>
              <a:rPr lang="cs-CZ" sz="2400" b="1" dirty="0">
                <a:solidFill>
                  <a:schemeClr val="bg1"/>
                </a:solidFill>
              </a:rPr>
              <a:t>Gambela, </a:t>
            </a:r>
            <a:r>
              <a:rPr lang="cs-CZ" sz="2400" b="1" dirty="0" smtClean="0">
                <a:solidFill>
                  <a:schemeClr val="bg1"/>
                </a:solidFill>
              </a:rPr>
              <a:t>Area: 23 461.0 </a:t>
            </a:r>
            <a:r>
              <a:rPr lang="cs-CZ" sz="2400" b="1" dirty="0">
                <a:solidFill>
                  <a:schemeClr val="bg1"/>
                </a:solidFill>
              </a:rPr>
              <a:t>sq km </a:t>
            </a:r>
            <a:endParaRPr lang="cs-CZ" altLang="cs-CZ" sz="2400" b="1"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718903843"/>
              </p:ext>
            </p:extLst>
          </p:nvPr>
        </p:nvGraphicFramePr>
        <p:xfrm>
          <a:off x="1115616" y="1629000"/>
          <a:ext cx="7488831" cy="47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398707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Didesa nr. </a:t>
            </a:r>
            <a:r>
              <a:rPr lang="cs-CZ" sz="2400" b="1" dirty="0">
                <a:solidFill>
                  <a:schemeClr val="bg1"/>
                </a:solidFill>
              </a:rPr>
              <a:t>Arjo, </a:t>
            </a:r>
            <a:r>
              <a:rPr lang="cs-CZ" sz="2400" b="1" dirty="0" smtClean="0">
                <a:solidFill>
                  <a:schemeClr val="bg1"/>
                </a:solidFill>
              </a:rPr>
              <a:t>Area: </a:t>
            </a:r>
            <a:r>
              <a:rPr lang="cs-CZ" sz="2400" b="1" dirty="0">
                <a:solidFill>
                  <a:schemeClr val="bg1"/>
                </a:solidFill>
              </a:rPr>
              <a:t>9981.0 sq km </a:t>
            </a:r>
            <a:endParaRPr lang="cs-CZ" altLang="cs-CZ" sz="2400"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912684319"/>
              </p:ext>
            </p:extLst>
          </p:nvPr>
        </p:nvGraphicFramePr>
        <p:xfrm>
          <a:off x="1547664" y="1556791"/>
          <a:ext cx="7200799" cy="4896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033945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Beg </a:t>
            </a:r>
            <a:r>
              <a:rPr lang="cs-CZ" sz="2400" b="1" dirty="0">
                <a:solidFill>
                  <a:schemeClr val="bg1"/>
                </a:solidFill>
              </a:rPr>
              <a:t>woha, </a:t>
            </a:r>
            <a:r>
              <a:rPr lang="cs-CZ" sz="2400" b="1" dirty="0" smtClean="0">
                <a:solidFill>
                  <a:schemeClr val="bg1"/>
                </a:solidFill>
              </a:rPr>
              <a:t>Area: </a:t>
            </a:r>
            <a:r>
              <a:rPr lang="cs-CZ" sz="2400" b="1" dirty="0">
                <a:solidFill>
                  <a:schemeClr val="bg1"/>
                </a:solidFill>
              </a:rPr>
              <a:t>125.0 sq km</a:t>
            </a:r>
            <a:endParaRPr lang="cs-CZ" altLang="cs-CZ" sz="2400" b="1"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4046733854"/>
              </p:ext>
            </p:extLst>
          </p:nvPr>
        </p:nvGraphicFramePr>
        <p:xfrm>
          <a:off x="1399108" y="1628800"/>
          <a:ext cx="7421364" cy="46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81668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Awaitu </a:t>
            </a:r>
            <a:r>
              <a:rPr lang="cs-CZ" sz="2400" b="1" dirty="0">
                <a:solidFill>
                  <a:schemeClr val="bg1"/>
                </a:solidFill>
              </a:rPr>
              <a:t>at </a:t>
            </a:r>
            <a:r>
              <a:rPr lang="cs-CZ" sz="2400" b="1" dirty="0" smtClean="0">
                <a:solidFill>
                  <a:schemeClr val="bg1"/>
                </a:solidFill>
              </a:rPr>
              <a:t>Jimma, Area: </a:t>
            </a:r>
            <a:r>
              <a:rPr lang="cs-CZ" sz="2400" b="1" dirty="0">
                <a:solidFill>
                  <a:schemeClr val="bg1"/>
                </a:solidFill>
              </a:rPr>
              <a:t>72.0 sq km</a:t>
            </a:r>
            <a:endParaRPr lang="cs-CZ" altLang="cs-CZ" sz="2400" b="1"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2201303280"/>
              </p:ext>
            </p:extLst>
          </p:nvPr>
        </p:nvGraphicFramePr>
        <p:xfrm>
          <a:off x="1115616" y="1634159"/>
          <a:ext cx="7632847" cy="4675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4408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a:solidFill>
                  <a:schemeClr val="bg1"/>
                </a:solidFill>
              </a:rPr>
              <a:t>Gojeb Shebe, </a:t>
            </a:r>
            <a:r>
              <a:rPr lang="cs-CZ" sz="2400" b="1" dirty="0" smtClean="0">
                <a:solidFill>
                  <a:schemeClr val="bg1"/>
                </a:solidFill>
              </a:rPr>
              <a:t>Area: </a:t>
            </a:r>
            <a:r>
              <a:rPr lang="cs-CZ" sz="2400" b="1" dirty="0">
                <a:solidFill>
                  <a:schemeClr val="bg1"/>
                </a:solidFill>
              </a:rPr>
              <a:t>3577.0 sq km</a:t>
            </a:r>
            <a:endParaRPr lang="cs-CZ" altLang="cs-CZ" sz="2400" b="1"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2246236614"/>
              </p:ext>
            </p:extLst>
          </p:nvPr>
        </p:nvGraphicFramePr>
        <p:xfrm>
          <a:off x="1259633" y="1700808"/>
          <a:ext cx="7591082"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1213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Indris nr. </a:t>
            </a:r>
            <a:r>
              <a:rPr lang="cs-CZ" sz="2400" b="1" dirty="0">
                <a:solidFill>
                  <a:schemeClr val="bg1"/>
                </a:solidFill>
              </a:rPr>
              <a:t>Sirie, , Area: </a:t>
            </a:r>
            <a:r>
              <a:rPr lang="cs-CZ" sz="2400" b="1" dirty="0" smtClean="0">
                <a:solidFill>
                  <a:schemeClr val="bg1"/>
                </a:solidFill>
              </a:rPr>
              <a:t>49.0 </a:t>
            </a:r>
            <a:r>
              <a:rPr lang="cs-CZ" sz="2400" b="1" dirty="0">
                <a:solidFill>
                  <a:schemeClr val="bg1"/>
                </a:solidFill>
              </a:rPr>
              <a:t>sq km</a:t>
            </a:r>
            <a:endParaRPr lang="cs-CZ" altLang="cs-CZ" sz="24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1431618686"/>
              </p:ext>
            </p:extLst>
          </p:nvPr>
        </p:nvGraphicFramePr>
        <p:xfrm>
          <a:off x="1384300" y="1570659"/>
          <a:ext cx="7148139" cy="4666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12110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Gatchab nr. Mizantereri, area: 79 sq km</a:t>
            </a:r>
            <a:endParaRPr lang="cs-CZ" altLang="cs-CZ" sz="24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2770714827"/>
              </p:ext>
            </p:extLst>
          </p:nvPr>
        </p:nvGraphicFramePr>
        <p:xfrm>
          <a:off x="1475656" y="1629000"/>
          <a:ext cx="6984775" cy="45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09556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Kuni</a:t>
            </a:r>
            <a:r>
              <a:rPr lang="en-US" sz="2400" b="1" dirty="0" smtClean="0">
                <a:solidFill>
                  <a:schemeClr val="bg1"/>
                </a:solidFill>
              </a:rPr>
              <a:t> </a:t>
            </a:r>
            <a:r>
              <a:rPr lang="en-US" sz="2400" b="1" dirty="0" err="1" smtClean="0">
                <a:solidFill>
                  <a:schemeClr val="bg1"/>
                </a:solidFill>
              </a:rPr>
              <a:t>nr</a:t>
            </a:r>
            <a:r>
              <a:rPr lang="en-US" sz="2400" b="1" dirty="0" smtClean="0">
                <a:solidFill>
                  <a:schemeClr val="bg1"/>
                </a:solidFill>
              </a:rPr>
              <a:t>. </a:t>
            </a:r>
            <a:r>
              <a:rPr lang="en-US" sz="2400" b="1" dirty="0" err="1" smtClean="0">
                <a:solidFill>
                  <a:schemeClr val="bg1"/>
                </a:solidFill>
              </a:rPr>
              <a:t>Chanka</a:t>
            </a:r>
            <a:r>
              <a:rPr lang="en-US" sz="2400" b="1" dirty="0" smtClean="0">
                <a:solidFill>
                  <a:schemeClr val="bg1"/>
                </a:solidFill>
              </a:rPr>
              <a:t>, area: 88 </a:t>
            </a:r>
            <a:r>
              <a:rPr lang="en-US" sz="2400" b="1" dirty="0" err="1" smtClean="0">
                <a:solidFill>
                  <a:schemeClr val="bg1"/>
                </a:solidFill>
              </a:rPr>
              <a:t>sq</a:t>
            </a:r>
            <a:r>
              <a:rPr lang="en-US" sz="2400" b="1" dirty="0" smtClean="0">
                <a:solidFill>
                  <a:schemeClr val="bg1"/>
                </a:solidFill>
              </a:rPr>
              <a:t> km</a:t>
            </a:r>
            <a:endParaRPr lang="cs-CZ" altLang="cs-CZ" sz="24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2310031267"/>
              </p:ext>
            </p:extLst>
          </p:nvPr>
        </p:nvGraphicFramePr>
        <p:xfrm>
          <a:off x="1384300" y="1629000"/>
          <a:ext cx="6860107" cy="46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97478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Climatic </a:t>
            </a:r>
            <a:r>
              <a:rPr lang="en-US" sz="2400" b="1" dirty="0" smtClean="0">
                <a:solidFill>
                  <a:schemeClr val="bg1"/>
                </a:solidFill>
              </a:rPr>
              <a:t>change</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marL="457200" indent="-457200" algn="l" eaLnBrk="0" hangingPunct="0">
              <a:lnSpc>
                <a:spcPct val="105000"/>
              </a:lnSpc>
              <a:spcBef>
                <a:spcPct val="0"/>
              </a:spcBef>
              <a:spcAft>
                <a:spcPct val="15000"/>
              </a:spcAft>
              <a:buFont typeface="+mj-lt"/>
              <a:buAutoNum type="arabicPeriod"/>
            </a:pPr>
            <a:r>
              <a:rPr lang="en-US" altLang="cs-CZ" sz="2400" dirty="0">
                <a:latin typeface="Arial" panose="020B0604020202020204" pitchFamily="34" charset="0"/>
                <a:cs typeface="Arial" panose="020B0604020202020204" pitchFamily="34" charset="0"/>
              </a:rPr>
              <a:t>Climatic </a:t>
            </a:r>
            <a:r>
              <a:rPr lang="en-US" altLang="cs-CZ" sz="2400" dirty="0" smtClean="0">
                <a:latin typeface="Arial" panose="020B0604020202020204" pitchFamily="34" charset="0"/>
                <a:cs typeface="Arial" panose="020B0604020202020204" pitchFamily="34" charset="0"/>
              </a:rPr>
              <a:t>change </a:t>
            </a:r>
            <a:r>
              <a:rPr lang="en-US" altLang="cs-CZ" sz="2400" dirty="0">
                <a:latin typeface="Arial" panose="020B0604020202020204" pitchFamily="34" charset="0"/>
                <a:cs typeface="Arial" panose="020B0604020202020204" pitchFamily="34" charset="0"/>
              </a:rPr>
              <a:t>- change of climate, which is attributed directly or indirectly to human activity that alters the composition of the global atmosphere and which is in addition to natural climate variability observed over </a:t>
            </a:r>
            <a:r>
              <a:rPr lang="en-US" altLang="cs-CZ" sz="2400" u="sng" dirty="0">
                <a:latin typeface="Arial" panose="020B0604020202020204" pitchFamily="34" charset="0"/>
                <a:cs typeface="Arial" panose="020B0604020202020204" pitchFamily="34" charset="0"/>
              </a:rPr>
              <a:t>comparable time periods</a:t>
            </a:r>
            <a:r>
              <a:rPr lang="cs-CZ"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Topic of presentation – based </a:t>
            </a:r>
            <a:r>
              <a:rPr lang="en-US" altLang="cs-CZ" sz="2400" dirty="0" err="1" smtClean="0">
                <a:latin typeface="Arial" panose="020B0604020202020204" pitchFamily="34" charset="0"/>
                <a:cs typeface="Arial" panose="020B0604020202020204" pitchFamily="34" charset="0"/>
              </a:rPr>
              <a:t>meteo</a:t>
            </a:r>
            <a:r>
              <a:rPr lang="en-US" altLang="cs-CZ" sz="2400" dirty="0" smtClean="0">
                <a:latin typeface="Arial" panose="020B0604020202020204" pitchFamily="34" charset="0"/>
                <a:cs typeface="Arial" panose="020B0604020202020204" pitchFamily="34" charset="0"/>
              </a:rPr>
              <a:t> and hydro data available is climatic change visible?</a:t>
            </a:r>
            <a:endParaRPr lang="cs-CZ"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cs-CZ" altLang="cs-CZ" sz="2400" dirty="0" smtClean="0">
                <a:latin typeface="Arial" panose="020B0604020202020204" pitchFamily="34" charset="0"/>
                <a:cs typeface="Arial" panose="020B0604020202020204" pitchFamily="34" charset="0"/>
              </a:rPr>
              <a:t>Can we define any change on data available?</a:t>
            </a:r>
            <a:endParaRPr lang="en-US"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How can be used the data for description of climatic change in shallow ground water in the study areas?</a:t>
            </a:r>
          </a:p>
          <a:p>
            <a:pPr marL="457200" indent="-457200" algn="l" eaLnBrk="0" hangingPunct="0">
              <a:lnSpc>
                <a:spcPct val="105000"/>
              </a:lnSpc>
              <a:spcBef>
                <a:spcPct val="0"/>
              </a:spcBef>
              <a:spcAft>
                <a:spcPct val="15000"/>
              </a:spcAft>
              <a:buFont typeface="+mj-lt"/>
              <a:buAutoNum type="arabicPeriod"/>
            </a:pPr>
            <a:endParaRPr lang="cs-CZ" altLang="cs-CZ" sz="2400" dirty="0" smtClean="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a:solidFill>
                  <a:schemeClr val="bg1"/>
                </a:solidFill>
              </a:rPr>
              <a:t>Ouwa nr. </a:t>
            </a:r>
            <a:r>
              <a:rPr lang="cs-CZ" sz="2400" b="1" dirty="0" smtClean="0">
                <a:solidFill>
                  <a:schemeClr val="bg1"/>
                </a:solidFill>
              </a:rPr>
              <a:t>Guliso, area: 288 sq km</a:t>
            </a:r>
            <a:endParaRPr lang="cs-CZ" altLang="cs-CZ" sz="24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1763207846"/>
              </p:ext>
            </p:extLst>
          </p:nvPr>
        </p:nvGraphicFramePr>
        <p:xfrm>
          <a:off x="1384300" y="1629000"/>
          <a:ext cx="7292155" cy="47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418308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Sore nr. Metu, area: 1622 sq km</a:t>
            </a:r>
            <a:endParaRPr lang="cs-CZ" altLang="cs-CZ" sz="24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1138791535"/>
              </p:ext>
            </p:extLst>
          </p:nvPr>
        </p:nvGraphicFramePr>
        <p:xfrm>
          <a:off x="1259632" y="1629000"/>
          <a:ext cx="7056783" cy="45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73850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ál 2"/>
          <p:cNvSpPr/>
          <p:nvPr/>
        </p:nvSpPr>
        <p:spPr bwMode="auto">
          <a:xfrm>
            <a:off x="4211960" y="3717032"/>
            <a:ext cx="936104"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2" name="Obdélník 1"/>
          <p:cNvSpPr/>
          <p:nvPr/>
        </p:nvSpPr>
        <p:spPr bwMode="auto">
          <a:xfrm>
            <a:off x="827584" y="2636912"/>
            <a:ext cx="432048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7" name="Rectangle 2"/>
          <p:cNvSpPr txBox="1">
            <a:spLocks noChangeArrowheads="1"/>
          </p:cNvSpPr>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lvl1pPr algn="ctr" rtl="0" fontAlgn="base">
              <a:spcBef>
                <a:spcPct val="0"/>
              </a:spcBef>
              <a:spcAft>
                <a:spcPct val="0"/>
              </a:spcAft>
              <a:defRPr sz="2800">
                <a:solidFill>
                  <a:srgbClr val="000066"/>
                </a:solidFill>
                <a:latin typeface="+mj-lt"/>
                <a:ea typeface="+mj-ea"/>
                <a:cs typeface="+mj-cs"/>
              </a:defRPr>
            </a:lvl1pPr>
            <a:lvl2pPr algn="ctr" rtl="0" fontAlgn="base">
              <a:spcBef>
                <a:spcPct val="0"/>
              </a:spcBef>
              <a:spcAft>
                <a:spcPct val="0"/>
              </a:spcAft>
              <a:defRPr sz="2800">
                <a:solidFill>
                  <a:srgbClr val="000066"/>
                </a:solidFill>
                <a:latin typeface="Tahoma" pitchFamily="34" charset="0"/>
              </a:defRPr>
            </a:lvl2pPr>
            <a:lvl3pPr algn="ctr" rtl="0" fontAlgn="base">
              <a:spcBef>
                <a:spcPct val="0"/>
              </a:spcBef>
              <a:spcAft>
                <a:spcPct val="0"/>
              </a:spcAft>
              <a:defRPr sz="2800">
                <a:solidFill>
                  <a:srgbClr val="000066"/>
                </a:solidFill>
                <a:latin typeface="Tahoma" pitchFamily="34" charset="0"/>
              </a:defRPr>
            </a:lvl3pPr>
            <a:lvl4pPr algn="ctr" rtl="0" fontAlgn="base">
              <a:spcBef>
                <a:spcPct val="0"/>
              </a:spcBef>
              <a:spcAft>
                <a:spcPct val="0"/>
              </a:spcAft>
              <a:defRPr sz="2800">
                <a:solidFill>
                  <a:srgbClr val="000066"/>
                </a:solidFill>
                <a:latin typeface="Tahoma" pitchFamily="34" charset="0"/>
              </a:defRPr>
            </a:lvl4pPr>
            <a:lvl5pPr algn="ctr" rtl="0" fontAlgn="base">
              <a:spcBef>
                <a:spcPct val="0"/>
              </a:spcBef>
              <a:spcAft>
                <a:spcPct val="0"/>
              </a:spcAft>
              <a:defRPr sz="2800">
                <a:solidFill>
                  <a:srgbClr val="000066"/>
                </a:solidFill>
                <a:latin typeface="Tahoma" pitchFamily="34" charset="0"/>
              </a:defRPr>
            </a:lvl5pPr>
            <a:lvl6pPr marL="457200" algn="ctr" rtl="0" fontAlgn="base">
              <a:spcBef>
                <a:spcPct val="0"/>
              </a:spcBef>
              <a:spcAft>
                <a:spcPct val="0"/>
              </a:spcAft>
              <a:defRPr sz="2800">
                <a:solidFill>
                  <a:srgbClr val="000066"/>
                </a:solidFill>
                <a:latin typeface="Tahoma" pitchFamily="34" charset="0"/>
              </a:defRPr>
            </a:lvl6pPr>
            <a:lvl7pPr marL="914400" algn="ctr" rtl="0" fontAlgn="base">
              <a:spcBef>
                <a:spcPct val="0"/>
              </a:spcBef>
              <a:spcAft>
                <a:spcPct val="0"/>
              </a:spcAft>
              <a:defRPr sz="2800">
                <a:solidFill>
                  <a:srgbClr val="000066"/>
                </a:solidFill>
                <a:latin typeface="Tahoma" pitchFamily="34" charset="0"/>
              </a:defRPr>
            </a:lvl7pPr>
            <a:lvl8pPr marL="1371600" algn="ctr" rtl="0" fontAlgn="base">
              <a:spcBef>
                <a:spcPct val="0"/>
              </a:spcBef>
              <a:spcAft>
                <a:spcPct val="0"/>
              </a:spcAft>
              <a:defRPr sz="2800">
                <a:solidFill>
                  <a:srgbClr val="000066"/>
                </a:solidFill>
                <a:latin typeface="Tahoma" pitchFamily="34" charset="0"/>
              </a:defRPr>
            </a:lvl8pPr>
            <a:lvl9pPr marL="1828800" algn="ctr" rtl="0" fontAlgn="base">
              <a:spcBef>
                <a:spcPct val="0"/>
              </a:spcBef>
              <a:spcAft>
                <a:spcPct val="0"/>
              </a:spcAft>
              <a:defRPr sz="2800">
                <a:solidFill>
                  <a:srgbClr val="000066"/>
                </a:solidFill>
                <a:latin typeface="Tahoma" pitchFamily="34" charset="0"/>
              </a:defRPr>
            </a:lvl9pPr>
          </a:lstStyle>
          <a:p>
            <a:r>
              <a:rPr lang="en-US" altLang="cs-CZ" sz="3200" b="1" kern="0" dirty="0" smtClean="0">
                <a:solidFill>
                  <a:schemeClr val="bg1"/>
                </a:solidFill>
                <a:latin typeface="Arial" panose="020B0604020202020204" pitchFamily="34" charset="0"/>
                <a:cs typeface="Arial" panose="020B0604020202020204" pitchFamily="34" charset="0"/>
              </a:rPr>
              <a:t>				GWL fluctuation</a:t>
            </a:r>
            <a:endParaRPr lang="cs-CZ" altLang="cs-CZ" sz="3200" b="1" kern="0" dirty="0">
              <a:solidFill>
                <a:schemeClr val="bg1"/>
              </a:solidFill>
              <a:latin typeface="Arial" panose="020B0604020202020204" pitchFamily="34" charset="0"/>
              <a:cs typeface="Arial" panose="020B0604020202020204" pitchFamily="34" charset="0"/>
            </a:endParaRPr>
          </a:p>
        </p:txBody>
      </p:sp>
      <p:cxnSp>
        <p:nvCxnSpPr>
          <p:cNvPr id="8" name="Přímá spojnice 7"/>
          <p:cNvCxnSpPr/>
          <p:nvPr/>
        </p:nvCxnSpPr>
        <p:spPr bwMode="auto">
          <a:xfrm flipH="1" flipV="1">
            <a:off x="4427984" y="6151609"/>
            <a:ext cx="2839802" cy="2"/>
          </a:xfrm>
          <a:prstGeom prst="line">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p:cNvPicPr>
            <a:picLocks noChangeAspect="1"/>
          </p:cNvPicPr>
          <p:nvPr/>
        </p:nvPicPr>
        <p:blipFill>
          <a:blip r:embed="rId3"/>
          <a:stretch>
            <a:fillRect/>
          </a:stretch>
        </p:blipFill>
        <p:spPr>
          <a:xfrm>
            <a:off x="1384299" y="1591472"/>
            <a:ext cx="7405045" cy="4645840"/>
          </a:xfrm>
          <a:prstGeom prst="rect">
            <a:avLst/>
          </a:prstGeom>
        </p:spPr>
      </p:pic>
    </p:spTree>
    <p:extLst>
      <p:ext uri="{BB962C8B-B14F-4D97-AF65-F5344CB8AC3E}">
        <p14:creationId xmlns:p14="http://schemas.microsoft.com/office/powerpoint/2010/main" val="58554243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84299" y="1591471"/>
            <a:ext cx="7268443" cy="4560137"/>
          </a:xfrm>
          <a:prstGeom prst="rect">
            <a:avLst/>
          </a:prstGeom>
        </p:spPr>
      </p:pic>
      <p:sp>
        <p:nvSpPr>
          <p:cNvPr id="3" name="Ovál 2"/>
          <p:cNvSpPr/>
          <p:nvPr/>
        </p:nvSpPr>
        <p:spPr bwMode="auto">
          <a:xfrm>
            <a:off x="4211960" y="3717032"/>
            <a:ext cx="936104"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2" name="Obdélník 1"/>
          <p:cNvSpPr/>
          <p:nvPr/>
        </p:nvSpPr>
        <p:spPr bwMode="auto">
          <a:xfrm>
            <a:off x="827584" y="2636912"/>
            <a:ext cx="432048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7" name="Rectangle 2"/>
          <p:cNvSpPr txBox="1">
            <a:spLocks noChangeArrowheads="1"/>
          </p:cNvSpPr>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lvl1pPr algn="ctr" rtl="0" fontAlgn="base">
              <a:spcBef>
                <a:spcPct val="0"/>
              </a:spcBef>
              <a:spcAft>
                <a:spcPct val="0"/>
              </a:spcAft>
              <a:defRPr sz="2800">
                <a:solidFill>
                  <a:srgbClr val="000066"/>
                </a:solidFill>
                <a:latin typeface="+mj-lt"/>
                <a:ea typeface="+mj-ea"/>
                <a:cs typeface="+mj-cs"/>
              </a:defRPr>
            </a:lvl1pPr>
            <a:lvl2pPr algn="ctr" rtl="0" fontAlgn="base">
              <a:spcBef>
                <a:spcPct val="0"/>
              </a:spcBef>
              <a:spcAft>
                <a:spcPct val="0"/>
              </a:spcAft>
              <a:defRPr sz="2800">
                <a:solidFill>
                  <a:srgbClr val="000066"/>
                </a:solidFill>
                <a:latin typeface="Tahoma" pitchFamily="34" charset="0"/>
              </a:defRPr>
            </a:lvl2pPr>
            <a:lvl3pPr algn="ctr" rtl="0" fontAlgn="base">
              <a:spcBef>
                <a:spcPct val="0"/>
              </a:spcBef>
              <a:spcAft>
                <a:spcPct val="0"/>
              </a:spcAft>
              <a:defRPr sz="2800">
                <a:solidFill>
                  <a:srgbClr val="000066"/>
                </a:solidFill>
                <a:latin typeface="Tahoma" pitchFamily="34" charset="0"/>
              </a:defRPr>
            </a:lvl3pPr>
            <a:lvl4pPr algn="ctr" rtl="0" fontAlgn="base">
              <a:spcBef>
                <a:spcPct val="0"/>
              </a:spcBef>
              <a:spcAft>
                <a:spcPct val="0"/>
              </a:spcAft>
              <a:defRPr sz="2800">
                <a:solidFill>
                  <a:srgbClr val="000066"/>
                </a:solidFill>
                <a:latin typeface="Tahoma" pitchFamily="34" charset="0"/>
              </a:defRPr>
            </a:lvl4pPr>
            <a:lvl5pPr algn="ctr" rtl="0" fontAlgn="base">
              <a:spcBef>
                <a:spcPct val="0"/>
              </a:spcBef>
              <a:spcAft>
                <a:spcPct val="0"/>
              </a:spcAft>
              <a:defRPr sz="2800">
                <a:solidFill>
                  <a:srgbClr val="000066"/>
                </a:solidFill>
                <a:latin typeface="Tahoma" pitchFamily="34" charset="0"/>
              </a:defRPr>
            </a:lvl5pPr>
            <a:lvl6pPr marL="457200" algn="ctr" rtl="0" fontAlgn="base">
              <a:spcBef>
                <a:spcPct val="0"/>
              </a:spcBef>
              <a:spcAft>
                <a:spcPct val="0"/>
              </a:spcAft>
              <a:defRPr sz="2800">
                <a:solidFill>
                  <a:srgbClr val="000066"/>
                </a:solidFill>
                <a:latin typeface="Tahoma" pitchFamily="34" charset="0"/>
              </a:defRPr>
            </a:lvl6pPr>
            <a:lvl7pPr marL="914400" algn="ctr" rtl="0" fontAlgn="base">
              <a:spcBef>
                <a:spcPct val="0"/>
              </a:spcBef>
              <a:spcAft>
                <a:spcPct val="0"/>
              </a:spcAft>
              <a:defRPr sz="2800">
                <a:solidFill>
                  <a:srgbClr val="000066"/>
                </a:solidFill>
                <a:latin typeface="Tahoma" pitchFamily="34" charset="0"/>
              </a:defRPr>
            </a:lvl7pPr>
            <a:lvl8pPr marL="1371600" algn="ctr" rtl="0" fontAlgn="base">
              <a:spcBef>
                <a:spcPct val="0"/>
              </a:spcBef>
              <a:spcAft>
                <a:spcPct val="0"/>
              </a:spcAft>
              <a:defRPr sz="2800">
                <a:solidFill>
                  <a:srgbClr val="000066"/>
                </a:solidFill>
                <a:latin typeface="Tahoma" pitchFamily="34" charset="0"/>
              </a:defRPr>
            </a:lvl8pPr>
            <a:lvl9pPr marL="1828800" algn="ctr" rtl="0" fontAlgn="base">
              <a:spcBef>
                <a:spcPct val="0"/>
              </a:spcBef>
              <a:spcAft>
                <a:spcPct val="0"/>
              </a:spcAft>
              <a:defRPr sz="2800">
                <a:solidFill>
                  <a:srgbClr val="000066"/>
                </a:solidFill>
                <a:latin typeface="Tahoma" pitchFamily="34" charset="0"/>
              </a:defRPr>
            </a:lvl9pPr>
          </a:lstStyle>
          <a:p>
            <a:r>
              <a:rPr lang="en-US" altLang="cs-CZ" sz="3200" b="1" kern="0" dirty="0" smtClean="0">
                <a:solidFill>
                  <a:schemeClr val="bg1"/>
                </a:solidFill>
                <a:latin typeface="Arial" panose="020B0604020202020204" pitchFamily="34" charset="0"/>
                <a:cs typeface="Arial" panose="020B0604020202020204" pitchFamily="34" charset="0"/>
              </a:rPr>
              <a:t>				GWL fluctuation</a:t>
            </a:r>
            <a:endParaRPr lang="cs-CZ" altLang="cs-CZ" sz="3200" b="1" kern="0" dirty="0">
              <a:solidFill>
                <a:schemeClr val="bg1"/>
              </a:solidFill>
              <a:latin typeface="Arial" panose="020B0604020202020204" pitchFamily="34" charset="0"/>
              <a:cs typeface="Arial" panose="020B0604020202020204" pitchFamily="34" charset="0"/>
            </a:endParaRPr>
          </a:p>
        </p:txBody>
      </p:sp>
      <p:cxnSp>
        <p:nvCxnSpPr>
          <p:cNvPr id="8" name="Přímá spojnice 7"/>
          <p:cNvCxnSpPr/>
          <p:nvPr/>
        </p:nvCxnSpPr>
        <p:spPr bwMode="auto">
          <a:xfrm flipH="1">
            <a:off x="4680012" y="5445224"/>
            <a:ext cx="3276364" cy="18437"/>
          </a:xfrm>
          <a:prstGeom prst="line">
            <a:avLst/>
          </a:pr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186423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graphicFrame>
        <p:nvGraphicFramePr>
          <p:cNvPr id="5" name="Graf 4"/>
          <p:cNvGraphicFramePr/>
          <p:nvPr>
            <p:extLst>
              <p:ext uri="{D42A27DB-BD31-4B8C-83A1-F6EECF244321}">
                <p14:modId xmlns:p14="http://schemas.microsoft.com/office/powerpoint/2010/main" val="3129861546"/>
              </p:ext>
            </p:extLst>
          </p:nvPr>
        </p:nvGraphicFramePr>
        <p:xfrm>
          <a:off x="480807" y="2060848"/>
          <a:ext cx="7488833" cy="4247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 44"/>
          <p:cNvGraphicFramePr/>
          <p:nvPr>
            <p:extLst>
              <p:ext uri="{D42A27DB-BD31-4B8C-83A1-F6EECF244321}">
                <p14:modId xmlns:p14="http://schemas.microsoft.com/office/powerpoint/2010/main" val="1817491601"/>
              </p:ext>
            </p:extLst>
          </p:nvPr>
        </p:nvGraphicFramePr>
        <p:xfrm>
          <a:off x="3744590" y="0"/>
          <a:ext cx="5399410" cy="3520589"/>
        </p:xfrm>
        <a:graphic>
          <a:graphicData uri="http://schemas.openxmlformats.org/drawingml/2006/chart">
            <c:chart xmlns:c="http://schemas.openxmlformats.org/drawingml/2006/chart" xmlns:r="http://schemas.openxmlformats.org/officeDocument/2006/relationships" r:id="rId4"/>
          </a:graphicData>
        </a:graphic>
      </p:graphicFrame>
      <p:sp>
        <p:nvSpPr>
          <p:cNvPr id="8" name="Line 11"/>
          <p:cNvSpPr>
            <a:spLocks noChangeShapeType="1"/>
          </p:cNvSpPr>
          <p:nvPr/>
        </p:nvSpPr>
        <p:spPr bwMode="auto">
          <a:xfrm flipV="1">
            <a:off x="4823519" y="2348880"/>
            <a:ext cx="2988841" cy="3016824"/>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n w="76200">
                <a:solidFill>
                  <a:schemeClr val="tx1"/>
                </a:solidFill>
              </a:ln>
            </a:endParaRPr>
          </a:p>
        </p:txBody>
      </p:sp>
      <p:sp>
        <p:nvSpPr>
          <p:cNvPr id="9" name="Line 11"/>
          <p:cNvSpPr>
            <a:spLocks noChangeShapeType="1"/>
          </p:cNvSpPr>
          <p:nvPr/>
        </p:nvSpPr>
        <p:spPr bwMode="auto">
          <a:xfrm flipV="1">
            <a:off x="3131839" y="1700808"/>
            <a:ext cx="4248474" cy="172819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n w="76200">
                <a:solidFill>
                  <a:schemeClr val="tx1"/>
                </a:solidFill>
              </a:ln>
            </a:endParaRPr>
          </a:p>
        </p:txBody>
      </p:sp>
    </p:spTree>
    <p:extLst>
      <p:ext uri="{BB962C8B-B14F-4D97-AF65-F5344CB8AC3E}">
        <p14:creationId xmlns:p14="http://schemas.microsoft.com/office/powerpoint/2010/main" val="286466409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graphicFrame>
        <p:nvGraphicFramePr>
          <p:cNvPr id="3" name="Strenicky 1"/>
          <p:cNvGraphicFramePr>
            <a:graphicFrameLocks/>
          </p:cNvGraphicFramePr>
          <p:nvPr>
            <p:extLst>
              <p:ext uri="{D42A27DB-BD31-4B8C-83A1-F6EECF244321}">
                <p14:modId xmlns:p14="http://schemas.microsoft.com/office/powerpoint/2010/main" val="348006425"/>
              </p:ext>
            </p:extLst>
          </p:nvPr>
        </p:nvGraphicFramePr>
        <p:xfrm>
          <a:off x="755576" y="1484784"/>
          <a:ext cx="80323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242904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algn="l" eaLnBrk="0" hangingPunct="0">
              <a:lnSpc>
                <a:spcPct val="105000"/>
              </a:lnSpc>
              <a:spcBef>
                <a:spcPct val="0"/>
              </a:spcBef>
              <a:spcAft>
                <a:spcPct val="15000"/>
              </a:spcAft>
            </a:pPr>
            <a:r>
              <a:rPr lang="cs-CZ" altLang="cs-CZ" dirty="0">
                <a:latin typeface="Arial" panose="020B0604020202020204" pitchFamily="34" charset="0"/>
                <a:cs typeface="Arial" panose="020B0604020202020204" pitchFamily="34" charset="0"/>
              </a:rPr>
              <a:t>Pokles hladin podzemní vody v terciéru hrádecké </a:t>
            </a:r>
            <a:r>
              <a:rPr lang="cs-CZ" altLang="cs-CZ" dirty="0" smtClean="0">
                <a:latin typeface="Arial" panose="020B0604020202020204" pitchFamily="34" charset="0"/>
                <a:cs typeface="Arial" panose="020B0604020202020204" pitchFamily="34" charset="0"/>
              </a:rPr>
              <a:t>pánve</a:t>
            </a:r>
          </a:p>
          <a:p>
            <a:pPr marL="342900" indent="-342900" algn="l" eaLnBrk="0" hangingPunct="0">
              <a:lnSpc>
                <a:spcPct val="105000"/>
              </a:lnSpc>
              <a:spcBef>
                <a:spcPct val="0"/>
              </a:spcBef>
              <a:spcAft>
                <a:spcPct val="15000"/>
              </a:spcAft>
              <a:buFont typeface="Arial" panose="020B0604020202020204" pitchFamily="34" charset="0"/>
              <a:buChar char="•"/>
            </a:pPr>
            <a:r>
              <a:rPr lang="cs-CZ" altLang="cs-CZ" sz="2400" dirty="0">
                <a:latin typeface="Arial" panose="020B0604020202020204" pitchFamily="34" charset="0"/>
                <a:cs typeface="Arial" panose="020B0604020202020204" pitchFamily="34" charset="0"/>
              </a:rPr>
              <a:t>Vlivem těžby na dole </a:t>
            </a:r>
            <a:r>
              <a:rPr lang="cs-CZ" altLang="cs-CZ" sz="2400" dirty="0" err="1">
                <a:latin typeface="Arial" panose="020B0604020202020204" pitchFamily="34" charset="0"/>
                <a:cs typeface="Arial" panose="020B0604020202020204" pitchFamily="34" charset="0"/>
              </a:rPr>
              <a:t>Turów</a:t>
            </a:r>
            <a:r>
              <a:rPr lang="cs-CZ" altLang="cs-CZ" sz="2400" dirty="0">
                <a:latin typeface="Arial" panose="020B0604020202020204" pitchFamily="34" charset="0"/>
                <a:cs typeface="Arial" panose="020B0604020202020204" pitchFamily="34" charset="0"/>
              </a:rPr>
              <a:t> hladiny podzemní vody poklesly v nejvíce ovlivněné části o více než 60 </a:t>
            </a:r>
            <a:r>
              <a:rPr lang="cs-CZ" altLang="cs-CZ" sz="2400" dirty="0" smtClean="0">
                <a:latin typeface="Arial" panose="020B0604020202020204" pitchFamily="34" charset="0"/>
                <a:cs typeface="Arial" panose="020B0604020202020204" pitchFamily="34" charset="0"/>
              </a:rPr>
              <a:t>m v terciérních kolektorech a o 20 m </a:t>
            </a:r>
            <a:endParaRPr lang="cs-CZ" altLang="cs-CZ" sz="2400" dirty="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Arial" panose="020B0604020202020204" pitchFamily="34" charset="0"/>
              <a:buChar char="•"/>
            </a:pPr>
            <a:endParaRPr lang="cs-CZ" altLang="cs-CZ" dirty="0" smtClean="0">
              <a:latin typeface="Arial" panose="020B0604020202020204" pitchFamily="34" charset="0"/>
              <a:cs typeface="Arial" panose="020B0604020202020204" pitchFamily="34" charset="0"/>
            </a:endParaRPr>
          </a:p>
          <a:p>
            <a:pPr marL="342900" indent="-342900" algn="l" eaLnBrk="0" hangingPunct="0">
              <a:lnSpc>
                <a:spcPct val="105000"/>
              </a:lnSpc>
              <a:spcBef>
                <a:spcPct val="0"/>
              </a:spcBef>
              <a:spcAft>
                <a:spcPct val="15000"/>
              </a:spcAft>
              <a:buFont typeface="Arial" panose="020B0604020202020204" pitchFamily="34" charset="0"/>
              <a:buChar char="•"/>
            </a:pPr>
            <a:r>
              <a:rPr lang="cs-CZ" altLang="cs-CZ" sz="2400" dirty="0" smtClean="0">
                <a:latin typeface="Arial" panose="020B0604020202020204" pitchFamily="34" charset="0"/>
                <a:cs typeface="Arial" panose="020B0604020202020204" pitchFamily="34" charset="0"/>
              </a:rPr>
              <a:t>V </a:t>
            </a:r>
            <a:r>
              <a:rPr lang="cs-CZ" altLang="cs-CZ" sz="2400" dirty="0">
                <a:latin typeface="Arial" panose="020B0604020202020204" pitchFamily="34" charset="0"/>
                <a:cs typeface="Arial" panose="020B0604020202020204" pitchFamily="34" charset="0"/>
              </a:rPr>
              <a:t>pánevní struktuře jsou zastoupeny tři hlavní </a:t>
            </a:r>
            <a:r>
              <a:rPr lang="cs-CZ" altLang="cs-CZ" sz="2400" dirty="0" smtClean="0">
                <a:latin typeface="Arial" panose="020B0604020202020204" pitchFamily="34" charset="0"/>
                <a:cs typeface="Arial" panose="020B0604020202020204" pitchFamily="34" charset="0"/>
              </a:rPr>
              <a:t>terciérní kolektory</a:t>
            </a:r>
            <a:r>
              <a:rPr lang="cs-CZ" altLang="cs-CZ" sz="2400" dirty="0">
                <a:latin typeface="Arial" panose="020B0604020202020204" pitchFamily="34" charset="0"/>
                <a:cs typeface="Arial" panose="020B0604020202020204" pitchFamily="34" charset="0"/>
              </a:rPr>
              <a:t>: spodní (</a:t>
            </a:r>
            <a:r>
              <a:rPr lang="cs-CZ" altLang="cs-CZ" sz="2400" dirty="0" err="1" smtClean="0">
                <a:latin typeface="Arial" panose="020B0604020202020204" pitchFamily="34" charset="0"/>
                <a:cs typeface="Arial" panose="020B0604020202020204" pitchFamily="34" charset="0"/>
              </a:rPr>
              <a:t>podwenglovy</a:t>
            </a:r>
            <a:r>
              <a:rPr lang="cs-CZ" altLang="cs-CZ" sz="2400" dirty="0" smtClean="0">
                <a:latin typeface="Arial" panose="020B0604020202020204" pitchFamily="34" charset="0"/>
                <a:cs typeface="Arial" panose="020B0604020202020204" pitchFamily="34" charset="0"/>
              </a:rPr>
              <a:t>), střední </a:t>
            </a:r>
            <a:r>
              <a:rPr lang="cs-CZ" altLang="cs-CZ" sz="2400" dirty="0">
                <a:latin typeface="Arial" panose="020B0604020202020204" pitchFamily="34" charset="0"/>
                <a:cs typeface="Arial" panose="020B0604020202020204" pitchFamily="34" charset="0"/>
              </a:rPr>
              <a:t>(</a:t>
            </a:r>
            <a:r>
              <a:rPr lang="cs-CZ" altLang="cs-CZ" sz="2400" dirty="0" err="1" smtClean="0">
                <a:latin typeface="Arial" panose="020B0604020202020204" pitchFamily="34" charset="0"/>
                <a:cs typeface="Arial" panose="020B0604020202020204" pitchFamily="34" charset="0"/>
              </a:rPr>
              <a:t>medziwenglovy</a:t>
            </a:r>
            <a:r>
              <a:rPr lang="cs-CZ" altLang="cs-CZ" sz="2400" dirty="0" smtClean="0">
                <a:latin typeface="Arial" panose="020B0604020202020204" pitchFamily="34" charset="0"/>
                <a:cs typeface="Arial" panose="020B0604020202020204" pitchFamily="34" charset="0"/>
              </a:rPr>
              <a:t>), svrchní </a:t>
            </a:r>
            <a:r>
              <a:rPr lang="cs-CZ" altLang="cs-CZ" sz="2400" dirty="0">
                <a:latin typeface="Arial" panose="020B0604020202020204" pitchFamily="34" charset="0"/>
                <a:cs typeface="Arial" panose="020B0604020202020204" pitchFamily="34" charset="0"/>
              </a:rPr>
              <a:t>(</a:t>
            </a:r>
            <a:r>
              <a:rPr lang="cs-CZ" altLang="cs-CZ" sz="2400" dirty="0" err="1">
                <a:latin typeface="Arial" panose="020B0604020202020204" pitchFamily="34" charset="0"/>
                <a:cs typeface="Arial" panose="020B0604020202020204" pitchFamily="34" charset="0"/>
              </a:rPr>
              <a:t>nadwenglovy</a:t>
            </a:r>
            <a:r>
              <a:rPr lang="cs-CZ" altLang="cs-CZ" sz="2400" dirty="0" smtClean="0">
                <a:latin typeface="Arial" panose="020B0604020202020204" pitchFamily="34" charset="0"/>
                <a:cs typeface="Arial" panose="020B0604020202020204" pitchFamily="34" charset="0"/>
              </a:rPr>
              <a:t>) a kvartérní kolektor v </a:t>
            </a:r>
            <a:r>
              <a:rPr lang="cs-CZ" altLang="cs-CZ" sz="2400" dirty="0" err="1" smtClean="0">
                <a:latin typeface="Arial" panose="020B0604020202020204" pitchFamily="34" charset="0"/>
                <a:cs typeface="Arial" panose="020B0604020202020204" pitchFamily="34" charset="0"/>
              </a:rPr>
              <a:t>glacifluviálních</a:t>
            </a:r>
            <a:r>
              <a:rPr lang="cs-CZ" altLang="cs-CZ" sz="2400" dirty="0" smtClean="0">
                <a:latin typeface="Arial" panose="020B0604020202020204" pitchFamily="34" charset="0"/>
                <a:cs typeface="Arial" panose="020B0604020202020204" pitchFamily="34" charset="0"/>
              </a:rPr>
              <a:t> sedimentech</a:t>
            </a:r>
            <a:endParaRPr lang="cs-CZ" altLang="cs-CZ" sz="2400" dirty="0">
              <a:latin typeface="Arial" panose="020B0604020202020204" pitchFamily="34" charset="0"/>
              <a:cs typeface="Arial" panose="020B0604020202020204" pitchFamily="34" charset="0"/>
            </a:endParaRPr>
          </a:p>
        </p:txBody>
      </p:sp>
      <p:pic>
        <p:nvPicPr>
          <p:cNvPr id="4" name="Picture 2" descr="ciekawostki2"/>
          <p:cNvPicPr>
            <a:picLocks noChangeAspect="1" noChangeArrowheads="1"/>
          </p:cNvPicPr>
          <p:nvPr/>
        </p:nvPicPr>
        <p:blipFill>
          <a:blip r:embed="rId3">
            <a:extLst>
              <a:ext uri="{28A0092B-C50C-407E-A947-70E740481C1C}">
                <a14:useLocalDpi xmlns:a14="http://schemas.microsoft.com/office/drawing/2010/main" val="0"/>
              </a:ext>
            </a:extLst>
          </a:blip>
          <a:srcRect l="3670" t="4619" r="3670" b="4619"/>
          <a:stretch>
            <a:fillRect/>
          </a:stretch>
        </p:blipFill>
        <p:spPr bwMode="auto">
          <a:xfrm>
            <a:off x="-396875" y="0"/>
            <a:ext cx="10668000" cy="69580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5579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6207" y="1011726"/>
            <a:ext cx="8454987" cy="5153578"/>
          </a:xfrm>
          <a:prstGeom prst="rect">
            <a:avLst/>
          </a:prstGeom>
        </p:spPr>
      </p:pic>
      <p:sp>
        <p:nvSpPr>
          <p:cNvPr id="7" name="Ovál 6"/>
          <p:cNvSpPr/>
          <p:nvPr/>
        </p:nvSpPr>
        <p:spPr bwMode="auto">
          <a:xfrm>
            <a:off x="5940152" y="3933056"/>
            <a:ext cx="864096" cy="8640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cxnSp>
        <p:nvCxnSpPr>
          <p:cNvPr id="6" name="Přímá spojnice 7"/>
          <p:cNvCxnSpPr/>
          <p:nvPr/>
        </p:nvCxnSpPr>
        <p:spPr bwMode="auto">
          <a:xfrm flipH="1">
            <a:off x="4644008" y="4797380"/>
            <a:ext cx="3276364" cy="18437"/>
          </a:xfrm>
          <a:prstGeom prst="line">
            <a:avLst/>
          </a:pr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868694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Conclusions and recommendations</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marL="457200" indent="-457200" algn="l" eaLnBrk="0" hangingPunct="0">
              <a:lnSpc>
                <a:spcPct val="105000"/>
              </a:lnSpc>
              <a:spcBef>
                <a:spcPct val="0"/>
              </a:spcBef>
              <a:spcAft>
                <a:spcPct val="15000"/>
              </a:spcAft>
              <a:buFont typeface="+mj-lt"/>
              <a:buAutoNum type="arabicPeriod"/>
            </a:pPr>
            <a:r>
              <a:rPr lang="cs-CZ" altLang="cs-CZ" sz="2400" dirty="0" smtClean="0">
                <a:latin typeface="Arial" panose="020B0604020202020204" pitchFamily="34" charset="0"/>
                <a:cs typeface="Arial" panose="020B0604020202020204" pitchFamily="34" charset="0"/>
              </a:rPr>
              <a:t>On data available, impacts climatic change on ground water levels is not clear and is highly subjective, because of insufficient data, data gabs and small reliability for this </a:t>
            </a:r>
            <a:r>
              <a:rPr lang="en-US" altLang="cs-CZ" sz="2400" dirty="0" smtClean="0">
                <a:latin typeface="Arial" panose="020B0604020202020204" pitchFamily="34" charset="0"/>
                <a:cs typeface="Arial" panose="020B0604020202020204" pitchFamily="34" charset="0"/>
              </a:rPr>
              <a:t>evaluation</a:t>
            </a:r>
            <a:r>
              <a:rPr lang="cs-CZ"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r>
              <a:rPr lang="cs-CZ" altLang="cs-CZ" sz="2400" dirty="0" smtClean="0">
                <a:latin typeface="Arial" panose="020B0604020202020204" pitchFamily="34" charset="0"/>
                <a:cs typeface="Arial" panose="020B0604020202020204" pitchFamily="34" charset="0"/>
              </a:rPr>
              <a:t>For descriptions and ob</a:t>
            </a:r>
            <a:r>
              <a:rPr lang="en-US" altLang="cs-CZ" sz="2400" dirty="0" err="1" smtClean="0">
                <a:latin typeface="Arial" panose="020B0604020202020204" pitchFamily="34" charset="0"/>
                <a:cs typeface="Arial" panose="020B0604020202020204" pitchFamily="34" charset="0"/>
              </a:rPr>
              <a:t>ser</a:t>
            </a:r>
            <a:r>
              <a:rPr lang="cs-CZ" altLang="cs-CZ" sz="2400" dirty="0" smtClean="0">
                <a:latin typeface="Arial" panose="020B0604020202020204" pitchFamily="34" charset="0"/>
                <a:cs typeface="Arial" panose="020B0604020202020204" pitchFamily="34" charset="0"/>
              </a:rPr>
              <a:t>vations (predictions) of impact climatic change </a:t>
            </a:r>
            <a:r>
              <a:rPr lang="en-US" altLang="cs-CZ" sz="2400" dirty="0" smtClean="0">
                <a:latin typeface="Arial" panose="020B0604020202020204" pitchFamily="34" charset="0"/>
                <a:cs typeface="Arial" panose="020B0604020202020204" pitchFamily="34" charset="0"/>
              </a:rPr>
              <a:t>(and of course future water use for irrigation) </a:t>
            </a:r>
            <a:r>
              <a:rPr lang="cs-CZ" altLang="cs-CZ" sz="2400" dirty="0" smtClean="0">
                <a:latin typeface="Arial" panose="020B0604020202020204" pitchFamily="34" charset="0"/>
                <a:cs typeface="Arial" panose="020B0604020202020204" pitchFamily="34" charset="0"/>
              </a:rPr>
              <a:t>is neccesssary to established monitoring syst</a:t>
            </a:r>
            <a:r>
              <a:rPr lang="en-US" altLang="cs-CZ" sz="2400" dirty="0" smtClean="0">
                <a:latin typeface="Arial" panose="020B0604020202020204" pitchFamily="34" charset="0"/>
                <a:cs typeface="Arial" panose="020B0604020202020204" pitchFamily="34" charset="0"/>
              </a:rPr>
              <a:t>e</a:t>
            </a:r>
            <a:r>
              <a:rPr lang="cs-CZ" altLang="cs-CZ" sz="2400" dirty="0" smtClean="0">
                <a:latin typeface="Arial" panose="020B0604020202020204" pitchFamily="34" charset="0"/>
                <a:cs typeface="Arial" panose="020B0604020202020204" pitchFamily="34" charset="0"/>
              </a:rPr>
              <a:t>m </a:t>
            </a:r>
            <a:r>
              <a:rPr lang="en-US" altLang="cs-CZ" sz="2400" dirty="0" smtClean="0">
                <a:latin typeface="Arial" panose="020B0604020202020204" pitchFamily="34" charset="0"/>
                <a:cs typeface="Arial" panose="020B0604020202020204" pitchFamily="34" charset="0"/>
              </a:rPr>
              <a:t>of ground level observations</a:t>
            </a:r>
            <a:r>
              <a:rPr lang="cs-CZ"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Special effort for consumption curve</a:t>
            </a:r>
            <a:r>
              <a:rPr lang="cs-CZ" altLang="cs-CZ" sz="2400" dirty="0" smtClean="0">
                <a:latin typeface="Arial" panose="020B0604020202020204" pitchFamily="34" charset="0"/>
                <a:cs typeface="Arial" panose="020B0604020202020204" pitchFamily="34" charset="0"/>
              </a:rPr>
              <a:t>s</a:t>
            </a:r>
            <a:r>
              <a:rPr lang="en-US" altLang="cs-CZ" sz="2400" dirty="0" smtClean="0">
                <a:latin typeface="Arial" panose="020B0604020202020204" pitchFamily="34" charset="0"/>
                <a:cs typeface="Arial" panose="020B0604020202020204" pitchFamily="34" charset="0"/>
              </a:rPr>
              <a:t> for minimal discharge</a:t>
            </a:r>
            <a:r>
              <a:rPr lang="cs-CZ" altLang="cs-CZ" sz="2400" dirty="0" smtClean="0">
                <a:latin typeface="Arial" panose="020B0604020202020204" pitchFamily="34" charset="0"/>
                <a:cs typeface="Arial" panose="020B0604020202020204" pitchFamily="34" charset="0"/>
              </a:rPr>
              <a:t>s</a:t>
            </a:r>
            <a:r>
              <a:rPr lang="en-US" altLang="cs-CZ" sz="2400" dirty="0" smtClean="0">
                <a:latin typeface="Arial" panose="020B0604020202020204" pitchFamily="34" charset="0"/>
                <a:cs typeface="Arial" panose="020B0604020202020204" pitchFamily="34" charset="0"/>
              </a:rPr>
              <a:t> </a:t>
            </a:r>
            <a:r>
              <a:rPr lang="cs-CZ" altLang="cs-CZ" sz="2400" dirty="0" smtClean="0">
                <a:latin typeface="Arial" panose="020B0604020202020204" pitchFamily="34" charset="0"/>
                <a:cs typeface="Arial" panose="020B0604020202020204" pitchFamily="34" charset="0"/>
              </a:rPr>
              <a:t>are</a:t>
            </a:r>
            <a:r>
              <a:rPr lang="en-US" altLang="cs-CZ" sz="2400" dirty="0" smtClean="0">
                <a:latin typeface="Arial" panose="020B0604020202020204" pitchFamily="34" charset="0"/>
                <a:cs typeface="Arial" panose="020B0604020202020204" pitchFamily="34" charset="0"/>
              </a:rPr>
              <a:t> essential</a:t>
            </a:r>
            <a:r>
              <a:rPr lang="en-US" altLang="cs-CZ" sz="2400" dirty="0">
                <a:latin typeface="Arial" panose="020B0604020202020204" pitchFamily="34" charset="0"/>
                <a:cs typeface="Arial" panose="020B0604020202020204" pitchFamily="34" charset="0"/>
              </a:rPr>
              <a:t>.</a:t>
            </a:r>
            <a:endParaRPr lang="cs-CZ" altLang="cs-CZ" sz="2400" dirty="0" smtClean="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13145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Climatic </a:t>
            </a:r>
            <a:r>
              <a:rPr lang="en-US" sz="2400" b="1" dirty="0" smtClean="0">
                <a:solidFill>
                  <a:schemeClr val="bg1"/>
                </a:solidFill>
              </a:rPr>
              <a:t>change</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We should find any unusual changes of water entering to the </a:t>
            </a:r>
            <a:r>
              <a:rPr lang="en-US" altLang="cs-CZ" sz="2400" dirty="0">
                <a:latin typeface="Arial" panose="020B0604020202020204" pitchFamily="34" charset="0"/>
                <a:cs typeface="Arial" panose="020B0604020202020204" pitchFamily="34" charset="0"/>
              </a:rPr>
              <a:t>hydrogeological </a:t>
            </a:r>
            <a:r>
              <a:rPr lang="en-US" altLang="cs-CZ" sz="2400" dirty="0" smtClean="0">
                <a:latin typeface="Arial" panose="020B0604020202020204" pitchFamily="34" charset="0"/>
                <a:cs typeface="Arial" panose="020B0604020202020204" pitchFamily="34" charset="0"/>
              </a:rPr>
              <a:t>aquifer, flowing through hydrogeological aquifer and leaving </a:t>
            </a:r>
            <a:r>
              <a:rPr lang="en-US" altLang="cs-CZ" sz="2400" dirty="0">
                <a:latin typeface="Arial" panose="020B0604020202020204" pitchFamily="34" charset="0"/>
                <a:cs typeface="Arial" panose="020B0604020202020204" pitchFamily="34" charset="0"/>
              </a:rPr>
              <a:t>hydrogeological </a:t>
            </a:r>
            <a:r>
              <a:rPr lang="en-US" altLang="cs-CZ" sz="2400" dirty="0" smtClean="0">
                <a:latin typeface="Arial" panose="020B0604020202020204" pitchFamily="34" charset="0"/>
                <a:cs typeface="Arial" panose="020B0604020202020204" pitchFamily="34" charset="0"/>
              </a:rPr>
              <a:t>aquifer;</a:t>
            </a:r>
          </a:p>
          <a:p>
            <a:pPr marL="457200" indent="-457200" algn="l" eaLnBrk="0" hangingPunct="0">
              <a:lnSpc>
                <a:spcPct val="105000"/>
              </a:lnSpc>
              <a:spcBef>
                <a:spcPct val="0"/>
              </a:spcBef>
              <a:spcAft>
                <a:spcPct val="15000"/>
              </a:spcAft>
              <a:buFont typeface="+mj-lt"/>
              <a:buAutoNum type="arabicPeriod"/>
            </a:pPr>
            <a:endParaRPr lang="en-US"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This can be described by 3 historical changes of hydrological variables: entering volume = recharge</a:t>
            </a:r>
            <a:r>
              <a:rPr lang="cs-CZ" altLang="cs-CZ" sz="2400" dirty="0" smtClean="0">
                <a:latin typeface="Arial" panose="020B0604020202020204" pitchFamily="34" charset="0"/>
                <a:cs typeface="Arial" panose="020B0604020202020204" pitchFamily="34" charset="0"/>
              </a:rPr>
              <a:t>;</a:t>
            </a:r>
            <a:r>
              <a:rPr lang="en-US" altLang="cs-CZ" sz="2400" dirty="0" smtClean="0">
                <a:latin typeface="Arial" panose="020B0604020202020204" pitchFamily="34" charset="0"/>
                <a:cs typeface="Arial" panose="020B0604020202020204" pitchFamily="34" charset="0"/>
              </a:rPr>
              <a:t> water content; outflow = base flow.</a:t>
            </a:r>
          </a:p>
          <a:p>
            <a:pPr marL="457200" indent="-457200" algn="l" eaLnBrk="0" hangingPunct="0">
              <a:lnSpc>
                <a:spcPct val="105000"/>
              </a:lnSpc>
              <a:spcBef>
                <a:spcPct val="0"/>
              </a:spcBef>
              <a:spcAft>
                <a:spcPct val="15000"/>
              </a:spcAft>
              <a:buFont typeface="+mj-lt"/>
              <a:buAutoNum type="arabicPeriod"/>
            </a:pPr>
            <a:endParaRPr lang="cs-CZ" altLang="cs-CZ" sz="2400" dirty="0" smtClean="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48265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Climatic </a:t>
            </a:r>
            <a:r>
              <a:rPr lang="en-US" sz="2400" b="1" dirty="0" smtClean="0">
                <a:solidFill>
                  <a:schemeClr val="bg1"/>
                </a:solidFill>
              </a:rPr>
              <a:t>change</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Input – recharge is not possible to measure directly, we have to analyze </a:t>
            </a:r>
            <a:r>
              <a:rPr lang="en-US" altLang="cs-CZ" sz="2400" dirty="0">
                <a:latin typeface="Arial" panose="020B0604020202020204" pitchFamily="34" charset="0"/>
                <a:cs typeface="Arial" panose="020B0604020202020204" pitchFamily="34" charset="0"/>
              </a:rPr>
              <a:t>precipitation - </a:t>
            </a:r>
            <a:r>
              <a:rPr lang="en-US" altLang="cs-CZ" sz="2400" dirty="0" smtClean="0">
                <a:latin typeface="Arial" panose="020B0604020202020204" pitchFamily="34" charset="0"/>
                <a:cs typeface="Arial" panose="020B0604020202020204" pitchFamily="34" charset="0"/>
              </a:rPr>
              <a:t>there </a:t>
            </a:r>
            <a:r>
              <a:rPr lang="en-US" altLang="cs-CZ" sz="2400" dirty="0">
                <a:latin typeface="Arial" panose="020B0604020202020204" pitchFamily="34" charset="0"/>
                <a:cs typeface="Arial" panose="020B0604020202020204" pitchFamily="34" charset="0"/>
              </a:rPr>
              <a:t>are available </a:t>
            </a:r>
            <a:r>
              <a:rPr lang="en-US" altLang="cs-CZ" sz="2400" dirty="0" smtClean="0">
                <a:latin typeface="Arial" panose="020B0604020202020204" pitchFamily="34" charset="0"/>
                <a:cs typeface="Arial" panose="020B0604020202020204" pitchFamily="34" charset="0"/>
              </a:rPr>
              <a:t>precipitation </a:t>
            </a:r>
            <a:r>
              <a:rPr lang="en-US" altLang="cs-CZ" sz="2400" dirty="0">
                <a:latin typeface="Arial" panose="020B0604020202020204" pitchFamily="34" charset="0"/>
                <a:cs typeface="Arial" panose="020B0604020202020204" pitchFamily="34" charset="0"/>
              </a:rPr>
              <a:t>data from 11 </a:t>
            </a:r>
            <a:r>
              <a:rPr lang="en-US" altLang="cs-CZ" sz="2400" dirty="0" err="1">
                <a:latin typeface="Arial" panose="020B0604020202020204" pitchFamily="34" charset="0"/>
                <a:cs typeface="Arial" panose="020B0604020202020204" pitchFamily="34" charset="0"/>
              </a:rPr>
              <a:t>meteo</a:t>
            </a:r>
            <a:r>
              <a:rPr lang="en-US" altLang="cs-CZ" sz="2400" dirty="0">
                <a:latin typeface="Arial" panose="020B0604020202020204" pitchFamily="34" charset="0"/>
                <a:cs typeface="Arial" panose="020B0604020202020204" pitchFamily="34" charset="0"/>
              </a:rPr>
              <a:t> </a:t>
            </a:r>
            <a:r>
              <a:rPr lang="en-US" altLang="cs-CZ" sz="2400" dirty="0" smtClean="0">
                <a:latin typeface="Arial" panose="020B0604020202020204" pitchFamily="34" charset="0"/>
                <a:cs typeface="Arial" panose="020B0604020202020204" pitchFamily="34" charset="0"/>
              </a:rPr>
              <a:t>stations; </a:t>
            </a:r>
          </a:p>
          <a:p>
            <a:pPr marL="457200" indent="-457200" algn="l" eaLnBrk="0" hangingPunct="0">
              <a:lnSpc>
                <a:spcPct val="105000"/>
              </a:lnSpc>
              <a:spcBef>
                <a:spcPct val="0"/>
              </a:spcBef>
              <a:spcAft>
                <a:spcPct val="15000"/>
              </a:spcAft>
              <a:buFont typeface="+mj-lt"/>
              <a:buAutoNum type="arabicPeriod"/>
            </a:pPr>
            <a:endParaRPr lang="en-US"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Water content – regular and long term observations of GWL fluctuation are not available, experience from more than 40 years measurement in Czech Republic will be shown;</a:t>
            </a:r>
          </a:p>
          <a:p>
            <a:pPr marL="457200" indent="-457200" algn="l" eaLnBrk="0" hangingPunct="0">
              <a:lnSpc>
                <a:spcPct val="105000"/>
              </a:lnSpc>
              <a:spcBef>
                <a:spcPct val="0"/>
              </a:spcBef>
              <a:spcAft>
                <a:spcPct val="15000"/>
              </a:spcAft>
              <a:buFont typeface="+mj-lt"/>
              <a:buAutoNum type="arabicPeriod"/>
            </a:pPr>
            <a:endParaRPr lang="en-US"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Outflow – </a:t>
            </a:r>
            <a:r>
              <a:rPr lang="en-US" altLang="cs-CZ" sz="2400" dirty="0">
                <a:latin typeface="Arial" panose="020B0604020202020204" pitchFamily="34" charset="0"/>
                <a:cs typeface="Arial" panose="020B0604020202020204" pitchFamily="34" charset="0"/>
              </a:rPr>
              <a:t>discharge data </a:t>
            </a:r>
            <a:r>
              <a:rPr lang="en-US" altLang="cs-CZ" sz="2400" dirty="0" smtClean="0">
                <a:latin typeface="Arial" panose="020B0604020202020204" pitchFamily="34" charset="0"/>
                <a:cs typeface="Arial" panose="020B0604020202020204" pitchFamily="34" charset="0"/>
              </a:rPr>
              <a:t>- there </a:t>
            </a:r>
            <a:r>
              <a:rPr lang="en-US" altLang="cs-CZ" sz="2400" dirty="0">
                <a:latin typeface="Arial" panose="020B0604020202020204" pitchFamily="34" charset="0"/>
                <a:cs typeface="Arial" panose="020B0604020202020204" pitchFamily="34" charset="0"/>
              </a:rPr>
              <a:t>are available discharge data more than </a:t>
            </a:r>
            <a:r>
              <a:rPr lang="cs-CZ" altLang="cs-CZ" sz="2400" dirty="0">
                <a:latin typeface="Arial" panose="020B0604020202020204" pitchFamily="34" charset="0"/>
                <a:cs typeface="Arial" panose="020B0604020202020204" pitchFamily="34" charset="0"/>
              </a:rPr>
              <a:t>3</a:t>
            </a:r>
            <a:r>
              <a:rPr lang="en-US" altLang="cs-CZ" sz="2400" dirty="0" smtClean="0">
                <a:latin typeface="Arial" panose="020B0604020202020204" pitchFamily="34" charset="0"/>
                <a:cs typeface="Arial" panose="020B0604020202020204" pitchFamily="34" charset="0"/>
              </a:rPr>
              <a:t>0 </a:t>
            </a:r>
            <a:r>
              <a:rPr lang="en-US" altLang="cs-CZ" sz="2400" dirty="0">
                <a:latin typeface="Arial" panose="020B0604020202020204" pitchFamily="34" charset="0"/>
                <a:cs typeface="Arial" panose="020B0604020202020204" pitchFamily="34" charset="0"/>
              </a:rPr>
              <a:t>gauging </a:t>
            </a:r>
            <a:r>
              <a:rPr lang="en-US" altLang="cs-CZ" sz="2400" dirty="0" smtClean="0">
                <a:latin typeface="Arial" panose="020B0604020202020204" pitchFamily="34" charset="0"/>
                <a:cs typeface="Arial" panose="020B0604020202020204" pitchFamily="34" charset="0"/>
              </a:rPr>
              <a:t>stations</a:t>
            </a:r>
            <a:r>
              <a:rPr lang="cs-CZ" altLang="cs-CZ" sz="2400" dirty="0" smtClean="0">
                <a:latin typeface="Arial" panose="020B0604020202020204" pitchFamily="34" charset="0"/>
                <a:cs typeface="Arial" panose="020B0604020202020204" pitchFamily="34" charset="0"/>
              </a:rPr>
              <a:t> (recession curves and minimal monthly discharges).</a:t>
            </a:r>
            <a:r>
              <a:rPr lang="en-US" altLang="cs-CZ" sz="2400" dirty="0" smtClean="0">
                <a:latin typeface="Arial" panose="020B0604020202020204" pitchFamily="34" charset="0"/>
                <a:cs typeface="Arial" panose="020B0604020202020204" pitchFamily="34" charset="0"/>
              </a:rPr>
              <a:t> </a:t>
            </a:r>
          </a:p>
          <a:p>
            <a:pPr marL="457200" indent="-457200" algn="l" eaLnBrk="0" hangingPunct="0">
              <a:lnSpc>
                <a:spcPct val="105000"/>
              </a:lnSpc>
              <a:spcBef>
                <a:spcPct val="0"/>
              </a:spcBef>
              <a:spcAft>
                <a:spcPct val="15000"/>
              </a:spcAft>
              <a:buFont typeface="+mj-lt"/>
              <a:buAutoNum type="arabicPeriod"/>
            </a:pPr>
            <a:endParaRPr lang="cs-CZ" altLang="cs-CZ" sz="2400" dirty="0" smtClean="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68633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marL="457200" indent="-457200" algn="l" eaLnBrk="0" hangingPunct="0">
              <a:lnSpc>
                <a:spcPct val="105000"/>
              </a:lnSpc>
              <a:spcBef>
                <a:spcPct val="0"/>
              </a:spcBef>
              <a:spcAft>
                <a:spcPct val="15000"/>
              </a:spcAft>
              <a:buFont typeface="+mj-lt"/>
              <a:buAutoNum type="arabicPeriod"/>
            </a:pPr>
            <a:r>
              <a:rPr lang="en-US" altLang="cs-CZ" sz="2400" dirty="0">
                <a:latin typeface="Arial" panose="020B0604020202020204" pitchFamily="34" charset="0"/>
                <a:cs typeface="Arial" panose="020B0604020202020204" pitchFamily="34" charset="0"/>
              </a:rPr>
              <a:t>Long-term rainfall norms are the average annual rainfall values </a:t>
            </a:r>
            <a:r>
              <a:rPr lang="en-US" altLang="cs-CZ" sz="2400" dirty="0" smtClean="0">
                <a:latin typeface="Arial" panose="020B0604020202020204" pitchFamily="34" charset="0"/>
                <a:cs typeface="Arial" panose="020B0604020202020204" pitchFamily="34" charset="0"/>
              </a:rPr>
              <a:t>over </a:t>
            </a:r>
            <a:r>
              <a:rPr lang="en-US" altLang="cs-CZ" sz="2400" dirty="0">
                <a:latin typeface="Arial" panose="020B0604020202020204" pitchFamily="34" charset="0"/>
                <a:cs typeface="Arial" panose="020B0604020202020204" pitchFamily="34" charset="0"/>
              </a:rPr>
              <a:t>a 30-year period, currently between 1961 and 1990. These values are then used for 30 years, i.e. until 2020. This is the standard procedure used by </a:t>
            </a:r>
            <a:r>
              <a:rPr lang="en-US" altLang="cs-CZ" sz="2400" dirty="0" smtClean="0">
                <a:latin typeface="Arial" panose="020B0604020202020204" pitchFamily="34" charset="0"/>
                <a:cs typeface="Arial" panose="020B0604020202020204" pitchFamily="34" charset="0"/>
              </a:rPr>
              <a:t>the</a:t>
            </a:r>
            <a:r>
              <a:rPr lang="cs-CZ" altLang="cs-CZ" sz="2400" dirty="0" smtClean="0">
                <a:latin typeface="Arial" panose="020B0604020202020204" pitchFamily="34" charset="0"/>
                <a:cs typeface="Arial" panose="020B0604020202020204" pitchFamily="34" charset="0"/>
              </a:rPr>
              <a:t> WMO</a:t>
            </a:r>
            <a:r>
              <a:rPr lang="en-US"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endParaRPr lang="en-US"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a:latin typeface="Arial" panose="020B0604020202020204" pitchFamily="34" charset="0"/>
                <a:cs typeface="Arial" panose="020B0604020202020204" pitchFamily="34" charset="0"/>
              </a:rPr>
              <a:t>However, this definition could not be met using the data available for </a:t>
            </a:r>
            <a:r>
              <a:rPr lang="en-US" altLang="cs-CZ" sz="2400" dirty="0" smtClean="0">
                <a:latin typeface="Arial" panose="020B0604020202020204" pitchFamily="34" charset="0"/>
                <a:cs typeface="Arial" panose="020B0604020202020204" pitchFamily="34" charset="0"/>
              </a:rPr>
              <a:t>study area. </a:t>
            </a:r>
            <a:r>
              <a:rPr lang="en-US" altLang="cs-CZ" sz="2400" dirty="0">
                <a:latin typeface="Arial" panose="020B0604020202020204" pitchFamily="34" charset="0"/>
                <a:cs typeface="Arial" panose="020B0604020202020204" pitchFamily="34" charset="0"/>
              </a:rPr>
              <a:t>Consequently, efforts were made to identify at least the most comparable norms both in terms of the length and the beginning of the norm </a:t>
            </a:r>
            <a:r>
              <a:rPr lang="en-US" altLang="cs-CZ" sz="2400" dirty="0" smtClean="0">
                <a:latin typeface="Arial" panose="020B0604020202020204" pitchFamily="34" charset="0"/>
                <a:cs typeface="Arial" panose="020B0604020202020204" pitchFamily="34" charset="0"/>
              </a:rPr>
              <a:t>period</a:t>
            </a:r>
            <a:r>
              <a:rPr lang="cs-CZ" altLang="cs-CZ" sz="2400" dirty="0" smtClean="0">
                <a:latin typeface="Arial" panose="020B0604020202020204" pitchFamily="34" charset="0"/>
                <a:cs typeface="Arial" panose="020B0604020202020204" pitchFamily="34" charset="0"/>
              </a:rPr>
              <a:t>.</a:t>
            </a:r>
            <a:endParaRPr lang="en-US"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29915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marL="457200" indent="-457200" algn="l" eaLnBrk="0" hangingPunct="0">
              <a:lnSpc>
                <a:spcPct val="105000"/>
              </a:lnSpc>
              <a:spcBef>
                <a:spcPct val="0"/>
              </a:spcBef>
              <a:spcAft>
                <a:spcPct val="15000"/>
              </a:spcAft>
              <a:buFont typeface="+mj-lt"/>
              <a:buAutoNum type="arabicPeriod"/>
            </a:pPr>
            <a:r>
              <a:rPr lang="en-US" altLang="cs-CZ" sz="2400" dirty="0">
                <a:latin typeface="Arial" panose="020B0604020202020204" pitchFamily="34" charset="0"/>
                <a:cs typeface="Arial" panose="020B0604020202020204" pitchFamily="34" charset="0"/>
              </a:rPr>
              <a:t>The first step was to complete the data for the period between 1992 and 2016 and create a 1992 rainfall </a:t>
            </a:r>
            <a:r>
              <a:rPr lang="en-US" altLang="cs-CZ" sz="2400" dirty="0" smtClean="0">
                <a:latin typeface="Arial" panose="020B0604020202020204" pitchFamily="34" charset="0"/>
                <a:cs typeface="Arial" panose="020B0604020202020204" pitchFamily="34" charset="0"/>
              </a:rPr>
              <a:t>norm. </a:t>
            </a:r>
            <a:r>
              <a:rPr lang="en-US" altLang="cs-CZ" sz="2400" dirty="0">
                <a:latin typeface="Arial" panose="020B0604020202020204" pitchFamily="34" charset="0"/>
                <a:cs typeface="Arial" panose="020B0604020202020204" pitchFamily="34" charset="0"/>
              </a:rPr>
              <a:t>The period between 1992 and 2016 was selected because data from most of the stations were available and it is also of sufficient length for the given purposes. </a:t>
            </a:r>
            <a:endParaRPr lang="cs-CZ"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Longer </a:t>
            </a:r>
            <a:r>
              <a:rPr lang="en-US" altLang="cs-CZ" sz="2400" dirty="0">
                <a:latin typeface="Arial" panose="020B0604020202020204" pitchFamily="34" charset="0"/>
                <a:cs typeface="Arial" panose="020B0604020202020204" pitchFamily="34" charset="0"/>
              </a:rPr>
              <a:t>periods could only be relevantly completed from 1963 for the Gore, Gondar and </a:t>
            </a:r>
            <a:r>
              <a:rPr lang="en-US" altLang="cs-CZ" sz="2400" dirty="0" err="1">
                <a:latin typeface="Arial" panose="020B0604020202020204" pitchFamily="34" charset="0"/>
                <a:cs typeface="Arial" panose="020B0604020202020204" pitchFamily="34" charset="0"/>
              </a:rPr>
              <a:t>Jimma</a:t>
            </a:r>
            <a:r>
              <a:rPr lang="en-US" altLang="cs-CZ" sz="2400" dirty="0">
                <a:latin typeface="Arial" panose="020B0604020202020204" pitchFamily="34" charset="0"/>
                <a:cs typeface="Arial" panose="020B0604020202020204" pitchFamily="34" charset="0"/>
              </a:rPr>
              <a:t> stations. In the case of these three stations, it is possible to compare the total annual rainfall between 1992 and 2016 with the 1963 norm (i.e. the norm for the previous period 1963 - 1991). </a:t>
            </a:r>
            <a:r>
              <a:rPr lang="en-US" altLang="cs-CZ" sz="2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1821573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pic>
        <p:nvPicPr>
          <p:cNvPr id="4" name="Picture 3"/>
          <p:cNvPicPr>
            <a:picLocks noChangeAspect="1"/>
          </p:cNvPicPr>
          <p:nvPr/>
        </p:nvPicPr>
        <p:blipFill>
          <a:blip r:embed="rId3"/>
          <a:stretch>
            <a:fillRect/>
          </a:stretch>
        </p:blipFill>
        <p:spPr>
          <a:xfrm>
            <a:off x="-612577" y="1556792"/>
            <a:ext cx="11089233" cy="4976919"/>
          </a:xfrm>
          <a:prstGeom prst="rect">
            <a:avLst/>
          </a:prstGeom>
        </p:spPr>
      </p:pic>
    </p:spTree>
    <p:extLst>
      <p:ext uri="{BB962C8B-B14F-4D97-AF65-F5344CB8AC3E}">
        <p14:creationId xmlns:p14="http://schemas.microsoft.com/office/powerpoint/2010/main" val="190731797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pic>
        <p:nvPicPr>
          <p:cNvPr id="5" name="Obrázek 1"/>
          <p:cNvPicPr/>
          <p:nvPr/>
        </p:nvPicPr>
        <p:blipFill>
          <a:blip r:embed="rId3"/>
          <a:stretch>
            <a:fillRect/>
          </a:stretch>
        </p:blipFill>
        <p:spPr>
          <a:xfrm>
            <a:off x="1384300" y="1556792"/>
            <a:ext cx="7103814" cy="4991819"/>
          </a:xfrm>
          <a:prstGeom prst="rect">
            <a:avLst/>
          </a:prstGeom>
        </p:spPr>
      </p:pic>
    </p:spTree>
    <p:extLst>
      <p:ext uri="{BB962C8B-B14F-4D97-AF65-F5344CB8AC3E}">
        <p14:creationId xmlns:p14="http://schemas.microsoft.com/office/powerpoint/2010/main" val="21898437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prstGeom prst="rect">
            <a:avLst/>
          </a:prstGeo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cs-CZ" sz="2400" b="1" dirty="0" smtClean="0">
                <a:solidFill>
                  <a:schemeClr val="bg1"/>
                </a:solidFill>
              </a:rPr>
              <a:t>Precipitation</a:t>
            </a:r>
            <a:endParaRPr lang="cs-CZ" altLang="cs-CZ" sz="2400" b="1" dirty="0">
              <a:solidFill>
                <a:schemeClr val="bg1"/>
              </a:solidFill>
            </a:endParaRPr>
          </a:p>
        </p:txBody>
      </p:sp>
      <p:pic>
        <p:nvPicPr>
          <p:cNvPr id="4" name="Obrázek 3"/>
          <p:cNvPicPr/>
          <p:nvPr/>
        </p:nvPicPr>
        <p:blipFill>
          <a:blip r:embed="rId3"/>
          <a:stretch>
            <a:fillRect/>
          </a:stretch>
        </p:blipFill>
        <p:spPr>
          <a:xfrm>
            <a:off x="687884" y="1384299"/>
            <a:ext cx="8316416" cy="5443077"/>
          </a:xfrm>
          <a:prstGeom prst="rect">
            <a:avLst/>
          </a:prstGeom>
        </p:spPr>
      </p:pic>
    </p:spTree>
    <p:extLst>
      <p:ext uri="{BB962C8B-B14F-4D97-AF65-F5344CB8AC3E}">
        <p14:creationId xmlns:p14="http://schemas.microsoft.com/office/powerpoint/2010/main" val="84261949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opie - SANACE_Pokusy">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Kopie - SANACE_Pokusy">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altLang="cs-CZ" sz="24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altLang="cs-CZ" sz="24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Kopie - SANACE_Pokus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opie - SANACE_Pokus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e - SANACE_Pokus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e - SANACE_Pokus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e - SANACE_Pokus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e - SANACE_Pokus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opie - SANACE_Pokus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Settings\Jíra\Plocha\PPT Prezentace\Kopie - SANACE_Pokusy.PPT</Template>
  <TotalTime>1667</TotalTime>
  <Words>775</Words>
  <Application>Microsoft Office PowerPoint</Application>
  <PresentationFormat>Předvádění na obrazovce (4:3)</PresentationFormat>
  <Paragraphs>92</Paragraphs>
  <Slides>28</Slides>
  <Notes>26</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Kopie - SANACE_Pokusy</vt:lpstr>
      <vt:lpstr>Climatic change, data analysis</vt:lpstr>
      <vt:lpstr>Climatic change</vt:lpstr>
      <vt:lpstr>Climatic change</vt:lpstr>
      <vt:lpstr>Climatic change</vt:lpstr>
      <vt:lpstr>Precipitation</vt:lpstr>
      <vt:lpstr>Precipitation</vt:lpstr>
      <vt:lpstr>Precipitation</vt:lpstr>
      <vt:lpstr>Precipitation</vt:lpstr>
      <vt:lpstr>Precipitation</vt:lpstr>
      <vt:lpstr>Precipitation</vt:lpstr>
      <vt:lpstr>Precipitation</vt:lpstr>
      <vt:lpstr>Baro at Gambela, Area: 23 461.0 sq km </vt:lpstr>
      <vt:lpstr>Didesa nr. Arjo, Area: 9981.0 sq km </vt:lpstr>
      <vt:lpstr>Beg woha, Area: 125.0 sq km</vt:lpstr>
      <vt:lpstr>Awaitu at Jimma, Area: 72.0 sq km</vt:lpstr>
      <vt:lpstr>Gojeb Shebe, Area: 3577.0 sq km</vt:lpstr>
      <vt:lpstr>Indris nr. Sirie, , Area: 49.0 sq km</vt:lpstr>
      <vt:lpstr>Gatchab nr. Mizantereri, area: 79 sq km</vt:lpstr>
      <vt:lpstr>Kuni nr. Chanka, area: 88 sq km</vt:lpstr>
      <vt:lpstr>Ouwa nr. Guliso, area: 288 sq km</vt:lpstr>
      <vt:lpstr>Sore nr. Metu, area: 1622 sq km</vt:lpstr>
      <vt:lpstr>Prezentace aplikace PowerPoint</vt:lpstr>
      <vt:lpstr>Prezentace aplikace PowerPoint</vt:lpstr>
      <vt:lpstr>Hydrology - sub-basin data, BILAN calculation</vt:lpstr>
      <vt:lpstr>Hydrology - sub-basin data, BILAN calculation</vt:lpstr>
      <vt:lpstr>Prezentace aplikace PowerPoint</vt:lpstr>
      <vt:lpstr>Prezentace aplikace PowerPoint</vt:lpstr>
      <vt:lpstr>Conclusions and recommendations</vt:lpstr>
    </vt:vector>
  </TitlesOfParts>
  <Company>Dům u dvou obrů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Jíra</dc:creator>
  <cp:lastModifiedBy>Kamil Nešetřil</cp:lastModifiedBy>
  <cp:revision>286</cp:revision>
  <dcterms:created xsi:type="dcterms:W3CDTF">2004-11-03T09:13:07Z</dcterms:created>
  <dcterms:modified xsi:type="dcterms:W3CDTF">2019-04-20T18:27:21Z</dcterms:modified>
</cp:coreProperties>
</file>