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4D520-829D-4000-BA50-6E7436CC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415B67-F058-4538-A9F1-335C9862B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953F40-EAE3-4D9A-9231-DDA37EF6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7DF6F2-957B-4853-BC18-1DD8B639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B9280-47B8-4B5A-B071-46EF841E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7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54423-92AE-4E51-85A5-9F292BB4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BA4E06-0D23-4840-B998-5E32156AA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2F5510-EAF8-472B-9C86-C471960A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944762-7E56-41F0-8C1F-0179FA8E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B0071-7ECE-497D-9154-855D6ADE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38B0CA-6429-4D0B-8B9C-FF3795801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B54BD1-A6DB-4C26-A840-DC92AB4C8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C3839A-5CE2-4E9B-A1FD-991C8385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70E6A-F9FE-4837-A753-DB9F5330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423BD4-6B62-49A7-B0B2-1EDA5B1C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6868E-3442-47F5-9BAD-057B14A7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1B24C-A110-4ED2-9B4B-457541BD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7D3589-B560-4BD5-A01C-D2BB83F7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EE9364-7219-4133-9618-81306FB4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402AF1-9099-420F-B5E8-1C4C154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9F411-961C-4117-ABC1-60BF9C45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91CA5A-59B6-4FE7-875F-C590FB373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95B01-FF9D-41C8-A920-36F779FE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7671EB-2BE3-478C-9D25-E71E825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2A64C4-BBBA-4E06-99CB-389BE7DA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8EC8C-72A0-4D7F-ABC0-6760486B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7A17A-60E5-4DBC-9D24-7864AD50E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477915-698D-4F0C-A539-F88C021E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2E7604-2375-4EB8-8FA1-E5139484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E888ED-E5AA-46D6-B317-F7C7927E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09C0DA-B4F6-4BC0-8062-0DF38F03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F361B-ECC9-4632-B85C-B7264C8B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5356B0-DE6E-4530-9F4B-DB8A95868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8C87B0-78FD-46B1-A4F3-43391B7A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8413BA-472F-4929-B65E-C134E6FA7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7ACB37-097F-4982-BBAB-B6DE7EEB7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0752F6-F567-4ABF-BBCA-D0A5CBB8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F2EADE-120F-4D48-9F43-CE315A9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D8A835-8913-4830-A8FD-AAE3E951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2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4EC29-2953-481C-8EBF-6A70BEB0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0D4E80-31AA-48E8-8D5A-0EB35013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026A2A-5AEF-4286-9D29-2DE150B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6628B0-2E5F-433D-8187-7597BDCF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D85433-5FB6-48F2-82B5-57F3B5B4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DD7755-EF2A-4022-8987-B8600B31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9C0635-3AF8-477C-A101-66241D80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1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F653A-2661-488D-A7E7-1130450A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4DF90-2899-4788-9819-E9DC24F8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D4CEFA-BEE8-49A2-B9FE-93AADF878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029AAD-81D1-43A1-BC04-766D5F79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C05AAE-5DEF-4404-A6EA-24E23858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049953-6704-45F2-A6BA-182D468B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4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42CFC-0A47-4C4F-A218-9460C914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D147A4-BC2C-4839-ADA3-604B33780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8B5F53-BE88-4130-AE4F-B9D14A4C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6A022F-02D8-4EAE-B00B-CB7CFD61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71FDD-83B0-4A26-9DCA-5BBF9714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17A544-69AB-464C-9DB2-346E68E1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2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CB7473-043F-4664-AE15-6F1F8603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C9DB0-2DA7-484B-B529-A17DCEF1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8D8D6F-E383-46F0-9FFC-190F7303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BD89-DD36-4896-A47B-596CEF231B5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AAADE3-0F76-4D25-A849-6FA64644E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91226-E883-41F0-B6A8-82D97F1CB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AB32-9880-44C9-8B69-DB0C2AB64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FD8C5E-823F-48D7-A0FA-CA6D71D3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02AECD-6BBE-42AC-8B40-9E65345D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12192000" cy="68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134AE0-70EE-4B13-9427-2DC600E7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B741C5-BA98-4910-AFD3-C2528A1E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" y="0"/>
            <a:ext cx="1217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6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5961ED-EB1D-45C9-8C65-80B3C1C8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9"/>
            <a:ext cx="12192000" cy="68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565A91E-CF36-44C1-B6AE-B37CFA5D9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AB499B-8CA9-4BEA-935C-610AA6DC3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8"/>
            <a:ext cx="12192000" cy="68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172CB3-8B19-45E3-AD3D-F5B2A82A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1"/>
            <a:ext cx="12192000" cy="68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BEDC6A-367E-4E72-B3AB-011E4E69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" y="0"/>
            <a:ext cx="1218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5B9EFD3-F5FC-4AFD-B35E-4CC9569E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866AA3-0A5C-4BB9-9C15-38593D6D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F0BE3B-3768-484D-BDC9-7537E2A0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F12262A-70D3-4F2A-96B5-6A620059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822" y="0"/>
            <a:ext cx="1250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8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49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35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7904EB-EA51-4085-94DC-1B0ACE52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6" y="0"/>
            <a:ext cx="12248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BB5A680-48CF-4D5A-9230-3B8C6702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A747EC-682F-4DE5-9E23-2C69A1C0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8"/>
            <a:ext cx="12192000" cy="68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9EDC10-0096-43B0-9CE7-584F8A28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7"/>
            <a:ext cx="12192000" cy="68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7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2E4D29-8DF9-4998-BBA1-B7523A5D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2"/>
            <a:ext cx="12192000" cy="68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8A12B2-16DA-4CE9-AE6B-4A137E0E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2"/>
            <a:ext cx="12192000" cy="68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3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3FF520-961A-4EDC-944E-857E8236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" y="0"/>
            <a:ext cx="1216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5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Širokoúhlá obrazovka</PresentationFormat>
  <Paragraphs>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Peldová</dc:creator>
  <cp:lastModifiedBy>Petra Peldová</cp:lastModifiedBy>
  <cp:revision>2</cp:revision>
  <dcterms:created xsi:type="dcterms:W3CDTF">2021-03-22T12:31:22Z</dcterms:created>
  <dcterms:modified xsi:type="dcterms:W3CDTF">2021-03-22T12:50:12Z</dcterms:modified>
</cp:coreProperties>
</file>