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340D-904B-439F-98EB-E19EF7E41461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C8BDC-70C5-49C0-9EA6-5E1EC4A09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98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1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2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4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41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58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8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9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02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8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51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40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3A8D-2CA7-4BAC-B2D7-C6ACCA1609F2}" type="datetimeFigureOut">
              <a:rPr lang="cs-CZ" smtClean="0"/>
              <a:t>29. 5. 2015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EB8A-5EB5-4CBA-9ACE-682B3054AE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3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588000" y="889000"/>
            <a:ext cx="6604000" cy="1905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867" dirty="0">
                <a:solidFill>
                  <a:prstClr val="black">
                    <a:lumMod val="75000"/>
                    <a:lumOff val="25000"/>
                  </a:prstClr>
                </a:solidFill>
              </a:rPr>
              <a:t>Lineární regrese</a:t>
            </a:r>
            <a:endParaRPr lang="en-US" sz="5867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633153" y="2867371"/>
            <a:ext cx="573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633153" y="2988749"/>
            <a:ext cx="5994400" cy="2046890"/>
          </a:xfrm>
        </p:spPr>
        <p:txBody>
          <a:bodyPr>
            <a:noAutofit/>
          </a:bodyPr>
          <a:lstStyle/>
          <a:p>
            <a:pPr algn="l"/>
            <a: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Programování</a:t>
            </a:r>
            <a:b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úlohy</a:t>
            </a:r>
            <a:endParaRPr lang="en-US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2" descr="C:\Users\ang\Desktop\iStock_000012344803Large.jpg"/>
          <p:cNvPicPr>
            <a:picLocks noChangeAspect="1" noChangeArrowheads="1"/>
          </p:cNvPicPr>
          <p:nvPr/>
        </p:nvPicPr>
        <p:blipFill>
          <a:blip r:embed="rId3" cstate="print"/>
          <a:srcRect b="7246"/>
          <a:stretch>
            <a:fillRect/>
          </a:stretch>
        </p:blipFill>
        <p:spPr bwMode="auto">
          <a:xfrm>
            <a:off x="914400" y="482600"/>
            <a:ext cx="4267200" cy="487680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17600" y="5156200"/>
            <a:ext cx="3860800" cy="11176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1200" y="6273800"/>
            <a:ext cx="13208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4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potřebných vzorců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7613832" y="2292544"/>
                <a:ext cx="4429259" cy="1914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i="1" dirty="0" smtClean="0">
                    <a:latin typeface="Cambria Math" panose="02040503050406030204" pitchFamily="18" charset="0"/>
                  </a:rPr>
                  <a:t>opakovat dokud nekonverguje  </a:t>
                </a:r>
                <a:r>
                  <a:rPr lang="cs-CZ" sz="2400" i="1" dirty="0" smtClean="0">
                    <a:latin typeface="Cambria Math" panose="02040503050406030204" pitchFamily="18" charset="0"/>
                  </a:rPr>
                  <a:t>{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 ≔ 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b="0" dirty="0" smtClean="0">
                  <a:ea typeface="Cambria Math" panose="02040503050406030204" pitchFamily="18" charset="0"/>
                </a:endParaRPr>
              </a:p>
              <a:p>
                <a:pPr/>
                <a:r>
                  <a:rPr lang="cs-CZ" sz="2400" dirty="0">
                    <a:ea typeface="Cambria Math" panose="02040503050406030204" pitchFamily="18" charset="0"/>
                  </a:rPr>
                  <a:t>	</a:t>
                </a:r>
                <a:r>
                  <a:rPr lang="cs-CZ" sz="2400" dirty="0" smtClean="0">
                    <a:ea typeface="Cambria Math" panose="02040503050406030204" pitchFamily="18" charset="0"/>
                  </a:rPr>
                  <a:t>	  (pro j = 0 a j = 1)</a:t>
                </a:r>
                <a:endParaRPr lang="cs-CZ" sz="2400" b="0" dirty="0" smtClean="0">
                  <a:ea typeface="Cambria Math" panose="02040503050406030204" pitchFamily="18" charset="0"/>
                </a:endParaRPr>
              </a:p>
              <a:p>
                <a:r>
                  <a:rPr lang="cs-CZ" sz="2400" dirty="0" smtClean="0"/>
                  <a:t>}</a:t>
                </a:r>
                <a:endParaRPr lang="cs-CZ" sz="24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832" y="2292544"/>
                <a:ext cx="4429259" cy="1914498"/>
              </a:xfrm>
              <a:prstGeom prst="rect">
                <a:avLst/>
              </a:prstGeom>
              <a:blipFill rotWithShape="0">
                <a:blip r:embed="rId2"/>
                <a:stretch>
                  <a:fillRect l="-4264" t="-4777" b="-89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237445" y="3198817"/>
                <a:ext cx="5038366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cs-CZ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cs-CZ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p>
                                <m:sSup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45" y="3198817"/>
                <a:ext cx="5038366" cy="10082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ástupný symbol pro obsah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1237445" y="2310486"/>
                <a:ext cx="2274469" cy="332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>
                    <a:latin typeface="+mj-lt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cs-CZ" sz="2400" dirty="0">
                  <a:latin typeface="+mj-lt"/>
                </a:endParaRPr>
              </a:p>
            </p:txBody>
          </p:sp>
        </mc:Choice>
        <mc:Fallback>
          <p:sp>
            <p:nvSpPr>
              <p:cNvPr id="6" name="Zástupný symbol pro obsah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7445" y="2310486"/>
                <a:ext cx="2274469" cy="332399"/>
              </a:xfrm>
              <a:prstGeom prst="rect">
                <a:avLst/>
              </a:prstGeom>
              <a:blipFill rotWithShape="0">
                <a:blip r:embed="rId4"/>
                <a:stretch>
                  <a:fillRect l="-4826" t="-38182" r="-2681" b="-545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délník 6"/>
              <p:cNvSpPr/>
              <p:nvPr/>
            </p:nvSpPr>
            <p:spPr>
              <a:xfrm>
                <a:off x="838199" y="5226244"/>
                <a:ext cx="4893519" cy="632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cs-CZ" sz="2200" dirty="0" smtClean="0"/>
                  <a:t> </a:t>
                </a:r>
                <a:endParaRPr lang="cs-CZ" sz="2200" dirty="0"/>
              </a:p>
            </p:txBody>
          </p:sp>
        </mc:Choice>
        <mc:Fallback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226244"/>
                <a:ext cx="4893519" cy="632224"/>
              </a:xfrm>
              <a:prstGeom prst="rect">
                <a:avLst/>
              </a:prstGeom>
              <a:blipFill rotWithShape="0">
                <a:blip r:embed="rId5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6810996" y="5194859"/>
                <a:ext cx="5340373" cy="630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d>
                          <m:d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cs-CZ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cs-CZ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cs-CZ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sz="2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endParaRPr lang="cs-CZ" sz="2200" dirty="0"/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996" y="5194859"/>
                <a:ext cx="5340373" cy="630301"/>
              </a:xfrm>
              <a:prstGeom prst="rect">
                <a:avLst/>
              </a:prstGeom>
              <a:blipFill rotWithShape="0">
                <a:blip r:embed="rId6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838200" y="1815921"/>
            <a:ext cx="172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Regresní funkce: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38199" y="2829485"/>
            <a:ext cx="1964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Hodnotová funkce: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41100" y="1815921"/>
            <a:ext cx="2873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Metoda postupného klesání: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838199" y="4762974"/>
                <a:ext cx="3630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Parciální derivace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/>
                  <a:t> podle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dirty="0" smtClean="0"/>
                  <a:t>:</a:t>
                </a:r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762974"/>
                <a:ext cx="363003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342" t="-8197" r="-503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6841100" y="4762974"/>
                <a:ext cx="3630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Parciální derivace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dirty="0" smtClean="0"/>
                  <a:t> podle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 smtClean="0"/>
                  <a:t>:</a:t>
                </a:r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100" y="4762974"/>
                <a:ext cx="3630033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342" t="-8197" r="-336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Přímá spojnice se šipkou 14"/>
          <p:cNvCxnSpPr>
            <a:stCxn id="21" idx="3"/>
            <a:endCxn id="12" idx="0"/>
          </p:cNvCxnSpPr>
          <p:nvPr/>
        </p:nvCxnSpPr>
        <p:spPr>
          <a:xfrm flipH="1">
            <a:off x="2653216" y="3852230"/>
            <a:ext cx="7517902" cy="910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20" idx="4"/>
            <a:endCxn id="13" idx="0"/>
          </p:cNvCxnSpPr>
          <p:nvPr/>
        </p:nvCxnSpPr>
        <p:spPr>
          <a:xfrm flipH="1">
            <a:off x="8656117" y="3915177"/>
            <a:ext cx="2561382" cy="84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10895527" y="3400023"/>
            <a:ext cx="643943" cy="5151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0076815" y="3412519"/>
            <a:ext cx="643943" cy="5151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 složeno dohromady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1301839" y="3016251"/>
                <a:ext cx="6451243" cy="17857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400" i="1" dirty="0" smtClean="0">
                    <a:latin typeface="Cambria Math" panose="02040503050406030204" pitchFamily="18" charset="0"/>
                  </a:rPr>
                  <a:t>opakovat dokud nekonverguje  {</a:t>
                </a:r>
              </a:p>
              <a:p>
                <a:r>
                  <a:rPr lang="cs-CZ" sz="2400" b="0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/>
                  <a:t> 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cs-CZ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cs-CZ" sz="2400" dirty="0" smtClean="0"/>
              </a:p>
              <a:p>
                <a:r>
                  <a:rPr lang="cs-CZ" sz="2400" b="0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 :=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cs-CZ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cs-CZ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  <m:d>
                          <m:d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cs-CZ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endParaRPr lang="cs-CZ" sz="2400" dirty="0" smtClean="0"/>
              </a:p>
              <a:p>
                <a:r>
                  <a:rPr lang="cs-CZ" sz="2400" dirty="0" smtClean="0"/>
                  <a:t>}</a:t>
                </a:r>
                <a:endParaRPr lang="cs-CZ" sz="24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839" y="3016251"/>
                <a:ext cx="6451243" cy="1785745"/>
              </a:xfrm>
              <a:prstGeom prst="rect">
                <a:avLst/>
              </a:prstGeom>
              <a:blipFill rotWithShape="0">
                <a:blip r:embed="rId2"/>
                <a:stretch>
                  <a:fillRect l="-2930" t="-5461" b="-92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838200" y="1690688"/>
                <a:ext cx="5082738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cs-CZ" sz="2400" dirty="0" smtClean="0"/>
                  <a:t>Nastavit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cs-CZ" sz="2400" dirty="0" smtClean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cs-CZ" sz="2400" dirty="0" smtClean="0"/>
                  <a:t>Nastavit počet iterací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cs-CZ" sz="2400" dirty="0" smtClean="0"/>
                  <a:t>Zapsat následující kus kódu: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/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 smtClean="0"/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/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 smtClean="0"/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/>
              </a:p>
              <a:p>
                <a:pPr marL="342900" indent="-342900">
                  <a:buFont typeface="+mj-lt"/>
                  <a:buAutoNum type="arabicPeriod"/>
                </a:pPr>
                <a:endParaRPr lang="cs-CZ" sz="2400" dirty="0" smtClean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cs-CZ" sz="2400" dirty="0" smtClean="0"/>
                  <a:t>Hodnoty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 jsou nyní optimální</a:t>
                </a:r>
                <a:r>
                  <a:rPr lang="cs-CZ" sz="2400" dirty="0"/>
                  <a:t> </a:t>
                </a:r>
                <a:r>
                  <a:rPr lang="cs-CZ" sz="2400" dirty="0" smtClean="0"/>
                  <a:t>a po dosazení 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cs-CZ" sz="2400" dirty="0" smtClean="0"/>
                  <a:t> získáme hledaný model lineární regrese</a:t>
                </a: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5082738" cy="4524315"/>
              </a:xfrm>
              <a:prstGeom prst="rect">
                <a:avLst/>
              </a:prstGeom>
              <a:blipFill rotWithShape="0">
                <a:blip r:embed="rId3"/>
                <a:stretch>
                  <a:fillRect l="-1921" t="-1211" r="-720" b="-2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8049297" y="3493624"/>
                <a:ext cx="3751412" cy="83099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Nezapomenout na souběžné</a:t>
                </a:r>
              </a:p>
              <a:p>
                <a:r>
                  <a:rPr lang="cs-CZ" sz="2400" dirty="0" smtClean="0"/>
                  <a:t>nastavení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4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297" y="3493624"/>
                <a:ext cx="375141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2265" t="-5072" r="-1294" b="-1521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04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50</Words>
  <Application>Microsoft Office PowerPoint</Application>
  <PresentationFormat>Širokoúhlá obrazovka</PresentationFormat>
  <Paragraphs>34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Motiv Office</vt:lpstr>
      <vt:lpstr>Programování úlohy</vt:lpstr>
      <vt:lpstr>Přehled potřebných vzorců</vt:lpstr>
      <vt:lpstr>Vše složeno dohromady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úlohy</dc:title>
  <dc:creator>User</dc:creator>
  <cp:lastModifiedBy>User</cp:lastModifiedBy>
  <cp:revision>6</cp:revision>
  <dcterms:created xsi:type="dcterms:W3CDTF">2015-05-29T10:48:57Z</dcterms:created>
  <dcterms:modified xsi:type="dcterms:W3CDTF">2015-05-29T11:32:28Z</dcterms:modified>
</cp:coreProperties>
</file>