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51D"/>
    <a:srgbClr val="7E1A47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60"/>
  </p:normalViewPr>
  <p:slideViewPr>
    <p:cSldViewPr>
      <p:cViewPr varScale="1">
        <p:scale>
          <a:sx n="120" d="100"/>
          <a:sy n="120" d="100"/>
        </p:scale>
        <p:origin x="1164" y="102"/>
      </p:cViewPr>
      <p:guideLst>
        <p:guide orient="horz" pos="2160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E52B96-8F7F-4CBB-B800-51390AB682EC}" type="datetimeFigureOut">
              <a:rPr lang="cs-CZ"/>
              <a:pPr>
                <a:defRPr/>
              </a:pPr>
              <a:t>22.02.2022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6E96EA-E9FC-4CED-800E-CD7D2F847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277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9EC83-E084-48D0-9568-8C6C2AD14F5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11188" y="3886200"/>
            <a:ext cx="7921625" cy="622920"/>
          </a:xfrm>
        </p:spPr>
        <p:txBody>
          <a:bodyPr/>
          <a:lstStyle>
            <a:lvl1pPr marL="0" indent="0" algn="ctr">
              <a:buNone/>
              <a:defRPr i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vložíte Jméno Příjmení </a:t>
            </a:r>
            <a:r>
              <a:rPr lang="en-US" dirty="0"/>
              <a:t>|</a:t>
            </a:r>
            <a:r>
              <a:rPr lang="cs-CZ" dirty="0"/>
              <a:t> Datum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11188" y="2276872"/>
            <a:ext cx="7921625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/>
              <a:t>Klepnutím vložíte název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539552" y="908720"/>
            <a:ext cx="8064896" cy="72008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/>
              <a:t>Klepnutím vložíte nadpis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0" hasCustomPrompt="1"/>
          </p:nvPr>
        </p:nvSpPr>
        <p:spPr>
          <a:xfrm>
            <a:off x="539750" y="1844824"/>
            <a:ext cx="8064500" cy="4392613"/>
          </a:xfrm>
        </p:spPr>
        <p:txBody>
          <a:bodyPr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cs-CZ" dirty="0"/>
              <a:t>Klepnutím vložíte text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8F9B-1931-4F52-AD9E-88EBCF6B3CE2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684" r:id="rId12"/>
    <p:sldLayoutId id="2147483740" r:id="rId13"/>
    <p:sldLayoutId id="214748374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</a:t>
            </a:r>
            <a:r>
              <a:rPr lang="cs-CZ" dirty="0" err="1"/>
              <a:t>Těšinová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Aktivity mimo výuku v rámci KHT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Vědecké zaměření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/>
            <a:r>
              <a:rPr lang="cs-CZ" dirty="0"/>
              <a:t>Komfortní a užitné vlastnosti oděvních materiálů</a:t>
            </a:r>
          </a:p>
          <a:p>
            <a:pPr marL="0" indent="0"/>
            <a:r>
              <a:rPr lang="cs-CZ" dirty="0"/>
              <a:t>Vliv struktury a interakce komponent na vlastnosti celého heterogenního systému</a:t>
            </a:r>
          </a:p>
          <a:p>
            <a:pPr marL="0" indent="0"/>
            <a:r>
              <a:rPr lang="cs-CZ" dirty="0"/>
              <a:t>Hodnocení a výpočet přenosových jevů</a:t>
            </a:r>
          </a:p>
          <a:p>
            <a:pPr marL="0" indent="0"/>
            <a:r>
              <a:rPr lang="cs-CZ" dirty="0"/>
              <a:t>Životnost textilií a údržba k udržitelnému nakládání se zdroji</a:t>
            </a:r>
          </a:p>
          <a:p>
            <a:pPr marL="0" indent="0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aktivity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cs-CZ" dirty="0"/>
              <a:t>Zajištění chodu laboratoří, přístrojů</a:t>
            </a:r>
          </a:p>
          <a:p>
            <a:r>
              <a:rPr lang="cs-CZ" dirty="0"/>
              <a:t>Projekty – firmy, Erasmus+ Polsko, Slovensko</a:t>
            </a:r>
          </a:p>
          <a:p>
            <a:r>
              <a:rPr lang="cs-CZ" dirty="0"/>
              <a:t>Organizační aktivity</a:t>
            </a:r>
          </a:p>
          <a:p>
            <a:r>
              <a:rPr lang="cs-CZ" dirty="0"/>
              <a:t>Práce s doktorandy, zahraničními studenty</a:t>
            </a:r>
          </a:p>
        </p:txBody>
      </p:sp>
    </p:spTree>
    <p:extLst>
      <p:ext uri="{BB962C8B-B14F-4D97-AF65-F5344CB8AC3E}">
        <p14:creationId xmlns:p14="http://schemas.microsoft.com/office/powerpoint/2010/main" val="2428701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>
          <a:xfrm>
            <a:off x="539750" y="908720"/>
            <a:ext cx="8064500" cy="5328717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92D050"/>
              </a:buClr>
              <a:buFontTx/>
              <a:buChar char="+"/>
            </a:pPr>
            <a:r>
              <a:rPr lang="cs-CZ" dirty="0"/>
              <a:t>Podpora v laboratořích</a:t>
            </a:r>
          </a:p>
          <a:p>
            <a:pPr marL="457200" indent="-457200">
              <a:buClr>
                <a:srgbClr val="92D050"/>
              </a:buClr>
              <a:buFontTx/>
              <a:buChar char="+"/>
            </a:pPr>
            <a:r>
              <a:rPr lang="cs-CZ" dirty="0"/>
              <a:t>Zprostředkování zahraničních kontaktů</a:t>
            </a:r>
          </a:p>
          <a:p>
            <a:pPr marL="457200" indent="-457200">
              <a:buClr>
                <a:srgbClr val="92D050"/>
              </a:buClr>
              <a:buFontTx/>
              <a:buChar char="+"/>
            </a:pPr>
            <a:r>
              <a:rPr lang="cs-CZ" dirty="0" err="1"/>
              <a:t>Networking</a:t>
            </a:r>
            <a:endParaRPr lang="cs-CZ" dirty="0"/>
          </a:p>
          <a:p>
            <a:pPr marL="457200" indent="-457200">
              <a:buClr>
                <a:srgbClr val="92D050"/>
              </a:buClr>
              <a:buFontTx/>
              <a:buChar char="+"/>
            </a:pPr>
            <a:r>
              <a:rPr lang="cs-CZ" dirty="0" err="1"/>
              <a:t>Grammarly</a:t>
            </a:r>
            <a:r>
              <a:rPr lang="cs-CZ" dirty="0"/>
              <a:t>, </a:t>
            </a:r>
            <a:r>
              <a:rPr lang="cs-CZ" dirty="0" err="1"/>
              <a:t>Gsuite</a:t>
            </a:r>
            <a:r>
              <a:rPr lang="cs-CZ" dirty="0"/>
              <a:t>, Office 365, </a:t>
            </a:r>
            <a:r>
              <a:rPr lang="cs-CZ" dirty="0" err="1"/>
              <a:t>LibreOffice</a:t>
            </a:r>
            <a:r>
              <a:rPr lang="cs-CZ" dirty="0"/>
              <a:t>, </a:t>
            </a:r>
            <a:r>
              <a:rPr lang="cs-CZ" dirty="0" err="1"/>
              <a:t>Foxit</a:t>
            </a:r>
            <a:r>
              <a:rPr lang="cs-CZ" dirty="0"/>
              <a:t> PDF </a:t>
            </a:r>
            <a:r>
              <a:rPr lang="cs-CZ" dirty="0" err="1"/>
              <a:t>Reader</a:t>
            </a:r>
            <a:r>
              <a:rPr lang="cs-CZ" dirty="0"/>
              <a:t> ad.</a:t>
            </a:r>
          </a:p>
          <a:p>
            <a:pPr marL="457200" indent="-457200">
              <a:buClr>
                <a:srgbClr val="92D050"/>
              </a:buClr>
              <a:buFontTx/>
              <a:buChar char="+"/>
            </a:pPr>
            <a:endParaRPr lang="cs-CZ" dirty="0"/>
          </a:p>
          <a:p>
            <a:pPr marL="457200" indent="-457200">
              <a:buClr>
                <a:srgbClr val="E1601F"/>
              </a:buClr>
              <a:buFontTx/>
              <a:buChar char="-"/>
            </a:pPr>
            <a:r>
              <a:rPr lang="cs-CZ" dirty="0"/>
              <a:t>Specializace </a:t>
            </a:r>
            <a:r>
              <a:rPr lang="cs-CZ" dirty="0" err="1"/>
              <a:t>VaV</a:t>
            </a:r>
            <a:r>
              <a:rPr lang="cs-CZ" dirty="0"/>
              <a:t> směru</a:t>
            </a:r>
          </a:p>
          <a:p>
            <a:pPr marL="457200" indent="-457200">
              <a:buClr>
                <a:srgbClr val="E1601F"/>
              </a:buClr>
              <a:buFontTx/>
              <a:buChar char="-"/>
            </a:pPr>
            <a:r>
              <a:rPr lang="cs-CZ" dirty="0"/>
              <a:t>Zcelit roztříštěnost aktivit</a:t>
            </a:r>
          </a:p>
          <a:p>
            <a:pPr marL="457200" indent="-457200">
              <a:buClr>
                <a:srgbClr val="E1601F"/>
              </a:buClr>
              <a:buFontTx/>
              <a:buChar char="-"/>
            </a:pPr>
            <a:r>
              <a:rPr lang="cs-CZ" dirty="0"/>
              <a:t>Zlepšit výpočtářské a programátorské znalosti</a:t>
            </a:r>
          </a:p>
          <a:p>
            <a:pPr marL="457200" indent="-457200">
              <a:buClr>
                <a:srgbClr val="E1601F"/>
              </a:buClr>
              <a:buFontTx/>
              <a:buChar char="-"/>
            </a:pPr>
            <a:r>
              <a:rPr lang="cs-CZ" dirty="0"/>
              <a:t>Publikování pro garantování předmětu ADP</a:t>
            </a:r>
          </a:p>
          <a:p>
            <a:pPr marL="0" indent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2531036"/>
      </p:ext>
    </p:extLst>
  </p:cSld>
  <p:clrMapOvr>
    <a:masterClrMapping/>
  </p:clrMapOvr>
</p:sld>
</file>

<file path=ppt/theme/theme1.xml><?xml version="1.0" encoding="utf-8"?>
<a:theme xmlns:a="http://schemas.openxmlformats.org/drawingml/2006/main" name="EFšablonaPowerPoint2011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UL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ft-prezentace-cz</Template>
  <TotalTime>179</TotalTime>
  <Words>102</Words>
  <Application>Microsoft Office PowerPoint</Application>
  <PresentationFormat>Předvádění na obrazovce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Myriad Pro</vt:lpstr>
      <vt:lpstr>EFšablonaPowerPoint2011Cz</vt:lpstr>
      <vt:lpstr>Aktivity mimo výuku v rámci KHT</vt:lpstr>
      <vt:lpstr>Vědecké zaměření</vt:lpstr>
      <vt:lpstr>Ostatní aktivity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TT</dc:creator>
  <cp:keywords>TUL</cp:keywords>
  <cp:lastModifiedBy>Pavla Těšinová</cp:lastModifiedBy>
  <cp:revision>16</cp:revision>
  <dcterms:created xsi:type="dcterms:W3CDTF">2022-02-09T10:11:33Z</dcterms:created>
  <dcterms:modified xsi:type="dcterms:W3CDTF">2022-02-22T10:34:13Z</dcterms:modified>
</cp:coreProperties>
</file>