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ADB33-BAD3-47A0-9026-78C4C60D81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Gemeinsamer</a:t>
            </a:r>
            <a:r>
              <a:rPr lang="cs-CZ" dirty="0"/>
              <a:t> </a:t>
            </a:r>
            <a:r>
              <a:rPr lang="cs-CZ" dirty="0" err="1"/>
              <a:t>Europäischer</a:t>
            </a:r>
            <a:r>
              <a:rPr lang="cs-CZ" dirty="0"/>
              <a:t> </a:t>
            </a:r>
            <a:r>
              <a:rPr lang="cs-CZ" dirty="0" err="1"/>
              <a:t>Referenzrahmen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Sprachen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A2FD20-3DC8-4C06-BA16-CEF6BBB9C2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36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GEMEINSAMER </a:t>
            </a:r>
            <a:r>
              <a:rPr lang="cs-CZ" dirty="0" err="1"/>
              <a:t>Europäischer</a:t>
            </a:r>
            <a:r>
              <a:rPr lang="cs-CZ" dirty="0"/>
              <a:t> </a:t>
            </a:r>
            <a:r>
              <a:rPr lang="cs-CZ" dirty="0" err="1"/>
              <a:t>Referenzrahmen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Sprachen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cs-CZ" dirty="0"/>
              <a:t>- </a:t>
            </a:r>
            <a:r>
              <a:rPr lang="cs-CZ" dirty="0" err="1"/>
              <a:t>Ziele</a:t>
            </a:r>
            <a:r>
              <a:rPr lang="cs-CZ" dirty="0"/>
              <a:t>: </a:t>
            </a:r>
            <a:r>
              <a:rPr lang="cs-CZ" dirty="0" err="1"/>
              <a:t>einen</a:t>
            </a:r>
            <a:r>
              <a:rPr lang="cs-CZ" dirty="0"/>
              <a:t> </a:t>
            </a:r>
            <a:r>
              <a:rPr lang="cs-CZ" dirty="0" err="1"/>
              <a:t>Maßstab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den </a:t>
            </a:r>
            <a:r>
              <a:rPr lang="cs-CZ" dirty="0" err="1"/>
              <a:t>Erwerb</a:t>
            </a:r>
            <a:r>
              <a:rPr lang="cs-CZ" dirty="0"/>
              <a:t> der </a:t>
            </a:r>
            <a:r>
              <a:rPr lang="cs-CZ" dirty="0" err="1"/>
              <a:t>Fremdsprachenkentnisse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schaffen</a:t>
            </a:r>
            <a:endParaRPr lang="cs-CZ" dirty="0"/>
          </a:p>
          <a:p>
            <a:pPr lvl="0">
              <a:lnSpc>
                <a:spcPct val="300000"/>
              </a:lnSpc>
              <a:buClr>
                <a:srgbClr val="1CADE4"/>
              </a:buClr>
            </a:pPr>
            <a:r>
              <a:rPr lang="cs-CZ" dirty="0">
                <a:solidFill>
                  <a:prstClr val="black"/>
                </a:solidFill>
              </a:rPr>
              <a:t>- </a:t>
            </a:r>
            <a:r>
              <a:rPr lang="cs-CZ" dirty="0" err="1">
                <a:solidFill>
                  <a:prstClr val="black"/>
                </a:solidFill>
              </a:rPr>
              <a:t>Zertifikate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err="1">
                <a:solidFill>
                  <a:prstClr val="black"/>
                </a:solidFill>
              </a:rPr>
              <a:t>untereinander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err="1">
                <a:solidFill>
                  <a:prstClr val="black"/>
                </a:solidFill>
              </a:rPr>
              <a:t>vergleichbar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err="1">
                <a:solidFill>
                  <a:prstClr val="black"/>
                </a:solidFill>
              </a:rPr>
              <a:t>zu</a:t>
            </a:r>
            <a:r>
              <a:rPr lang="cs-CZ" dirty="0">
                <a:solidFill>
                  <a:prstClr val="black"/>
                </a:solidFill>
              </a:rPr>
              <a:t> machen</a:t>
            </a:r>
          </a:p>
          <a:p>
            <a:pPr>
              <a:lnSpc>
                <a:spcPct val="300000"/>
              </a:lnSpc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900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NIVEAUSTUFEN DES GER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A1 – </a:t>
            </a:r>
            <a:r>
              <a:rPr lang="cs-CZ" dirty="0" err="1"/>
              <a:t>Anfänger</a:t>
            </a:r>
            <a:endParaRPr lang="cs-CZ" dirty="0"/>
          </a:p>
          <a:p>
            <a:r>
              <a:rPr lang="cs-CZ" dirty="0"/>
              <a:t>A2 – </a:t>
            </a:r>
            <a:r>
              <a:rPr lang="cs-CZ" dirty="0" err="1"/>
              <a:t>Grundlegende</a:t>
            </a:r>
            <a:r>
              <a:rPr lang="cs-CZ" dirty="0"/>
              <a:t> </a:t>
            </a:r>
            <a:r>
              <a:rPr lang="cs-CZ" dirty="0" err="1"/>
              <a:t>Kenntnisse</a:t>
            </a:r>
            <a:endParaRPr lang="cs-CZ" dirty="0"/>
          </a:p>
          <a:p>
            <a:r>
              <a:rPr lang="cs-CZ" dirty="0"/>
              <a:t>B1 – </a:t>
            </a:r>
            <a:r>
              <a:rPr lang="cs-CZ" dirty="0" err="1"/>
              <a:t>Fortgeschrittene</a:t>
            </a:r>
            <a:r>
              <a:rPr lang="cs-CZ" dirty="0"/>
              <a:t> </a:t>
            </a:r>
            <a:r>
              <a:rPr lang="cs-CZ" dirty="0" err="1"/>
              <a:t>Sprachverwendung</a:t>
            </a:r>
            <a:endParaRPr lang="cs-CZ" dirty="0"/>
          </a:p>
          <a:p>
            <a:r>
              <a:rPr lang="cs-CZ" dirty="0"/>
              <a:t>B2 – </a:t>
            </a:r>
            <a:r>
              <a:rPr lang="cs-CZ" dirty="0" err="1"/>
              <a:t>Selbstständige</a:t>
            </a:r>
            <a:r>
              <a:rPr lang="cs-CZ" dirty="0"/>
              <a:t> </a:t>
            </a:r>
            <a:r>
              <a:rPr lang="cs-CZ" dirty="0" err="1"/>
              <a:t>Sprachverwendung</a:t>
            </a:r>
            <a:endParaRPr lang="cs-CZ" dirty="0"/>
          </a:p>
          <a:p>
            <a:r>
              <a:rPr lang="cs-CZ" dirty="0"/>
              <a:t>C1 – </a:t>
            </a:r>
            <a:r>
              <a:rPr lang="cs-CZ" dirty="0" err="1"/>
              <a:t>Fachkundige</a:t>
            </a:r>
            <a:r>
              <a:rPr lang="cs-CZ" dirty="0"/>
              <a:t> </a:t>
            </a:r>
            <a:r>
              <a:rPr lang="cs-CZ" dirty="0" err="1"/>
              <a:t>Sprachkentnisse</a:t>
            </a:r>
            <a:endParaRPr lang="cs-CZ" dirty="0"/>
          </a:p>
          <a:p>
            <a:r>
              <a:rPr lang="cs-CZ" dirty="0"/>
              <a:t>C2 – </a:t>
            </a:r>
            <a:r>
              <a:rPr lang="cs-CZ" dirty="0" err="1"/>
              <a:t>Annähernd</a:t>
            </a:r>
            <a:r>
              <a:rPr lang="cs-CZ" dirty="0"/>
              <a:t> </a:t>
            </a:r>
            <a:r>
              <a:rPr lang="cs-CZ" dirty="0" err="1"/>
              <a:t>muttersprachliche</a:t>
            </a:r>
            <a:r>
              <a:rPr lang="cs-CZ" dirty="0"/>
              <a:t> </a:t>
            </a:r>
            <a:r>
              <a:rPr lang="cs-CZ" dirty="0" err="1"/>
              <a:t>Kenntnisse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73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 </a:t>
            </a:r>
            <a:r>
              <a:rPr lang="cs-CZ" dirty="0" err="1"/>
              <a:t>das</a:t>
            </a:r>
            <a:r>
              <a:rPr lang="cs-CZ" dirty="0"/>
              <a:t> SPRACHNIVEAU ZU BEURTEILEN: </a:t>
            </a:r>
            <a:r>
              <a:rPr lang="cs-CZ" u="sng" dirty="0"/>
              <a:t>FERTIGKEITEN</a:t>
            </a:r>
            <a:r>
              <a:rPr lang="cs-CZ" dirty="0"/>
              <a:t> BEURTEILT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REZEPTIVE </a:t>
            </a:r>
            <a:r>
              <a:rPr lang="cs-CZ" u="sng" dirty="0" err="1"/>
              <a:t>Fertigkeiten</a:t>
            </a:r>
            <a:endParaRPr lang="cs-CZ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Lesen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Hören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PRODUKTIVE </a:t>
            </a:r>
            <a:r>
              <a:rPr lang="cs-CZ" u="sng" dirty="0" err="1"/>
              <a:t>Fertigkeiten</a:t>
            </a:r>
            <a:endParaRPr lang="cs-CZ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Sprechen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Schreiben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387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</TotalTime>
  <Words>75</Words>
  <Application>Microsoft Office PowerPoint</Application>
  <PresentationFormat>Širokoúhlá obrazovka</PresentationFormat>
  <Paragraphs>20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Tw Cen MT</vt:lpstr>
      <vt:lpstr>Tw Cen MT Condensed</vt:lpstr>
      <vt:lpstr>Wingdings</vt:lpstr>
      <vt:lpstr>Wingdings 3</vt:lpstr>
      <vt:lpstr>Integrál</vt:lpstr>
      <vt:lpstr>Gemeinsamer Europäischer Referenzrahmen für Sprachen</vt:lpstr>
      <vt:lpstr>GEMEINSAMER Europäischer Referenzrahmen für Sprachen</vt:lpstr>
      <vt:lpstr>NIVEAUSTUFEN DES GER</vt:lpstr>
      <vt:lpstr>Um das SPRACHNIVEAU ZU BEURTEILEN: FERTIGKEITEN BEURTEILT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Europäischer Referenzrahmen für Sprachen</dc:title>
  <dc:creator>Nikola Mizerová</dc:creator>
  <cp:lastModifiedBy>Nikola Mizerová</cp:lastModifiedBy>
  <cp:revision>2</cp:revision>
  <dcterms:created xsi:type="dcterms:W3CDTF">2020-09-21T07:45:53Z</dcterms:created>
  <dcterms:modified xsi:type="dcterms:W3CDTF">2020-09-21T07:48:51Z</dcterms:modified>
</cp:coreProperties>
</file>