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62C2-DF62-4566-B1EB-DDE07EEB4152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900-1C7F-44C7-B1E1-CF70AE6FBF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8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62C2-DF62-4566-B1EB-DDE07EEB4152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900-1C7F-44C7-B1E1-CF70AE6FBF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57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Britská Společnost proti otroctví</a:t>
            </a:r>
            <a:br>
              <a:rPr lang="cs-CZ" sz="3200" smtClean="0"/>
            </a:br>
            <a:r>
              <a:rPr lang="cs-CZ" sz="3200" smtClean="0"/>
              <a:t>(1823-1833)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12. 4. 1861 – útok Jižanů na Fort Sumter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generál Robert E. Lee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7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Stav Unie a Konfederace ke konci dubna roku 1861</a:t>
            </a:r>
            <a:endParaRPr lang="cs-CZ" sz="32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Ulysses S. Grant (1822-1885)</a:t>
            </a:r>
            <a:endParaRPr lang="cs-CZ" sz="32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04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Duben 1862 - bitva u Shiloh</a:t>
            </a:r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4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Bitva u </a:t>
            </a:r>
            <a:r>
              <a:rPr lang="en-US" smtClean="0"/>
              <a:t>Antietam</a:t>
            </a:r>
            <a:r>
              <a:rPr lang="cs-CZ" smtClean="0"/>
              <a:t>u, 17. září 1862</a:t>
            </a:r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Štvavý leták  „Copperheads“ z roku 1864</a:t>
            </a:r>
            <a:endParaRPr lang="cs-CZ" sz="28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Závan časů budoucích - Bitva Virgine vs. Monitor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4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Gettysburg (1.–3. 7. 1863)</a:t>
            </a:r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Rozdílné zacházení s otroky</a:t>
            </a:r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2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Konfederační ponorka Hunley</a:t>
            </a:r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Prezidentské volby 1864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1862 – zákon o držbě půdy</a:t>
            </a:r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dubna 1865 - generál Lee kapituloval u Appamattoxu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0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Duben 1865							</a:t>
            </a:r>
            <a:br>
              <a:rPr lang="cs-CZ" smtClean="0"/>
            </a:br>
            <a:r>
              <a:rPr lang="cs-CZ" smtClean="0"/>
              <a:t>John W. Booth a atentát na prezidenta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7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Andrew Johnson</a:t>
            </a:r>
            <a:br>
              <a:rPr lang="cs-CZ" smtClean="0"/>
            </a:br>
            <a:r>
              <a:rPr lang="cs-CZ" smtClean="0"/>
              <a:t>1808-1875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Idealistické zobrazení Rekonstrukce</a:t>
            </a:r>
            <a:r>
              <a:rPr lang="cs-CZ" sz="4000" smtClean="0">
                <a:latin typeface="Arial" charset="0"/>
              </a:rPr>
              <a:t/>
            </a:r>
            <a:br>
              <a:rPr lang="cs-CZ" sz="40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úředníci „přehradou“ mezi černými a bílými</a:t>
            </a:r>
            <a:endParaRPr lang="cs-CZ" sz="3600">
              <a:latin typeface="Arial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7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Ulysses S. Grant (1822 – 1885)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46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</a:rPr>
              <a:t>KKK vzniká v Pulaski, Tenessee v roce 1866</a:t>
            </a:r>
            <a:endParaRPr lang="cs-CZ" sz="3200" dirty="0">
              <a:latin typeface="Arial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87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Rutherford B. Hayes</a:t>
            </a:r>
            <a:r>
              <a:rPr lang="cs-CZ" smtClean="0"/>
              <a:t> (1822-1893)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1877  1881 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Zachary Taylor (1784-1850)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2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James A. Garfield</a:t>
            </a:r>
            <a:br>
              <a:rPr lang="cs-CZ" smtClean="0"/>
            </a:br>
            <a:r>
              <a:rPr lang="cs-CZ" smtClean="0"/>
              <a:t>1831-1881 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0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28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Grover Cleveland</a:t>
            </a:r>
            <a:r>
              <a:rPr lang="cs-CZ" smtClean="0"/>
              <a:t> 1837-1908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William McKinley</a:t>
            </a:r>
            <a:br>
              <a:rPr lang="cs-CZ" i="1" smtClean="0"/>
            </a:br>
            <a:r>
              <a:rPr lang="cs-CZ" smtClean="0"/>
              <a:t> (1843-1901)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6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Exploze bitevní lodi USS Maine – noviny obviňují Španělsko ze zrady </a:t>
            </a:r>
            <a:endParaRPr lang="cs-CZ" sz="28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2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/>
              <a:t>Zaostalé regionální oblasti – průmysl soustředěn kolem Barcelony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Španělsko-americká válka </a:t>
            </a:r>
            <a:br>
              <a:rPr lang="cs-CZ" smtClean="0"/>
            </a:br>
            <a:r>
              <a:rPr lang="cs-CZ" smtClean="0"/>
              <a:t>25. dubna - 12. srpna 1898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1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Přistěhovalecké vlny 1870-1920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Kompromis z roku 1850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Progresivismus v Bílém domě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7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9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Square Deal – Rovný úděl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1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Volby 1908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80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William Howard Taft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5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9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Volby 1912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Millard Filmore (1800-1874)</a:t>
            </a:r>
            <a:endParaRPr lang="cs-CZ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14. Prezident USA</a:t>
            </a:r>
            <a:br>
              <a:rPr lang="cs-CZ" sz="3600" smtClean="0"/>
            </a:br>
            <a:r>
              <a:rPr lang="cs-CZ" sz="3600" smtClean="0"/>
              <a:t>Prezident 1853-1857</a:t>
            </a:r>
            <a:endParaRPr lang="cs-CZ" sz="36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7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Povstání Johna Browna (1859)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James Buchanan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Abraham Lincoln</a:t>
            </a:r>
            <a:br>
              <a:rPr lang="cs-CZ" smtClean="0"/>
            </a:br>
            <a:r>
              <a:rPr lang="cs-CZ" smtClean="0"/>
              <a:t>1809-1865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51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Širokoúhlá obrazovka</PresentationFormat>
  <Paragraphs>40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Britská Společnost proti otroctví (1823-1833)</vt:lpstr>
      <vt:lpstr>Rozdílné zacházení s otroky</vt:lpstr>
      <vt:lpstr>Zachary Taylor (1784-1850)</vt:lpstr>
      <vt:lpstr>Kompromis z roku 1850</vt:lpstr>
      <vt:lpstr>Millard Filmore (1800-1874)</vt:lpstr>
      <vt:lpstr>14. Prezident USA Prezident 1853-1857</vt:lpstr>
      <vt:lpstr>Povstání Johna Browna (1859)</vt:lpstr>
      <vt:lpstr>James Buchanan</vt:lpstr>
      <vt:lpstr>Abraham Lincoln 1809-1865</vt:lpstr>
      <vt:lpstr>12. 4. 1861 – útok Jižanů na Fort Sumter</vt:lpstr>
      <vt:lpstr>generál Robert E. Lee</vt:lpstr>
      <vt:lpstr>Stav Unie a Konfederace ke konci dubna roku 1861</vt:lpstr>
      <vt:lpstr>Ulysses S. Grant (1822-1885)</vt:lpstr>
      <vt:lpstr>Prezentace aplikace PowerPoint</vt:lpstr>
      <vt:lpstr>Duben 1862 - bitva u Shiloh</vt:lpstr>
      <vt:lpstr>Bitva u Antietamu, 17. září 1862</vt:lpstr>
      <vt:lpstr>Štvavý leták  „Copperheads“ z roku 1864</vt:lpstr>
      <vt:lpstr>Závan časů budoucích - Bitva Virgine vs. Monitor</vt:lpstr>
      <vt:lpstr>Gettysburg (1.–3. 7. 1863)</vt:lpstr>
      <vt:lpstr>Konfederační ponorka Hunley</vt:lpstr>
      <vt:lpstr>Prezidentské volby 1864</vt:lpstr>
      <vt:lpstr>1862 – zákon o držbě půdy</vt:lpstr>
      <vt:lpstr>9. dubna 1865 - generál Lee kapituloval u Appamattoxu</vt:lpstr>
      <vt:lpstr>Duben 1865        John W. Booth a atentát na prezidenta</vt:lpstr>
      <vt:lpstr>Andrew Johnson 1808-1875</vt:lpstr>
      <vt:lpstr>Idealistické zobrazení Rekonstrukce úředníci „přehradou“ mezi černými a bílými</vt:lpstr>
      <vt:lpstr>Ulysses S. Grant (1822 – 1885)</vt:lpstr>
      <vt:lpstr>KKK vzniká v Pulaski, Tenessee v roce 1866</vt:lpstr>
      <vt:lpstr>Rutherford B. Hayes (1822-1893) 1877  1881 </vt:lpstr>
      <vt:lpstr>Prezentace aplikace PowerPoint</vt:lpstr>
      <vt:lpstr>Prezentace aplikace PowerPoint</vt:lpstr>
      <vt:lpstr>James A. Garfield 1831-1881 </vt:lpstr>
      <vt:lpstr>Prezentace aplikace PowerPoint</vt:lpstr>
      <vt:lpstr>Grover Cleveland 1837-1908</vt:lpstr>
      <vt:lpstr>William McKinley  (1843-1901)</vt:lpstr>
      <vt:lpstr>Exploze bitevní lodi USS Maine – noviny obviňují Španělsko ze zrady </vt:lpstr>
      <vt:lpstr>Zaostalé regionální oblasti – průmysl soustředěn kolem Barcelony</vt:lpstr>
      <vt:lpstr>Španělsko-americká válka  25. dubna - 12. srpna 1898</vt:lpstr>
      <vt:lpstr>Přistěhovalecké vlny 1870-1920</vt:lpstr>
      <vt:lpstr>Progresivismus v Bílém domě</vt:lpstr>
      <vt:lpstr>Prezentace aplikace PowerPoint</vt:lpstr>
      <vt:lpstr>Square Deal – Rovný úděl</vt:lpstr>
      <vt:lpstr>Volby 1908</vt:lpstr>
      <vt:lpstr>William Howard Taft</vt:lpstr>
      <vt:lpstr>Prezentace aplikace PowerPoint</vt:lpstr>
      <vt:lpstr>Volby 1912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Britská Společnost proti otroctví (1823-1833)</dc:title>
  <dc:creator>TUL-S0-23</dc:creator>
  <cp:lastModifiedBy>TUL-S0-23</cp:lastModifiedBy>
  <cp:revision>1</cp:revision>
  <dcterms:created xsi:type="dcterms:W3CDTF">2018-09-06T20:20:47Z</dcterms:created>
  <dcterms:modified xsi:type="dcterms:W3CDTF">2018-09-06T20:20:47Z</dcterms:modified>
</cp:coreProperties>
</file>