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5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1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efr.duolingo.com/" TargetMode="External"/><Relationship Id="rId3" Type="http://schemas.openxmlformats.org/officeDocument/2006/relationships/hyperlink" Target="https://www.quora.com/Are-boys-always-smarter-than-girls" TargetMode="External"/><Relationship Id="rId7" Type="http://schemas.openxmlformats.org/officeDocument/2006/relationships/hyperlink" Target="https://hemingwayapp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ttlefox.com/en/readers/contents_list/DP000942" TargetMode="External"/><Relationship Id="rId5" Type="http://schemas.openxmlformats.org/officeDocument/2006/relationships/hyperlink" Target="https://time.com/5752951/lying-kids-santa/" TargetMode="External"/><Relationship Id="rId10" Type="http://schemas.openxmlformats.org/officeDocument/2006/relationships/hyperlink" Target="https://www.vocabulary.com/lists/7726384/practice" TargetMode="External"/><Relationship Id="rId4" Type="http://schemas.openxmlformats.org/officeDocument/2006/relationships/hyperlink" Target="https://www.theguardian.com/lifeandstyle/2021/apr/15/married-job-long-hours-working-culture-single-lonely-love" TargetMode="External"/><Relationship Id="rId9" Type="http://schemas.openxmlformats.org/officeDocument/2006/relationships/hyperlink" Target="https://tagcrowd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deo.com/ru/add-subtitles-to-vide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mmarly.com/" TargetMode="External"/><Relationship Id="rId4" Type="http://schemas.openxmlformats.org/officeDocument/2006/relationships/hyperlink" Target="https://www.mindmeister.com/fold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tyarn.io/yarn-clip/3e05224f-10e7-468f-bc2b-3c1257352593" TargetMode="External"/><Relationship Id="rId7" Type="http://schemas.openxmlformats.org/officeDocument/2006/relationships/hyperlink" Target="https://podcasts.apple.com/gb/podcast/once-upon-a-time-in-zombieville/id1487653809" TargetMode="External"/><Relationship Id="rId2" Type="http://schemas.openxmlformats.org/officeDocument/2006/relationships/hyperlink" Target="https://w2g.tv/rooms/e54rtp54xx8ezhitw6?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learningenglish/" TargetMode="External"/><Relationship Id="rId5" Type="http://schemas.openxmlformats.org/officeDocument/2006/relationships/hyperlink" Target="https://ororo.tv/en/channel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t-connect.com/debates/" TargetMode="External"/><Relationship Id="rId3" Type="http://schemas.openxmlformats.org/officeDocument/2006/relationships/hyperlink" Target="https://www.english-room.com/english-singsing-dialogue-youtube-videos/" TargetMode="External"/><Relationship Id="rId7" Type="http://schemas.openxmlformats.org/officeDocument/2006/relationships/hyperlink" Target="https://www.youtube.com/channel/UCJjSDX-jUChzOEyok9XYRJ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eslj.org/questions/" TargetMode="External"/><Relationship Id="rId5" Type="http://schemas.openxmlformats.org/officeDocument/2006/relationships/hyperlink" Target="https://www.youtube.com/watch?v=yFVXsjVdvmY" TargetMode="External"/><Relationship Id="rId4" Type="http://schemas.openxmlformats.org/officeDocument/2006/relationships/hyperlink" Target="https://www.youtube.com/watch?v=rsHZhu7uXd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af1.ru/" TargetMode="External"/><Relationship Id="rId3" Type="http://schemas.openxmlformats.org/officeDocument/2006/relationships/hyperlink" Target="https://context.reverso.net/translation/english-german/care+for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english-corpora.org/bn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mozusercontent.com/q/1/student" TargetMode="External"/><Relationship Id="rId5" Type="http://schemas.openxmlformats.org/officeDocument/2006/relationships/hyperlink" Target="https://quizlet.com/ru/523241576/unit-1-topic-vocabulary-mending-fences-flash-cards/" TargetMode="External"/><Relationship Id="rId4" Type="http://schemas.openxmlformats.org/officeDocument/2006/relationships/hyperlink" Target="https://learningapps.org/createApp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40D67-4ACA-8A4A-9373-5F9A036AB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Blended learning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2A3116-6F77-5A40-BC54-61695831C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4143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Is online teaching here to stay?</a:t>
            </a:r>
          </a:p>
          <a:p>
            <a:pPr marL="342900" indent="-342900">
              <a:buAutoNum type="arabicPeriod"/>
            </a:pPr>
            <a:r>
              <a:rPr lang="en-US" dirty="0"/>
              <a:t>What is it that we don’t like about our online teaching?</a:t>
            </a:r>
          </a:p>
          <a:p>
            <a:pPr marL="342900" indent="-342900">
              <a:buAutoNum type="arabicPeriod"/>
            </a:pPr>
            <a:r>
              <a:rPr lang="en-US" dirty="0"/>
              <a:t>What can we use in the  f2f classroom?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F18DB-F406-0340-B92D-AB3A53DCE10E}"/>
              </a:ext>
            </a:extLst>
          </p:cNvPr>
          <p:cNvSpPr txBox="1"/>
          <p:nvPr/>
        </p:nvSpPr>
        <p:spPr>
          <a:xfrm>
            <a:off x="914400" y="1321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8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BC457-A0C9-A94C-B8B8-981C6C7B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1439"/>
            <a:ext cx="9603275" cy="1240971"/>
          </a:xfrm>
        </p:spPr>
        <p:txBody>
          <a:bodyPr>
            <a:noAutofit/>
          </a:bodyPr>
          <a:lstStyle/>
          <a:p>
            <a:r>
              <a:rPr lang="en-US" sz="2400" dirty="0"/>
              <a:t>Hardware – software - liveware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Virtual learning environment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symmetrical vs asymmetrical</a:t>
            </a:r>
            <a:r>
              <a:rPr lang="ru-RU" sz="2400" dirty="0"/>
              <a:t> </a:t>
            </a:r>
            <a:r>
              <a:rPr lang="en-US" sz="2400" dirty="0"/>
              <a:t>teaching tools 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620A82-2404-DD40-AFC1-6A530E225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694" y="2819492"/>
            <a:ext cx="6188745" cy="39405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D7D80-520C-7844-B71B-3AA93CF718AE}"/>
              </a:ext>
            </a:extLst>
          </p:cNvPr>
          <p:cNvSpPr txBox="1"/>
          <p:nvPr/>
        </p:nvSpPr>
        <p:spPr>
          <a:xfrm>
            <a:off x="1724297" y="2312126"/>
            <a:ext cx="32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Sense of community + deadlines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BC0BF-F2B3-DE4F-BE8E-C27B764E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9B5389-271E-E84A-B8D4-B6F917E1B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381" y="574765"/>
            <a:ext cx="10323238" cy="5302248"/>
          </a:xfrm>
        </p:spPr>
      </p:pic>
    </p:spTree>
    <p:extLst>
      <p:ext uri="{BB962C8B-B14F-4D97-AF65-F5344CB8AC3E}">
        <p14:creationId xmlns:p14="http://schemas.microsoft.com/office/powerpoint/2010/main" val="64495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2EB39-7B4C-6241-A0F9-33D9A375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/>
              <a:t>reading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60C59F-0A1C-8A4A-8ED9-C7BFC0AF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987" y="456083"/>
            <a:ext cx="5575300" cy="218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C15DF5-374D-684F-8C11-ECD5EB01718B}"/>
              </a:ext>
            </a:extLst>
          </p:cNvPr>
          <p:cNvSpPr txBox="1"/>
          <p:nvPr/>
        </p:nvSpPr>
        <p:spPr>
          <a:xfrm>
            <a:off x="404949" y="2690948"/>
            <a:ext cx="59827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Resources: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https://www.quora.com/Are-boys-always-smarter-than-girls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https://www.theguardian.com/lifeandstyle/2021/apr/15/married-job-long-hours-working-culture-single-lonely-love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https://time.com/5752951/lying-kids-santa/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https://www.littlefox.com/en/readers/contents_list/DP000942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B5029-8CBD-A64E-AEFE-3C689441A25B}"/>
              </a:ext>
            </a:extLst>
          </p:cNvPr>
          <p:cNvSpPr txBox="1"/>
          <p:nvPr/>
        </p:nvSpPr>
        <p:spPr>
          <a:xfrm>
            <a:off x="7132320" y="2897479"/>
            <a:ext cx="5059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Challenge?</a:t>
            </a:r>
          </a:p>
          <a:p>
            <a:r>
              <a:rPr lang="en-US" dirty="0">
                <a:hlinkClick r:id="rId7"/>
              </a:rPr>
              <a:t>https://hemingwayapp.com/</a:t>
            </a:r>
            <a:endParaRPr lang="en-US" dirty="0"/>
          </a:p>
          <a:p>
            <a:endParaRPr lang="ru-RU" dirty="0"/>
          </a:p>
          <a:p>
            <a:r>
              <a:rPr lang="en" dirty="0">
                <a:hlinkClick r:id="rId8"/>
              </a:rPr>
              <a:t>https://cefr.duolingo.com/</a:t>
            </a:r>
            <a:endParaRPr lang="en" dirty="0"/>
          </a:p>
          <a:p>
            <a:endParaRPr lang="ru-RU" dirty="0"/>
          </a:p>
          <a:p>
            <a:r>
              <a:rPr lang="en-US" dirty="0">
                <a:hlinkClick r:id="rId9"/>
              </a:rPr>
              <a:t>https://tagcrowd.com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Vocabulary work</a:t>
            </a:r>
            <a:r>
              <a:rPr lang="ru-RU" dirty="0"/>
              <a:t>?</a:t>
            </a:r>
            <a:endParaRPr lang="en-US" dirty="0"/>
          </a:p>
          <a:p>
            <a:r>
              <a:rPr lang="en-US" dirty="0">
                <a:hlinkClick r:id="rId10"/>
              </a:rPr>
              <a:t>https://www.vocabulary.com/lists/7726384/practice#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Integration?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4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8A3CD-0BEE-DB4E-B942-8B11F9F3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FC0052-C4CA-6B49-8726-4682DC24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0470" y="239576"/>
            <a:ext cx="4871055" cy="34496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C3AB3-D481-3E43-8B9D-D7CA4888E189}"/>
              </a:ext>
            </a:extLst>
          </p:cNvPr>
          <p:cNvSpPr txBox="1"/>
          <p:nvPr/>
        </p:nvSpPr>
        <p:spPr>
          <a:xfrm>
            <a:off x="1136469" y="2481943"/>
            <a:ext cx="5068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Blogs </a:t>
            </a:r>
          </a:p>
          <a:p>
            <a:r>
              <a:rPr lang="en-US" dirty="0"/>
              <a:t>Comments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/>
              <a:t>Subtitles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https://clideo.com/ru/add-subtitles-to-video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https://www.mindmeister.com/folders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Challenges?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https://www.grammarly.com/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10B2F-0482-5E49-A824-F4DFB1D5B439}"/>
              </a:ext>
            </a:extLst>
          </p:cNvPr>
          <p:cNvSpPr txBox="1"/>
          <p:nvPr/>
        </p:nvSpPr>
        <p:spPr>
          <a:xfrm>
            <a:off x="7380514" y="4254157"/>
            <a:ext cx="1479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Feedback</a:t>
            </a:r>
          </a:p>
          <a:p>
            <a:endParaRPr lang="en-US" dirty="0"/>
          </a:p>
          <a:p>
            <a:r>
              <a:rPr lang="en-US" dirty="0"/>
              <a:t>Public access.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2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D97FD-3EE3-C143-96FD-93120AB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701"/>
            <a:ext cx="9603275" cy="1714054"/>
          </a:xfrm>
        </p:spPr>
        <p:txBody>
          <a:bodyPr/>
          <a:lstStyle/>
          <a:p>
            <a:r>
              <a:rPr lang="en-US" dirty="0"/>
              <a:t>Listening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608E8-56FC-7447-835F-2BA7FA926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87" y="1258570"/>
            <a:ext cx="4924757" cy="4842268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/>
              <a:t>Listening or Viewing?</a:t>
            </a:r>
          </a:p>
          <a:p>
            <a:r>
              <a:rPr lang="en-US" sz="8000" dirty="0"/>
              <a:t>Language learning/ authentic</a:t>
            </a:r>
          </a:p>
          <a:p>
            <a:r>
              <a:rPr lang="en-US" sz="8000" dirty="0"/>
              <a:t>Level/ topic / age</a:t>
            </a:r>
          </a:p>
          <a:p>
            <a:r>
              <a:rPr lang="en-US" sz="8000" dirty="0"/>
              <a:t>Subtitles – no subtitles</a:t>
            </a:r>
          </a:p>
          <a:p>
            <a:r>
              <a:rPr lang="en-US" sz="8000" dirty="0"/>
              <a:t>Integration skills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/>
              <a:t> Watch 2 </a:t>
            </a:r>
            <a:r>
              <a:rPr lang="en-US" sz="3000" dirty="0" err="1"/>
              <a:t>Gether</a:t>
            </a:r>
            <a:r>
              <a:rPr lang="en-US" sz="3000" dirty="0"/>
              <a:t> : </a:t>
            </a:r>
            <a:r>
              <a:rPr lang="en-US" sz="3000" dirty="0">
                <a:hlinkClick r:id="rId2"/>
              </a:rPr>
              <a:t>https://w2g.tv/rooms/e54rtp54xx8ezhitw6?lang=ru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Finding a word:   </a:t>
            </a:r>
            <a:r>
              <a:rPr lang="en" sz="3000" dirty="0">
                <a:hlinkClick r:id="rId3"/>
              </a:rPr>
              <a:t>https://getyarn.io/yarn-clip/3e05224f-10e7-468f-bc2b-3c1257352593</a:t>
            </a:r>
            <a:endParaRPr lang="en" sz="3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566E0-D44B-714C-81BC-9814334A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244" y="139700"/>
            <a:ext cx="4924756" cy="2237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75A6F-7419-FD4D-B0DC-FCE828382034}"/>
              </a:ext>
            </a:extLst>
          </p:cNvPr>
          <p:cNvSpPr txBox="1"/>
          <p:nvPr/>
        </p:nvSpPr>
        <p:spPr>
          <a:xfrm>
            <a:off x="7367451" y="2939142"/>
            <a:ext cx="4506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5"/>
              </a:rPr>
              <a:t>https://ororo.tv/en/channels</a:t>
            </a:r>
            <a:endParaRPr lang="en" dirty="0"/>
          </a:p>
          <a:p>
            <a:endParaRPr lang="en" dirty="0"/>
          </a:p>
          <a:p>
            <a:r>
              <a:rPr lang="en" dirty="0">
                <a:hlinkClick r:id="rId6"/>
              </a:rPr>
              <a:t>https://www.bbc.co.uk/learningenglish/</a:t>
            </a:r>
            <a:endParaRPr lang="ru-RU" dirty="0"/>
          </a:p>
          <a:p>
            <a:endParaRPr lang="en" dirty="0"/>
          </a:p>
          <a:p>
            <a:r>
              <a:rPr lang="en" dirty="0">
                <a:hlinkClick r:id="rId7"/>
              </a:rPr>
              <a:t>https://podcasts.apple.com/gb/podcast/once-upon-a-time-in-zombieville/id1487653809</a:t>
            </a:r>
            <a:endParaRPr lang="ru-RU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59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2FAC3-51B1-BA4E-B7C0-A1CB3977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 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6BAC07-05C4-9D40-9B1A-AA50D5E6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30868"/>
            <a:ext cx="5986281" cy="24532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72080-26AC-1A4B-8D3C-3F4F38F014DD}"/>
              </a:ext>
            </a:extLst>
          </p:cNvPr>
          <p:cNvSpPr txBox="1"/>
          <p:nvPr/>
        </p:nvSpPr>
        <p:spPr>
          <a:xfrm>
            <a:off x="1110342" y="2076994"/>
            <a:ext cx="47418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Dubbing</a:t>
            </a:r>
          </a:p>
          <a:p>
            <a:endParaRPr lang="en" dirty="0">
              <a:solidFill>
                <a:srgbClr val="FA2B5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" dirty="0">
                <a:solidFill>
                  <a:srgbClr val="FA2B5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https://www.english-room.com/english-singsing-dialogue-youtube-videos/</a:t>
            </a:r>
            <a:endParaRPr lang="ru-RU" dirty="0"/>
          </a:p>
          <a:p>
            <a:endParaRPr lang="en-US" dirty="0"/>
          </a:p>
          <a:p>
            <a:r>
              <a:rPr lang="en-US" dirty="0"/>
              <a:t>Detectives</a:t>
            </a:r>
            <a:endParaRPr lang="ru-RU" dirty="0"/>
          </a:p>
          <a:p>
            <a:r>
              <a:rPr lang="en" dirty="0">
                <a:hlinkClick r:id="rId4"/>
              </a:rPr>
              <a:t>https://www.youtube.com/watch?v=rsHZhu7uXdw</a:t>
            </a:r>
            <a:endParaRPr lang="en" dirty="0"/>
          </a:p>
          <a:p>
            <a:endParaRPr lang="ru-RU" dirty="0"/>
          </a:p>
          <a:p>
            <a:r>
              <a:rPr lang="en-US" dirty="0" err="1"/>
              <a:t>Ted.com</a:t>
            </a:r>
            <a:endParaRPr lang="en-US" dirty="0"/>
          </a:p>
          <a:p>
            <a:endParaRPr lang="en-US" dirty="0"/>
          </a:p>
          <a:p>
            <a:r>
              <a:rPr lang="en" dirty="0">
                <a:hlinkClick r:id="rId5"/>
              </a:rPr>
              <a:t>https://www.youtube.com/watch?v=yFVXsjVdvmY</a:t>
            </a:r>
            <a:endParaRPr lang="en" dirty="0"/>
          </a:p>
          <a:p>
            <a:endParaRPr lang="en" dirty="0"/>
          </a:p>
          <a:p>
            <a:r>
              <a:rPr lang="en-US" dirty="0"/>
              <a:t>Discussion questions;</a:t>
            </a:r>
          </a:p>
          <a:p>
            <a:r>
              <a:rPr lang="en" dirty="0">
                <a:hlinkClick r:id="rId6"/>
              </a:rPr>
              <a:t>http://iteslj.org/questions/</a:t>
            </a:r>
            <a:endParaRPr lang="en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075E5-EF8C-764D-B282-98C8BFC6DAB0}"/>
              </a:ext>
            </a:extLst>
          </p:cNvPr>
          <p:cNvSpPr txBox="1"/>
          <p:nvPr/>
        </p:nvSpPr>
        <p:spPr>
          <a:xfrm>
            <a:off x="6714309" y="3226525"/>
            <a:ext cx="512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Jubilee discussions:</a:t>
            </a:r>
          </a:p>
          <a:p>
            <a:r>
              <a:rPr lang="en" dirty="0">
                <a:hlinkClick r:id="rId7"/>
              </a:rPr>
              <a:t>https://www.youtube.com/channel/UCJjSDX-jUChzOEyok9XYRJQ</a:t>
            </a:r>
            <a:endParaRPr lang="en" dirty="0"/>
          </a:p>
          <a:p>
            <a:endParaRPr lang="en" dirty="0"/>
          </a:p>
          <a:p>
            <a:r>
              <a:rPr lang="en" dirty="0"/>
              <a:t>Debate</a:t>
            </a:r>
          </a:p>
          <a:p>
            <a:endParaRPr lang="en" dirty="0"/>
          </a:p>
          <a:p>
            <a:r>
              <a:rPr lang="en" dirty="0">
                <a:hlinkClick r:id="rId8"/>
              </a:rPr>
              <a:t>https://elt-connect.com/debates/</a:t>
            </a:r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82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07338-1E87-A84F-80D8-DCD661BB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</a:t>
            </a:r>
            <a:br>
              <a:rPr lang="ru-RU" dirty="0"/>
            </a:br>
            <a:r>
              <a:rPr lang="ru-RU" dirty="0"/>
              <a:t>     </a:t>
            </a:r>
            <a:r>
              <a:rPr lang="en-US" dirty="0"/>
              <a:t>and assessment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90D46-62FF-8B48-A119-BD47D00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842268"/>
          </a:xfrm>
        </p:spPr>
        <p:txBody>
          <a:bodyPr/>
          <a:lstStyle/>
          <a:p>
            <a:r>
              <a:rPr lang="en-US" dirty="0"/>
              <a:t>Concordance</a:t>
            </a:r>
          </a:p>
          <a:p>
            <a:r>
              <a:rPr lang="en-US" dirty="0">
                <a:hlinkClick r:id="rId2"/>
              </a:rPr>
              <a:t>https://www.english-corpora.org/bnc/</a:t>
            </a:r>
            <a:endParaRPr lang="en-US" dirty="0"/>
          </a:p>
          <a:p>
            <a:r>
              <a:rPr lang="en-US" dirty="0">
                <a:hlinkClick r:id="rId3"/>
              </a:rPr>
              <a:t>https://context.reverso.net/translation/english-german/care+for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Assessment</a:t>
            </a:r>
          </a:p>
          <a:p>
            <a:r>
              <a:rPr lang="en-US" dirty="0">
                <a:hlinkClick r:id="rId4"/>
              </a:rPr>
              <a:t>https://learningapps.org/createApp.php</a:t>
            </a:r>
            <a:endParaRPr lang="en-US" dirty="0"/>
          </a:p>
          <a:p>
            <a:r>
              <a:rPr lang="en-US" dirty="0">
                <a:hlinkClick r:id="rId5"/>
              </a:rPr>
              <a:t>https://quizlet.com/ru/523241576/unit-1-topic-vocabulary-mending-fences-flash-cards/</a:t>
            </a:r>
            <a:endParaRPr lang="en-US" dirty="0"/>
          </a:p>
          <a:p>
            <a:r>
              <a:rPr lang="en-US" dirty="0">
                <a:hlinkClick r:id="rId6"/>
              </a:rPr>
              <a:t>https://testmozusercontent.com/q/1/student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3DB4B-EAD2-2B4D-8AA2-DB370F25A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948" y="299455"/>
            <a:ext cx="6604000" cy="218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480CF-63AB-9D44-8756-DC6F35243FBF}"/>
              </a:ext>
            </a:extLst>
          </p:cNvPr>
          <p:cNvSpPr txBox="1"/>
          <p:nvPr/>
        </p:nvSpPr>
        <p:spPr>
          <a:xfrm>
            <a:off x="9130936" y="3428999"/>
            <a:ext cx="266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 up</a:t>
            </a:r>
          </a:p>
          <a:p>
            <a:r>
              <a:rPr lang="en" dirty="0">
                <a:solidFill>
                  <a:srgbClr val="FA2B5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https://kaf1.ru/</a:t>
            </a: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98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AEE37-E0C7-CE47-BC28-1CF3E71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explore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8B890-DCA4-684D-B150-391E8370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457105"/>
          </a:xfrm>
        </p:spPr>
        <p:txBody>
          <a:bodyPr>
            <a:normAutofit fontScale="77500" lnSpcReduction="20000"/>
          </a:bodyPr>
          <a:lstStyle/>
          <a:p>
            <a:r>
              <a:rPr lang="en" b="1" dirty="0"/>
              <a:t>Search term </a:t>
            </a:r>
            <a:r>
              <a:rPr lang="en" dirty="0"/>
              <a:t>... ‘create blog’ </a:t>
            </a:r>
          </a:p>
          <a:p>
            <a:r>
              <a:rPr lang="en" b="1" dirty="0"/>
              <a:t>Search term </a:t>
            </a:r>
            <a:r>
              <a:rPr lang="en" dirty="0"/>
              <a:t>... ‘concordance software’ </a:t>
            </a:r>
          </a:p>
          <a:p>
            <a:r>
              <a:rPr lang="en" b="1" dirty="0"/>
              <a:t>Search term </a:t>
            </a:r>
            <a:r>
              <a:rPr lang="en" dirty="0"/>
              <a:t>... ‘create comics’ </a:t>
            </a:r>
          </a:p>
          <a:p>
            <a:r>
              <a:rPr lang="en" b="1" dirty="0"/>
              <a:t>Search term </a:t>
            </a:r>
            <a:r>
              <a:rPr lang="en" dirty="0"/>
              <a:t>... ‘create guest map’ </a:t>
            </a:r>
          </a:p>
          <a:p>
            <a:r>
              <a:rPr lang="en" b="1" dirty="0"/>
              <a:t>Search term </a:t>
            </a:r>
            <a:r>
              <a:rPr lang="en" dirty="0"/>
              <a:t>... ‘</a:t>
            </a:r>
            <a:r>
              <a:rPr lang="en" dirty="0" err="1"/>
              <a:t>mindmapping</a:t>
            </a:r>
            <a:r>
              <a:rPr lang="en" dirty="0"/>
              <a:t> software’ </a:t>
            </a:r>
          </a:p>
          <a:p>
            <a:r>
              <a:rPr lang="en" b="1" dirty="0"/>
              <a:t>Search term </a:t>
            </a:r>
            <a:r>
              <a:rPr lang="en" dirty="0"/>
              <a:t>... ‘make movies online’ </a:t>
            </a:r>
          </a:p>
          <a:p>
            <a:r>
              <a:rPr lang="en" b="1" dirty="0"/>
              <a:t>Search term </a:t>
            </a:r>
            <a:r>
              <a:rPr lang="en" dirty="0"/>
              <a:t>... ‘create online poster’ </a:t>
            </a:r>
          </a:p>
          <a:p>
            <a:r>
              <a:rPr lang="en" b="1" dirty="0"/>
              <a:t>Search term </a:t>
            </a:r>
            <a:r>
              <a:rPr lang="en" dirty="0"/>
              <a:t>... ‘create online quiz’ </a:t>
            </a:r>
          </a:p>
          <a:p>
            <a:r>
              <a:rPr lang="en" b="1" dirty="0"/>
              <a:t>Search term </a:t>
            </a:r>
            <a:r>
              <a:rPr lang="en" dirty="0"/>
              <a:t>... ‘online shared whiteboard’ </a:t>
            </a:r>
          </a:p>
          <a:p>
            <a:r>
              <a:rPr lang="en" b="1" dirty="0"/>
              <a:t>Search term </a:t>
            </a:r>
            <a:r>
              <a:rPr lang="en" dirty="0"/>
              <a:t>... ‘online subtitle creator’ </a:t>
            </a:r>
          </a:p>
          <a:p>
            <a:r>
              <a:rPr lang="en" b="1" dirty="0"/>
              <a:t>Search term </a:t>
            </a:r>
            <a:r>
              <a:rPr lang="en" dirty="0"/>
              <a:t>... ‘create online survey’ </a:t>
            </a:r>
          </a:p>
          <a:p>
            <a:r>
              <a:rPr lang="en" b="1" dirty="0"/>
              <a:t>Search term </a:t>
            </a:r>
            <a:r>
              <a:rPr lang="en" dirty="0"/>
              <a:t>... ‘voice message board’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3309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1589</TotalTime>
  <Words>519</Words>
  <Application>Microsoft Macintosh PowerPoint</Application>
  <PresentationFormat>Широкоэкранный</PresentationFormat>
  <Paragraphs>147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Галерея</vt:lpstr>
      <vt:lpstr>Blended learning</vt:lpstr>
      <vt:lpstr>Hardware – software - liveware  Virtual learning environment  symmetrical vs asymmetrical teaching tools </vt:lpstr>
      <vt:lpstr>Презентация PowerPoint</vt:lpstr>
      <vt:lpstr> reading </vt:lpstr>
      <vt:lpstr>Writing</vt:lpstr>
      <vt:lpstr>Listening</vt:lpstr>
      <vt:lpstr>Speaking   </vt:lpstr>
      <vt:lpstr>Language       and assessment  </vt:lpstr>
      <vt:lpstr>Things to explore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</dc:title>
  <dc:creator>A tymbay</dc:creator>
  <cp:lastModifiedBy>A tymbay</cp:lastModifiedBy>
  <cp:revision>26</cp:revision>
  <dcterms:created xsi:type="dcterms:W3CDTF">2021-04-15T10:40:01Z</dcterms:created>
  <dcterms:modified xsi:type="dcterms:W3CDTF">2021-04-16T13:34:52Z</dcterms:modified>
</cp:coreProperties>
</file>