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43"/>
    <p:restoredTop sz="96405"/>
  </p:normalViewPr>
  <p:slideViewPr>
    <p:cSldViewPr snapToGrid="0" snapToObjects="1">
      <p:cViewPr varScale="1">
        <p:scale>
          <a:sx n="94" d="100"/>
          <a:sy n="94" d="100"/>
        </p:scale>
        <p:origin x="232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89D94-0D78-B44A-A843-C1B041E83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Experiments </a:t>
            </a:r>
            <a:r>
              <a:rPr lang="en-US" sz="1200" dirty="0"/>
              <a:t>and</a:t>
            </a:r>
            <a:r>
              <a:rPr lang="en-US" dirty="0"/>
              <a:t> hypotheses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E7DD1C-953A-D842-981C-D8CB4746A9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09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F0930-5676-D749-B6FA-73BF05D08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74E568D-8C4E-9B44-8A99-628DC0526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7857" y="-1040642"/>
            <a:ext cx="8011235" cy="8175008"/>
          </a:xfrm>
        </p:spPr>
      </p:pic>
    </p:spTree>
    <p:extLst>
      <p:ext uri="{BB962C8B-B14F-4D97-AF65-F5344CB8AC3E}">
        <p14:creationId xmlns:p14="http://schemas.microsoft.com/office/powerpoint/2010/main" val="340889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E173F-7DF5-0645-B838-241EFF7D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8B2827-FA73-F545-81C7-329B2EADC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Hypothesis/ research question</a:t>
            </a:r>
          </a:p>
          <a:p>
            <a:r>
              <a:rPr lang="en-US" dirty="0"/>
              <a:t>2.  An experiment</a:t>
            </a:r>
          </a:p>
          <a:p>
            <a:pPr marL="0" indent="0">
              <a:buNone/>
            </a:pPr>
            <a:r>
              <a:rPr lang="en-US" dirty="0"/>
              <a:t>          - groups (experimental vs control)</a:t>
            </a:r>
          </a:p>
          <a:p>
            <a:pPr marL="0" indent="0">
              <a:buNone/>
            </a:pPr>
            <a:r>
              <a:rPr lang="en-US" dirty="0"/>
              <a:t>          - tests (pre vs post)</a:t>
            </a:r>
          </a:p>
          <a:p>
            <a:pPr marL="0" indent="0">
              <a:buNone/>
            </a:pPr>
            <a:r>
              <a:rPr lang="en-US" dirty="0"/>
              <a:t>3. Results</a:t>
            </a:r>
          </a:p>
          <a:p>
            <a:pPr marL="0" indent="0">
              <a:buNone/>
            </a:pPr>
            <a:r>
              <a:rPr lang="en-US" dirty="0"/>
              <a:t>          - statistics</a:t>
            </a:r>
          </a:p>
          <a:p>
            <a:pPr marL="0" indent="0">
              <a:buNone/>
            </a:pPr>
            <a:r>
              <a:rPr lang="en-US" dirty="0"/>
              <a:t>          - correlation</a:t>
            </a:r>
          </a:p>
          <a:p>
            <a:pPr marL="0" indent="0">
              <a:buNone/>
            </a:pPr>
            <a:r>
              <a:rPr lang="en-US" dirty="0"/>
              <a:t>          - significance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57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6E235-36A5-0848-B7FC-45BC9D8C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Hipothesis</a:t>
            </a:r>
            <a:r>
              <a:rPr lang="en-US" dirty="0"/>
              <a:t> vs Research Question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B55CBA-E4CA-3746-8F8C-12265C5F4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learning foreign words</a:t>
            </a:r>
          </a:p>
          <a:p>
            <a:r>
              <a:rPr lang="en-US" dirty="0"/>
              <a:t>Research question:</a:t>
            </a:r>
          </a:p>
          <a:p>
            <a:r>
              <a:rPr lang="en-US" dirty="0"/>
              <a:t>Hypothesis A</a:t>
            </a:r>
          </a:p>
          <a:p>
            <a:r>
              <a:rPr lang="en-US" dirty="0"/>
              <a:t>Hypothesis B (alternative to A)</a:t>
            </a:r>
          </a:p>
          <a:p>
            <a:r>
              <a:rPr lang="en-US" dirty="0"/>
              <a:t>Hypothesis C ( Null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09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9E802-AE33-9C47-97AC-77926807D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2A3B41-4322-E842-95E2-7A6DBB343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Are some phonemes easier to learn/teach then others?</a:t>
            </a:r>
          </a:p>
          <a:p>
            <a:r>
              <a:rPr lang="en-US" dirty="0"/>
              <a:t>2) Are </a:t>
            </a:r>
            <a:r>
              <a:rPr lang="en-US" dirty="0" err="1"/>
              <a:t>segmentals</a:t>
            </a:r>
            <a:r>
              <a:rPr lang="en-US" dirty="0"/>
              <a:t> easier to teach/learn than </a:t>
            </a:r>
            <a:r>
              <a:rPr lang="en-US" dirty="0" err="1"/>
              <a:t>suprasegmentals</a:t>
            </a:r>
            <a:r>
              <a:rPr lang="en-US" dirty="0"/>
              <a:t>?</a:t>
            </a:r>
          </a:p>
          <a:p>
            <a:r>
              <a:rPr lang="en-US" dirty="0"/>
              <a:t>3) Does the variant you teach affect pronunciation?</a:t>
            </a:r>
          </a:p>
          <a:p>
            <a:r>
              <a:rPr lang="en-US" dirty="0"/>
              <a:t>4) Can… improve your pronunciation?</a:t>
            </a:r>
          </a:p>
          <a:p>
            <a:r>
              <a:rPr lang="en-US" dirty="0"/>
              <a:t>5) Do Czech ESL students need special methods to learn pronunciation?</a:t>
            </a:r>
          </a:p>
          <a:p>
            <a:r>
              <a:rPr lang="en-US" dirty="0"/>
              <a:t>6) Do we have to teach ESL students pronunciation?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27610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68</TotalTime>
  <Words>138</Words>
  <Application>Microsoft Macintosh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Галерея</vt:lpstr>
      <vt:lpstr>Experiments and hypotheses</vt:lpstr>
      <vt:lpstr>Презентация PowerPoint</vt:lpstr>
      <vt:lpstr>Procedure </vt:lpstr>
      <vt:lpstr>Hipothesis vs Research Question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and hipothesis</dc:title>
  <dc:creator>A tymbay</dc:creator>
  <cp:lastModifiedBy>A tymbay</cp:lastModifiedBy>
  <cp:revision>5</cp:revision>
  <dcterms:created xsi:type="dcterms:W3CDTF">2021-01-11T11:55:55Z</dcterms:created>
  <dcterms:modified xsi:type="dcterms:W3CDTF">2021-01-11T13:03:56Z</dcterms:modified>
</cp:coreProperties>
</file>