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21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29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7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6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06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39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1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90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8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20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397AC-0A88-409E-A6A9-F6963467DD8C}" type="datetimeFigureOut">
              <a:rPr lang="cs-CZ" smtClean="0"/>
              <a:t>30.10.2020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DE68-D81C-470B-A045-25F0FE46FA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7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152297" y="1589828"/>
            <a:ext cx="5052811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Konzert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Theater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stattgefunden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608901" y="2483370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geschrieben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79486" y="3477038"/>
            <a:ext cx="4838700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Süden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stark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geregnet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325963" y="-144908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gut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gekonnt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96562" y="2821735"/>
            <a:ext cx="5344732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zufällig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Hauptstraße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begegnet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02121" y="5034611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kurz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getroffen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008025" y="5405155"/>
            <a:ext cx="4775915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gefreut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52854" y="7141840"/>
            <a:ext cx="4773768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fest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Unterstützung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gerechnet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564728" y="6239692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Ihrem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Vater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fest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vertraut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74209" y="432043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geblieben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739974" y="4002674"/>
            <a:ext cx="4043966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abend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gewesen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074220" y="7389544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geschlafen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608901" y="4748108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alte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Wohnung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losgeworden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899236" y="3778208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Risiko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eingegangen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82620" y="1852144"/>
            <a:ext cx="635867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Autobahn nach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Köln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schnell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gefahren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107185" y="752042"/>
            <a:ext cx="5628068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schnelle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Entscheidung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angekommen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470324" y="1372688"/>
            <a:ext cx="5113180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___ um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schwieriges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gegangen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928596" y="1060984"/>
            <a:ext cx="4838700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natürlich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Schwierigkeiten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gegeben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739974" y="3136427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Gartenabfälle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verbrannt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899236" y="6492629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Autofahrt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gut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begonnen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952854" y="6939914"/>
            <a:ext cx="5123643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gestern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angefangen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940411" y="5754424"/>
            <a:ext cx="6199033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___ den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Wagen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vorsichtig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Garage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gefahren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449683" y="124411"/>
            <a:ext cx="4943072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Monika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Jahr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stark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abgenommen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739974" y="6033192"/>
            <a:ext cx="4043966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Atmung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eingesetzt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206706" y="6686977"/>
            <a:ext cx="5439444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Konferenz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gut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geklappt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809338" y="2198672"/>
            <a:ext cx="5643093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seinem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Geburtstag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etwas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Unerwartetes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passiert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070502" y="4370783"/>
            <a:ext cx="5032419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Gärtner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___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Gartenabfälle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verbrannt</a:t>
            </a:r>
            <a:endParaRPr lang="cs-CZ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906613" y="58427"/>
            <a:ext cx="2067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HABEN</a:t>
            </a:r>
            <a:endParaRPr lang="cs-CZ" sz="2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8646150" y="5924"/>
            <a:ext cx="2067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SEIN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311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205</Words>
  <Application>Microsoft Office PowerPoint</Application>
  <PresentationFormat>Širokoúhlá obrazovka</PresentationFormat>
  <Paragraphs>29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Čeřovská</dc:creator>
  <cp:lastModifiedBy>Martina Čeřovská</cp:lastModifiedBy>
  <cp:revision>5</cp:revision>
  <dcterms:created xsi:type="dcterms:W3CDTF">2020-10-03T10:22:54Z</dcterms:created>
  <dcterms:modified xsi:type="dcterms:W3CDTF">2020-10-30T12:58:01Z</dcterms:modified>
</cp:coreProperties>
</file>