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6" r:id="rId3"/>
    <p:sldId id="267" r:id="rId4"/>
    <p:sldId id="258" r:id="rId5"/>
    <p:sldId id="260" r:id="rId6"/>
    <p:sldId id="261" r:id="rId7"/>
    <p:sldId id="264" r:id="rId8"/>
    <p:sldId id="265" r:id="rId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1A2F0-636A-46DD-8EFC-DEBF62E99B77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B6396-A673-4E04-9CEA-E4120E785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700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89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51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85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0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5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37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38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11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28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23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77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D952-ECA7-4E44-B088-841AC6758D56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3A75-776A-466E-B3DB-A0A287A9CA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1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NKO1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latin typeface="Bahnschrift SemiLight" panose="020B0502040204020203" pitchFamily="34" charset="0"/>
              </a:rPr>
              <a:t>WIR SPRECHEN GERN DEUTSCH</a:t>
            </a:r>
            <a:endParaRPr lang="cs-CZ" sz="3600" dirty="0">
              <a:solidFill>
                <a:srgbClr val="00B0F0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2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Wir</a:t>
            </a:r>
            <a:r>
              <a:rPr lang="cs-CZ" dirty="0"/>
              <a:t> </a:t>
            </a:r>
            <a:r>
              <a:rPr lang="cs-CZ" dirty="0" err="1" smtClean="0"/>
              <a:t>lernen</a:t>
            </a:r>
            <a:r>
              <a:rPr lang="cs-CZ" dirty="0" smtClean="0"/>
              <a:t> </a:t>
            </a:r>
            <a:r>
              <a:rPr lang="cs-CZ" dirty="0" err="1" smtClean="0"/>
              <a:t>uns</a:t>
            </a:r>
            <a:r>
              <a:rPr lang="cs-CZ" dirty="0" smtClean="0"/>
              <a:t> </a:t>
            </a:r>
            <a:r>
              <a:rPr lang="cs-CZ" dirty="0" err="1" smtClean="0"/>
              <a:t>kennen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err="1" smtClean="0"/>
              <a:t>Namen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Bewegung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1196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Wir</a:t>
            </a:r>
            <a:r>
              <a:rPr lang="cs-CZ" dirty="0"/>
              <a:t> </a:t>
            </a:r>
            <a:r>
              <a:rPr lang="cs-CZ" dirty="0" err="1" smtClean="0"/>
              <a:t>lernen</a:t>
            </a:r>
            <a:r>
              <a:rPr lang="cs-CZ" dirty="0" smtClean="0"/>
              <a:t> </a:t>
            </a:r>
            <a:r>
              <a:rPr lang="cs-CZ" dirty="0" err="1" smtClean="0"/>
              <a:t>uns</a:t>
            </a:r>
            <a:r>
              <a:rPr lang="cs-CZ" dirty="0" smtClean="0"/>
              <a:t> </a:t>
            </a:r>
            <a:r>
              <a:rPr lang="cs-CZ" dirty="0" err="1" smtClean="0"/>
              <a:t>kennen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err="1" smtClean="0"/>
              <a:t>Namen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Bewegung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err="1" smtClean="0"/>
              <a:t>Drei</a:t>
            </a:r>
            <a:r>
              <a:rPr lang="cs-CZ" dirty="0" smtClean="0"/>
              <a:t> </a:t>
            </a:r>
            <a:r>
              <a:rPr lang="cs-CZ" dirty="0" err="1" smtClean="0"/>
              <a:t>Dinge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32653" y="3808550"/>
            <a:ext cx="92559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500"/>
              </a:spcAft>
            </a:pP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„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Nachdem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Sie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dies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gelesen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haben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,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stellen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Sie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sich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einer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Person vor,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die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Sie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noch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nicht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kennen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.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Bitten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Sie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diese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Person,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drei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Dinge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aufzuzählen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,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die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sie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im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smtClean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Kurs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lernen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möchte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.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Viel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 </a:t>
            </a:r>
            <a:r>
              <a:rPr lang="cs-CZ" sz="3200" spc="15" dirty="0" err="1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Spaß</a:t>
            </a:r>
            <a:r>
              <a:rPr lang="cs-CZ" sz="3200" spc="15" dirty="0">
                <a:solidFill>
                  <a:srgbClr val="34465A"/>
                </a:solidFill>
                <a:latin typeface="Sagitarius Signature"/>
                <a:ea typeface="Times New Roman" panose="02020603050405020304" pitchFamily="18" charset="0"/>
              </a:rPr>
              <a:t>!“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1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chemeClr val="accent6">
                    <a:lumMod val="75000"/>
                  </a:schemeClr>
                </a:solidFill>
              </a:rPr>
              <a:t>Bedingungen</a:t>
            </a:r>
            <a:r>
              <a:rPr lang="cs-CZ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accent6">
                    <a:lumMod val="75000"/>
                  </a:schemeClr>
                </a:solidFill>
              </a:rPr>
              <a:t>für</a:t>
            </a:r>
            <a:r>
              <a:rPr lang="cs-CZ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accent6">
                    <a:lumMod val="75000"/>
                  </a:schemeClr>
                </a:solidFill>
              </a:rPr>
              <a:t>das</a:t>
            </a:r>
            <a:r>
              <a:rPr lang="cs-CZ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75000"/>
                  </a:schemeClr>
                </a:solidFill>
              </a:rPr>
              <a:t>Testat</a:t>
            </a:r>
            <a:endParaRPr lang="cs-CZ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Vorbereitung</a:t>
            </a:r>
            <a:r>
              <a:rPr lang="cs-CZ" dirty="0" smtClean="0"/>
              <a:t> + </a:t>
            </a:r>
            <a:r>
              <a:rPr lang="cs-CZ" dirty="0" err="1" smtClean="0"/>
              <a:t>Durchführung</a:t>
            </a:r>
            <a:r>
              <a:rPr lang="cs-CZ" dirty="0" smtClean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Konversationsstunde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/>
              <a:t>sprechen</a:t>
            </a:r>
            <a:r>
              <a:rPr lang="cs-CZ" dirty="0"/>
              <a:t>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Thema</a:t>
            </a:r>
            <a:r>
              <a:rPr lang="cs-CZ" dirty="0"/>
              <a:t> </a:t>
            </a:r>
            <a:r>
              <a:rPr lang="cs-CZ" dirty="0" err="1"/>
              <a:t>Ihrer</a:t>
            </a:r>
            <a:r>
              <a:rPr lang="cs-CZ" dirty="0"/>
              <a:t> </a:t>
            </a:r>
            <a:r>
              <a:rPr lang="cs-CZ" dirty="0" err="1"/>
              <a:t>Wahl</a:t>
            </a: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Wie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Moderation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Seminar</a:t>
            </a:r>
            <a:r>
              <a:rPr lang="cs-CZ" dirty="0" smtClean="0"/>
              <a:t> (ca 45 Min.)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Moderationsplan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Planen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Schritte</a:t>
            </a:r>
            <a:r>
              <a:rPr lang="cs-CZ" dirty="0" smtClean="0"/>
              <a:t> (ca.3-4) </a:t>
            </a:r>
            <a:r>
              <a:rPr lang="cs-CZ" dirty="0" err="1" smtClean="0"/>
              <a:t>Ihrer</a:t>
            </a:r>
            <a:r>
              <a:rPr lang="cs-CZ" dirty="0" smtClean="0"/>
              <a:t> </a:t>
            </a:r>
            <a:r>
              <a:rPr lang="cs-CZ" dirty="0" err="1" smtClean="0"/>
              <a:t>Moderation</a:t>
            </a:r>
            <a:r>
              <a:rPr lang="cs-CZ" dirty="0" smtClean="0"/>
              <a:t> </a:t>
            </a:r>
            <a:r>
              <a:rPr lang="cs-CZ" dirty="0" err="1" smtClean="0"/>
              <a:t>inkl</a:t>
            </a:r>
            <a:r>
              <a:rPr lang="cs-CZ" dirty="0" smtClean="0"/>
              <a:t>. </a:t>
            </a:r>
            <a:r>
              <a:rPr lang="cs-CZ" dirty="0" err="1" smtClean="0"/>
              <a:t>Sozialformen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Partnerarbeit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Gruppenarbeit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Einzelarbeit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Plenum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dirty="0" err="1" smtClean="0"/>
              <a:t>Geplante</a:t>
            </a:r>
            <a:r>
              <a:rPr lang="cs-CZ" dirty="0" smtClean="0"/>
              <a:t> </a:t>
            </a:r>
            <a:r>
              <a:rPr lang="cs-CZ" dirty="0" err="1" smtClean="0"/>
              <a:t>Zeit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einzelne</a:t>
            </a:r>
            <a:r>
              <a:rPr lang="cs-CZ" dirty="0" smtClean="0"/>
              <a:t> </a:t>
            </a:r>
            <a:r>
              <a:rPr lang="cs-CZ" dirty="0" err="1" smtClean="0"/>
              <a:t>Schritte</a:t>
            </a:r>
            <a:r>
              <a:rPr lang="cs-CZ" dirty="0" smtClean="0"/>
              <a:t>/</a:t>
            </a:r>
            <a:r>
              <a:rPr lang="cs-CZ" dirty="0" err="1" smtClean="0"/>
              <a:t>Aktivitäten</a:t>
            </a:r>
            <a:endParaRPr lang="cs-CZ" dirty="0" smtClean="0"/>
          </a:p>
          <a:p>
            <a:r>
              <a:rPr lang="cs-CZ" dirty="0" err="1" smtClean="0"/>
              <a:t>Verweise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Materialien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Videos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, Texte…)</a:t>
            </a:r>
          </a:p>
          <a:p>
            <a:r>
              <a:rPr lang="cs-CZ" dirty="0" err="1" smtClean="0"/>
              <a:t>Bereiten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(</a:t>
            </a:r>
            <a:r>
              <a:rPr lang="cs-CZ" dirty="0" err="1" smtClean="0"/>
              <a:t>Diskussions</a:t>
            </a:r>
            <a:r>
              <a:rPr lang="cs-CZ" dirty="0" smtClean="0"/>
              <a:t>)</a:t>
            </a:r>
            <a:r>
              <a:rPr lang="cs-CZ" dirty="0" err="1" smtClean="0"/>
              <a:t>aufgaben</a:t>
            </a:r>
            <a:r>
              <a:rPr lang="cs-CZ" dirty="0" smtClean="0"/>
              <a:t> vor 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(z. B.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Aufgabenstellungen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zum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Leseverstehen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…)</a:t>
            </a:r>
          </a:p>
          <a:p>
            <a:r>
              <a:rPr lang="cs-CZ" dirty="0" err="1" smtClean="0"/>
              <a:t>Formulieren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konkrete</a:t>
            </a:r>
            <a:r>
              <a:rPr lang="cs-CZ" dirty="0" smtClean="0"/>
              <a:t> </a:t>
            </a:r>
            <a:r>
              <a:rPr lang="cs-CZ" dirty="0" err="1" smtClean="0"/>
              <a:t>Fragen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stellen</a:t>
            </a:r>
            <a:r>
              <a:rPr lang="cs-CZ" dirty="0" smtClean="0"/>
              <a:t> </a:t>
            </a:r>
            <a:r>
              <a:rPr lang="cs-CZ" dirty="0" err="1" smtClean="0"/>
              <a:t>möchten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Vokabelliste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(ca. 10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Begriffe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) </a:t>
            </a:r>
            <a:r>
              <a:rPr lang="cs-CZ" dirty="0" smtClean="0"/>
              <a:t>– listen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Begriffe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Ihrem</a:t>
            </a:r>
            <a:r>
              <a:rPr lang="cs-CZ" dirty="0" smtClean="0"/>
              <a:t> </a:t>
            </a:r>
            <a:r>
              <a:rPr lang="cs-CZ" dirty="0" err="1" smtClean="0"/>
              <a:t>Thema</a:t>
            </a:r>
            <a:r>
              <a:rPr lang="cs-CZ" dirty="0" smtClean="0"/>
              <a:t> </a:t>
            </a:r>
            <a:r>
              <a:rPr lang="cs-CZ" dirty="0" err="1" smtClean="0"/>
              <a:t>zusammenhängen</a:t>
            </a:r>
            <a:r>
              <a:rPr lang="cs-CZ" dirty="0" smtClean="0"/>
              <a:t>. </a:t>
            </a: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Kollegen</a:t>
            </a:r>
            <a:r>
              <a:rPr lang="cs-CZ" dirty="0" smtClean="0"/>
              <a:t> </a:t>
            </a:r>
            <a:r>
              <a:rPr lang="cs-CZ" dirty="0" err="1" smtClean="0"/>
              <a:t>versuchen</a:t>
            </a:r>
            <a:r>
              <a:rPr lang="cs-CZ" dirty="0" smtClean="0"/>
              <a:t>, </a:t>
            </a:r>
            <a:r>
              <a:rPr lang="cs-CZ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Begriffe</a:t>
            </a:r>
            <a:r>
              <a:rPr lang="cs-CZ" dirty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semantisieren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(kann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am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Anfang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oder Ende der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Moderation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geplant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werden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cs-CZ" dirty="0" err="1" smtClean="0"/>
              <a:t>Erstellen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smtClean="0"/>
              <a:t>Arbeitsblatt.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4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Arbeitsblatt</a:t>
            </a:r>
            <a:r>
              <a:rPr lang="cs-CZ" dirty="0" smtClean="0"/>
              <a:t> </a:t>
            </a:r>
            <a:r>
              <a:rPr lang="cs-CZ" sz="2200" dirty="0" smtClean="0"/>
              <a:t>(kann </a:t>
            </a:r>
            <a:r>
              <a:rPr lang="cs-CZ" sz="2200" dirty="0" err="1" smtClean="0"/>
              <a:t>auch</a:t>
            </a:r>
            <a:r>
              <a:rPr lang="cs-CZ" sz="2200" dirty="0" smtClean="0"/>
              <a:t> </a:t>
            </a:r>
            <a:r>
              <a:rPr lang="cs-CZ" sz="2200" dirty="0" err="1" smtClean="0"/>
              <a:t>eine</a:t>
            </a:r>
            <a:r>
              <a:rPr lang="cs-CZ" sz="2200" dirty="0" smtClean="0"/>
              <a:t> PowerPoint-</a:t>
            </a:r>
            <a:r>
              <a:rPr lang="cs-CZ" sz="2200" dirty="0" err="1" smtClean="0"/>
              <a:t>Präsentation</a:t>
            </a:r>
            <a:r>
              <a:rPr lang="cs-CZ" sz="2200" dirty="0" smtClean="0"/>
              <a:t> </a:t>
            </a:r>
            <a:r>
              <a:rPr lang="cs-CZ" sz="2200" dirty="0" err="1" smtClean="0"/>
              <a:t>sein</a:t>
            </a:r>
            <a:r>
              <a:rPr lang="cs-CZ" sz="2200" dirty="0" smtClean="0"/>
              <a:t>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Name</a:t>
            </a:r>
            <a:endParaRPr lang="cs-CZ" dirty="0" smtClean="0"/>
          </a:p>
          <a:p>
            <a:r>
              <a:rPr lang="cs-CZ" dirty="0" err="1" smtClean="0"/>
              <a:t>Thema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/>
              <a:t>Verweise auf Materialien 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(Videos, Texte…)</a:t>
            </a:r>
          </a:p>
          <a:p>
            <a:r>
              <a:rPr lang="de-DE" dirty="0" smtClean="0"/>
              <a:t>Diskussionsaufgaben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(z.B. Aufgabenstellungen zum Leseverstehen…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r>
              <a:rPr lang="de-DE" dirty="0" smtClean="0">
                <a:solidFill>
                  <a:schemeClr val="bg1"/>
                </a:solidFill>
              </a:rPr>
              <a:t>die Sie stellen möchten.</a:t>
            </a:r>
          </a:p>
          <a:p>
            <a:r>
              <a:rPr lang="de-DE" dirty="0" smtClean="0"/>
              <a:t>Vokabelliste 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ca. 10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 Begriffe)</a:t>
            </a:r>
            <a:r>
              <a:rPr lang="de-DE" dirty="0" smtClean="0">
                <a:solidFill>
                  <a:schemeClr val="bg1"/>
                </a:solidFill>
              </a:rPr>
              <a:t>geplant werden)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Welches</a:t>
            </a:r>
            <a:r>
              <a:rPr lang="cs-CZ" dirty="0" smtClean="0"/>
              <a:t> </a:t>
            </a:r>
            <a:r>
              <a:rPr lang="cs-CZ" dirty="0" err="1" smtClean="0"/>
              <a:t>Thema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Themen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/>
              <a:t> </a:t>
            </a:r>
            <a:r>
              <a:rPr lang="cs-CZ" dirty="0" err="1" smtClean="0"/>
              <a:t>interessieren</a:t>
            </a:r>
            <a:endParaRPr lang="cs-CZ" dirty="0" smtClean="0"/>
          </a:p>
          <a:p>
            <a:r>
              <a:rPr lang="cs-CZ" dirty="0" err="1"/>
              <a:t>a</a:t>
            </a:r>
            <a:r>
              <a:rPr lang="cs-CZ" dirty="0" err="1" smtClean="0"/>
              <a:t>ktuelle</a:t>
            </a:r>
            <a:r>
              <a:rPr lang="cs-CZ" dirty="0" smtClean="0"/>
              <a:t> </a:t>
            </a:r>
            <a:r>
              <a:rPr lang="cs-CZ" dirty="0" err="1" smtClean="0"/>
              <a:t>Themen</a:t>
            </a:r>
            <a:endParaRPr lang="cs-CZ" dirty="0" smtClean="0"/>
          </a:p>
          <a:p>
            <a:r>
              <a:rPr lang="cs-CZ" dirty="0" err="1"/>
              <a:t>h</a:t>
            </a:r>
            <a:r>
              <a:rPr lang="cs-CZ" dirty="0" err="1" smtClean="0"/>
              <a:t>eiße</a:t>
            </a:r>
            <a:r>
              <a:rPr lang="cs-CZ" dirty="0" smtClean="0"/>
              <a:t> </a:t>
            </a:r>
            <a:r>
              <a:rPr lang="cs-CZ" dirty="0" err="1" smtClean="0"/>
              <a:t>Themen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r>
              <a:rPr lang="cs-CZ" dirty="0" err="1" smtClean="0"/>
              <a:t>Einige</a:t>
            </a:r>
            <a:r>
              <a:rPr lang="cs-CZ" dirty="0" smtClean="0"/>
              <a:t> </a:t>
            </a:r>
            <a:r>
              <a:rPr lang="cs-CZ" dirty="0" err="1" smtClean="0"/>
              <a:t>Beispiele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dem </a:t>
            </a:r>
            <a:r>
              <a:rPr lang="cs-CZ" dirty="0" err="1" smtClean="0"/>
              <a:t>letzten</a:t>
            </a:r>
            <a:r>
              <a:rPr lang="cs-CZ" dirty="0" smtClean="0"/>
              <a:t> </a:t>
            </a:r>
            <a:r>
              <a:rPr lang="cs-CZ" dirty="0" err="1" smtClean="0"/>
              <a:t>Jahr</a:t>
            </a:r>
            <a:r>
              <a:rPr lang="cs-CZ" dirty="0"/>
              <a:t>:</a:t>
            </a:r>
            <a:endParaRPr lang="cs-CZ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Einfluss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sozialer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Netzwerke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auf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die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psychische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Gesundheit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cs-CZ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Lebensstile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die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wir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nicht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verfolgen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Deutsche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Belletristik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heute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3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Gruppenarbeit</a:t>
            </a:r>
            <a:r>
              <a:rPr lang="cs-CZ" dirty="0" smtClean="0"/>
              <a:t> – ca. 15 Min.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Listen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mögliche</a:t>
            </a:r>
            <a:r>
              <a:rPr lang="cs-CZ" dirty="0" smtClean="0"/>
              <a:t> </a:t>
            </a:r>
            <a:r>
              <a:rPr lang="cs-CZ" dirty="0" err="1" smtClean="0"/>
              <a:t>Themen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11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5955</TotalTime>
  <Words>289</Words>
  <Application>Microsoft Office PowerPoint</Application>
  <PresentationFormat>Širokoúhlá obrazovka</PresentationFormat>
  <Paragraphs>42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Bahnschrift SemiLight</vt:lpstr>
      <vt:lpstr>Calibri</vt:lpstr>
      <vt:lpstr>Calibri Light</vt:lpstr>
      <vt:lpstr>Sagitarius Signature</vt:lpstr>
      <vt:lpstr>Times New Roman</vt:lpstr>
      <vt:lpstr>Motiv Office</vt:lpstr>
      <vt:lpstr>NKO1</vt:lpstr>
      <vt:lpstr>Wir lernen uns kennen…</vt:lpstr>
      <vt:lpstr>Wir lernen uns kennen…</vt:lpstr>
      <vt:lpstr>Bedingungen für das Testat</vt:lpstr>
      <vt:lpstr>Zum Moderationsplan </vt:lpstr>
      <vt:lpstr>Zum Arbeitsblatt (kann auch eine PowerPoint-Präsentation sein)</vt:lpstr>
      <vt:lpstr>Welches Thema?</vt:lpstr>
      <vt:lpstr>Gruppenarbeit – ca. 15 Min.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NKO1/NK1N</dc:title>
  <dc:creator>Martina Čeřovská</dc:creator>
  <cp:lastModifiedBy>Martina Čeřovská</cp:lastModifiedBy>
  <cp:revision>41</cp:revision>
  <cp:lastPrinted>2021-02-22T16:10:53Z</cp:lastPrinted>
  <dcterms:created xsi:type="dcterms:W3CDTF">2021-02-19T14:08:41Z</dcterms:created>
  <dcterms:modified xsi:type="dcterms:W3CDTF">2023-03-01T09:55:53Z</dcterms:modified>
</cp:coreProperties>
</file>