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47"/>
  </p:notesMasterIdLst>
  <p:sldIdLst>
    <p:sldId id="256" r:id="rId4"/>
    <p:sldId id="344" r:id="rId5"/>
    <p:sldId id="349" r:id="rId6"/>
    <p:sldId id="309" r:id="rId7"/>
    <p:sldId id="318" r:id="rId8"/>
    <p:sldId id="348" r:id="rId9"/>
    <p:sldId id="257" r:id="rId10"/>
    <p:sldId id="350" r:id="rId11"/>
    <p:sldId id="375" r:id="rId12"/>
    <p:sldId id="377" r:id="rId13"/>
    <p:sldId id="368" r:id="rId14"/>
    <p:sldId id="351" r:id="rId15"/>
    <p:sldId id="353" r:id="rId16"/>
    <p:sldId id="365" r:id="rId17"/>
    <p:sldId id="366" r:id="rId18"/>
    <p:sldId id="352" r:id="rId19"/>
    <p:sldId id="376" r:id="rId20"/>
    <p:sldId id="354" r:id="rId21"/>
    <p:sldId id="355" r:id="rId22"/>
    <p:sldId id="356" r:id="rId23"/>
    <p:sldId id="357" r:id="rId24"/>
    <p:sldId id="369" r:id="rId25"/>
    <p:sldId id="370" r:id="rId26"/>
    <p:sldId id="371" r:id="rId27"/>
    <p:sldId id="372" r:id="rId28"/>
    <p:sldId id="373" r:id="rId29"/>
    <p:sldId id="374" r:id="rId30"/>
    <p:sldId id="384" r:id="rId31"/>
    <p:sldId id="385" r:id="rId32"/>
    <p:sldId id="358" r:id="rId33"/>
    <p:sldId id="359" r:id="rId34"/>
    <p:sldId id="360" r:id="rId35"/>
    <p:sldId id="361" r:id="rId36"/>
    <p:sldId id="362" r:id="rId37"/>
    <p:sldId id="363" r:id="rId38"/>
    <p:sldId id="379" r:id="rId39"/>
    <p:sldId id="380" r:id="rId40"/>
    <p:sldId id="381" r:id="rId41"/>
    <p:sldId id="382" r:id="rId42"/>
    <p:sldId id="383" r:id="rId43"/>
    <p:sldId id="378" r:id="rId44"/>
    <p:sldId id="364" r:id="rId45"/>
    <p:sldId id="36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2515" autoAdjust="0"/>
  </p:normalViewPr>
  <p:slideViewPr>
    <p:cSldViewPr snapToGrid="0" showGuides="1">
      <p:cViewPr varScale="1">
        <p:scale>
          <a:sx n="79" d="100"/>
          <a:sy n="79" d="100"/>
        </p:scale>
        <p:origin x="84" y="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9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6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2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2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5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683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D0723-F43A-4695-9234-094961E183CC}" type="datetime1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67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3" r:id="rId10"/>
    <p:sldLayoutId id="2147483685" r:id="rId11"/>
    <p:sldLayoutId id="2147483686" r:id="rId12"/>
    <p:sldLayoutId id="2147483689" r:id="rId13"/>
    <p:sldLayoutId id="2147483687" r:id="rId14"/>
    <p:sldLayoutId id="2147483688" r:id="rId15"/>
    <p:sldLayoutId id="2147483671" r:id="rId16"/>
    <p:sldLayoutId id="2147483672" r:id="rId17"/>
    <p:sldLayoutId id="2147483693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8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mit.edu/topic/tissue-engineering" TargetMode="External"/><Relationship Id="rId7" Type="http://schemas.openxmlformats.org/officeDocument/2006/relationships/image" Target="../media/image8.emf"/><Relationship Id="rId2" Type="http://schemas.openxmlformats.org/officeDocument/2006/relationships/hyperlink" Target="https://www.nature.com/subjects/tissue-engineering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news-medical.net/?tag=/Tissue-Engineer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Mk08QtMhXE" TargetMode="External"/><Relationship Id="rId2" Type="http://schemas.openxmlformats.org/officeDocument/2006/relationships/hyperlink" Target="https://www.youtube.com/watch?v=SdK6fiIbt4M" TargetMode="Externa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9344" y="3234750"/>
            <a:ext cx="6400800" cy="746883"/>
          </a:xfrm>
        </p:spPr>
        <p:txBody>
          <a:bodyPr>
            <a:normAutofit fontScale="92500"/>
          </a:bodyPr>
          <a:lstStyle/>
          <a:p>
            <a:r>
              <a:rPr lang="cs-CZ" b="1">
                <a:solidFill>
                  <a:srgbClr val="7030A0"/>
                </a:solidFill>
              </a:rPr>
              <a:t>Přednáška 1: Úvod </a:t>
            </a:r>
            <a:r>
              <a:rPr lang="cs-CZ" b="1" dirty="0">
                <a:solidFill>
                  <a:srgbClr val="7030A0"/>
                </a:solidFill>
              </a:rPr>
              <a:t>do tkáňového inženýrství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939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i="1" dirty="0">
                <a:solidFill>
                  <a:schemeClr val="tx1"/>
                </a:solidFill>
              </a:rPr>
              <a:t>Ing. Markéta Klíčová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24" y="2579065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0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180502" y="1515051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6" name="Obrázek 15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39" y="5708207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70" y="5746307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83DC59-EE83-45B3-A656-8F1C9D66D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1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Takže co je k tomu potřeba?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12841" y="2034074"/>
            <a:ext cx="57663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latin typeface="Georgia" panose="02040502050405020303" pitchFamily="18" charset="0"/>
              </a:rPr>
              <a:t>Představte si, že uměle pěstujete nový orgán v laboratoři. Z čeho byste ho vyrobili?</a:t>
            </a:r>
          </a:p>
        </p:txBody>
      </p:sp>
      <p:grpSp>
        <p:nvGrpSpPr>
          <p:cNvPr id="8" name="Group 81">
            <a:extLst>
              <a:ext uri="{FF2B5EF4-FFF2-40B4-BE49-F238E27FC236}">
                <a16:creationId xmlns:a16="http://schemas.microsoft.com/office/drawing/2014/main" id="{7DE1C454-525F-405B-940B-03C26091CD97}"/>
              </a:ext>
            </a:extLst>
          </p:cNvPr>
          <p:cNvGrpSpPr/>
          <p:nvPr/>
        </p:nvGrpSpPr>
        <p:grpSpPr>
          <a:xfrm>
            <a:off x="5259242" y="3695373"/>
            <a:ext cx="1673517" cy="1806462"/>
            <a:chOff x="637661" y="1235302"/>
            <a:chExt cx="4747140" cy="5124256"/>
          </a:xfrm>
        </p:grpSpPr>
        <p:sp>
          <p:nvSpPr>
            <p:cNvPr id="9" name="Freeform 1">
              <a:extLst>
                <a:ext uri="{FF2B5EF4-FFF2-40B4-BE49-F238E27FC236}">
                  <a16:creationId xmlns:a16="http://schemas.microsoft.com/office/drawing/2014/main" id="{E9696AFC-B275-4A60-87F9-B2FC5E2DA229}"/>
                </a:ext>
              </a:extLst>
            </p:cNvPr>
            <p:cNvSpPr/>
            <p:nvPr/>
          </p:nvSpPr>
          <p:spPr>
            <a:xfrm flipH="1">
              <a:off x="637661" y="1235302"/>
              <a:ext cx="4747140" cy="5124256"/>
            </a:xfrm>
            <a:custGeom>
              <a:avLst/>
              <a:gdLst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222636 w 3132814"/>
                <a:gd name="connsiteY8" fmla="*/ 1637969 h 4540195"/>
                <a:gd name="connsiteX9" fmla="*/ 548640 w 3132814"/>
                <a:gd name="connsiteY9" fmla="*/ 1160890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206733 w 3132814"/>
                <a:gd name="connsiteY8" fmla="*/ 1590262 h 4540195"/>
                <a:gd name="connsiteX9" fmla="*/ 548640 w 3132814"/>
                <a:gd name="connsiteY9" fmla="*/ 1160890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206733 w 3132814"/>
                <a:gd name="connsiteY8" fmla="*/ 1590262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70877 w 3132814"/>
                <a:gd name="connsiteY2" fmla="*/ 2618650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70877 w 3132814"/>
                <a:gd name="connsiteY2" fmla="*/ 2618650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70877 w 3132814"/>
                <a:gd name="connsiteY2" fmla="*/ 2618650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64523 w 3132814"/>
                <a:gd name="connsiteY10" fmla="*/ 7420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64523 w 3132814"/>
                <a:gd name="connsiteY10" fmla="*/ 7420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64523 w 3132814"/>
                <a:gd name="connsiteY10" fmla="*/ 7420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36279 w 3132814"/>
                <a:gd name="connsiteY10" fmla="*/ 7067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36279 w 3132814"/>
                <a:gd name="connsiteY10" fmla="*/ 7067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128457 h 4575595"/>
                <a:gd name="connsiteX1" fmla="*/ 1170592 w 3132814"/>
                <a:gd name="connsiteY1" fmla="*/ 2709709 h 4575595"/>
                <a:gd name="connsiteX2" fmla="*/ 460285 w 3132814"/>
                <a:gd name="connsiteY2" fmla="*/ 2671702 h 4575595"/>
                <a:gd name="connsiteX3" fmla="*/ 481530 w 3132814"/>
                <a:gd name="connsiteY3" fmla="*/ 2285649 h 4575595"/>
                <a:gd name="connsiteX4" fmla="*/ 389583 w 3132814"/>
                <a:gd name="connsiteY4" fmla="*/ 2173411 h 4575595"/>
                <a:gd name="connsiteX5" fmla="*/ 548609 w 3132814"/>
                <a:gd name="connsiteY5" fmla="*/ 2049782 h 4575595"/>
                <a:gd name="connsiteX6" fmla="*/ 353419 w 3132814"/>
                <a:gd name="connsiteY6" fmla="*/ 1975580 h 4575595"/>
                <a:gd name="connsiteX7" fmla="*/ 460285 w 3132814"/>
                <a:gd name="connsiteY7" fmla="*/ 1770565 h 4575595"/>
                <a:gd name="connsiteX8" fmla="*/ 189081 w 3132814"/>
                <a:gd name="connsiteY8" fmla="*/ 1639784 h 4575595"/>
                <a:gd name="connsiteX9" fmla="*/ 555701 w 3132814"/>
                <a:gd name="connsiteY9" fmla="*/ 1182169 h 4575595"/>
                <a:gd name="connsiteX10" fmla="*/ 1036279 w 3132814"/>
                <a:gd name="connsiteY10" fmla="*/ 106072 h 4575595"/>
                <a:gd name="connsiteX11" fmla="*/ 2226365 w 3132814"/>
                <a:gd name="connsiteY11" fmla="*/ 35400 h 4575595"/>
                <a:gd name="connsiteX12" fmla="*/ 3132814 w 3132814"/>
                <a:gd name="connsiteY12" fmla="*/ 1299657 h 4575595"/>
                <a:gd name="connsiteX13" fmla="*/ 2520563 w 3132814"/>
                <a:gd name="connsiteY13" fmla="*/ 2229960 h 4575595"/>
                <a:gd name="connsiteX14" fmla="*/ 2433099 w 3132814"/>
                <a:gd name="connsiteY14" fmla="*/ 3120506 h 4575595"/>
                <a:gd name="connsiteX15" fmla="*/ 1375576 w 3132814"/>
                <a:gd name="connsiteY15" fmla="*/ 3549876 h 4575595"/>
                <a:gd name="connsiteX16" fmla="*/ 1558456 w 3132814"/>
                <a:gd name="connsiteY16" fmla="*/ 3064847 h 4575595"/>
                <a:gd name="connsiteX17" fmla="*/ 2425148 w 3132814"/>
                <a:gd name="connsiteY17" fmla="*/ 3518071 h 4575595"/>
                <a:gd name="connsiteX18" fmla="*/ 1335819 w 3132814"/>
                <a:gd name="connsiteY18" fmla="*/ 3732756 h 4575595"/>
                <a:gd name="connsiteX19" fmla="*/ 1319916 w 3132814"/>
                <a:gd name="connsiteY19" fmla="*/ 3446510 h 4575595"/>
                <a:gd name="connsiteX20" fmla="*/ 2496709 w 3132814"/>
                <a:gd name="connsiteY20" fmla="*/ 3756610 h 4575595"/>
                <a:gd name="connsiteX21" fmla="*/ 1502796 w 3132814"/>
                <a:gd name="connsiteY21" fmla="*/ 3979247 h 4575595"/>
                <a:gd name="connsiteX22" fmla="*/ 1391478 w 3132814"/>
                <a:gd name="connsiteY22" fmla="*/ 3788416 h 4575595"/>
                <a:gd name="connsiteX23" fmla="*/ 2456953 w 3132814"/>
                <a:gd name="connsiteY23" fmla="*/ 3931539 h 4575595"/>
                <a:gd name="connsiteX24" fmla="*/ 1757238 w 3132814"/>
                <a:gd name="connsiteY24" fmla="*/ 4209835 h 4575595"/>
                <a:gd name="connsiteX25" fmla="*/ 1876508 w 3132814"/>
                <a:gd name="connsiteY25" fmla="*/ 3971296 h 4575595"/>
                <a:gd name="connsiteX26" fmla="*/ 2250219 w 3132814"/>
                <a:gd name="connsiteY26" fmla="*/ 4209835 h 4575595"/>
                <a:gd name="connsiteX27" fmla="*/ 731520 w 3132814"/>
                <a:gd name="connsiteY27" fmla="*/ 4241640 h 4575595"/>
                <a:gd name="connsiteX28" fmla="*/ 636104 w 3132814"/>
                <a:gd name="connsiteY28" fmla="*/ 3859977 h 4575595"/>
                <a:gd name="connsiteX29" fmla="*/ 620202 w 3132814"/>
                <a:gd name="connsiteY29" fmla="*/ 4345007 h 4575595"/>
                <a:gd name="connsiteX30" fmla="*/ 508883 w 3132814"/>
                <a:gd name="connsiteY30" fmla="*/ 3677097 h 4575595"/>
                <a:gd name="connsiteX31" fmla="*/ 477078 w 3132814"/>
                <a:gd name="connsiteY31" fmla="*/ 4575595 h 4575595"/>
                <a:gd name="connsiteX32" fmla="*/ 389614 w 3132814"/>
                <a:gd name="connsiteY32" fmla="*/ 4130322 h 4575595"/>
                <a:gd name="connsiteX33" fmla="*/ 310101 w 3132814"/>
                <a:gd name="connsiteY33" fmla="*/ 4217786 h 4575595"/>
                <a:gd name="connsiteX34" fmla="*/ 0 w 3132814"/>
                <a:gd name="connsiteY34" fmla="*/ 4178030 h 4575595"/>
                <a:gd name="connsiteX0" fmla="*/ 1304014 w 3132814"/>
                <a:gd name="connsiteY0" fmla="*/ 3135260 h 4582398"/>
                <a:gd name="connsiteX1" fmla="*/ 1170592 w 3132814"/>
                <a:gd name="connsiteY1" fmla="*/ 2716512 h 4582398"/>
                <a:gd name="connsiteX2" fmla="*/ 460285 w 3132814"/>
                <a:gd name="connsiteY2" fmla="*/ 2678505 h 4582398"/>
                <a:gd name="connsiteX3" fmla="*/ 481530 w 3132814"/>
                <a:gd name="connsiteY3" fmla="*/ 2292452 h 4582398"/>
                <a:gd name="connsiteX4" fmla="*/ 389583 w 3132814"/>
                <a:gd name="connsiteY4" fmla="*/ 2180214 h 4582398"/>
                <a:gd name="connsiteX5" fmla="*/ 548609 w 3132814"/>
                <a:gd name="connsiteY5" fmla="*/ 2056585 h 4582398"/>
                <a:gd name="connsiteX6" fmla="*/ 353419 w 3132814"/>
                <a:gd name="connsiteY6" fmla="*/ 1982383 h 4582398"/>
                <a:gd name="connsiteX7" fmla="*/ 460285 w 3132814"/>
                <a:gd name="connsiteY7" fmla="*/ 1777368 h 4582398"/>
                <a:gd name="connsiteX8" fmla="*/ 189081 w 3132814"/>
                <a:gd name="connsiteY8" fmla="*/ 1646587 h 4582398"/>
                <a:gd name="connsiteX9" fmla="*/ 555701 w 3132814"/>
                <a:gd name="connsiteY9" fmla="*/ 1188972 h 4582398"/>
                <a:gd name="connsiteX10" fmla="*/ 1036279 w 3132814"/>
                <a:gd name="connsiteY10" fmla="*/ 112875 h 4582398"/>
                <a:gd name="connsiteX11" fmla="*/ 2265200 w 3132814"/>
                <a:gd name="connsiteY11" fmla="*/ 24551 h 4582398"/>
                <a:gd name="connsiteX12" fmla="*/ 3132814 w 3132814"/>
                <a:gd name="connsiteY12" fmla="*/ 1306460 h 4582398"/>
                <a:gd name="connsiteX13" fmla="*/ 2520563 w 3132814"/>
                <a:gd name="connsiteY13" fmla="*/ 2236763 h 4582398"/>
                <a:gd name="connsiteX14" fmla="*/ 2433099 w 3132814"/>
                <a:gd name="connsiteY14" fmla="*/ 3127309 h 4582398"/>
                <a:gd name="connsiteX15" fmla="*/ 1375576 w 3132814"/>
                <a:gd name="connsiteY15" fmla="*/ 3556679 h 4582398"/>
                <a:gd name="connsiteX16" fmla="*/ 1558456 w 3132814"/>
                <a:gd name="connsiteY16" fmla="*/ 3071650 h 4582398"/>
                <a:gd name="connsiteX17" fmla="*/ 2425148 w 3132814"/>
                <a:gd name="connsiteY17" fmla="*/ 3524874 h 4582398"/>
                <a:gd name="connsiteX18" fmla="*/ 1335819 w 3132814"/>
                <a:gd name="connsiteY18" fmla="*/ 3739559 h 4582398"/>
                <a:gd name="connsiteX19" fmla="*/ 1319916 w 3132814"/>
                <a:gd name="connsiteY19" fmla="*/ 3453313 h 4582398"/>
                <a:gd name="connsiteX20" fmla="*/ 2496709 w 3132814"/>
                <a:gd name="connsiteY20" fmla="*/ 3763413 h 4582398"/>
                <a:gd name="connsiteX21" fmla="*/ 1502796 w 3132814"/>
                <a:gd name="connsiteY21" fmla="*/ 3986050 h 4582398"/>
                <a:gd name="connsiteX22" fmla="*/ 1391478 w 3132814"/>
                <a:gd name="connsiteY22" fmla="*/ 3795219 h 4582398"/>
                <a:gd name="connsiteX23" fmla="*/ 2456953 w 3132814"/>
                <a:gd name="connsiteY23" fmla="*/ 3938342 h 4582398"/>
                <a:gd name="connsiteX24" fmla="*/ 1757238 w 3132814"/>
                <a:gd name="connsiteY24" fmla="*/ 4216638 h 4582398"/>
                <a:gd name="connsiteX25" fmla="*/ 1876508 w 3132814"/>
                <a:gd name="connsiteY25" fmla="*/ 3978099 h 4582398"/>
                <a:gd name="connsiteX26" fmla="*/ 2250219 w 3132814"/>
                <a:gd name="connsiteY26" fmla="*/ 4216638 h 4582398"/>
                <a:gd name="connsiteX27" fmla="*/ 731520 w 3132814"/>
                <a:gd name="connsiteY27" fmla="*/ 4248443 h 4582398"/>
                <a:gd name="connsiteX28" fmla="*/ 636104 w 3132814"/>
                <a:gd name="connsiteY28" fmla="*/ 3866780 h 4582398"/>
                <a:gd name="connsiteX29" fmla="*/ 620202 w 3132814"/>
                <a:gd name="connsiteY29" fmla="*/ 4351810 h 4582398"/>
                <a:gd name="connsiteX30" fmla="*/ 508883 w 3132814"/>
                <a:gd name="connsiteY30" fmla="*/ 3683900 h 4582398"/>
                <a:gd name="connsiteX31" fmla="*/ 477078 w 3132814"/>
                <a:gd name="connsiteY31" fmla="*/ 4582398 h 4582398"/>
                <a:gd name="connsiteX32" fmla="*/ 389614 w 3132814"/>
                <a:gd name="connsiteY32" fmla="*/ 4137125 h 4582398"/>
                <a:gd name="connsiteX33" fmla="*/ 310101 w 3132814"/>
                <a:gd name="connsiteY33" fmla="*/ 4224589 h 4582398"/>
                <a:gd name="connsiteX34" fmla="*/ 0 w 3132814"/>
                <a:gd name="connsiteY34" fmla="*/ 4184833 h 4582398"/>
                <a:gd name="connsiteX0" fmla="*/ 1304014 w 3132814"/>
                <a:gd name="connsiteY0" fmla="*/ 3195411 h 4642549"/>
                <a:gd name="connsiteX1" fmla="*/ 1170592 w 3132814"/>
                <a:gd name="connsiteY1" fmla="*/ 2776663 h 4642549"/>
                <a:gd name="connsiteX2" fmla="*/ 460285 w 3132814"/>
                <a:gd name="connsiteY2" fmla="*/ 2738656 h 4642549"/>
                <a:gd name="connsiteX3" fmla="*/ 481530 w 3132814"/>
                <a:gd name="connsiteY3" fmla="*/ 2352603 h 4642549"/>
                <a:gd name="connsiteX4" fmla="*/ 389583 w 3132814"/>
                <a:gd name="connsiteY4" fmla="*/ 2240365 h 4642549"/>
                <a:gd name="connsiteX5" fmla="*/ 548609 w 3132814"/>
                <a:gd name="connsiteY5" fmla="*/ 2116736 h 4642549"/>
                <a:gd name="connsiteX6" fmla="*/ 353419 w 3132814"/>
                <a:gd name="connsiteY6" fmla="*/ 2042534 h 4642549"/>
                <a:gd name="connsiteX7" fmla="*/ 460285 w 3132814"/>
                <a:gd name="connsiteY7" fmla="*/ 1837519 h 4642549"/>
                <a:gd name="connsiteX8" fmla="*/ 189081 w 3132814"/>
                <a:gd name="connsiteY8" fmla="*/ 1706738 h 4642549"/>
                <a:gd name="connsiteX9" fmla="*/ 555701 w 3132814"/>
                <a:gd name="connsiteY9" fmla="*/ 1249123 h 4642549"/>
                <a:gd name="connsiteX10" fmla="*/ 1036279 w 3132814"/>
                <a:gd name="connsiteY10" fmla="*/ 173026 h 4642549"/>
                <a:gd name="connsiteX11" fmla="*/ 2265200 w 3132814"/>
                <a:gd name="connsiteY11" fmla="*/ 84702 h 4642549"/>
                <a:gd name="connsiteX12" fmla="*/ 3132814 w 3132814"/>
                <a:gd name="connsiteY12" fmla="*/ 1366611 h 4642549"/>
                <a:gd name="connsiteX13" fmla="*/ 2520563 w 3132814"/>
                <a:gd name="connsiteY13" fmla="*/ 2296914 h 4642549"/>
                <a:gd name="connsiteX14" fmla="*/ 2433099 w 3132814"/>
                <a:gd name="connsiteY14" fmla="*/ 3187460 h 4642549"/>
                <a:gd name="connsiteX15" fmla="*/ 1375576 w 3132814"/>
                <a:gd name="connsiteY15" fmla="*/ 3616830 h 4642549"/>
                <a:gd name="connsiteX16" fmla="*/ 1558456 w 3132814"/>
                <a:gd name="connsiteY16" fmla="*/ 3131801 h 4642549"/>
                <a:gd name="connsiteX17" fmla="*/ 2425148 w 3132814"/>
                <a:gd name="connsiteY17" fmla="*/ 3585025 h 4642549"/>
                <a:gd name="connsiteX18" fmla="*/ 1335819 w 3132814"/>
                <a:gd name="connsiteY18" fmla="*/ 3799710 h 4642549"/>
                <a:gd name="connsiteX19" fmla="*/ 1319916 w 3132814"/>
                <a:gd name="connsiteY19" fmla="*/ 3513464 h 4642549"/>
                <a:gd name="connsiteX20" fmla="*/ 2496709 w 3132814"/>
                <a:gd name="connsiteY20" fmla="*/ 3823564 h 4642549"/>
                <a:gd name="connsiteX21" fmla="*/ 1502796 w 3132814"/>
                <a:gd name="connsiteY21" fmla="*/ 4046201 h 4642549"/>
                <a:gd name="connsiteX22" fmla="*/ 1391478 w 3132814"/>
                <a:gd name="connsiteY22" fmla="*/ 3855370 h 4642549"/>
                <a:gd name="connsiteX23" fmla="*/ 2456953 w 3132814"/>
                <a:gd name="connsiteY23" fmla="*/ 3998493 h 4642549"/>
                <a:gd name="connsiteX24" fmla="*/ 1757238 w 3132814"/>
                <a:gd name="connsiteY24" fmla="*/ 4276789 h 4642549"/>
                <a:gd name="connsiteX25" fmla="*/ 1876508 w 3132814"/>
                <a:gd name="connsiteY25" fmla="*/ 4038250 h 4642549"/>
                <a:gd name="connsiteX26" fmla="*/ 2250219 w 3132814"/>
                <a:gd name="connsiteY26" fmla="*/ 4276789 h 4642549"/>
                <a:gd name="connsiteX27" fmla="*/ 731520 w 3132814"/>
                <a:gd name="connsiteY27" fmla="*/ 4308594 h 4642549"/>
                <a:gd name="connsiteX28" fmla="*/ 636104 w 3132814"/>
                <a:gd name="connsiteY28" fmla="*/ 3926931 h 4642549"/>
                <a:gd name="connsiteX29" fmla="*/ 620202 w 3132814"/>
                <a:gd name="connsiteY29" fmla="*/ 4411961 h 4642549"/>
                <a:gd name="connsiteX30" fmla="*/ 508883 w 3132814"/>
                <a:gd name="connsiteY30" fmla="*/ 3744051 h 4642549"/>
                <a:gd name="connsiteX31" fmla="*/ 477078 w 3132814"/>
                <a:gd name="connsiteY31" fmla="*/ 4642549 h 4642549"/>
                <a:gd name="connsiteX32" fmla="*/ 389614 w 3132814"/>
                <a:gd name="connsiteY32" fmla="*/ 4197276 h 4642549"/>
                <a:gd name="connsiteX33" fmla="*/ 310101 w 3132814"/>
                <a:gd name="connsiteY33" fmla="*/ 4284740 h 4642549"/>
                <a:gd name="connsiteX34" fmla="*/ 0 w 3132814"/>
                <a:gd name="connsiteY34" fmla="*/ 4244984 h 4642549"/>
                <a:gd name="connsiteX0" fmla="*/ 1304014 w 3132814"/>
                <a:gd name="connsiteY0" fmla="*/ 3195411 h 4642549"/>
                <a:gd name="connsiteX1" fmla="*/ 1170592 w 3132814"/>
                <a:gd name="connsiteY1" fmla="*/ 2776663 h 4642549"/>
                <a:gd name="connsiteX2" fmla="*/ 460285 w 3132814"/>
                <a:gd name="connsiteY2" fmla="*/ 2738656 h 4642549"/>
                <a:gd name="connsiteX3" fmla="*/ 481530 w 3132814"/>
                <a:gd name="connsiteY3" fmla="*/ 2352603 h 4642549"/>
                <a:gd name="connsiteX4" fmla="*/ 389583 w 3132814"/>
                <a:gd name="connsiteY4" fmla="*/ 2240365 h 4642549"/>
                <a:gd name="connsiteX5" fmla="*/ 548609 w 3132814"/>
                <a:gd name="connsiteY5" fmla="*/ 2116736 h 4642549"/>
                <a:gd name="connsiteX6" fmla="*/ 353419 w 3132814"/>
                <a:gd name="connsiteY6" fmla="*/ 2042534 h 4642549"/>
                <a:gd name="connsiteX7" fmla="*/ 460285 w 3132814"/>
                <a:gd name="connsiteY7" fmla="*/ 1837519 h 4642549"/>
                <a:gd name="connsiteX8" fmla="*/ 189081 w 3132814"/>
                <a:gd name="connsiteY8" fmla="*/ 1706738 h 4642549"/>
                <a:gd name="connsiteX9" fmla="*/ 555701 w 3132814"/>
                <a:gd name="connsiteY9" fmla="*/ 1249123 h 4642549"/>
                <a:gd name="connsiteX10" fmla="*/ 1036279 w 3132814"/>
                <a:gd name="connsiteY10" fmla="*/ 173026 h 4642549"/>
                <a:gd name="connsiteX11" fmla="*/ 2265200 w 3132814"/>
                <a:gd name="connsiteY11" fmla="*/ 84702 h 4642549"/>
                <a:gd name="connsiteX12" fmla="*/ 3132814 w 3132814"/>
                <a:gd name="connsiteY12" fmla="*/ 1366611 h 4642549"/>
                <a:gd name="connsiteX13" fmla="*/ 2520563 w 3132814"/>
                <a:gd name="connsiteY13" fmla="*/ 2296914 h 4642549"/>
                <a:gd name="connsiteX14" fmla="*/ 2433099 w 3132814"/>
                <a:gd name="connsiteY14" fmla="*/ 3187460 h 4642549"/>
                <a:gd name="connsiteX15" fmla="*/ 1375576 w 3132814"/>
                <a:gd name="connsiteY15" fmla="*/ 3616830 h 4642549"/>
                <a:gd name="connsiteX16" fmla="*/ 1558456 w 3132814"/>
                <a:gd name="connsiteY16" fmla="*/ 3131801 h 4642549"/>
                <a:gd name="connsiteX17" fmla="*/ 2425148 w 3132814"/>
                <a:gd name="connsiteY17" fmla="*/ 3585025 h 4642549"/>
                <a:gd name="connsiteX18" fmla="*/ 1335819 w 3132814"/>
                <a:gd name="connsiteY18" fmla="*/ 3799710 h 4642549"/>
                <a:gd name="connsiteX19" fmla="*/ 1319916 w 3132814"/>
                <a:gd name="connsiteY19" fmla="*/ 3513464 h 4642549"/>
                <a:gd name="connsiteX20" fmla="*/ 2496709 w 3132814"/>
                <a:gd name="connsiteY20" fmla="*/ 3823564 h 4642549"/>
                <a:gd name="connsiteX21" fmla="*/ 1502796 w 3132814"/>
                <a:gd name="connsiteY21" fmla="*/ 4046201 h 4642549"/>
                <a:gd name="connsiteX22" fmla="*/ 1391478 w 3132814"/>
                <a:gd name="connsiteY22" fmla="*/ 3855370 h 4642549"/>
                <a:gd name="connsiteX23" fmla="*/ 2456953 w 3132814"/>
                <a:gd name="connsiteY23" fmla="*/ 3998493 h 4642549"/>
                <a:gd name="connsiteX24" fmla="*/ 1757238 w 3132814"/>
                <a:gd name="connsiteY24" fmla="*/ 4276789 h 4642549"/>
                <a:gd name="connsiteX25" fmla="*/ 1876508 w 3132814"/>
                <a:gd name="connsiteY25" fmla="*/ 4038250 h 4642549"/>
                <a:gd name="connsiteX26" fmla="*/ 2250219 w 3132814"/>
                <a:gd name="connsiteY26" fmla="*/ 4276789 h 4642549"/>
                <a:gd name="connsiteX27" fmla="*/ 731520 w 3132814"/>
                <a:gd name="connsiteY27" fmla="*/ 4308594 h 4642549"/>
                <a:gd name="connsiteX28" fmla="*/ 636104 w 3132814"/>
                <a:gd name="connsiteY28" fmla="*/ 3926931 h 4642549"/>
                <a:gd name="connsiteX29" fmla="*/ 620202 w 3132814"/>
                <a:gd name="connsiteY29" fmla="*/ 4411961 h 4642549"/>
                <a:gd name="connsiteX30" fmla="*/ 508883 w 3132814"/>
                <a:gd name="connsiteY30" fmla="*/ 3744051 h 4642549"/>
                <a:gd name="connsiteX31" fmla="*/ 477078 w 3132814"/>
                <a:gd name="connsiteY31" fmla="*/ 4642549 h 4642549"/>
                <a:gd name="connsiteX32" fmla="*/ 389614 w 3132814"/>
                <a:gd name="connsiteY32" fmla="*/ 4197276 h 4642549"/>
                <a:gd name="connsiteX33" fmla="*/ 310101 w 3132814"/>
                <a:gd name="connsiteY33" fmla="*/ 4284740 h 4642549"/>
                <a:gd name="connsiteX34" fmla="*/ 0 w 3132814"/>
                <a:gd name="connsiteY34" fmla="*/ 4244984 h 4642549"/>
                <a:gd name="connsiteX0" fmla="*/ 1304014 w 3097509"/>
                <a:gd name="connsiteY0" fmla="*/ 3195411 h 4642549"/>
                <a:gd name="connsiteX1" fmla="*/ 1170592 w 3097509"/>
                <a:gd name="connsiteY1" fmla="*/ 2776663 h 4642549"/>
                <a:gd name="connsiteX2" fmla="*/ 460285 w 3097509"/>
                <a:gd name="connsiteY2" fmla="*/ 2738656 h 4642549"/>
                <a:gd name="connsiteX3" fmla="*/ 481530 w 3097509"/>
                <a:gd name="connsiteY3" fmla="*/ 2352603 h 4642549"/>
                <a:gd name="connsiteX4" fmla="*/ 389583 w 3097509"/>
                <a:gd name="connsiteY4" fmla="*/ 2240365 h 4642549"/>
                <a:gd name="connsiteX5" fmla="*/ 548609 w 3097509"/>
                <a:gd name="connsiteY5" fmla="*/ 2116736 h 4642549"/>
                <a:gd name="connsiteX6" fmla="*/ 353419 w 3097509"/>
                <a:gd name="connsiteY6" fmla="*/ 2042534 h 4642549"/>
                <a:gd name="connsiteX7" fmla="*/ 460285 w 3097509"/>
                <a:gd name="connsiteY7" fmla="*/ 1837519 h 4642549"/>
                <a:gd name="connsiteX8" fmla="*/ 189081 w 3097509"/>
                <a:gd name="connsiteY8" fmla="*/ 1706738 h 4642549"/>
                <a:gd name="connsiteX9" fmla="*/ 555701 w 3097509"/>
                <a:gd name="connsiteY9" fmla="*/ 1249123 h 4642549"/>
                <a:gd name="connsiteX10" fmla="*/ 1036279 w 3097509"/>
                <a:gd name="connsiteY10" fmla="*/ 173026 h 4642549"/>
                <a:gd name="connsiteX11" fmla="*/ 2265200 w 3097509"/>
                <a:gd name="connsiteY11" fmla="*/ 84702 h 4642549"/>
                <a:gd name="connsiteX12" fmla="*/ 3097509 w 3097509"/>
                <a:gd name="connsiteY12" fmla="*/ 1366611 h 4642549"/>
                <a:gd name="connsiteX13" fmla="*/ 2520563 w 3097509"/>
                <a:gd name="connsiteY13" fmla="*/ 2296914 h 4642549"/>
                <a:gd name="connsiteX14" fmla="*/ 2433099 w 3097509"/>
                <a:gd name="connsiteY14" fmla="*/ 3187460 h 4642549"/>
                <a:gd name="connsiteX15" fmla="*/ 1375576 w 3097509"/>
                <a:gd name="connsiteY15" fmla="*/ 3616830 h 4642549"/>
                <a:gd name="connsiteX16" fmla="*/ 1558456 w 3097509"/>
                <a:gd name="connsiteY16" fmla="*/ 3131801 h 4642549"/>
                <a:gd name="connsiteX17" fmla="*/ 2425148 w 3097509"/>
                <a:gd name="connsiteY17" fmla="*/ 3585025 h 4642549"/>
                <a:gd name="connsiteX18" fmla="*/ 1335819 w 3097509"/>
                <a:gd name="connsiteY18" fmla="*/ 3799710 h 4642549"/>
                <a:gd name="connsiteX19" fmla="*/ 1319916 w 3097509"/>
                <a:gd name="connsiteY19" fmla="*/ 3513464 h 4642549"/>
                <a:gd name="connsiteX20" fmla="*/ 2496709 w 3097509"/>
                <a:gd name="connsiteY20" fmla="*/ 3823564 h 4642549"/>
                <a:gd name="connsiteX21" fmla="*/ 1502796 w 3097509"/>
                <a:gd name="connsiteY21" fmla="*/ 4046201 h 4642549"/>
                <a:gd name="connsiteX22" fmla="*/ 1391478 w 3097509"/>
                <a:gd name="connsiteY22" fmla="*/ 3855370 h 4642549"/>
                <a:gd name="connsiteX23" fmla="*/ 2456953 w 3097509"/>
                <a:gd name="connsiteY23" fmla="*/ 3998493 h 4642549"/>
                <a:gd name="connsiteX24" fmla="*/ 1757238 w 3097509"/>
                <a:gd name="connsiteY24" fmla="*/ 4276789 h 4642549"/>
                <a:gd name="connsiteX25" fmla="*/ 1876508 w 3097509"/>
                <a:gd name="connsiteY25" fmla="*/ 4038250 h 4642549"/>
                <a:gd name="connsiteX26" fmla="*/ 2250219 w 3097509"/>
                <a:gd name="connsiteY26" fmla="*/ 4276789 h 4642549"/>
                <a:gd name="connsiteX27" fmla="*/ 731520 w 3097509"/>
                <a:gd name="connsiteY27" fmla="*/ 4308594 h 4642549"/>
                <a:gd name="connsiteX28" fmla="*/ 636104 w 3097509"/>
                <a:gd name="connsiteY28" fmla="*/ 3926931 h 4642549"/>
                <a:gd name="connsiteX29" fmla="*/ 620202 w 3097509"/>
                <a:gd name="connsiteY29" fmla="*/ 4411961 h 4642549"/>
                <a:gd name="connsiteX30" fmla="*/ 508883 w 3097509"/>
                <a:gd name="connsiteY30" fmla="*/ 3744051 h 4642549"/>
                <a:gd name="connsiteX31" fmla="*/ 477078 w 3097509"/>
                <a:gd name="connsiteY31" fmla="*/ 4642549 h 4642549"/>
                <a:gd name="connsiteX32" fmla="*/ 389614 w 3097509"/>
                <a:gd name="connsiteY32" fmla="*/ 4197276 h 4642549"/>
                <a:gd name="connsiteX33" fmla="*/ 310101 w 3097509"/>
                <a:gd name="connsiteY33" fmla="*/ 4284740 h 4642549"/>
                <a:gd name="connsiteX34" fmla="*/ 0 w 3097509"/>
                <a:gd name="connsiteY34" fmla="*/ 4244984 h 4642549"/>
                <a:gd name="connsiteX0" fmla="*/ 1304014 w 3112083"/>
                <a:gd name="connsiteY0" fmla="*/ 3195411 h 4642549"/>
                <a:gd name="connsiteX1" fmla="*/ 1170592 w 3112083"/>
                <a:gd name="connsiteY1" fmla="*/ 2776663 h 4642549"/>
                <a:gd name="connsiteX2" fmla="*/ 460285 w 3112083"/>
                <a:gd name="connsiteY2" fmla="*/ 2738656 h 4642549"/>
                <a:gd name="connsiteX3" fmla="*/ 481530 w 3112083"/>
                <a:gd name="connsiteY3" fmla="*/ 2352603 h 4642549"/>
                <a:gd name="connsiteX4" fmla="*/ 389583 w 3112083"/>
                <a:gd name="connsiteY4" fmla="*/ 2240365 h 4642549"/>
                <a:gd name="connsiteX5" fmla="*/ 548609 w 3112083"/>
                <a:gd name="connsiteY5" fmla="*/ 2116736 h 4642549"/>
                <a:gd name="connsiteX6" fmla="*/ 353419 w 3112083"/>
                <a:gd name="connsiteY6" fmla="*/ 2042534 h 4642549"/>
                <a:gd name="connsiteX7" fmla="*/ 460285 w 3112083"/>
                <a:gd name="connsiteY7" fmla="*/ 1837519 h 4642549"/>
                <a:gd name="connsiteX8" fmla="*/ 189081 w 3112083"/>
                <a:gd name="connsiteY8" fmla="*/ 1706738 h 4642549"/>
                <a:gd name="connsiteX9" fmla="*/ 555701 w 3112083"/>
                <a:gd name="connsiteY9" fmla="*/ 1249123 h 4642549"/>
                <a:gd name="connsiteX10" fmla="*/ 1036279 w 3112083"/>
                <a:gd name="connsiteY10" fmla="*/ 173026 h 4642549"/>
                <a:gd name="connsiteX11" fmla="*/ 2265200 w 3112083"/>
                <a:gd name="connsiteY11" fmla="*/ 84702 h 4642549"/>
                <a:gd name="connsiteX12" fmla="*/ 3097509 w 3112083"/>
                <a:gd name="connsiteY12" fmla="*/ 1366611 h 4642549"/>
                <a:gd name="connsiteX13" fmla="*/ 2520563 w 3112083"/>
                <a:gd name="connsiteY13" fmla="*/ 2296914 h 4642549"/>
                <a:gd name="connsiteX14" fmla="*/ 2433099 w 3112083"/>
                <a:gd name="connsiteY14" fmla="*/ 3187460 h 4642549"/>
                <a:gd name="connsiteX15" fmla="*/ 1375576 w 3112083"/>
                <a:gd name="connsiteY15" fmla="*/ 3616830 h 4642549"/>
                <a:gd name="connsiteX16" fmla="*/ 1558456 w 3112083"/>
                <a:gd name="connsiteY16" fmla="*/ 3131801 h 4642549"/>
                <a:gd name="connsiteX17" fmla="*/ 2425148 w 3112083"/>
                <a:gd name="connsiteY17" fmla="*/ 3585025 h 4642549"/>
                <a:gd name="connsiteX18" fmla="*/ 1335819 w 3112083"/>
                <a:gd name="connsiteY18" fmla="*/ 3799710 h 4642549"/>
                <a:gd name="connsiteX19" fmla="*/ 1319916 w 3112083"/>
                <a:gd name="connsiteY19" fmla="*/ 3513464 h 4642549"/>
                <a:gd name="connsiteX20" fmla="*/ 2496709 w 3112083"/>
                <a:gd name="connsiteY20" fmla="*/ 3823564 h 4642549"/>
                <a:gd name="connsiteX21" fmla="*/ 1502796 w 3112083"/>
                <a:gd name="connsiteY21" fmla="*/ 4046201 h 4642549"/>
                <a:gd name="connsiteX22" fmla="*/ 1391478 w 3112083"/>
                <a:gd name="connsiteY22" fmla="*/ 3855370 h 4642549"/>
                <a:gd name="connsiteX23" fmla="*/ 2456953 w 3112083"/>
                <a:gd name="connsiteY23" fmla="*/ 3998493 h 4642549"/>
                <a:gd name="connsiteX24" fmla="*/ 1757238 w 3112083"/>
                <a:gd name="connsiteY24" fmla="*/ 4276789 h 4642549"/>
                <a:gd name="connsiteX25" fmla="*/ 1876508 w 3112083"/>
                <a:gd name="connsiteY25" fmla="*/ 4038250 h 4642549"/>
                <a:gd name="connsiteX26" fmla="*/ 2250219 w 3112083"/>
                <a:gd name="connsiteY26" fmla="*/ 4276789 h 4642549"/>
                <a:gd name="connsiteX27" fmla="*/ 731520 w 3112083"/>
                <a:gd name="connsiteY27" fmla="*/ 4308594 h 4642549"/>
                <a:gd name="connsiteX28" fmla="*/ 636104 w 3112083"/>
                <a:gd name="connsiteY28" fmla="*/ 3926931 h 4642549"/>
                <a:gd name="connsiteX29" fmla="*/ 620202 w 3112083"/>
                <a:gd name="connsiteY29" fmla="*/ 4411961 h 4642549"/>
                <a:gd name="connsiteX30" fmla="*/ 508883 w 3112083"/>
                <a:gd name="connsiteY30" fmla="*/ 3744051 h 4642549"/>
                <a:gd name="connsiteX31" fmla="*/ 477078 w 3112083"/>
                <a:gd name="connsiteY31" fmla="*/ 4642549 h 4642549"/>
                <a:gd name="connsiteX32" fmla="*/ 389614 w 3112083"/>
                <a:gd name="connsiteY32" fmla="*/ 4197276 h 4642549"/>
                <a:gd name="connsiteX33" fmla="*/ 310101 w 3112083"/>
                <a:gd name="connsiteY33" fmla="*/ 4284740 h 4642549"/>
                <a:gd name="connsiteX34" fmla="*/ 0 w 3112083"/>
                <a:gd name="connsiteY34" fmla="*/ 4244984 h 4642549"/>
                <a:gd name="connsiteX0" fmla="*/ 1304014 w 3112083"/>
                <a:gd name="connsiteY0" fmla="*/ 3195411 h 4642549"/>
                <a:gd name="connsiteX1" fmla="*/ 1170592 w 3112083"/>
                <a:gd name="connsiteY1" fmla="*/ 2776663 h 4642549"/>
                <a:gd name="connsiteX2" fmla="*/ 460285 w 3112083"/>
                <a:gd name="connsiteY2" fmla="*/ 2738656 h 4642549"/>
                <a:gd name="connsiteX3" fmla="*/ 481530 w 3112083"/>
                <a:gd name="connsiteY3" fmla="*/ 2352603 h 4642549"/>
                <a:gd name="connsiteX4" fmla="*/ 389583 w 3112083"/>
                <a:gd name="connsiteY4" fmla="*/ 2240365 h 4642549"/>
                <a:gd name="connsiteX5" fmla="*/ 548609 w 3112083"/>
                <a:gd name="connsiteY5" fmla="*/ 2116736 h 4642549"/>
                <a:gd name="connsiteX6" fmla="*/ 353419 w 3112083"/>
                <a:gd name="connsiteY6" fmla="*/ 2042534 h 4642549"/>
                <a:gd name="connsiteX7" fmla="*/ 460285 w 3112083"/>
                <a:gd name="connsiteY7" fmla="*/ 1837519 h 4642549"/>
                <a:gd name="connsiteX8" fmla="*/ 189081 w 3112083"/>
                <a:gd name="connsiteY8" fmla="*/ 1706738 h 4642549"/>
                <a:gd name="connsiteX9" fmla="*/ 555701 w 3112083"/>
                <a:gd name="connsiteY9" fmla="*/ 1249123 h 4642549"/>
                <a:gd name="connsiteX10" fmla="*/ 1036279 w 3112083"/>
                <a:gd name="connsiteY10" fmla="*/ 173026 h 4642549"/>
                <a:gd name="connsiteX11" fmla="*/ 2265200 w 3112083"/>
                <a:gd name="connsiteY11" fmla="*/ 84702 h 4642549"/>
                <a:gd name="connsiteX12" fmla="*/ 3097509 w 3112083"/>
                <a:gd name="connsiteY12" fmla="*/ 1366611 h 4642549"/>
                <a:gd name="connsiteX13" fmla="*/ 2520563 w 3112083"/>
                <a:gd name="connsiteY13" fmla="*/ 2296914 h 4642549"/>
                <a:gd name="connsiteX14" fmla="*/ 2433099 w 3112083"/>
                <a:gd name="connsiteY14" fmla="*/ 3187460 h 4642549"/>
                <a:gd name="connsiteX15" fmla="*/ 1375576 w 3112083"/>
                <a:gd name="connsiteY15" fmla="*/ 3616830 h 4642549"/>
                <a:gd name="connsiteX16" fmla="*/ 1558456 w 3112083"/>
                <a:gd name="connsiteY16" fmla="*/ 3131801 h 4642549"/>
                <a:gd name="connsiteX17" fmla="*/ 2425148 w 3112083"/>
                <a:gd name="connsiteY17" fmla="*/ 3585025 h 4642549"/>
                <a:gd name="connsiteX18" fmla="*/ 1335819 w 3112083"/>
                <a:gd name="connsiteY18" fmla="*/ 3799710 h 4642549"/>
                <a:gd name="connsiteX19" fmla="*/ 1319916 w 3112083"/>
                <a:gd name="connsiteY19" fmla="*/ 3513464 h 4642549"/>
                <a:gd name="connsiteX20" fmla="*/ 2496709 w 3112083"/>
                <a:gd name="connsiteY20" fmla="*/ 3823564 h 4642549"/>
                <a:gd name="connsiteX21" fmla="*/ 1502796 w 3112083"/>
                <a:gd name="connsiteY21" fmla="*/ 4046201 h 4642549"/>
                <a:gd name="connsiteX22" fmla="*/ 1391478 w 3112083"/>
                <a:gd name="connsiteY22" fmla="*/ 3855370 h 4642549"/>
                <a:gd name="connsiteX23" fmla="*/ 2456953 w 3112083"/>
                <a:gd name="connsiteY23" fmla="*/ 3998493 h 4642549"/>
                <a:gd name="connsiteX24" fmla="*/ 1757238 w 3112083"/>
                <a:gd name="connsiteY24" fmla="*/ 4276789 h 4642549"/>
                <a:gd name="connsiteX25" fmla="*/ 1876508 w 3112083"/>
                <a:gd name="connsiteY25" fmla="*/ 4038250 h 4642549"/>
                <a:gd name="connsiteX26" fmla="*/ 2250219 w 3112083"/>
                <a:gd name="connsiteY26" fmla="*/ 4276789 h 4642549"/>
                <a:gd name="connsiteX27" fmla="*/ 731520 w 3112083"/>
                <a:gd name="connsiteY27" fmla="*/ 4308594 h 4642549"/>
                <a:gd name="connsiteX28" fmla="*/ 636104 w 3112083"/>
                <a:gd name="connsiteY28" fmla="*/ 3926931 h 4642549"/>
                <a:gd name="connsiteX29" fmla="*/ 620202 w 3112083"/>
                <a:gd name="connsiteY29" fmla="*/ 4411961 h 4642549"/>
                <a:gd name="connsiteX30" fmla="*/ 508883 w 3112083"/>
                <a:gd name="connsiteY30" fmla="*/ 3744051 h 4642549"/>
                <a:gd name="connsiteX31" fmla="*/ 477078 w 3112083"/>
                <a:gd name="connsiteY31" fmla="*/ 4642549 h 4642549"/>
                <a:gd name="connsiteX32" fmla="*/ 389614 w 3112083"/>
                <a:gd name="connsiteY32" fmla="*/ 4197276 h 4642549"/>
                <a:gd name="connsiteX33" fmla="*/ 310101 w 3112083"/>
                <a:gd name="connsiteY33" fmla="*/ 4284740 h 4642549"/>
                <a:gd name="connsiteX34" fmla="*/ 0 w 3112083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296914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296914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397794 w 3100667"/>
                <a:gd name="connsiteY14" fmla="*/ 3152155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397794 w 3100667"/>
                <a:gd name="connsiteY14" fmla="*/ 3152155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2397794 w 3100667"/>
                <a:gd name="connsiteY15" fmla="*/ 3152155 h 4642549"/>
                <a:gd name="connsiteX16" fmla="*/ 1375576 w 3100667"/>
                <a:gd name="connsiteY16" fmla="*/ 3616830 h 4642549"/>
                <a:gd name="connsiteX17" fmla="*/ 1558456 w 3100667"/>
                <a:gd name="connsiteY17" fmla="*/ 3131801 h 4642549"/>
                <a:gd name="connsiteX18" fmla="*/ 2425148 w 3100667"/>
                <a:gd name="connsiteY18" fmla="*/ 3585025 h 4642549"/>
                <a:gd name="connsiteX19" fmla="*/ 1335819 w 3100667"/>
                <a:gd name="connsiteY19" fmla="*/ 3799710 h 4642549"/>
                <a:gd name="connsiteX20" fmla="*/ 1319916 w 3100667"/>
                <a:gd name="connsiteY20" fmla="*/ 3513464 h 4642549"/>
                <a:gd name="connsiteX21" fmla="*/ 2496709 w 3100667"/>
                <a:gd name="connsiteY21" fmla="*/ 3823564 h 4642549"/>
                <a:gd name="connsiteX22" fmla="*/ 1502796 w 3100667"/>
                <a:gd name="connsiteY22" fmla="*/ 4046201 h 4642549"/>
                <a:gd name="connsiteX23" fmla="*/ 1391478 w 3100667"/>
                <a:gd name="connsiteY23" fmla="*/ 3855370 h 4642549"/>
                <a:gd name="connsiteX24" fmla="*/ 2456953 w 3100667"/>
                <a:gd name="connsiteY24" fmla="*/ 3998493 h 4642549"/>
                <a:gd name="connsiteX25" fmla="*/ 1757238 w 3100667"/>
                <a:gd name="connsiteY25" fmla="*/ 4276789 h 4642549"/>
                <a:gd name="connsiteX26" fmla="*/ 1876508 w 3100667"/>
                <a:gd name="connsiteY26" fmla="*/ 4038250 h 4642549"/>
                <a:gd name="connsiteX27" fmla="*/ 2250219 w 3100667"/>
                <a:gd name="connsiteY27" fmla="*/ 4276789 h 4642549"/>
                <a:gd name="connsiteX28" fmla="*/ 731520 w 3100667"/>
                <a:gd name="connsiteY28" fmla="*/ 4308594 h 4642549"/>
                <a:gd name="connsiteX29" fmla="*/ 636104 w 3100667"/>
                <a:gd name="connsiteY29" fmla="*/ 3926931 h 4642549"/>
                <a:gd name="connsiteX30" fmla="*/ 620202 w 3100667"/>
                <a:gd name="connsiteY30" fmla="*/ 4411961 h 4642549"/>
                <a:gd name="connsiteX31" fmla="*/ 508883 w 3100667"/>
                <a:gd name="connsiteY31" fmla="*/ 3744051 h 4642549"/>
                <a:gd name="connsiteX32" fmla="*/ 477078 w 3100667"/>
                <a:gd name="connsiteY32" fmla="*/ 4642549 h 4642549"/>
                <a:gd name="connsiteX33" fmla="*/ 389614 w 3100667"/>
                <a:gd name="connsiteY33" fmla="*/ 4197276 h 4642549"/>
                <a:gd name="connsiteX34" fmla="*/ 310101 w 3100667"/>
                <a:gd name="connsiteY34" fmla="*/ 4284740 h 4642549"/>
                <a:gd name="connsiteX35" fmla="*/ 0 w 3100667"/>
                <a:gd name="connsiteY35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2394263 w 3100667"/>
                <a:gd name="connsiteY15" fmla="*/ 3155686 h 4642549"/>
                <a:gd name="connsiteX16" fmla="*/ 1375576 w 3100667"/>
                <a:gd name="connsiteY16" fmla="*/ 3616830 h 4642549"/>
                <a:gd name="connsiteX17" fmla="*/ 1558456 w 3100667"/>
                <a:gd name="connsiteY17" fmla="*/ 3131801 h 4642549"/>
                <a:gd name="connsiteX18" fmla="*/ 2425148 w 3100667"/>
                <a:gd name="connsiteY18" fmla="*/ 3585025 h 4642549"/>
                <a:gd name="connsiteX19" fmla="*/ 1335819 w 3100667"/>
                <a:gd name="connsiteY19" fmla="*/ 3799710 h 4642549"/>
                <a:gd name="connsiteX20" fmla="*/ 1319916 w 3100667"/>
                <a:gd name="connsiteY20" fmla="*/ 3513464 h 4642549"/>
                <a:gd name="connsiteX21" fmla="*/ 2496709 w 3100667"/>
                <a:gd name="connsiteY21" fmla="*/ 3823564 h 4642549"/>
                <a:gd name="connsiteX22" fmla="*/ 1502796 w 3100667"/>
                <a:gd name="connsiteY22" fmla="*/ 4046201 h 4642549"/>
                <a:gd name="connsiteX23" fmla="*/ 1391478 w 3100667"/>
                <a:gd name="connsiteY23" fmla="*/ 3855370 h 4642549"/>
                <a:gd name="connsiteX24" fmla="*/ 2456953 w 3100667"/>
                <a:gd name="connsiteY24" fmla="*/ 3998493 h 4642549"/>
                <a:gd name="connsiteX25" fmla="*/ 1757238 w 3100667"/>
                <a:gd name="connsiteY25" fmla="*/ 4276789 h 4642549"/>
                <a:gd name="connsiteX26" fmla="*/ 1876508 w 3100667"/>
                <a:gd name="connsiteY26" fmla="*/ 4038250 h 4642549"/>
                <a:gd name="connsiteX27" fmla="*/ 2250219 w 3100667"/>
                <a:gd name="connsiteY27" fmla="*/ 4276789 h 4642549"/>
                <a:gd name="connsiteX28" fmla="*/ 731520 w 3100667"/>
                <a:gd name="connsiteY28" fmla="*/ 4308594 h 4642549"/>
                <a:gd name="connsiteX29" fmla="*/ 636104 w 3100667"/>
                <a:gd name="connsiteY29" fmla="*/ 3926931 h 4642549"/>
                <a:gd name="connsiteX30" fmla="*/ 620202 w 3100667"/>
                <a:gd name="connsiteY30" fmla="*/ 4411961 h 4642549"/>
                <a:gd name="connsiteX31" fmla="*/ 508883 w 3100667"/>
                <a:gd name="connsiteY31" fmla="*/ 3744051 h 4642549"/>
                <a:gd name="connsiteX32" fmla="*/ 477078 w 3100667"/>
                <a:gd name="connsiteY32" fmla="*/ 4642549 h 4642549"/>
                <a:gd name="connsiteX33" fmla="*/ 389614 w 3100667"/>
                <a:gd name="connsiteY33" fmla="*/ 4197276 h 4642549"/>
                <a:gd name="connsiteX34" fmla="*/ 310101 w 3100667"/>
                <a:gd name="connsiteY34" fmla="*/ 4284740 h 4642549"/>
                <a:gd name="connsiteX35" fmla="*/ 0 w 3100667"/>
                <a:gd name="connsiteY35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2394263 w 3100667"/>
                <a:gd name="connsiteY15" fmla="*/ 3155686 h 4642549"/>
                <a:gd name="connsiteX16" fmla="*/ 1375576 w 3100667"/>
                <a:gd name="connsiteY16" fmla="*/ 3616830 h 4642549"/>
                <a:gd name="connsiteX17" fmla="*/ 1558456 w 3100667"/>
                <a:gd name="connsiteY17" fmla="*/ 3131801 h 4642549"/>
                <a:gd name="connsiteX18" fmla="*/ 2425148 w 3100667"/>
                <a:gd name="connsiteY18" fmla="*/ 3585025 h 4642549"/>
                <a:gd name="connsiteX19" fmla="*/ 1335819 w 3100667"/>
                <a:gd name="connsiteY19" fmla="*/ 3799710 h 4642549"/>
                <a:gd name="connsiteX20" fmla="*/ 1319916 w 3100667"/>
                <a:gd name="connsiteY20" fmla="*/ 3513464 h 4642549"/>
                <a:gd name="connsiteX21" fmla="*/ 2496709 w 3100667"/>
                <a:gd name="connsiteY21" fmla="*/ 3823564 h 4642549"/>
                <a:gd name="connsiteX22" fmla="*/ 1502796 w 3100667"/>
                <a:gd name="connsiteY22" fmla="*/ 4046201 h 4642549"/>
                <a:gd name="connsiteX23" fmla="*/ 1391478 w 3100667"/>
                <a:gd name="connsiteY23" fmla="*/ 3855370 h 4642549"/>
                <a:gd name="connsiteX24" fmla="*/ 2456953 w 3100667"/>
                <a:gd name="connsiteY24" fmla="*/ 3998493 h 4642549"/>
                <a:gd name="connsiteX25" fmla="*/ 1757238 w 3100667"/>
                <a:gd name="connsiteY25" fmla="*/ 4276789 h 4642549"/>
                <a:gd name="connsiteX26" fmla="*/ 1876508 w 3100667"/>
                <a:gd name="connsiteY26" fmla="*/ 4038250 h 4642549"/>
                <a:gd name="connsiteX27" fmla="*/ 2250219 w 3100667"/>
                <a:gd name="connsiteY27" fmla="*/ 4276789 h 4642549"/>
                <a:gd name="connsiteX28" fmla="*/ 731520 w 3100667"/>
                <a:gd name="connsiteY28" fmla="*/ 4308594 h 4642549"/>
                <a:gd name="connsiteX29" fmla="*/ 636104 w 3100667"/>
                <a:gd name="connsiteY29" fmla="*/ 3926931 h 4642549"/>
                <a:gd name="connsiteX30" fmla="*/ 620202 w 3100667"/>
                <a:gd name="connsiteY30" fmla="*/ 4411961 h 4642549"/>
                <a:gd name="connsiteX31" fmla="*/ 508883 w 3100667"/>
                <a:gd name="connsiteY31" fmla="*/ 3744051 h 4642549"/>
                <a:gd name="connsiteX32" fmla="*/ 477078 w 3100667"/>
                <a:gd name="connsiteY32" fmla="*/ 4642549 h 4642549"/>
                <a:gd name="connsiteX33" fmla="*/ 389614 w 3100667"/>
                <a:gd name="connsiteY33" fmla="*/ 4197276 h 4642549"/>
                <a:gd name="connsiteX34" fmla="*/ 310101 w 3100667"/>
                <a:gd name="connsiteY34" fmla="*/ 4284740 h 4642549"/>
                <a:gd name="connsiteX35" fmla="*/ 0 w 3100667"/>
                <a:gd name="connsiteY35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6048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6048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03177 w 3100667"/>
                <a:gd name="connsiteY26" fmla="*/ 4294441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03177 w 3100667"/>
                <a:gd name="connsiteY26" fmla="*/ 4294441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03177 w 3100667"/>
                <a:gd name="connsiteY26" fmla="*/ 4294441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20829 w 3100667"/>
                <a:gd name="connsiteY26" fmla="*/ 4290910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1391478 w 3100667"/>
                <a:gd name="connsiteY20" fmla="*/ 3855370 h 4642549"/>
                <a:gd name="connsiteX21" fmla="*/ 2393404 w 3100667"/>
                <a:gd name="connsiteY21" fmla="*/ 4051451 h 4642549"/>
                <a:gd name="connsiteX22" fmla="*/ 1757238 w 3100667"/>
                <a:gd name="connsiteY22" fmla="*/ 4276789 h 4642549"/>
                <a:gd name="connsiteX23" fmla="*/ 1876508 w 3100667"/>
                <a:gd name="connsiteY23" fmla="*/ 4038250 h 4642549"/>
                <a:gd name="connsiteX24" fmla="*/ 2317299 w 3100667"/>
                <a:gd name="connsiteY24" fmla="*/ 4315623 h 4642549"/>
                <a:gd name="connsiteX25" fmla="*/ 731520 w 3100667"/>
                <a:gd name="connsiteY25" fmla="*/ 4308594 h 4642549"/>
                <a:gd name="connsiteX26" fmla="*/ 636104 w 3100667"/>
                <a:gd name="connsiteY26" fmla="*/ 3926931 h 4642549"/>
                <a:gd name="connsiteX27" fmla="*/ 620202 w 3100667"/>
                <a:gd name="connsiteY27" fmla="*/ 4411961 h 4642549"/>
                <a:gd name="connsiteX28" fmla="*/ 508883 w 3100667"/>
                <a:gd name="connsiteY28" fmla="*/ 3744051 h 4642549"/>
                <a:gd name="connsiteX29" fmla="*/ 477078 w 3100667"/>
                <a:gd name="connsiteY29" fmla="*/ 4642549 h 4642549"/>
                <a:gd name="connsiteX30" fmla="*/ 389614 w 3100667"/>
                <a:gd name="connsiteY30" fmla="*/ 4197276 h 4642549"/>
                <a:gd name="connsiteX31" fmla="*/ 310101 w 3100667"/>
                <a:gd name="connsiteY31" fmla="*/ 4284740 h 4642549"/>
                <a:gd name="connsiteX32" fmla="*/ 0 w 3100667"/>
                <a:gd name="connsiteY32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1876508 w 3100667"/>
                <a:gd name="connsiteY22" fmla="*/ 4038250 h 4642549"/>
                <a:gd name="connsiteX23" fmla="*/ 2317299 w 3100667"/>
                <a:gd name="connsiteY23" fmla="*/ 4315623 h 4642549"/>
                <a:gd name="connsiteX24" fmla="*/ 731520 w 3100667"/>
                <a:gd name="connsiteY24" fmla="*/ 4308594 h 4642549"/>
                <a:gd name="connsiteX25" fmla="*/ 636104 w 3100667"/>
                <a:gd name="connsiteY25" fmla="*/ 3926931 h 4642549"/>
                <a:gd name="connsiteX26" fmla="*/ 620202 w 3100667"/>
                <a:gd name="connsiteY26" fmla="*/ 4411961 h 4642549"/>
                <a:gd name="connsiteX27" fmla="*/ 508883 w 3100667"/>
                <a:gd name="connsiteY27" fmla="*/ 3744051 h 4642549"/>
                <a:gd name="connsiteX28" fmla="*/ 477078 w 3100667"/>
                <a:gd name="connsiteY28" fmla="*/ 4642549 h 4642549"/>
                <a:gd name="connsiteX29" fmla="*/ 389614 w 3100667"/>
                <a:gd name="connsiteY29" fmla="*/ 4197276 h 4642549"/>
                <a:gd name="connsiteX30" fmla="*/ 310101 w 3100667"/>
                <a:gd name="connsiteY30" fmla="*/ 4284740 h 4642549"/>
                <a:gd name="connsiteX31" fmla="*/ 0 w 3100667"/>
                <a:gd name="connsiteY31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60532 w 3100667"/>
                <a:gd name="connsiteY17" fmla="*/ 3739691 h 4642549"/>
                <a:gd name="connsiteX18" fmla="*/ 2468465 w 3100667"/>
                <a:gd name="connsiteY18" fmla="*/ 3664691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60532 w 3100667"/>
                <a:gd name="connsiteY17" fmla="*/ 3739691 h 4642549"/>
                <a:gd name="connsiteX18" fmla="*/ 2468465 w 3100667"/>
                <a:gd name="connsiteY18" fmla="*/ 3664691 h 4642549"/>
                <a:gd name="connsiteX19" fmla="*/ 1446308 w 3100667"/>
                <a:gd name="connsiteY19" fmla="*/ 4028548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30246 h 4642549"/>
                <a:gd name="connsiteX18" fmla="*/ 2468465 w 3100667"/>
                <a:gd name="connsiteY18" fmla="*/ 3664691 h 4642549"/>
                <a:gd name="connsiteX19" fmla="*/ 1446308 w 3100667"/>
                <a:gd name="connsiteY19" fmla="*/ 4028548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30246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66726 w 3100667"/>
                <a:gd name="connsiteY22" fmla="*/ 4266196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82001 w 3100667"/>
                <a:gd name="connsiteY24" fmla="*/ 3923400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82001 w 3100667"/>
                <a:gd name="connsiteY24" fmla="*/ 3923400 h 4642549"/>
                <a:gd name="connsiteX25" fmla="*/ 599019 w 3100667"/>
                <a:gd name="connsiteY25" fmla="*/ 4408430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82001 w 3100667"/>
                <a:gd name="connsiteY24" fmla="*/ 3923400 h 4642549"/>
                <a:gd name="connsiteX25" fmla="*/ 599019 w 3100667"/>
                <a:gd name="connsiteY25" fmla="*/ 4408430 h 4642549"/>
                <a:gd name="connsiteX26" fmla="*/ 473578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89614 w 3100667"/>
                <a:gd name="connsiteY28" fmla="*/ 4197276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89614 w 3100667"/>
                <a:gd name="connsiteY28" fmla="*/ 4197276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89614 w 3100667"/>
                <a:gd name="connsiteY28" fmla="*/ 4197276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08413 w 3100667"/>
                <a:gd name="connsiteY28" fmla="*/ 4190215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08413 w 3100667"/>
                <a:gd name="connsiteY28" fmla="*/ 4190215 h 4631957"/>
                <a:gd name="connsiteX29" fmla="*/ 310101 w 3100667"/>
                <a:gd name="connsiteY29" fmla="*/ 4284740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26066 w 3100667"/>
                <a:gd name="connsiteY28" fmla="*/ 4183154 h 4631957"/>
                <a:gd name="connsiteX29" fmla="*/ 310101 w 3100667"/>
                <a:gd name="connsiteY29" fmla="*/ 4284740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26066 w 3100667"/>
                <a:gd name="connsiteY28" fmla="*/ 4183154 h 4631957"/>
                <a:gd name="connsiteX29" fmla="*/ 232430 w 3100667"/>
                <a:gd name="connsiteY29" fmla="*/ 4334167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36658 w 3100667"/>
                <a:gd name="connsiteY28" fmla="*/ 4176093 h 4631957"/>
                <a:gd name="connsiteX29" fmla="*/ 232430 w 3100667"/>
                <a:gd name="connsiteY29" fmla="*/ 4334167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33128 w 3100667"/>
                <a:gd name="connsiteY28" fmla="*/ 4109014 h 4631957"/>
                <a:gd name="connsiteX29" fmla="*/ 232430 w 3100667"/>
                <a:gd name="connsiteY29" fmla="*/ 4334167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33128 w 3100667"/>
                <a:gd name="connsiteY28" fmla="*/ 4109014 h 4631957"/>
                <a:gd name="connsiteX29" fmla="*/ 267735 w 3100667"/>
                <a:gd name="connsiteY29" fmla="*/ 4323576 h 4631957"/>
                <a:gd name="connsiteX30" fmla="*/ 0 w 3100667"/>
                <a:gd name="connsiteY30" fmla="*/ 4244984 h 4631957"/>
                <a:gd name="connsiteX0" fmla="*/ 1388746 w 3185399"/>
                <a:gd name="connsiteY0" fmla="*/ 3195411 h 4631957"/>
                <a:gd name="connsiteX1" fmla="*/ 1255324 w 3185399"/>
                <a:gd name="connsiteY1" fmla="*/ 2776663 h 4631957"/>
                <a:gd name="connsiteX2" fmla="*/ 545017 w 3185399"/>
                <a:gd name="connsiteY2" fmla="*/ 2738656 h 4631957"/>
                <a:gd name="connsiteX3" fmla="*/ 566262 w 3185399"/>
                <a:gd name="connsiteY3" fmla="*/ 2352603 h 4631957"/>
                <a:gd name="connsiteX4" fmla="*/ 474315 w 3185399"/>
                <a:gd name="connsiteY4" fmla="*/ 2240365 h 4631957"/>
                <a:gd name="connsiteX5" fmla="*/ 633341 w 3185399"/>
                <a:gd name="connsiteY5" fmla="*/ 2116736 h 4631957"/>
                <a:gd name="connsiteX6" fmla="*/ 438151 w 3185399"/>
                <a:gd name="connsiteY6" fmla="*/ 2042534 h 4631957"/>
                <a:gd name="connsiteX7" fmla="*/ 545017 w 3185399"/>
                <a:gd name="connsiteY7" fmla="*/ 1837519 h 4631957"/>
                <a:gd name="connsiteX8" fmla="*/ 273813 w 3185399"/>
                <a:gd name="connsiteY8" fmla="*/ 1706738 h 4631957"/>
                <a:gd name="connsiteX9" fmla="*/ 640433 w 3185399"/>
                <a:gd name="connsiteY9" fmla="*/ 1249123 h 4631957"/>
                <a:gd name="connsiteX10" fmla="*/ 1121011 w 3185399"/>
                <a:gd name="connsiteY10" fmla="*/ 173026 h 4631957"/>
                <a:gd name="connsiteX11" fmla="*/ 2349932 w 3185399"/>
                <a:gd name="connsiteY11" fmla="*/ 84702 h 4631957"/>
                <a:gd name="connsiteX12" fmla="*/ 3182241 w 3185399"/>
                <a:gd name="connsiteY12" fmla="*/ 1366611 h 4631957"/>
                <a:gd name="connsiteX13" fmla="*/ 2605295 w 3185399"/>
                <a:gd name="connsiteY13" fmla="*/ 2335750 h 4631957"/>
                <a:gd name="connsiteX14" fmla="*/ 2545646 w 3185399"/>
                <a:gd name="connsiteY14" fmla="*/ 3127719 h 4631957"/>
                <a:gd name="connsiteX15" fmla="*/ 1396759 w 3185399"/>
                <a:gd name="connsiteY15" fmla="*/ 3373226 h 4631957"/>
                <a:gd name="connsiteX16" fmla="*/ 2559308 w 3185399"/>
                <a:gd name="connsiteY16" fmla="*/ 3394378 h 4631957"/>
                <a:gd name="connsiteX17" fmla="*/ 1431142 w 3185399"/>
                <a:gd name="connsiteY17" fmla="*/ 3665551 h 4631957"/>
                <a:gd name="connsiteX18" fmla="*/ 2553197 w 3185399"/>
                <a:gd name="connsiteY18" fmla="*/ 3664691 h 4631957"/>
                <a:gd name="connsiteX19" fmla="*/ 1520449 w 3185399"/>
                <a:gd name="connsiteY19" fmla="*/ 3901450 h 4631957"/>
                <a:gd name="connsiteX20" fmla="*/ 2495788 w 3185399"/>
                <a:gd name="connsiteY20" fmla="*/ 3963188 h 4631957"/>
                <a:gd name="connsiteX21" fmla="*/ 1633671 w 3185399"/>
                <a:gd name="connsiteY21" fmla="*/ 4107326 h 4631957"/>
                <a:gd name="connsiteX22" fmla="*/ 2469110 w 3185399"/>
                <a:gd name="connsiteY22" fmla="*/ 4290910 h 4631957"/>
                <a:gd name="connsiteX23" fmla="*/ 816252 w 3185399"/>
                <a:gd name="connsiteY23" fmla="*/ 4308594 h 4631957"/>
                <a:gd name="connsiteX24" fmla="*/ 766733 w 3185399"/>
                <a:gd name="connsiteY24" fmla="*/ 3923400 h 4631957"/>
                <a:gd name="connsiteX25" fmla="*/ 683751 w 3185399"/>
                <a:gd name="connsiteY25" fmla="*/ 4408430 h 4631957"/>
                <a:gd name="connsiteX26" fmla="*/ 558310 w 3185399"/>
                <a:gd name="connsiteY26" fmla="*/ 3744051 h 4631957"/>
                <a:gd name="connsiteX27" fmla="*/ 505322 w 3185399"/>
                <a:gd name="connsiteY27" fmla="*/ 4631957 h 4631957"/>
                <a:gd name="connsiteX28" fmla="*/ 417860 w 3185399"/>
                <a:gd name="connsiteY28" fmla="*/ 4109014 h 4631957"/>
                <a:gd name="connsiteX29" fmla="*/ 352467 w 3185399"/>
                <a:gd name="connsiteY29" fmla="*/ 4323576 h 4631957"/>
                <a:gd name="connsiteX30" fmla="*/ 0 w 3185399"/>
                <a:gd name="connsiteY30" fmla="*/ 4305002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73650 w 3206582"/>
                <a:gd name="connsiteY29" fmla="*/ 4323576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83252 w 3206582"/>
                <a:gd name="connsiteY2" fmla="*/ 2789811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83252 w 3206582"/>
                <a:gd name="connsiteY2" fmla="*/ 2789811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551052"/>
                <a:gd name="connsiteX1" fmla="*/ 1276507 w 3206582"/>
                <a:gd name="connsiteY1" fmla="*/ 2776663 h 4551052"/>
                <a:gd name="connsiteX2" fmla="*/ 583252 w 3206582"/>
                <a:gd name="connsiteY2" fmla="*/ 2789811 h 4551052"/>
                <a:gd name="connsiteX3" fmla="*/ 587445 w 3206582"/>
                <a:gd name="connsiteY3" fmla="*/ 2352603 h 4551052"/>
                <a:gd name="connsiteX4" fmla="*/ 495498 w 3206582"/>
                <a:gd name="connsiteY4" fmla="*/ 2240365 h 4551052"/>
                <a:gd name="connsiteX5" fmla="*/ 654524 w 3206582"/>
                <a:gd name="connsiteY5" fmla="*/ 2116736 h 4551052"/>
                <a:gd name="connsiteX6" fmla="*/ 459334 w 3206582"/>
                <a:gd name="connsiteY6" fmla="*/ 2042534 h 4551052"/>
                <a:gd name="connsiteX7" fmla="*/ 566200 w 3206582"/>
                <a:gd name="connsiteY7" fmla="*/ 1837519 h 4551052"/>
                <a:gd name="connsiteX8" fmla="*/ 294996 w 3206582"/>
                <a:gd name="connsiteY8" fmla="*/ 1706738 h 4551052"/>
                <a:gd name="connsiteX9" fmla="*/ 661616 w 3206582"/>
                <a:gd name="connsiteY9" fmla="*/ 1249123 h 4551052"/>
                <a:gd name="connsiteX10" fmla="*/ 1142194 w 3206582"/>
                <a:gd name="connsiteY10" fmla="*/ 173026 h 4551052"/>
                <a:gd name="connsiteX11" fmla="*/ 2371115 w 3206582"/>
                <a:gd name="connsiteY11" fmla="*/ 84702 h 4551052"/>
                <a:gd name="connsiteX12" fmla="*/ 3203424 w 3206582"/>
                <a:gd name="connsiteY12" fmla="*/ 1366611 h 4551052"/>
                <a:gd name="connsiteX13" fmla="*/ 2626478 w 3206582"/>
                <a:gd name="connsiteY13" fmla="*/ 2335750 h 4551052"/>
                <a:gd name="connsiteX14" fmla="*/ 2566829 w 3206582"/>
                <a:gd name="connsiteY14" fmla="*/ 3127719 h 4551052"/>
                <a:gd name="connsiteX15" fmla="*/ 1417942 w 3206582"/>
                <a:gd name="connsiteY15" fmla="*/ 3373226 h 4551052"/>
                <a:gd name="connsiteX16" fmla="*/ 2580491 w 3206582"/>
                <a:gd name="connsiteY16" fmla="*/ 3394378 h 4551052"/>
                <a:gd name="connsiteX17" fmla="*/ 1452325 w 3206582"/>
                <a:gd name="connsiteY17" fmla="*/ 3665551 h 4551052"/>
                <a:gd name="connsiteX18" fmla="*/ 2574380 w 3206582"/>
                <a:gd name="connsiteY18" fmla="*/ 3664691 h 4551052"/>
                <a:gd name="connsiteX19" fmla="*/ 1541632 w 3206582"/>
                <a:gd name="connsiteY19" fmla="*/ 3901450 h 4551052"/>
                <a:gd name="connsiteX20" fmla="*/ 2516971 w 3206582"/>
                <a:gd name="connsiteY20" fmla="*/ 3963188 h 4551052"/>
                <a:gd name="connsiteX21" fmla="*/ 1654854 w 3206582"/>
                <a:gd name="connsiteY21" fmla="*/ 4107326 h 4551052"/>
                <a:gd name="connsiteX22" fmla="*/ 2490293 w 3206582"/>
                <a:gd name="connsiteY22" fmla="*/ 4290910 h 4551052"/>
                <a:gd name="connsiteX23" fmla="*/ 837435 w 3206582"/>
                <a:gd name="connsiteY23" fmla="*/ 4308594 h 4551052"/>
                <a:gd name="connsiteX24" fmla="*/ 787916 w 3206582"/>
                <a:gd name="connsiteY24" fmla="*/ 3923400 h 4551052"/>
                <a:gd name="connsiteX25" fmla="*/ 704934 w 3206582"/>
                <a:gd name="connsiteY25" fmla="*/ 4408430 h 4551052"/>
                <a:gd name="connsiteX26" fmla="*/ 579493 w 3206582"/>
                <a:gd name="connsiteY26" fmla="*/ 3744051 h 4551052"/>
                <a:gd name="connsiteX27" fmla="*/ 523616 w 3206582"/>
                <a:gd name="connsiteY27" fmla="*/ 4551052 h 4551052"/>
                <a:gd name="connsiteX28" fmla="*/ 439043 w 3206582"/>
                <a:gd name="connsiteY28" fmla="*/ 4109014 h 4551052"/>
                <a:gd name="connsiteX29" fmla="*/ 366589 w 3206582"/>
                <a:gd name="connsiteY29" fmla="*/ 4312985 h 4551052"/>
                <a:gd name="connsiteX30" fmla="*/ 0 w 3206582"/>
                <a:gd name="connsiteY30" fmla="*/ 4319124 h 455105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79493 w 3206582"/>
                <a:gd name="connsiteY26" fmla="*/ 374405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611276 w 3206582"/>
                <a:gd name="connsiteY26" fmla="*/ 3735382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611276 w 3206582"/>
                <a:gd name="connsiteY26" fmla="*/ 3735382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611276 w 3206582"/>
                <a:gd name="connsiteY26" fmla="*/ 3735382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2207863 w 4004516"/>
                <a:gd name="connsiteY0" fmla="*/ 3195411 h 4553942"/>
                <a:gd name="connsiteX1" fmla="*/ 2074441 w 4004516"/>
                <a:gd name="connsiteY1" fmla="*/ 2776663 h 4553942"/>
                <a:gd name="connsiteX2" fmla="*/ 1381186 w 4004516"/>
                <a:gd name="connsiteY2" fmla="*/ 2789811 h 4553942"/>
                <a:gd name="connsiteX3" fmla="*/ 1385379 w 4004516"/>
                <a:gd name="connsiteY3" fmla="*/ 2352603 h 4553942"/>
                <a:gd name="connsiteX4" fmla="*/ 1293432 w 4004516"/>
                <a:gd name="connsiteY4" fmla="*/ 2240365 h 4553942"/>
                <a:gd name="connsiteX5" fmla="*/ 1452458 w 4004516"/>
                <a:gd name="connsiteY5" fmla="*/ 2116736 h 4553942"/>
                <a:gd name="connsiteX6" fmla="*/ 1257268 w 4004516"/>
                <a:gd name="connsiteY6" fmla="*/ 2042534 h 4553942"/>
                <a:gd name="connsiteX7" fmla="*/ 1364134 w 4004516"/>
                <a:gd name="connsiteY7" fmla="*/ 1837519 h 4553942"/>
                <a:gd name="connsiteX8" fmla="*/ 1092930 w 4004516"/>
                <a:gd name="connsiteY8" fmla="*/ 1706738 h 4553942"/>
                <a:gd name="connsiteX9" fmla="*/ 1459550 w 4004516"/>
                <a:gd name="connsiteY9" fmla="*/ 1249123 h 4553942"/>
                <a:gd name="connsiteX10" fmla="*/ 1940128 w 4004516"/>
                <a:gd name="connsiteY10" fmla="*/ 173026 h 4553942"/>
                <a:gd name="connsiteX11" fmla="*/ 3169049 w 4004516"/>
                <a:gd name="connsiteY11" fmla="*/ 84702 h 4553942"/>
                <a:gd name="connsiteX12" fmla="*/ 4001358 w 4004516"/>
                <a:gd name="connsiteY12" fmla="*/ 1366611 h 4553942"/>
                <a:gd name="connsiteX13" fmla="*/ 3424412 w 4004516"/>
                <a:gd name="connsiteY13" fmla="*/ 2335750 h 4553942"/>
                <a:gd name="connsiteX14" fmla="*/ 3364763 w 4004516"/>
                <a:gd name="connsiteY14" fmla="*/ 3127719 h 4553942"/>
                <a:gd name="connsiteX15" fmla="*/ 2215876 w 4004516"/>
                <a:gd name="connsiteY15" fmla="*/ 3373226 h 4553942"/>
                <a:gd name="connsiteX16" fmla="*/ 3378425 w 4004516"/>
                <a:gd name="connsiteY16" fmla="*/ 3394378 h 4553942"/>
                <a:gd name="connsiteX17" fmla="*/ 2250259 w 4004516"/>
                <a:gd name="connsiteY17" fmla="*/ 3665551 h 4553942"/>
                <a:gd name="connsiteX18" fmla="*/ 3372314 w 4004516"/>
                <a:gd name="connsiteY18" fmla="*/ 3664691 h 4553942"/>
                <a:gd name="connsiteX19" fmla="*/ 2339566 w 4004516"/>
                <a:gd name="connsiteY19" fmla="*/ 3901450 h 4553942"/>
                <a:gd name="connsiteX20" fmla="*/ 3314905 w 4004516"/>
                <a:gd name="connsiteY20" fmla="*/ 3963188 h 4553942"/>
                <a:gd name="connsiteX21" fmla="*/ 2452788 w 4004516"/>
                <a:gd name="connsiteY21" fmla="*/ 4107326 h 4553942"/>
                <a:gd name="connsiteX22" fmla="*/ 3288227 w 4004516"/>
                <a:gd name="connsiteY22" fmla="*/ 4290910 h 4553942"/>
                <a:gd name="connsiteX23" fmla="*/ 1635369 w 4004516"/>
                <a:gd name="connsiteY23" fmla="*/ 4308594 h 4553942"/>
                <a:gd name="connsiteX24" fmla="*/ 1565624 w 4004516"/>
                <a:gd name="connsiteY24" fmla="*/ 3917621 h 4553942"/>
                <a:gd name="connsiteX25" fmla="*/ 1502868 w 4004516"/>
                <a:gd name="connsiteY25" fmla="*/ 4408430 h 4553942"/>
                <a:gd name="connsiteX26" fmla="*/ 1409210 w 4004516"/>
                <a:gd name="connsiteY26" fmla="*/ 3735382 h 4553942"/>
                <a:gd name="connsiteX27" fmla="*/ 1307102 w 4004516"/>
                <a:gd name="connsiteY27" fmla="*/ 4553942 h 4553942"/>
                <a:gd name="connsiteX28" fmla="*/ 1236977 w 4004516"/>
                <a:gd name="connsiteY28" fmla="*/ 4013661 h 4553942"/>
                <a:gd name="connsiteX29" fmla="*/ 1164523 w 4004516"/>
                <a:gd name="connsiteY29" fmla="*/ 4312985 h 4553942"/>
                <a:gd name="connsiteX30" fmla="*/ 0 w 4004516"/>
                <a:gd name="connsiteY30" fmla="*/ 4310057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246044 w 4013583"/>
                <a:gd name="connsiteY28" fmla="*/ 4013661 h 4553942"/>
                <a:gd name="connsiteX29" fmla="*/ 1173590 w 4013583"/>
                <a:gd name="connsiteY29" fmla="*/ 4312985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246044 w 4013583"/>
                <a:gd name="connsiteY28" fmla="*/ 4013661 h 4553942"/>
                <a:gd name="connsiteX29" fmla="*/ 983173 w 4013583"/>
                <a:gd name="connsiteY29" fmla="*/ 4322052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110032 w 4013583"/>
                <a:gd name="connsiteY28" fmla="*/ 4004594 h 4553942"/>
                <a:gd name="connsiteX29" fmla="*/ 983173 w 4013583"/>
                <a:gd name="connsiteY29" fmla="*/ 4322052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055628 w 4013583"/>
                <a:gd name="connsiteY28" fmla="*/ 4004594 h 4553942"/>
                <a:gd name="connsiteX29" fmla="*/ 983173 w 4013583"/>
                <a:gd name="connsiteY29" fmla="*/ 4322052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574691 w 4013583"/>
                <a:gd name="connsiteY24" fmla="*/ 3917621 h 4535808"/>
                <a:gd name="connsiteX25" fmla="*/ 1511935 w 4013583"/>
                <a:gd name="connsiteY25" fmla="*/ 4408430 h 4535808"/>
                <a:gd name="connsiteX26" fmla="*/ 1418277 w 4013583"/>
                <a:gd name="connsiteY26" fmla="*/ 3735382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574691 w 4013583"/>
                <a:gd name="connsiteY24" fmla="*/ 3917621 h 4535808"/>
                <a:gd name="connsiteX25" fmla="*/ 1511935 w 4013583"/>
                <a:gd name="connsiteY25" fmla="*/ 4408430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574691 w 4013583"/>
                <a:gd name="connsiteY24" fmla="*/ 3917621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10291 w 4013583"/>
                <a:gd name="connsiteY28" fmla="*/ 396832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10291 w 4013583"/>
                <a:gd name="connsiteY28" fmla="*/ 3968324 h 4535808"/>
                <a:gd name="connsiteX29" fmla="*/ 937837 w 4013583"/>
                <a:gd name="connsiteY29" fmla="*/ 4312984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10291 w 4013583"/>
                <a:gd name="connsiteY28" fmla="*/ 3968324 h 4535808"/>
                <a:gd name="connsiteX29" fmla="*/ 937837 w 4013583"/>
                <a:gd name="connsiteY29" fmla="*/ 4312984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371076 w 4167729"/>
                <a:gd name="connsiteY0" fmla="*/ 3195411 h 4508606"/>
                <a:gd name="connsiteX1" fmla="*/ 2237654 w 4167729"/>
                <a:gd name="connsiteY1" fmla="*/ 2776663 h 4508606"/>
                <a:gd name="connsiteX2" fmla="*/ 1544399 w 4167729"/>
                <a:gd name="connsiteY2" fmla="*/ 2789811 h 4508606"/>
                <a:gd name="connsiteX3" fmla="*/ 1548592 w 4167729"/>
                <a:gd name="connsiteY3" fmla="*/ 2352603 h 4508606"/>
                <a:gd name="connsiteX4" fmla="*/ 1456645 w 4167729"/>
                <a:gd name="connsiteY4" fmla="*/ 2240365 h 4508606"/>
                <a:gd name="connsiteX5" fmla="*/ 1615671 w 4167729"/>
                <a:gd name="connsiteY5" fmla="*/ 2116736 h 4508606"/>
                <a:gd name="connsiteX6" fmla="*/ 1420481 w 4167729"/>
                <a:gd name="connsiteY6" fmla="*/ 2042534 h 4508606"/>
                <a:gd name="connsiteX7" fmla="*/ 1527347 w 4167729"/>
                <a:gd name="connsiteY7" fmla="*/ 1837519 h 4508606"/>
                <a:gd name="connsiteX8" fmla="*/ 1256143 w 4167729"/>
                <a:gd name="connsiteY8" fmla="*/ 1706738 h 4508606"/>
                <a:gd name="connsiteX9" fmla="*/ 1622763 w 4167729"/>
                <a:gd name="connsiteY9" fmla="*/ 1249123 h 4508606"/>
                <a:gd name="connsiteX10" fmla="*/ 2103341 w 4167729"/>
                <a:gd name="connsiteY10" fmla="*/ 173026 h 4508606"/>
                <a:gd name="connsiteX11" fmla="*/ 3332262 w 4167729"/>
                <a:gd name="connsiteY11" fmla="*/ 84702 h 4508606"/>
                <a:gd name="connsiteX12" fmla="*/ 4164571 w 4167729"/>
                <a:gd name="connsiteY12" fmla="*/ 1366611 h 4508606"/>
                <a:gd name="connsiteX13" fmla="*/ 3587625 w 4167729"/>
                <a:gd name="connsiteY13" fmla="*/ 2335750 h 4508606"/>
                <a:gd name="connsiteX14" fmla="*/ 3527976 w 4167729"/>
                <a:gd name="connsiteY14" fmla="*/ 3127719 h 4508606"/>
                <a:gd name="connsiteX15" fmla="*/ 2379089 w 4167729"/>
                <a:gd name="connsiteY15" fmla="*/ 3373226 h 4508606"/>
                <a:gd name="connsiteX16" fmla="*/ 3541638 w 4167729"/>
                <a:gd name="connsiteY16" fmla="*/ 3394378 h 4508606"/>
                <a:gd name="connsiteX17" fmla="*/ 2413472 w 4167729"/>
                <a:gd name="connsiteY17" fmla="*/ 3665551 h 4508606"/>
                <a:gd name="connsiteX18" fmla="*/ 3535527 w 4167729"/>
                <a:gd name="connsiteY18" fmla="*/ 3664691 h 4508606"/>
                <a:gd name="connsiteX19" fmla="*/ 2502779 w 4167729"/>
                <a:gd name="connsiteY19" fmla="*/ 3901450 h 4508606"/>
                <a:gd name="connsiteX20" fmla="*/ 3478118 w 4167729"/>
                <a:gd name="connsiteY20" fmla="*/ 3963188 h 4508606"/>
                <a:gd name="connsiteX21" fmla="*/ 2616001 w 4167729"/>
                <a:gd name="connsiteY21" fmla="*/ 4107326 h 4508606"/>
                <a:gd name="connsiteX22" fmla="*/ 3451440 w 4167729"/>
                <a:gd name="connsiteY22" fmla="*/ 4290910 h 4508606"/>
                <a:gd name="connsiteX23" fmla="*/ 1762312 w 4167729"/>
                <a:gd name="connsiteY23" fmla="*/ 4326729 h 4508606"/>
                <a:gd name="connsiteX24" fmla="*/ 1647230 w 4167729"/>
                <a:gd name="connsiteY24" fmla="*/ 3908554 h 4508606"/>
                <a:gd name="connsiteX25" fmla="*/ 1548204 w 4167729"/>
                <a:gd name="connsiteY25" fmla="*/ 4426565 h 4508606"/>
                <a:gd name="connsiteX26" fmla="*/ 1436411 w 4167729"/>
                <a:gd name="connsiteY26" fmla="*/ 3726314 h 4508606"/>
                <a:gd name="connsiteX27" fmla="*/ 1298034 w 4167729"/>
                <a:gd name="connsiteY27" fmla="*/ 4508606 h 4508606"/>
                <a:gd name="connsiteX28" fmla="*/ 1164437 w 4167729"/>
                <a:gd name="connsiteY28" fmla="*/ 3968324 h 4508606"/>
                <a:gd name="connsiteX29" fmla="*/ 1091983 w 4167729"/>
                <a:gd name="connsiteY29" fmla="*/ 4312984 h 4508606"/>
                <a:gd name="connsiteX30" fmla="*/ 0 w 4167729"/>
                <a:gd name="connsiteY30" fmla="*/ 4328191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31830 w 4176796"/>
                <a:gd name="connsiteY9" fmla="*/ 1249123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31830 w 4176796"/>
                <a:gd name="connsiteY9" fmla="*/ 1249123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176796" h="4508606">
                  <a:moveTo>
                    <a:pt x="2380143" y="3195411"/>
                  </a:moveTo>
                  <a:lnTo>
                    <a:pt x="2246721" y="2776663"/>
                  </a:lnTo>
                  <a:cubicBezTo>
                    <a:pt x="2019367" y="2842842"/>
                    <a:pt x="1738454" y="2868383"/>
                    <a:pt x="1553466" y="2789811"/>
                  </a:cubicBezTo>
                  <a:cubicBezTo>
                    <a:pt x="1376723" y="2693528"/>
                    <a:pt x="1548224" y="2482464"/>
                    <a:pt x="1557659" y="2352603"/>
                  </a:cubicBezTo>
                  <a:lnTo>
                    <a:pt x="1465712" y="2240365"/>
                  </a:lnTo>
                  <a:cubicBezTo>
                    <a:pt x="1406922" y="2192094"/>
                    <a:pt x="1581144" y="2150885"/>
                    <a:pt x="1624738" y="2116736"/>
                  </a:cubicBezTo>
                  <a:cubicBezTo>
                    <a:pt x="1549084" y="2102593"/>
                    <a:pt x="1508734" y="2088450"/>
                    <a:pt x="1429548" y="2042534"/>
                  </a:cubicBezTo>
                  <a:cubicBezTo>
                    <a:pt x="1383969" y="1991849"/>
                    <a:pt x="1509860" y="1942127"/>
                    <a:pt x="1536414" y="1837519"/>
                  </a:cubicBezTo>
                  <a:cubicBezTo>
                    <a:pt x="1428361" y="1791436"/>
                    <a:pt x="1235573" y="1750332"/>
                    <a:pt x="1265210" y="1706738"/>
                  </a:cubicBezTo>
                  <a:lnTo>
                    <a:pt x="1640899" y="1276325"/>
                  </a:lnTo>
                  <a:cubicBezTo>
                    <a:pt x="1764746" y="1031297"/>
                    <a:pt x="1461475" y="611750"/>
                    <a:pt x="2112408" y="173026"/>
                  </a:cubicBezTo>
                  <a:cubicBezTo>
                    <a:pt x="2487920" y="-30587"/>
                    <a:pt x="2912860" y="-47083"/>
                    <a:pt x="3341329" y="84702"/>
                  </a:cubicBezTo>
                  <a:cubicBezTo>
                    <a:pt x="3750571" y="201321"/>
                    <a:pt x="4219831" y="748661"/>
                    <a:pt x="4173638" y="1366611"/>
                  </a:cubicBezTo>
                  <a:cubicBezTo>
                    <a:pt x="4122543" y="1793219"/>
                    <a:pt x="3817251" y="2064484"/>
                    <a:pt x="3596692" y="2335750"/>
                  </a:cubicBezTo>
                  <a:cubicBezTo>
                    <a:pt x="3480590" y="2630445"/>
                    <a:pt x="3547819" y="2956572"/>
                    <a:pt x="3537043" y="3127719"/>
                  </a:cubicBezTo>
                  <a:cubicBezTo>
                    <a:pt x="3346212" y="3341232"/>
                    <a:pt x="2407939" y="3623213"/>
                    <a:pt x="2388156" y="3373226"/>
                  </a:cubicBezTo>
                  <a:cubicBezTo>
                    <a:pt x="2391021" y="3058736"/>
                    <a:pt x="3546150" y="3153245"/>
                    <a:pt x="3550705" y="3394378"/>
                  </a:cubicBezTo>
                  <a:cubicBezTo>
                    <a:pt x="3544175" y="3551847"/>
                    <a:pt x="2432597" y="3938802"/>
                    <a:pt x="2422539" y="3665551"/>
                  </a:cubicBezTo>
                  <a:cubicBezTo>
                    <a:pt x="2408203" y="3389885"/>
                    <a:pt x="3551870" y="3484923"/>
                    <a:pt x="3544594" y="3664691"/>
                  </a:cubicBezTo>
                  <a:cubicBezTo>
                    <a:pt x="3554571" y="3891891"/>
                    <a:pt x="2512459" y="4129684"/>
                    <a:pt x="2511846" y="3901450"/>
                  </a:cubicBezTo>
                  <a:cubicBezTo>
                    <a:pt x="2494500" y="3663126"/>
                    <a:pt x="3479817" y="3781383"/>
                    <a:pt x="3487185" y="3963188"/>
                  </a:cubicBezTo>
                  <a:cubicBezTo>
                    <a:pt x="3511673" y="4154807"/>
                    <a:pt x="2632353" y="4371141"/>
                    <a:pt x="2625068" y="4107326"/>
                  </a:cubicBezTo>
                  <a:cubicBezTo>
                    <a:pt x="2650529" y="3888434"/>
                    <a:pt x="3622163" y="4297972"/>
                    <a:pt x="3460507" y="4290910"/>
                  </a:cubicBezTo>
                  <a:lnTo>
                    <a:pt x="1771379" y="4326729"/>
                  </a:lnTo>
                  <a:cubicBezTo>
                    <a:pt x="1733018" y="4187337"/>
                    <a:pt x="1712793" y="4093283"/>
                    <a:pt x="1656297" y="3908554"/>
                  </a:cubicBezTo>
                  <a:cubicBezTo>
                    <a:pt x="1623288" y="4081224"/>
                    <a:pt x="1590280" y="4199491"/>
                    <a:pt x="1557271" y="4426565"/>
                  </a:cubicBezTo>
                  <a:cubicBezTo>
                    <a:pt x="1521236" y="4203179"/>
                    <a:pt x="1502538" y="4073053"/>
                    <a:pt x="1445478" y="3726314"/>
                  </a:cubicBezTo>
                  <a:cubicBezTo>
                    <a:pt x="1381879" y="4028704"/>
                    <a:pt x="1357775" y="4213920"/>
                    <a:pt x="1307101" y="4508606"/>
                  </a:cubicBezTo>
                  <a:cubicBezTo>
                    <a:pt x="1235897" y="4213334"/>
                    <a:pt x="1238927" y="4160773"/>
                    <a:pt x="1173504" y="3968324"/>
                  </a:cubicBezTo>
                  <a:cubicBezTo>
                    <a:pt x="1136504" y="4138528"/>
                    <a:pt x="1125720" y="4222556"/>
                    <a:pt x="1101050" y="4312984"/>
                  </a:cubicBezTo>
                  <a:cubicBezTo>
                    <a:pt x="973076" y="4317920"/>
                    <a:pt x="122196" y="4317077"/>
                    <a:pt x="0" y="4319123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80">
              <a:extLst>
                <a:ext uri="{FF2B5EF4-FFF2-40B4-BE49-F238E27FC236}">
                  <a16:creationId xmlns:a16="http://schemas.microsoft.com/office/drawing/2014/main" id="{537FF002-CD19-43C5-A9C8-EB83A769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5406" y="1542473"/>
              <a:ext cx="2490363" cy="2281382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0FBEBAF-AF1E-418D-80B8-FA694B5BABF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5F780C8-22F8-2140-6A14-EF9F69044E1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32DD5F2-E2AA-0BA4-576D-D66A1E7A024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08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Takže co je k tomu potřeba?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75" y="1113768"/>
            <a:ext cx="5275051" cy="530933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733525" y="1684127"/>
            <a:ext cx="281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Georgia" panose="02040502050405020303" pitchFamily="18" charset="0"/>
              </a:rPr>
              <a:t>Co je to ten </a:t>
            </a:r>
            <a:r>
              <a:rPr lang="cs-CZ" b="1" dirty="0" err="1">
                <a:latin typeface="Georgia" panose="02040502050405020303" pitchFamily="18" charset="0"/>
              </a:rPr>
              <a:t>scaffold</a:t>
            </a:r>
            <a:r>
              <a:rPr lang="cs-CZ" b="1" dirty="0">
                <a:latin typeface="Georgia" panose="02040502050405020303" pitchFamily="18" charset="0"/>
              </a:rPr>
              <a:t>? 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8406711" y="1802093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84" y="2199181"/>
            <a:ext cx="2531327" cy="1265664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073E17CD-FBF7-1AAB-AF87-D650F80C4E8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618F530E-0E15-3F66-8486-F1CD1BB1A41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33EE6750-FF04-19C8-0CF7-9D11B3B3236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238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Kde vezmeme ty buňky?</a:t>
            </a:r>
          </a:p>
        </p:txBody>
      </p:sp>
      <p:pic>
        <p:nvPicPr>
          <p:cNvPr id="8" name="Picture 4" descr="http://www.experimentation-online.co.uk/imgs/eng_bayode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7" y="1542440"/>
            <a:ext cx="5372100" cy="3762376"/>
          </a:xfrm>
          <a:prstGeom prst="rect">
            <a:avLst/>
          </a:prstGeom>
          <a:noFill/>
        </p:spPr>
      </p:pic>
      <p:sp>
        <p:nvSpPr>
          <p:cNvPr id="9" name="Zástupný symbol pro obsah 5"/>
          <p:cNvSpPr txBox="1">
            <a:spLocks/>
          </p:cNvSpPr>
          <p:nvPr/>
        </p:nvSpPr>
        <p:spPr>
          <a:xfrm>
            <a:off x="6807696" y="1625666"/>
            <a:ext cx="3707904" cy="4340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sz="2500" dirty="0">
                <a:latin typeface="Georgia" panose="02040502050405020303" pitchFamily="18" charset="0"/>
              </a:rPr>
              <a:t>Izolace buněk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sz="2500" dirty="0">
                <a:latin typeface="Georgia" panose="02040502050405020303" pitchFamily="18" charset="0"/>
              </a:rPr>
              <a:t>Kultivace buněk (2D)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500" dirty="0">
                <a:latin typeface="Georgia" panose="02040502050405020303" pitchFamily="18" charset="0"/>
              </a:rPr>
              <a:t>3.   Výroba </a:t>
            </a:r>
            <a:r>
              <a:rPr lang="cs-CZ" sz="2500" dirty="0" err="1">
                <a:latin typeface="Georgia" panose="02040502050405020303" pitchFamily="18" charset="0"/>
              </a:rPr>
              <a:t>scaffoldu</a:t>
            </a:r>
            <a:endParaRPr lang="cs-CZ" sz="2500" dirty="0">
              <a:latin typeface="Georgia" panose="02040502050405020303" pitchFamily="18" charset="0"/>
            </a:endParaRP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500" dirty="0">
                <a:latin typeface="Georgia" panose="02040502050405020303" pitchFamily="18" charset="0"/>
              </a:rPr>
              <a:t>4.   Osazení </a:t>
            </a:r>
            <a:r>
              <a:rPr lang="cs-CZ" sz="2500" dirty="0" err="1">
                <a:latin typeface="Georgia" panose="02040502050405020303" pitchFamily="18" charset="0"/>
              </a:rPr>
              <a:t>scaffoldu</a:t>
            </a:r>
            <a:r>
              <a:rPr lang="cs-CZ" sz="2500" dirty="0">
                <a:latin typeface="Georgia" panose="02040502050405020303" pitchFamily="18" charset="0"/>
              </a:rPr>
              <a:t> a následná kultivace (3D)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500" dirty="0">
                <a:latin typeface="Georgia" panose="02040502050405020303" pitchFamily="18" charset="0"/>
              </a:rPr>
              <a:t>5.   Implantace</a:t>
            </a:r>
          </a:p>
          <a:p>
            <a:pPr marL="514350" indent="-514350">
              <a:buFont typeface="Arial" panose="020B0604020202020204" pitchFamily="34" charset="0"/>
              <a:buNone/>
            </a:pPr>
            <a:endParaRPr lang="cs-CZ" sz="2500" dirty="0">
              <a:latin typeface="Georgia" panose="02040502050405020303" pitchFamily="18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089A7EA-6AF0-E007-B644-A2990AE4DE2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F719B5D9-B6AB-96A4-E3D2-7208ADCC18B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895E8A74-7B62-00E4-B433-3CDE7841E51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79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Kde vezmeme ty </a:t>
            </a:r>
            <a:r>
              <a:rPr lang="cs-CZ" sz="5000" i="1" dirty="0" err="1">
                <a:latin typeface="Georgia" panose="02040502050405020303" pitchFamily="18" charset="0"/>
              </a:rPr>
              <a:t>scaffoldy</a:t>
            </a:r>
            <a:r>
              <a:rPr lang="cs-CZ" sz="5000" i="1" dirty="0">
                <a:latin typeface="Georgia" panose="02040502050405020303" pitchFamily="18" charset="0"/>
              </a:rPr>
              <a:t>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37" y="1416204"/>
            <a:ext cx="5258646" cy="5011181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A761C540-3C1B-3AE1-618D-B161B7DA30E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7E1808B-DCA6-921A-C4FB-B7D7FAD2CFE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82BE525-B26E-F586-A65D-E0F5C8CB290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67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500" i="1" dirty="0">
                <a:latin typeface="Georgia" panose="02040502050405020303" pitchFamily="18" charset="0"/>
              </a:rPr>
              <a:t>Kde vezmeme fyzikální a chemické faktory?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2" r="26052"/>
          <a:stretch/>
        </p:blipFill>
        <p:spPr>
          <a:xfrm>
            <a:off x="1839951" y="1214400"/>
            <a:ext cx="2553629" cy="34411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r="20016"/>
          <a:stretch/>
        </p:blipFill>
        <p:spPr>
          <a:xfrm>
            <a:off x="4761572" y="1879348"/>
            <a:ext cx="1773044" cy="23120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28" y="1879348"/>
            <a:ext cx="2857500" cy="25431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139069" y="4806238"/>
            <a:ext cx="2509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Georgia" panose="02040502050405020303" pitchFamily="18" charset="0"/>
              </a:rPr>
              <a:t>BIOREAKTORY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24128" y="4806238"/>
            <a:ext cx="34382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Georgia" panose="02040502050405020303" pitchFamily="18" charset="0"/>
              </a:rPr>
              <a:t>RŮSTOVÉ FAKTORY</a:t>
            </a:r>
          </a:p>
          <a:p>
            <a:pPr algn="just"/>
            <a:r>
              <a:rPr lang="cs-CZ" sz="1500" dirty="0">
                <a:latin typeface="Georgia" panose="02040502050405020303" pitchFamily="18" charset="0"/>
              </a:rPr>
              <a:t>Např. BMP (bone </a:t>
            </a:r>
            <a:r>
              <a:rPr lang="cs-CZ" sz="1500" dirty="0" err="1">
                <a:latin typeface="Georgia" panose="02040502050405020303" pitchFamily="18" charset="0"/>
              </a:rPr>
              <a:t>morphogenetic</a:t>
            </a:r>
            <a:r>
              <a:rPr lang="cs-CZ" sz="1500" dirty="0">
                <a:latin typeface="Georgia" panose="02040502050405020303" pitchFamily="18" charset="0"/>
              </a:rPr>
              <a:t> </a:t>
            </a:r>
            <a:r>
              <a:rPr lang="cs-CZ" sz="1500" dirty="0" err="1">
                <a:latin typeface="Georgia" panose="02040502050405020303" pitchFamily="18" charset="0"/>
              </a:rPr>
              <a:t>proteins</a:t>
            </a:r>
            <a:r>
              <a:rPr lang="cs-CZ" sz="1500" dirty="0">
                <a:latin typeface="Georgia" panose="02040502050405020303" pitchFamily="18" charset="0"/>
              </a:rPr>
              <a:t>) – podporuje růst kostních buněk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25853" r="15615" b="21301"/>
          <a:stretch/>
        </p:blipFill>
        <p:spPr>
          <a:xfrm>
            <a:off x="9202078" y="5745180"/>
            <a:ext cx="1160723" cy="755982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254FC23B-B667-B2AC-80DE-28DAF08BF89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90109E1C-DC26-67E3-9AAE-82C66DEBD35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F0BE46A6-C0BF-7FB7-BA0E-B462389DDF14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446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Jak vypadá proces TI?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9" y="1271239"/>
            <a:ext cx="11573197" cy="5341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 rotWithShape="1">
          <a:blip r:embed="rId2"/>
          <a:srcRect l="1755"/>
          <a:stretch/>
        </p:blipFill>
        <p:spPr>
          <a:xfrm>
            <a:off x="1717287" y="854401"/>
            <a:ext cx="8530682" cy="5613477"/>
          </a:xfrm>
          <a:prstGeom prst="rect">
            <a:avLst/>
          </a:prstGeom>
        </p:spPr>
      </p:pic>
      <p:sp>
        <p:nvSpPr>
          <p:cNvPr id="35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10622596" y="2958791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TextovéPole 35"/>
          <p:cNvSpPr txBox="1"/>
          <p:nvPr/>
        </p:nvSpPr>
        <p:spPr>
          <a:xfrm>
            <a:off x="10333985" y="3555589"/>
            <a:ext cx="1476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B050"/>
                </a:solidFill>
                <a:latin typeface="Georgia" panose="02040502050405020303" pitchFamily="18" charset="0"/>
              </a:rPr>
              <a:t>Neadhesivní pro buňky nemusí znamenat toxické!</a:t>
            </a:r>
          </a:p>
        </p:txBody>
      </p:sp>
      <p:sp>
        <p:nvSpPr>
          <p:cNvPr id="37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10759052" y="4989574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8" name="TextovéPole 37"/>
          <p:cNvSpPr txBox="1"/>
          <p:nvPr/>
        </p:nvSpPr>
        <p:spPr>
          <a:xfrm>
            <a:off x="10390264" y="5635844"/>
            <a:ext cx="155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Georgia" panose="02040502050405020303" pitchFamily="18" charset="0"/>
              </a:rPr>
              <a:t>Umět pojmy!</a:t>
            </a:r>
          </a:p>
        </p:txBody>
      </p:sp>
      <p:cxnSp>
        <p:nvCxnSpPr>
          <p:cNvPr id="40" name="Přímá spojnice se šipkou 39"/>
          <p:cNvCxnSpPr/>
          <p:nvPr/>
        </p:nvCxnSpPr>
        <p:spPr>
          <a:xfrm flipH="1" flipV="1">
            <a:off x="8943278" y="4393580"/>
            <a:ext cx="1679316" cy="892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9CD4FCA-2DD7-C4C4-247A-AFA8C756C99E}"/>
              </a:ext>
            </a:extLst>
          </p:cNvPr>
          <p:cNvGrpSpPr/>
          <p:nvPr/>
        </p:nvGrpSpPr>
        <p:grpSpPr>
          <a:xfrm>
            <a:off x="278363" y="5984287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5818465-EE05-7E84-212F-F333552E712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65B6AF5-2DDB-0037-AAC5-C72B2A2FF59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650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91787C-8C4B-45C4-8E94-BDA24E040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7" y="191760"/>
            <a:ext cx="5972023" cy="42273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99B92A6-E560-4558-A9FC-3D452C7B1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79" y="2607012"/>
            <a:ext cx="5420324" cy="40926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25DE697-EFB7-4477-AC4F-C2AB1FCA3C13}"/>
              </a:ext>
            </a:extLst>
          </p:cNvPr>
          <p:cNvSpPr txBox="1"/>
          <p:nvPr/>
        </p:nvSpPr>
        <p:spPr>
          <a:xfrm>
            <a:off x="6440419" y="1897668"/>
            <a:ext cx="5420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eorgia" panose="02040502050405020303" pitchFamily="18" charset="0"/>
              </a:rPr>
              <a:t>Texas researchers incubated the lung of a dead pig in special solutions for one month, and transplanted into a recipient pig.</a:t>
            </a:r>
            <a:endParaRPr lang="cs-CZ" sz="1500" dirty="0">
              <a:latin typeface="Georgia" panose="02040502050405020303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7B320A-BA7C-44C8-939C-B313B645C4C6}"/>
              </a:ext>
            </a:extLst>
          </p:cNvPr>
          <p:cNvSpPr txBox="1"/>
          <p:nvPr/>
        </p:nvSpPr>
        <p:spPr>
          <a:xfrm>
            <a:off x="8504046" y="1335248"/>
            <a:ext cx="15459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latin typeface="Georgia" panose="02040502050405020303" pitchFamily="18" charset="0"/>
              </a:rPr>
              <a:t>CO TO JE?!?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6B6F1676-0C5E-2937-3E5E-1AF2E798601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D8BDA0D1-DAEE-8F50-C6F8-EC42753BC9D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0308983-BDED-9058-0165-C5AD439823D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97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1959145" y="1748291"/>
            <a:ext cx="8791588" cy="2682906"/>
            <a:chOff x="3672524" y="1681227"/>
            <a:chExt cx="8791588" cy="26829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27775" y="3213653"/>
              <a:ext cx="7236337" cy="1134673"/>
              <a:chOff x="3727573" y="2807331"/>
              <a:chExt cx="7236337" cy="113467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875649" y="2807331"/>
                <a:ext cx="7088261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Georgia" panose="02040502050405020303" pitchFamily="18" charset="0"/>
                    <a:cs typeface="Arial" pitchFamily="34" charset="0"/>
                  </a:rPr>
                  <a:t>2)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Georgia" panose="02040502050405020303" pitchFamily="18" charset="0"/>
                    <a:cs typeface="Arial" pitchFamily="34" charset="0"/>
                  </a:rPr>
                  <a:t>Čas na zajímavosti!</a:t>
                </a:r>
                <a:endParaRPr lang="ko-KR" altLang="en-US" sz="48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35852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1) </a:t>
            </a:r>
            <a:r>
              <a:rPr lang="cs-CZ" sz="5000" i="1" dirty="0" err="1">
                <a:latin typeface="Georgia" panose="02040502050405020303" pitchFamily="18" charset="0"/>
              </a:rPr>
              <a:t>Vacanti</a:t>
            </a:r>
            <a:r>
              <a:rPr lang="cs-CZ" sz="5000" i="1" dirty="0">
                <a:latin typeface="Georgia" panose="02040502050405020303" pitchFamily="18" charset="0"/>
              </a:rPr>
              <a:t> myš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965198" y="1288811"/>
            <a:ext cx="10643222" cy="53614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Georgia" panose="02040502050405020303" pitchFamily="18" charset="0"/>
              </a:rPr>
              <a:t>Známý experiment z r. 1996</a:t>
            </a:r>
          </a:p>
          <a:p>
            <a:r>
              <a:rPr lang="cs-CZ" dirty="0" err="1">
                <a:latin typeface="Georgia" panose="02040502050405020303" pitchFamily="18" charset="0"/>
              </a:rPr>
              <a:t>Scaffold</a:t>
            </a:r>
            <a:r>
              <a:rPr lang="cs-CZ" dirty="0">
                <a:latin typeface="Georgia" panose="02040502050405020303" pitchFamily="18" charset="0"/>
              </a:rPr>
              <a:t> z PGA, PLA osazený chondrocyty – kultivace 1 týden – implantace do podkoží – novotvorba chrupavčité tkáně</a:t>
            </a:r>
          </a:p>
        </p:txBody>
      </p:sp>
      <p:pic>
        <p:nvPicPr>
          <p:cNvPr id="5" name="Picture 2" descr="https://upload.wikimedia.org/wikipedia/en/thumb/2/2e/Vacanti_mouse.jpg/300px-Vacanti_mo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919" y="2641729"/>
            <a:ext cx="5400000" cy="3600000"/>
          </a:xfrm>
          <a:prstGeom prst="rect">
            <a:avLst/>
          </a:prstGeom>
          <a:noFill/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4F47BBDF-7874-347A-F08A-93480CAD16D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FE141C8-E1E7-CA13-8D54-B63930D72B5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65BCA66D-2919-4120-86FE-E0A5EF4CCA0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2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0" y="6467568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http://www.free-powerpoint-templates-design.com</a:t>
            </a:r>
            <a:endParaRPr lang="ko-KR" altLang="en-US" sz="1000" dirty="0">
              <a:solidFill>
                <a:schemeClr val="bg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9149" y="4924042"/>
            <a:ext cx="1219199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5400" b="1" dirty="0">
                <a:solidFill>
                  <a:schemeClr val="bg1"/>
                </a:solidFill>
                <a:latin typeface="Georgia" panose="02040502050405020303" pitchFamily="18" charset="0"/>
              </a:rPr>
              <a:t>Tkáňové inženýrství KNT/MTI</a:t>
            </a:r>
            <a:endParaRPr lang="ko-KR" altLang="en-US" sz="5400" b="1" dirty="0">
              <a:solidFill>
                <a:schemeClr val="bg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9149" y="5814444"/>
            <a:ext cx="12191994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altLang="ko-KR" sz="1867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rPr>
              <a:t>Úvod a motivace do předmětu</a:t>
            </a:r>
            <a:endParaRPr lang="ko-KR" altLang="en-US" sz="1867" b="1" dirty="0">
              <a:solidFill>
                <a:schemeClr val="bg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99996-CAD2-46AB-B734-E7DFF1CA0E30}"/>
              </a:ext>
            </a:extLst>
          </p:cNvPr>
          <p:cNvGrpSpPr/>
          <p:nvPr/>
        </p:nvGrpSpPr>
        <p:grpSpPr>
          <a:xfrm>
            <a:off x="-532685" y="856233"/>
            <a:ext cx="13257370" cy="3622608"/>
            <a:chOff x="-532685" y="2604825"/>
            <a:chExt cx="13257370" cy="36226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BAF42C-B54D-4E53-8806-923E17DD1510}"/>
                </a:ext>
              </a:extLst>
            </p:cNvPr>
            <p:cNvGrpSpPr/>
            <p:nvPr/>
          </p:nvGrpSpPr>
          <p:grpSpPr>
            <a:xfrm>
              <a:off x="3104250" y="3314299"/>
              <a:ext cx="1480187" cy="238431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87CA68-718B-45E8-8294-B889DD84F4B4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AE01B7-52DA-4DDA-AFF1-9D4EC362992F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A15C5F-D9AB-4FE7-B583-A66A0AEBF507}"/>
                </a:ext>
              </a:extLst>
            </p:cNvPr>
            <p:cNvGrpSpPr/>
            <p:nvPr/>
          </p:nvGrpSpPr>
          <p:grpSpPr>
            <a:xfrm>
              <a:off x="2372157" y="2604825"/>
              <a:ext cx="2944371" cy="1162472"/>
              <a:chOff x="1525348" y="1579815"/>
              <a:chExt cx="6070988" cy="276170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19E258D7-9AC3-415C-9EA6-49135A5765CC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8A30213-47B6-4D93-9F58-E034BF2249DF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0FB02C63-452A-4852-9223-EB46AB94AD7C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F675A2-129E-4E34-922B-9AB67E7AE6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D99E01F-6968-4862-B110-71DAD855CCB9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57F514CB-56CC-4F18-B3A1-EA47574499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521DDC-5BED-4493-A799-7FEBF4082053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02702-6E9D-4F71-B0BF-7B5C28426FCB}"/>
                </a:ext>
              </a:extLst>
            </p:cNvPr>
            <p:cNvGrpSpPr/>
            <p:nvPr/>
          </p:nvGrpSpPr>
          <p:grpSpPr>
            <a:xfrm>
              <a:off x="847144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51D0212-9E5D-4A12-B3C8-B35A811F903B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16721E-A83C-4791-947D-23778CD2FAC1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1B0DF78-1523-454E-8224-23937EF28BE6}"/>
                </a:ext>
              </a:extLst>
            </p:cNvPr>
            <p:cNvGrpSpPr/>
            <p:nvPr/>
          </p:nvGrpSpPr>
          <p:grpSpPr>
            <a:xfrm>
              <a:off x="536135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1A5F0D2-1F01-4AFE-AFB3-57FB85E9B93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CB66E7-E059-4EB8-AC5C-DFF90A1FB209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4CC4A3-3A82-451F-96BF-7E17A482986B}"/>
                </a:ext>
              </a:extLst>
            </p:cNvPr>
            <p:cNvGrpSpPr/>
            <p:nvPr/>
          </p:nvGrpSpPr>
          <p:grpSpPr>
            <a:xfrm>
              <a:off x="987556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E8BD41-338A-4E84-863C-22CE001D994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495F3E1-DDA6-44EE-9CF9-C160FCAF866A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E171B0-E231-48EB-809E-DA46FDF698F1}"/>
                </a:ext>
              </a:extLst>
            </p:cNvPr>
            <p:cNvGrpSpPr/>
            <p:nvPr/>
          </p:nvGrpSpPr>
          <p:grpSpPr>
            <a:xfrm>
              <a:off x="7618462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9E692-EDB9-4FB0-9C73-E38225B4F631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52C6A36-D333-43CE-895E-439C3FE8E802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51A575-CE46-4FC7-ACB7-E213719B3DE1}"/>
                </a:ext>
              </a:extLst>
            </p:cNvPr>
            <p:cNvSpPr/>
            <p:nvPr/>
          </p:nvSpPr>
          <p:spPr>
            <a:xfrm>
              <a:off x="6246802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44FE077-9047-432C-BEB1-50E024B26516}"/>
                </a:ext>
              </a:extLst>
            </p:cNvPr>
            <p:cNvSpPr/>
            <p:nvPr/>
          </p:nvSpPr>
          <p:spPr>
            <a:xfrm>
              <a:off x="850663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FF1415-15EB-420A-934A-25A430A68434}"/>
                </a:ext>
              </a:extLst>
            </p:cNvPr>
            <p:cNvSpPr/>
            <p:nvPr/>
          </p:nvSpPr>
          <p:spPr>
            <a:xfrm>
              <a:off x="398697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597AA1-20CC-4AB3-AE7E-6884F3BB81FC}"/>
                </a:ext>
              </a:extLst>
            </p:cNvPr>
            <p:cNvSpPr/>
            <p:nvPr/>
          </p:nvSpPr>
          <p:spPr>
            <a:xfrm>
              <a:off x="-532685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AC97750-58AE-4712-91DB-6BA8114A926C}"/>
                </a:ext>
              </a:extLst>
            </p:cNvPr>
            <p:cNvSpPr/>
            <p:nvPr/>
          </p:nvSpPr>
          <p:spPr>
            <a:xfrm>
              <a:off x="1727144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2) </a:t>
            </a:r>
            <a:r>
              <a:rPr lang="cs-CZ" sz="5000" i="1" dirty="0" err="1">
                <a:latin typeface="Georgia" panose="02040502050405020303" pitchFamily="18" charset="0"/>
              </a:rPr>
              <a:t>HeLa</a:t>
            </a:r>
            <a:r>
              <a:rPr lang="cs-CZ" sz="5000" i="1" dirty="0">
                <a:latin typeface="Georgia" panose="02040502050405020303" pitchFamily="18" charset="0"/>
              </a:rPr>
              <a:t> buňky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8" y="3776409"/>
            <a:ext cx="5517864" cy="2885012"/>
          </a:xfrm>
          <a:prstGeom prst="rect">
            <a:avLst/>
          </a:prstGeom>
        </p:spPr>
      </p:pic>
      <p:sp>
        <p:nvSpPr>
          <p:cNvPr id="4" name="Zástupný symbol pro obsah 4"/>
          <p:cNvSpPr txBox="1">
            <a:spLocks/>
          </p:cNvSpPr>
          <p:nvPr/>
        </p:nvSpPr>
        <p:spPr>
          <a:xfrm>
            <a:off x="635621" y="1299962"/>
            <a:ext cx="11039706" cy="53614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Georgia" panose="02040502050405020303" pitchFamily="18" charset="0"/>
              </a:rPr>
              <a:t>1951 – první úspěšně kultivované buňky (cervikální karcinom) </a:t>
            </a:r>
            <a:r>
              <a:rPr lang="cs-CZ" i="1" dirty="0">
                <a:latin typeface="Georgia" panose="02040502050405020303" pitchFamily="18" charset="0"/>
              </a:rPr>
              <a:t>in vitro</a:t>
            </a:r>
          </a:p>
          <a:p>
            <a:r>
              <a:rPr lang="cs-CZ" dirty="0">
                <a:latin typeface="Georgia" panose="02040502050405020303" pitchFamily="18" charset="0"/>
              </a:rPr>
              <a:t>Neinformovaný odběr při cytologii pacientce Henriettě </a:t>
            </a:r>
            <a:r>
              <a:rPr lang="cs-CZ" dirty="0" err="1">
                <a:latin typeface="Georgia" panose="02040502050405020303" pitchFamily="18" charset="0"/>
              </a:rPr>
              <a:t>Lacks</a:t>
            </a:r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Vakcína proti dětské obrně a dokonce se i dostaly do vesmíru (účinky nulové gravitace na lidské buňky)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0" y="3762867"/>
            <a:ext cx="2912095" cy="291209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11551" y="1737560"/>
            <a:ext cx="265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  <a:latin typeface="Georgia" panose="02040502050405020303" pitchFamily="18" charset="0"/>
              </a:rPr>
              <a:t>Etika!</a:t>
            </a:r>
          </a:p>
        </p:txBody>
      </p:sp>
      <p:cxnSp>
        <p:nvCxnSpPr>
          <p:cNvPr id="16" name="Přímá spojnice se šipkou 15"/>
          <p:cNvCxnSpPr/>
          <p:nvPr/>
        </p:nvCxnSpPr>
        <p:spPr>
          <a:xfrm flipV="1">
            <a:off x="2798956" y="1973766"/>
            <a:ext cx="412595" cy="278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F52DF61-DA49-BA00-D6F4-9001A19FBBE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0EA10A93-F18E-F024-1844-E5BF2FC14D3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B18A9398-82BD-736A-BDB8-86C071BBDCC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216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3) Jak se přišlo na nápad </a:t>
            </a:r>
            <a:r>
              <a:rPr lang="cs-CZ" sz="5000" i="1" dirty="0" err="1">
                <a:latin typeface="Georgia" panose="02040502050405020303" pitchFamily="18" charset="0"/>
              </a:rPr>
              <a:t>scaffoldů</a:t>
            </a:r>
            <a:r>
              <a:rPr lang="cs-CZ" sz="5000" i="1" dirty="0">
                <a:latin typeface="Georgia" panose="02040502050405020303" pitchFamily="18" charset="0"/>
              </a:rPr>
              <a:t>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628078" y="1881728"/>
            <a:ext cx="1093934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latin typeface="Georgia" panose="02040502050405020303" pitchFamily="18" charset="0"/>
              </a:rPr>
              <a:t>LANGER A VACANTI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" y="2254935"/>
            <a:ext cx="6695843" cy="38261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58" y="1964131"/>
            <a:ext cx="2465663" cy="16445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957" y="3824866"/>
            <a:ext cx="2465663" cy="27252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275" y="3824866"/>
            <a:ext cx="2439346" cy="27252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r="9875"/>
          <a:stretch/>
        </p:blipFill>
        <p:spPr>
          <a:xfrm>
            <a:off x="9317275" y="1964130"/>
            <a:ext cx="2439346" cy="1644598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6BBF6980-D656-65A1-D649-81B4A2B9DD0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1DDFC4EA-975F-A092-1409-E6603CC5CB3E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5A5BA05E-AC0B-546A-D005-7939CBB83C82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67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1959145" y="1748291"/>
            <a:ext cx="8791588" cy="2732755"/>
            <a:chOff x="3672524" y="1681227"/>
            <a:chExt cx="8791588" cy="273275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27775" y="2844322"/>
              <a:ext cx="7236337" cy="1569660"/>
              <a:chOff x="3727573" y="2438000"/>
              <a:chExt cx="7236337" cy="156966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875649" y="2438000"/>
                <a:ext cx="7088261" cy="15696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Georgia" panose="02040502050405020303" pitchFamily="18" charset="0"/>
                    <a:cs typeface="Arial" pitchFamily="34" charset="0"/>
                  </a:rPr>
                  <a:t>2)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Georgia" panose="02040502050405020303" pitchFamily="18" charset="0"/>
                    <a:cs typeface="Arial" pitchFamily="34" charset="0"/>
                  </a:rPr>
                  <a:t>Čas na novinky v oboru</a:t>
                </a:r>
                <a:endParaRPr lang="ko-KR" altLang="en-US" sz="48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5646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23529" y="329984"/>
            <a:ext cx="11573197" cy="724247"/>
          </a:xfrm>
        </p:spPr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Novinky v oboru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965198" y="1288811"/>
            <a:ext cx="10643222" cy="53614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Georgia" panose="02040502050405020303" pitchFamily="18" charset="0"/>
                <a:hlinkClick r:id="rId2"/>
              </a:rPr>
              <a:t>https://www.nature.com/subjects/tissue-engineering</a:t>
            </a:r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  <a:hlinkClick r:id="rId3"/>
              </a:rPr>
              <a:t>https://news.mit.edu/topic/tissue-engineering</a:t>
            </a:r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  <a:hlinkClick r:id="rId4"/>
              </a:rPr>
              <a:t>https://www.news-medical.net/?tag=/Tissue-Engineering</a:t>
            </a:r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4FF72D-337D-49C7-BA34-AE97990F8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3969540"/>
            <a:ext cx="3505200" cy="9700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7B8819E-EF91-4D88-B669-7AAD0CC55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39" y="2851366"/>
            <a:ext cx="5514975" cy="367665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7A8D6E62-89E0-AE08-2CA5-EFF002692B4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C851C9A-53ED-6AB5-ABA8-3FB1A5DF6E5B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CE7F919F-604F-F569-20DD-D7E7D3E9434B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069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15022E3-16FB-4ABF-AE8B-69EAEADA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"/>
          <a:stretch/>
        </p:blipFill>
        <p:spPr>
          <a:xfrm>
            <a:off x="133572" y="0"/>
            <a:ext cx="7769874" cy="638729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EC9EF5-8093-4B21-9F53-B2A31DACE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97" y="1973467"/>
            <a:ext cx="6271803" cy="2606266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ADD9144-9FF8-479F-9FD1-214ABE2B6F67}"/>
              </a:ext>
            </a:extLst>
          </p:cNvPr>
          <p:cNvCxnSpPr/>
          <p:nvPr/>
        </p:nvCxnSpPr>
        <p:spPr>
          <a:xfrm>
            <a:off x="5981700" y="3524250"/>
            <a:ext cx="548640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1442C3A-2DBA-4643-BDF6-64C73FE6F575}"/>
              </a:ext>
            </a:extLst>
          </p:cNvPr>
          <p:cNvCxnSpPr/>
          <p:nvPr/>
        </p:nvCxnSpPr>
        <p:spPr>
          <a:xfrm>
            <a:off x="5981700" y="3867150"/>
            <a:ext cx="548640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C793079-921A-46DF-BBCC-7062A857FD08}"/>
              </a:ext>
            </a:extLst>
          </p:cNvPr>
          <p:cNvCxnSpPr/>
          <p:nvPr/>
        </p:nvCxnSpPr>
        <p:spPr>
          <a:xfrm>
            <a:off x="5981700" y="4162425"/>
            <a:ext cx="548640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6EC22D58-6DE5-31FC-F726-D1053327764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B2746F18-91DF-04B3-AF2E-35EE3639B61D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C5EEACA7-1CB3-B207-C5D8-BA85A344A643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616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9162EB0-27C2-41B3-A236-26EC63F2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4" y="173116"/>
            <a:ext cx="7856901" cy="55021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F581ED-602A-458D-96C2-7CDBC87F0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4" y="2924174"/>
            <a:ext cx="1547813" cy="2619375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46A8917D-572D-3250-3AEF-BD526B573B6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9B052A37-F27B-62CC-8E7A-CD0F281F80A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8A37FB8-CFEA-37D8-4B2C-FD010AA92C5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493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7B59317-365A-40D6-9F49-F7D674E2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19" y="1390544"/>
            <a:ext cx="9494818" cy="3391006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26B86AAC-5A88-AEF5-E9DE-AE226D1B74C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C728D2E2-B71F-4353-D3FE-7C85E2FE71A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0EE639D-DC16-BBA6-F486-A830B179B83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345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94DD66E-DCC6-4EAF-8A3A-79776422B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2"/>
          <a:stretch/>
        </p:blipFill>
        <p:spPr>
          <a:xfrm>
            <a:off x="683603" y="1838325"/>
            <a:ext cx="10638532" cy="245745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7766BBA8-C86B-8D3F-17F3-779871FE107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89C1A29B-C60F-E2E6-B6F5-5D86C3FB62B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98DF2596-EC66-D381-5783-365BB34CAEF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210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91790F0-0936-3C0A-07FB-F55480A1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3631096"/>
            <a:ext cx="5306247" cy="290517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8E4CABA-39BD-CE80-C1B9-96F896E08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59" y="579312"/>
            <a:ext cx="5426764" cy="2048604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B90DE0F4-9171-E24A-63F3-20205B35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704364"/>
            <a:ext cx="5426764" cy="53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44A2A4C4-7533-D007-2B40-70A6AE5B355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350AB01C-3997-D3B4-28F6-8D6B88A7F6C2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B576FA5D-9955-2D90-870F-AAD545A026A7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605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DDB3D2-E029-8942-7674-ABD7AD86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29" y="136893"/>
            <a:ext cx="6815702" cy="29334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D2272C-1C95-150C-5226-A90DC408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9" y="2889684"/>
            <a:ext cx="5982129" cy="3577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6B04E6-D0D6-9897-169B-4BB00C190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031" y="1172068"/>
            <a:ext cx="4998081" cy="21509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0A6621-CE00-E572-2E27-0EE212E7E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31654"/>
            <a:ext cx="5972037" cy="236005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E9B2F786-168F-1710-123F-94DFBDC04BF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A56F5B61-D75B-9BAB-33B5-E317146D36F8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853EF4C7-8099-E5A8-5B62-8F7EA56E83C0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61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Vyučující pro semestr 2023/2024</a:t>
            </a:r>
          </a:p>
        </p:txBody>
      </p:sp>
      <p:grpSp>
        <p:nvGrpSpPr>
          <p:cNvPr id="3" name="Group 56">
            <a:extLst>
              <a:ext uri="{FF2B5EF4-FFF2-40B4-BE49-F238E27FC236}">
                <a16:creationId xmlns:a16="http://schemas.microsoft.com/office/drawing/2014/main" id="{C37CD801-164E-4D03-8CE9-8A9E1BBA7CB1}"/>
              </a:ext>
            </a:extLst>
          </p:cNvPr>
          <p:cNvGrpSpPr/>
          <p:nvPr/>
        </p:nvGrpSpPr>
        <p:grpSpPr>
          <a:xfrm>
            <a:off x="6974472" y="1766563"/>
            <a:ext cx="3946148" cy="3781541"/>
            <a:chOff x="7024643" y="1206562"/>
            <a:chExt cx="4638357" cy="4444876"/>
          </a:xfrm>
        </p:grpSpPr>
        <p:grpSp>
          <p:nvGrpSpPr>
            <p:cNvPr id="4" name="Group 18">
              <a:extLst>
                <a:ext uri="{FF2B5EF4-FFF2-40B4-BE49-F238E27FC236}">
                  <a16:creationId xmlns:a16="http://schemas.microsoft.com/office/drawing/2014/main" id="{0F2E9AA3-3E0D-450F-82E9-A4BACCFC1B36}"/>
                </a:ext>
              </a:extLst>
            </p:cNvPr>
            <p:cNvGrpSpPr/>
            <p:nvPr/>
          </p:nvGrpSpPr>
          <p:grpSpPr>
            <a:xfrm>
              <a:off x="8034130" y="1206562"/>
              <a:ext cx="3628870" cy="4444876"/>
              <a:chOff x="7889910" y="400867"/>
              <a:chExt cx="2491221" cy="3051409"/>
            </a:xfrm>
          </p:grpSpPr>
          <p:sp>
            <p:nvSpPr>
              <p:cNvPr id="14" name="Freeform: Shape 19">
                <a:extLst>
                  <a:ext uri="{FF2B5EF4-FFF2-40B4-BE49-F238E27FC236}">
                    <a16:creationId xmlns:a16="http://schemas.microsoft.com/office/drawing/2014/main" id="{27C9F897-8170-4907-A2D7-FF93AAB64C25}"/>
                  </a:ext>
                </a:extLst>
              </p:cNvPr>
              <p:cNvSpPr/>
              <p:nvPr/>
            </p:nvSpPr>
            <p:spPr>
              <a:xfrm>
                <a:off x="8611209" y="665208"/>
                <a:ext cx="803463" cy="419242"/>
              </a:xfrm>
              <a:custGeom>
                <a:avLst/>
                <a:gdLst>
                  <a:gd name="connsiteX0" fmla="*/ 803464 w 803463"/>
                  <a:gd name="connsiteY0" fmla="*/ 419242 h 419242"/>
                  <a:gd name="connsiteX1" fmla="*/ 39735 w 803463"/>
                  <a:gd name="connsiteY1" fmla="*/ 419242 h 419242"/>
                  <a:gd name="connsiteX2" fmla="*/ 0 w 803463"/>
                  <a:gd name="connsiteY2" fmla="*/ 379507 h 419242"/>
                  <a:gd name="connsiteX3" fmla="*/ 0 w 803463"/>
                  <a:gd name="connsiteY3" fmla="*/ 0 h 419242"/>
                  <a:gd name="connsiteX4" fmla="*/ 803464 w 803463"/>
                  <a:gd name="connsiteY4" fmla="*/ 0 h 419242"/>
                  <a:gd name="connsiteX5" fmla="*/ 803464 w 803463"/>
                  <a:gd name="connsiteY5" fmla="*/ 419242 h 4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3463" h="419242">
                    <a:moveTo>
                      <a:pt x="803464" y="419242"/>
                    </a:moveTo>
                    <a:lnTo>
                      <a:pt x="39735" y="419242"/>
                    </a:lnTo>
                    <a:cubicBezTo>
                      <a:pt x="17847" y="419242"/>
                      <a:pt x="0" y="401395"/>
                      <a:pt x="0" y="379507"/>
                    </a:cubicBezTo>
                    <a:lnTo>
                      <a:pt x="0" y="0"/>
                    </a:lnTo>
                    <a:lnTo>
                      <a:pt x="803464" y="0"/>
                    </a:lnTo>
                    <a:lnTo>
                      <a:pt x="803464" y="419242"/>
                    </a:lnTo>
                    <a:close/>
                  </a:path>
                </a:pathLst>
              </a:custGeom>
              <a:solidFill>
                <a:srgbClr val="31363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20">
                <a:extLst>
                  <a:ext uri="{FF2B5EF4-FFF2-40B4-BE49-F238E27FC236}">
                    <a16:creationId xmlns:a16="http://schemas.microsoft.com/office/drawing/2014/main" id="{BAC6F89B-D44C-48AF-990A-CD46D1DEF357}"/>
                  </a:ext>
                </a:extLst>
              </p:cNvPr>
              <p:cNvSpPr/>
              <p:nvPr/>
            </p:nvSpPr>
            <p:spPr>
              <a:xfrm>
                <a:off x="8252916" y="400867"/>
                <a:ext cx="1562813" cy="484906"/>
              </a:xfrm>
              <a:custGeom>
                <a:avLst/>
                <a:gdLst>
                  <a:gd name="connsiteX0" fmla="*/ 810198 w 1562813"/>
                  <a:gd name="connsiteY0" fmla="*/ 0 h 484906"/>
                  <a:gd name="connsiteX1" fmla="*/ 0 w 1562813"/>
                  <a:gd name="connsiteY1" fmla="*/ 142441 h 484906"/>
                  <a:gd name="connsiteX2" fmla="*/ 851954 w 1562813"/>
                  <a:gd name="connsiteY2" fmla="*/ 484907 h 484906"/>
                  <a:gd name="connsiteX3" fmla="*/ 1562814 w 1562813"/>
                  <a:gd name="connsiteY3" fmla="*/ 125604 h 484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2813" h="484906">
                    <a:moveTo>
                      <a:pt x="810198" y="0"/>
                    </a:moveTo>
                    <a:lnTo>
                      <a:pt x="0" y="142441"/>
                    </a:lnTo>
                    <a:lnTo>
                      <a:pt x="851954" y="484907"/>
                    </a:lnTo>
                    <a:lnTo>
                      <a:pt x="1562814" y="125604"/>
                    </a:lnTo>
                    <a:close/>
                  </a:path>
                </a:pathLst>
              </a:custGeom>
              <a:solidFill>
                <a:srgbClr val="1D222D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21">
                <a:extLst>
                  <a:ext uri="{FF2B5EF4-FFF2-40B4-BE49-F238E27FC236}">
                    <a16:creationId xmlns:a16="http://schemas.microsoft.com/office/drawing/2014/main" id="{7F32AE4E-F48E-40E5-BF80-F42F5D390394}"/>
                  </a:ext>
                </a:extLst>
              </p:cNvPr>
              <p:cNvSpPr/>
              <p:nvPr/>
            </p:nvSpPr>
            <p:spPr>
              <a:xfrm>
                <a:off x="8252916" y="400867"/>
                <a:ext cx="1562813" cy="403415"/>
              </a:xfrm>
              <a:custGeom>
                <a:avLst/>
                <a:gdLst>
                  <a:gd name="connsiteX0" fmla="*/ 810198 w 1562813"/>
                  <a:gd name="connsiteY0" fmla="*/ 0 h 403415"/>
                  <a:gd name="connsiteX1" fmla="*/ 0 w 1562813"/>
                  <a:gd name="connsiteY1" fmla="*/ 142441 h 403415"/>
                  <a:gd name="connsiteX2" fmla="*/ 873506 w 1562813"/>
                  <a:gd name="connsiteY2" fmla="*/ 403416 h 403415"/>
                  <a:gd name="connsiteX3" fmla="*/ 1562814 w 1562813"/>
                  <a:gd name="connsiteY3" fmla="*/ 125604 h 40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2813" h="403415">
                    <a:moveTo>
                      <a:pt x="810198" y="0"/>
                    </a:moveTo>
                    <a:lnTo>
                      <a:pt x="0" y="142441"/>
                    </a:lnTo>
                    <a:lnTo>
                      <a:pt x="873506" y="403416"/>
                    </a:lnTo>
                    <a:lnTo>
                      <a:pt x="1562814" y="125604"/>
                    </a:lnTo>
                    <a:close/>
                  </a:path>
                </a:pathLst>
              </a:custGeom>
              <a:solidFill>
                <a:srgbClr val="333333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22">
                <a:extLst>
                  <a:ext uri="{FF2B5EF4-FFF2-40B4-BE49-F238E27FC236}">
                    <a16:creationId xmlns:a16="http://schemas.microsoft.com/office/drawing/2014/main" id="{7FFBC6B1-8C65-4C48-B3C5-15D338616461}"/>
                  </a:ext>
                </a:extLst>
              </p:cNvPr>
              <p:cNvSpPr/>
              <p:nvPr/>
            </p:nvSpPr>
            <p:spPr>
              <a:xfrm>
                <a:off x="8620847" y="1071088"/>
                <a:ext cx="802153" cy="970922"/>
              </a:xfrm>
              <a:custGeom>
                <a:avLst/>
                <a:gdLst>
                  <a:gd name="connsiteX0" fmla="*/ 801907 w 802153"/>
                  <a:gd name="connsiteY0" fmla="*/ 249755 h 970922"/>
                  <a:gd name="connsiteX1" fmla="*/ 768233 w 802153"/>
                  <a:gd name="connsiteY1" fmla="*/ 215744 h 970922"/>
                  <a:gd name="connsiteX2" fmla="*/ 755437 w 802153"/>
                  <a:gd name="connsiteY2" fmla="*/ 230897 h 970922"/>
                  <a:gd name="connsiteX3" fmla="*/ 744661 w 802153"/>
                  <a:gd name="connsiteY3" fmla="*/ 262551 h 970922"/>
                  <a:gd name="connsiteX4" fmla="*/ 728834 w 802153"/>
                  <a:gd name="connsiteY4" fmla="*/ 271643 h 970922"/>
                  <a:gd name="connsiteX5" fmla="*/ 721763 w 802153"/>
                  <a:gd name="connsiteY5" fmla="*/ 250091 h 970922"/>
                  <a:gd name="connsiteX6" fmla="*/ 727824 w 802153"/>
                  <a:gd name="connsiteY6" fmla="*/ 106303 h 970922"/>
                  <a:gd name="connsiteX7" fmla="*/ 695497 w 802153"/>
                  <a:gd name="connsiteY7" fmla="*/ 11679 h 970922"/>
                  <a:gd name="connsiteX8" fmla="*/ 683037 w 802153"/>
                  <a:gd name="connsiteY8" fmla="*/ 7301 h 970922"/>
                  <a:gd name="connsiteX9" fmla="*/ 131793 w 802153"/>
                  <a:gd name="connsiteY9" fmla="*/ 903 h 970922"/>
                  <a:gd name="connsiteX10" fmla="*/ 103506 w 802153"/>
                  <a:gd name="connsiteY10" fmla="*/ 7638 h 970922"/>
                  <a:gd name="connsiteX11" fmla="*/ 77241 w 802153"/>
                  <a:gd name="connsiteY11" fmla="*/ 55792 h 970922"/>
                  <a:gd name="connsiteX12" fmla="*/ 70843 w 802153"/>
                  <a:gd name="connsiteY12" fmla="*/ 130548 h 970922"/>
                  <a:gd name="connsiteX13" fmla="*/ 74884 w 802153"/>
                  <a:gd name="connsiteY13" fmla="*/ 242683 h 970922"/>
                  <a:gd name="connsiteX14" fmla="*/ 66128 w 802153"/>
                  <a:gd name="connsiteY14" fmla="*/ 271643 h 970922"/>
                  <a:gd name="connsiteX15" fmla="*/ 53332 w 802153"/>
                  <a:gd name="connsiteY15" fmla="*/ 263224 h 970922"/>
                  <a:gd name="connsiteX16" fmla="*/ 43567 w 802153"/>
                  <a:gd name="connsiteY16" fmla="*/ 236285 h 970922"/>
                  <a:gd name="connsiteX17" fmla="*/ 31781 w 802153"/>
                  <a:gd name="connsiteY17" fmla="*/ 221805 h 970922"/>
                  <a:gd name="connsiteX18" fmla="*/ 1474 w 802153"/>
                  <a:gd name="connsiteY18" fmla="*/ 240326 h 970922"/>
                  <a:gd name="connsiteX19" fmla="*/ 36158 w 802153"/>
                  <a:gd name="connsiteY19" fmla="*/ 425197 h 970922"/>
                  <a:gd name="connsiteX20" fmla="*/ 59730 w 802153"/>
                  <a:gd name="connsiteY20" fmla="*/ 455167 h 970922"/>
                  <a:gd name="connsiteX21" fmla="*/ 102833 w 802153"/>
                  <a:gd name="connsiteY21" fmla="*/ 527903 h 970922"/>
                  <a:gd name="connsiteX22" fmla="*/ 162099 w 802153"/>
                  <a:gd name="connsiteY22" fmla="*/ 654180 h 970922"/>
                  <a:gd name="connsiteX23" fmla="*/ 170518 w 802153"/>
                  <a:gd name="connsiteY23" fmla="*/ 673038 h 970922"/>
                  <a:gd name="connsiteX24" fmla="*/ 170518 w 802153"/>
                  <a:gd name="connsiteY24" fmla="*/ 777428 h 970922"/>
                  <a:gd name="connsiteX25" fmla="*/ 385359 w 802153"/>
                  <a:gd name="connsiteY25" fmla="*/ 967349 h 970922"/>
                  <a:gd name="connsiteX26" fmla="*/ 405563 w 802153"/>
                  <a:gd name="connsiteY26" fmla="*/ 964319 h 970922"/>
                  <a:gd name="connsiteX27" fmla="*/ 620067 w 802153"/>
                  <a:gd name="connsiteY27" fmla="*/ 778101 h 970922"/>
                  <a:gd name="connsiteX28" fmla="*/ 619730 w 802153"/>
                  <a:gd name="connsiteY28" fmla="*/ 722539 h 970922"/>
                  <a:gd name="connsiteX29" fmla="*/ 650373 w 802153"/>
                  <a:gd name="connsiteY29" fmla="*/ 645425 h 970922"/>
                  <a:gd name="connsiteX30" fmla="*/ 694487 w 802153"/>
                  <a:gd name="connsiteY30" fmla="*/ 560230 h 970922"/>
                  <a:gd name="connsiteX31" fmla="*/ 750386 w 802153"/>
                  <a:gd name="connsiteY31" fmla="*/ 446075 h 970922"/>
                  <a:gd name="connsiteX32" fmla="*/ 775304 w 802153"/>
                  <a:gd name="connsiteY32" fmla="*/ 413074 h 970922"/>
                  <a:gd name="connsiteX33" fmla="*/ 801907 w 802153"/>
                  <a:gd name="connsiteY33" fmla="*/ 249755 h 97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02153" h="970922">
                    <a:moveTo>
                      <a:pt x="801907" y="249755"/>
                    </a:moveTo>
                    <a:cubicBezTo>
                      <a:pt x="801233" y="225173"/>
                      <a:pt x="793152" y="217428"/>
                      <a:pt x="768233" y="215744"/>
                    </a:cubicBezTo>
                    <a:cubicBezTo>
                      <a:pt x="758804" y="216417"/>
                      <a:pt x="757457" y="224499"/>
                      <a:pt x="755437" y="230897"/>
                    </a:cubicBezTo>
                    <a:cubicBezTo>
                      <a:pt x="752069" y="241336"/>
                      <a:pt x="748702" y="252112"/>
                      <a:pt x="744661" y="262551"/>
                    </a:cubicBezTo>
                    <a:cubicBezTo>
                      <a:pt x="741630" y="269622"/>
                      <a:pt x="736579" y="273327"/>
                      <a:pt x="728834" y="271643"/>
                    </a:cubicBezTo>
                    <a:cubicBezTo>
                      <a:pt x="721426" y="269959"/>
                      <a:pt x="721763" y="252785"/>
                      <a:pt x="721763" y="250091"/>
                    </a:cubicBezTo>
                    <a:cubicBezTo>
                      <a:pt x="725130" y="202274"/>
                      <a:pt x="729508" y="154457"/>
                      <a:pt x="727824" y="106303"/>
                    </a:cubicBezTo>
                    <a:cubicBezTo>
                      <a:pt x="726477" y="71956"/>
                      <a:pt x="720416" y="38281"/>
                      <a:pt x="695497" y="11679"/>
                    </a:cubicBezTo>
                    <a:cubicBezTo>
                      <a:pt x="691793" y="8985"/>
                      <a:pt x="687415" y="7301"/>
                      <a:pt x="683037" y="7301"/>
                    </a:cubicBezTo>
                    <a:cubicBezTo>
                      <a:pt x="654414" y="6291"/>
                      <a:pt x="147283" y="3934"/>
                      <a:pt x="131793" y="903"/>
                    </a:cubicBezTo>
                    <a:cubicBezTo>
                      <a:pt x="122027" y="-1117"/>
                      <a:pt x="111588" y="-107"/>
                      <a:pt x="103506" y="7638"/>
                    </a:cubicBezTo>
                    <a:cubicBezTo>
                      <a:pt x="90710" y="21781"/>
                      <a:pt x="82965" y="38281"/>
                      <a:pt x="77241" y="55792"/>
                    </a:cubicBezTo>
                    <a:cubicBezTo>
                      <a:pt x="69159" y="80374"/>
                      <a:pt x="70169" y="105966"/>
                      <a:pt x="70843" y="130548"/>
                    </a:cubicBezTo>
                    <a:cubicBezTo>
                      <a:pt x="71853" y="167927"/>
                      <a:pt x="69159" y="205642"/>
                      <a:pt x="74884" y="242683"/>
                    </a:cubicBezTo>
                    <a:cubicBezTo>
                      <a:pt x="75894" y="248071"/>
                      <a:pt x="73536" y="270969"/>
                      <a:pt x="66128" y="271643"/>
                    </a:cubicBezTo>
                    <a:cubicBezTo>
                      <a:pt x="59393" y="272316"/>
                      <a:pt x="55689" y="268949"/>
                      <a:pt x="53332" y="263224"/>
                    </a:cubicBezTo>
                    <a:cubicBezTo>
                      <a:pt x="49291" y="254469"/>
                      <a:pt x="47271" y="245377"/>
                      <a:pt x="43567" y="236285"/>
                    </a:cubicBezTo>
                    <a:cubicBezTo>
                      <a:pt x="41209" y="230561"/>
                      <a:pt x="40536" y="222816"/>
                      <a:pt x="31781" y="221805"/>
                    </a:cubicBezTo>
                    <a:cubicBezTo>
                      <a:pt x="9219" y="220122"/>
                      <a:pt x="2821" y="223489"/>
                      <a:pt x="1474" y="240326"/>
                    </a:cubicBezTo>
                    <a:cubicBezTo>
                      <a:pt x="-3577" y="304980"/>
                      <a:pt x="3494" y="367614"/>
                      <a:pt x="36158" y="425197"/>
                    </a:cubicBezTo>
                    <a:cubicBezTo>
                      <a:pt x="42220" y="435972"/>
                      <a:pt x="47607" y="448095"/>
                      <a:pt x="59730" y="455167"/>
                    </a:cubicBezTo>
                    <a:cubicBezTo>
                      <a:pt x="87343" y="471330"/>
                      <a:pt x="100812" y="495239"/>
                      <a:pt x="102833" y="527903"/>
                    </a:cubicBezTo>
                    <a:cubicBezTo>
                      <a:pt x="105527" y="577404"/>
                      <a:pt x="122027" y="621853"/>
                      <a:pt x="162099" y="654180"/>
                    </a:cubicBezTo>
                    <a:cubicBezTo>
                      <a:pt x="168161" y="659232"/>
                      <a:pt x="170518" y="664956"/>
                      <a:pt x="170518" y="673038"/>
                    </a:cubicBezTo>
                    <a:cubicBezTo>
                      <a:pt x="170181" y="707722"/>
                      <a:pt x="170518" y="742407"/>
                      <a:pt x="170518" y="777428"/>
                    </a:cubicBezTo>
                    <a:cubicBezTo>
                      <a:pt x="180620" y="796285"/>
                      <a:pt x="367174" y="950512"/>
                      <a:pt x="385359" y="967349"/>
                    </a:cubicBezTo>
                    <a:cubicBezTo>
                      <a:pt x="393104" y="974421"/>
                      <a:pt x="399502" y="969707"/>
                      <a:pt x="405563" y="964319"/>
                    </a:cubicBezTo>
                    <a:cubicBezTo>
                      <a:pt x="428798" y="943441"/>
                      <a:pt x="615353" y="786520"/>
                      <a:pt x="620067" y="778101"/>
                    </a:cubicBezTo>
                    <a:cubicBezTo>
                      <a:pt x="620067" y="759580"/>
                      <a:pt x="621750" y="741060"/>
                      <a:pt x="619730" y="722539"/>
                    </a:cubicBezTo>
                    <a:cubicBezTo>
                      <a:pt x="616363" y="690885"/>
                      <a:pt x="624108" y="666640"/>
                      <a:pt x="650373" y="645425"/>
                    </a:cubicBezTo>
                    <a:cubicBezTo>
                      <a:pt x="676303" y="624547"/>
                      <a:pt x="695497" y="595251"/>
                      <a:pt x="694487" y="560230"/>
                    </a:cubicBezTo>
                    <a:cubicBezTo>
                      <a:pt x="693476" y="511739"/>
                      <a:pt x="714018" y="475371"/>
                      <a:pt x="750386" y="446075"/>
                    </a:cubicBezTo>
                    <a:cubicBezTo>
                      <a:pt x="761498" y="436983"/>
                      <a:pt x="769916" y="426207"/>
                      <a:pt x="775304" y="413074"/>
                    </a:cubicBezTo>
                    <a:cubicBezTo>
                      <a:pt x="796856" y="361216"/>
                      <a:pt x="803591" y="305990"/>
                      <a:pt x="801907" y="249755"/>
                    </a:cubicBezTo>
                    <a:close/>
                  </a:path>
                </a:pathLst>
              </a:custGeom>
              <a:solidFill>
                <a:srgbClr val="FDC69A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23">
                <a:extLst>
                  <a:ext uri="{FF2B5EF4-FFF2-40B4-BE49-F238E27FC236}">
                    <a16:creationId xmlns:a16="http://schemas.microsoft.com/office/drawing/2014/main" id="{B34FFF1B-6C73-42CE-A1B4-A999A78898FC}"/>
                  </a:ext>
                </a:extLst>
              </p:cNvPr>
              <p:cNvSpPr/>
              <p:nvPr/>
            </p:nvSpPr>
            <p:spPr>
              <a:xfrm>
                <a:off x="7889910" y="2011835"/>
                <a:ext cx="2491221" cy="1440441"/>
              </a:xfrm>
              <a:custGeom>
                <a:avLst/>
                <a:gdLst>
                  <a:gd name="connsiteX0" fmla="*/ 2431942 w 2491221"/>
                  <a:gd name="connsiteY0" fmla="*/ 1045244 h 1440441"/>
                  <a:gd name="connsiteX1" fmla="*/ 2260541 w 2491221"/>
                  <a:gd name="connsiteY1" fmla="*/ 674829 h 1440441"/>
                  <a:gd name="connsiteX2" fmla="*/ 1929188 w 2491221"/>
                  <a:gd name="connsiteY2" fmla="*/ 130656 h 1440441"/>
                  <a:gd name="connsiteX3" fmla="*/ 1903596 w 2491221"/>
                  <a:gd name="connsiteY3" fmla="*/ 110788 h 1440441"/>
                  <a:gd name="connsiteX4" fmla="*/ 1650030 w 2491221"/>
                  <a:gd name="connsiteY4" fmla="*/ 31317 h 1440441"/>
                  <a:gd name="connsiteX5" fmla="*/ 1526446 w 2491221"/>
                  <a:gd name="connsiteY5" fmla="*/ 0 h 1440441"/>
                  <a:gd name="connsiteX6" fmla="*/ 1534528 w 2491221"/>
                  <a:gd name="connsiteY6" fmla="*/ 26603 h 1440441"/>
                  <a:gd name="connsiteX7" fmla="*/ 1526109 w 2491221"/>
                  <a:gd name="connsiteY7" fmla="*/ 44113 h 1440441"/>
                  <a:gd name="connsiteX8" fmla="*/ 1442261 w 2491221"/>
                  <a:gd name="connsiteY8" fmla="*/ 69032 h 1440441"/>
                  <a:gd name="connsiteX9" fmla="*/ 1431149 w 2491221"/>
                  <a:gd name="connsiteY9" fmla="*/ 72736 h 1440441"/>
                  <a:gd name="connsiteX10" fmla="*/ 1421720 w 2491221"/>
                  <a:gd name="connsiteY10" fmla="*/ 81491 h 1440441"/>
                  <a:gd name="connsiteX11" fmla="*/ 1430475 w 2491221"/>
                  <a:gd name="connsiteY11" fmla="*/ 90247 h 1440441"/>
                  <a:gd name="connsiteX12" fmla="*/ 1443271 w 2491221"/>
                  <a:gd name="connsiteY12" fmla="*/ 94287 h 1440441"/>
                  <a:gd name="connsiteX13" fmla="*/ 1504895 w 2491221"/>
                  <a:gd name="connsiteY13" fmla="*/ 111124 h 1440441"/>
                  <a:gd name="connsiteX14" fmla="*/ 1509946 w 2491221"/>
                  <a:gd name="connsiteY14" fmla="*/ 127625 h 1440441"/>
                  <a:gd name="connsiteX15" fmla="*/ 1457414 w 2491221"/>
                  <a:gd name="connsiteY15" fmla="*/ 188912 h 1440441"/>
                  <a:gd name="connsiteX16" fmla="*/ 1154348 w 2491221"/>
                  <a:gd name="connsiteY16" fmla="*/ 540469 h 1440441"/>
                  <a:gd name="connsiteX17" fmla="*/ 1121347 w 2491221"/>
                  <a:gd name="connsiteY17" fmla="*/ 541142 h 1440441"/>
                  <a:gd name="connsiteX18" fmla="*/ 732411 w 2491221"/>
                  <a:gd name="connsiteY18" fmla="*/ 127625 h 1440441"/>
                  <a:gd name="connsiteX19" fmla="*/ 737462 w 2491221"/>
                  <a:gd name="connsiteY19" fmla="*/ 109441 h 1440441"/>
                  <a:gd name="connsiteX20" fmla="*/ 778208 w 2491221"/>
                  <a:gd name="connsiteY20" fmla="*/ 94287 h 1440441"/>
                  <a:gd name="connsiteX21" fmla="*/ 815923 w 2491221"/>
                  <a:gd name="connsiteY21" fmla="*/ 78797 h 1440441"/>
                  <a:gd name="connsiteX22" fmla="*/ 795382 w 2491221"/>
                  <a:gd name="connsiteY22" fmla="*/ 69032 h 1440441"/>
                  <a:gd name="connsiteX23" fmla="*/ 726687 w 2491221"/>
                  <a:gd name="connsiteY23" fmla="*/ 46470 h 1440441"/>
                  <a:gd name="connsiteX24" fmla="*/ 714901 w 2491221"/>
                  <a:gd name="connsiteY24" fmla="*/ 18521 h 1440441"/>
                  <a:gd name="connsiteX25" fmla="*/ 714564 w 2491221"/>
                  <a:gd name="connsiteY25" fmla="*/ 7408 h 1440441"/>
                  <a:gd name="connsiteX26" fmla="*/ 324618 w 2491221"/>
                  <a:gd name="connsiteY26" fmla="*/ 119880 h 1440441"/>
                  <a:gd name="connsiteX27" fmla="*/ 311148 w 2491221"/>
                  <a:gd name="connsiteY27" fmla="*/ 131329 h 1440441"/>
                  <a:gd name="connsiteX28" fmla="*/ 232688 w 2491221"/>
                  <a:gd name="connsiteY28" fmla="*/ 320241 h 1440441"/>
                  <a:gd name="connsiteX29" fmla="*/ 0 w 2491221"/>
                  <a:gd name="connsiteY29" fmla="*/ 956344 h 1440441"/>
                  <a:gd name="connsiteX30" fmla="*/ 1636897 w 2491221"/>
                  <a:gd name="connsiteY30" fmla="*/ 966783 h 1440441"/>
                  <a:gd name="connsiteX31" fmla="*/ 1636897 w 2491221"/>
                  <a:gd name="connsiteY31" fmla="*/ 968467 h 1440441"/>
                  <a:gd name="connsiteX32" fmla="*/ 1643295 w 2491221"/>
                  <a:gd name="connsiteY32" fmla="*/ 1258064 h 1440441"/>
                  <a:gd name="connsiteX33" fmla="*/ 1674275 w 2491221"/>
                  <a:gd name="connsiteY33" fmla="*/ 1256717 h 1440441"/>
                  <a:gd name="connsiteX34" fmla="*/ 1687072 w 2491221"/>
                  <a:gd name="connsiteY34" fmla="*/ 1268503 h 1440441"/>
                  <a:gd name="connsiteX35" fmla="*/ 1702898 w 2491221"/>
                  <a:gd name="connsiteY35" fmla="*/ 1294769 h 1440441"/>
                  <a:gd name="connsiteX36" fmla="*/ 1954781 w 2491221"/>
                  <a:gd name="connsiteY36" fmla="*/ 1376597 h 1440441"/>
                  <a:gd name="connsiteX37" fmla="*/ 2491209 w 2491221"/>
                  <a:gd name="connsiteY37" fmla="*/ 1437884 h 1440441"/>
                  <a:gd name="connsiteX38" fmla="*/ 2431942 w 2491221"/>
                  <a:gd name="connsiteY38" fmla="*/ 1045244 h 1440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491221" h="1440441">
                    <a:moveTo>
                      <a:pt x="2431942" y="1045244"/>
                    </a:moveTo>
                    <a:cubicBezTo>
                      <a:pt x="2387156" y="916272"/>
                      <a:pt x="2325869" y="794709"/>
                      <a:pt x="2260541" y="674829"/>
                    </a:cubicBezTo>
                    <a:cubicBezTo>
                      <a:pt x="2158845" y="487937"/>
                      <a:pt x="2046711" y="307781"/>
                      <a:pt x="1929188" y="130656"/>
                    </a:cubicBezTo>
                    <a:cubicBezTo>
                      <a:pt x="1922453" y="120553"/>
                      <a:pt x="1914708" y="114829"/>
                      <a:pt x="1903596" y="110788"/>
                    </a:cubicBezTo>
                    <a:cubicBezTo>
                      <a:pt x="1819747" y="82165"/>
                      <a:pt x="1735562" y="54889"/>
                      <a:pt x="1650030" y="31317"/>
                    </a:cubicBezTo>
                    <a:cubicBezTo>
                      <a:pt x="1608948" y="19868"/>
                      <a:pt x="1568539" y="7072"/>
                      <a:pt x="1526446" y="0"/>
                    </a:cubicBezTo>
                    <a:cubicBezTo>
                      <a:pt x="1523415" y="10439"/>
                      <a:pt x="1530487" y="18184"/>
                      <a:pt x="1534528" y="26603"/>
                    </a:cubicBezTo>
                    <a:cubicBezTo>
                      <a:pt x="1539579" y="37041"/>
                      <a:pt x="1537559" y="41756"/>
                      <a:pt x="1526109" y="44113"/>
                    </a:cubicBezTo>
                    <a:cubicBezTo>
                      <a:pt x="1497486" y="50174"/>
                      <a:pt x="1470547" y="61624"/>
                      <a:pt x="1442261" y="69032"/>
                    </a:cubicBezTo>
                    <a:cubicBezTo>
                      <a:pt x="1438557" y="70042"/>
                      <a:pt x="1434516" y="71052"/>
                      <a:pt x="1431149" y="72736"/>
                    </a:cubicBezTo>
                    <a:cubicBezTo>
                      <a:pt x="1427108" y="74420"/>
                      <a:pt x="1422057" y="76777"/>
                      <a:pt x="1421720" y="81491"/>
                    </a:cubicBezTo>
                    <a:cubicBezTo>
                      <a:pt x="1421383" y="86879"/>
                      <a:pt x="1426434" y="88563"/>
                      <a:pt x="1430475" y="90247"/>
                    </a:cubicBezTo>
                    <a:cubicBezTo>
                      <a:pt x="1434516" y="91930"/>
                      <a:pt x="1438894" y="92940"/>
                      <a:pt x="1443271" y="94287"/>
                    </a:cubicBezTo>
                    <a:cubicBezTo>
                      <a:pt x="1463812" y="99339"/>
                      <a:pt x="1484017" y="107084"/>
                      <a:pt x="1504895" y="111124"/>
                    </a:cubicBezTo>
                    <a:cubicBezTo>
                      <a:pt x="1517691" y="113482"/>
                      <a:pt x="1517691" y="118533"/>
                      <a:pt x="1509946" y="127625"/>
                    </a:cubicBezTo>
                    <a:cubicBezTo>
                      <a:pt x="1492435" y="148166"/>
                      <a:pt x="1474925" y="168707"/>
                      <a:pt x="1457414" y="188912"/>
                    </a:cubicBezTo>
                    <a:cubicBezTo>
                      <a:pt x="1356729" y="306434"/>
                      <a:pt x="1254360" y="422610"/>
                      <a:pt x="1154348" y="540469"/>
                    </a:cubicBezTo>
                    <a:cubicBezTo>
                      <a:pt x="1138857" y="558653"/>
                      <a:pt x="1137847" y="558990"/>
                      <a:pt x="1121347" y="541142"/>
                    </a:cubicBezTo>
                    <a:cubicBezTo>
                      <a:pt x="1091040" y="507805"/>
                      <a:pt x="782922" y="181167"/>
                      <a:pt x="732411" y="127625"/>
                    </a:cubicBezTo>
                    <a:cubicBezTo>
                      <a:pt x="721972" y="116512"/>
                      <a:pt x="727023" y="113145"/>
                      <a:pt x="737462" y="109441"/>
                    </a:cubicBezTo>
                    <a:cubicBezTo>
                      <a:pt x="750932" y="104390"/>
                      <a:pt x="765075" y="100012"/>
                      <a:pt x="778208" y="94287"/>
                    </a:cubicBezTo>
                    <a:cubicBezTo>
                      <a:pt x="790331" y="88900"/>
                      <a:pt x="804811" y="88226"/>
                      <a:pt x="815923" y="78797"/>
                    </a:cubicBezTo>
                    <a:cubicBezTo>
                      <a:pt x="809188" y="73073"/>
                      <a:pt x="802117" y="71389"/>
                      <a:pt x="795382" y="69032"/>
                    </a:cubicBezTo>
                    <a:cubicBezTo>
                      <a:pt x="772483" y="61624"/>
                      <a:pt x="749585" y="54215"/>
                      <a:pt x="726687" y="46470"/>
                    </a:cubicBezTo>
                    <a:cubicBezTo>
                      <a:pt x="712207" y="41756"/>
                      <a:pt x="702105" y="35021"/>
                      <a:pt x="714901" y="18521"/>
                    </a:cubicBezTo>
                    <a:cubicBezTo>
                      <a:pt x="717595" y="15153"/>
                      <a:pt x="716921" y="11113"/>
                      <a:pt x="714564" y="7408"/>
                    </a:cubicBezTo>
                    <a:cubicBezTo>
                      <a:pt x="582898" y="39399"/>
                      <a:pt x="453253" y="78461"/>
                      <a:pt x="324618" y="119880"/>
                    </a:cubicBezTo>
                    <a:cubicBezTo>
                      <a:pt x="318557" y="121900"/>
                      <a:pt x="313842" y="124594"/>
                      <a:pt x="311148" y="131329"/>
                    </a:cubicBezTo>
                    <a:cubicBezTo>
                      <a:pt x="285220" y="194299"/>
                      <a:pt x="258954" y="257270"/>
                      <a:pt x="232688" y="320241"/>
                    </a:cubicBezTo>
                    <a:cubicBezTo>
                      <a:pt x="238413" y="325628"/>
                      <a:pt x="0" y="956344"/>
                      <a:pt x="0" y="956344"/>
                    </a:cubicBezTo>
                    <a:cubicBezTo>
                      <a:pt x="0" y="956344"/>
                      <a:pt x="1640938" y="943211"/>
                      <a:pt x="1636897" y="966783"/>
                    </a:cubicBezTo>
                    <a:cubicBezTo>
                      <a:pt x="1636897" y="967457"/>
                      <a:pt x="1636897" y="967793"/>
                      <a:pt x="1636897" y="968467"/>
                    </a:cubicBezTo>
                    <a:cubicBezTo>
                      <a:pt x="1636560" y="1046254"/>
                      <a:pt x="1634540" y="1252003"/>
                      <a:pt x="1643295" y="1258064"/>
                    </a:cubicBezTo>
                    <a:cubicBezTo>
                      <a:pt x="1651377" y="1263788"/>
                      <a:pt x="1663836" y="1258401"/>
                      <a:pt x="1674275" y="1256717"/>
                    </a:cubicBezTo>
                    <a:cubicBezTo>
                      <a:pt x="1684041" y="1255370"/>
                      <a:pt x="1688418" y="1259074"/>
                      <a:pt x="1687072" y="1268503"/>
                    </a:cubicBezTo>
                    <a:cubicBezTo>
                      <a:pt x="1685051" y="1281972"/>
                      <a:pt x="1692459" y="1289381"/>
                      <a:pt x="1702898" y="1294769"/>
                    </a:cubicBezTo>
                    <a:cubicBezTo>
                      <a:pt x="1713000" y="1299820"/>
                      <a:pt x="1879014" y="1359760"/>
                      <a:pt x="1954781" y="1376597"/>
                    </a:cubicBezTo>
                    <a:cubicBezTo>
                      <a:pt x="1997210" y="1386025"/>
                      <a:pt x="2489862" y="1454384"/>
                      <a:pt x="2491209" y="1437884"/>
                    </a:cubicBezTo>
                    <a:cubicBezTo>
                      <a:pt x="2492219" y="1430812"/>
                      <a:pt x="2433963" y="1050968"/>
                      <a:pt x="2431942" y="1045244"/>
                    </a:cubicBezTo>
                    <a:close/>
                  </a:path>
                </a:pathLst>
              </a:custGeom>
              <a:solidFill>
                <a:srgbClr val="31363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24">
                <a:extLst>
                  <a:ext uri="{FF2B5EF4-FFF2-40B4-BE49-F238E27FC236}">
                    <a16:creationId xmlns:a16="http://schemas.microsoft.com/office/drawing/2014/main" id="{F55D8655-6A7C-4E5B-90E3-508CA9E8F24F}"/>
                  </a:ext>
                </a:extLst>
              </p:cNvPr>
              <p:cNvSpPr/>
              <p:nvPr/>
            </p:nvSpPr>
            <p:spPr>
              <a:xfrm>
                <a:off x="8594498" y="1960685"/>
                <a:ext cx="842152" cy="613967"/>
              </a:xfrm>
              <a:custGeom>
                <a:avLst/>
                <a:gdLst>
                  <a:gd name="connsiteX0" fmla="*/ 839705 w 842152"/>
                  <a:gd name="connsiteY0" fmla="*/ 84823 h 613967"/>
                  <a:gd name="connsiteX1" fmla="*/ 795592 w 842152"/>
                  <a:gd name="connsiteY1" fmla="*/ 23537 h 613967"/>
                  <a:gd name="connsiteX2" fmla="*/ 687162 w 842152"/>
                  <a:gd name="connsiteY2" fmla="*/ 5353 h 613967"/>
                  <a:gd name="connsiteX3" fmla="*/ 668641 w 842152"/>
                  <a:gd name="connsiteY3" fmla="*/ 5016 h 613967"/>
                  <a:gd name="connsiteX4" fmla="*/ 658875 w 842152"/>
                  <a:gd name="connsiteY4" fmla="*/ 20506 h 613967"/>
                  <a:gd name="connsiteX5" fmla="*/ 540006 w 842152"/>
                  <a:gd name="connsiteY5" fmla="*/ 257908 h 613967"/>
                  <a:gd name="connsiteX6" fmla="*/ 488148 w 842152"/>
                  <a:gd name="connsiteY6" fmla="*/ 187866 h 613967"/>
                  <a:gd name="connsiteX7" fmla="*/ 427198 w 842152"/>
                  <a:gd name="connsiteY7" fmla="*/ 101997 h 613967"/>
                  <a:gd name="connsiteX8" fmla="*/ 415075 w 842152"/>
                  <a:gd name="connsiteY8" fmla="*/ 101997 h 613967"/>
                  <a:gd name="connsiteX9" fmla="*/ 355135 w 842152"/>
                  <a:gd name="connsiteY9" fmla="*/ 187530 h 613967"/>
                  <a:gd name="connsiteX10" fmla="*/ 353788 w 842152"/>
                  <a:gd name="connsiteY10" fmla="*/ 186519 h 613967"/>
                  <a:gd name="connsiteX11" fmla="*/ 332910 w 842152"/>
                  <a:gd name="connsiteY11" fmla="*/ 207397 h 613967"/>
                  <a:gd name="connsiteX12" fmla="*/ 304287 w 842152"/>
                  <a:gd name="connsiteY12" fmla="*/ 245449 h 613967"/>
                  <a:gd name="connsiteX13" fmla="*/ 297889 w 842152"/>
                  <a:gd name="connsiteY13" fmla="*/ 239051 h 613967"/>
                  <a:gd name="connsiteX14" fmla="*/ 201918 w 842152"/>
                  <a:gd name="connsiteY14" fmla="*/ 64282 h 613967"/>
                  <a:gd name="connsiteX15" fmla="*/ 173969 w 842152"/>
                  <a:gd name="connsiteY15" fmla="*/ 12761 h 613967"/>
                  <a:gd name="connsiteX16" fmla="*/ 148040 w 842152"/>
                  <a:gd name="connsiteY16" fmla="*/ 4006 h 613967"/>
                  <a:gd name="connsiteX17" fmla="*/ 49374 w 842152"/>
                  <a:gd name="connsiteY17" fmla="*/ 23200 h 613967"/>
                  <a:gd name="connsiteX18" fmla="*/ 10313 w 842152"/>
                  <a:gd name="connsiteY18" fmla="*/ 57884 h 613967"/>
                  <a:gd name="connsiteX19" fmla="*/ 26476 w 842152"/>
                  <a:gd name="connsiteY19" fmla="*/ 104355 h 613967"/>
                  <a:gd name="connsiteX20" fmla="*/ 101906 w 842152"/>
                  <a:gd name="connsiteY20" fmla="*/ 129273 h 613967"/>
                  <a:gd name="connsiteX21" fmla="*/ 35905 w 842152"/>
                  <a:gd name="connsiteY21" fmla="*/ 153182 h 613967"/>
                  <a:gd name="connsiteX22" fmla="*/ 27823 w 842152"/>
                  <a:gd name="connsiteY22" fmla="*/ 185846 h 613967"/>
                  <a:gd name="connsiteX23" fmla="*/ 424504 w 842152"/>
                  <a:gd name="connsiteY23" fmla="*/ 608119 h 613967"/>
                  <a:gd name="connsiteX24" fmla="*/ 444708 w 842152"/>
                  <a:gd name="connsiteY24" fmla="*/ 607109 h 613967"/>
                  <a:gd name="connsiteX25" fmla="*/ 812766 w 842152"/>
                  <a:gd name="connsiteY25" fmla="*/ 178438 h 613967"/>
                  <a:gd name="connsiteX26" fmla="*/ 806705 w 842152"/>
                  <a:gd name="connsiteY26" fmla="*/ 157560 h 613967"/>
                  <a:gd name="connsiteX27" fmla="*/ 717468 w 842152"/>
                  <a:gd name="connsiteY27" fmla="*/ 132977 h 613967"/>
                  <a:gd name="connsiteX28" fmla="*/ 832970 w 842152"/>
                  <a:gd name="connsiteY28" fmla="*/ 97956 h 613967"/>
                  <a:gd name="connsiteX29" fmla="*/ 839705 w 842152"/>
                  <a:gd name="connsiteY29" fmla="*/ 84823 h 613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42152" h="613967">
                    <a:moveTo>
                      <a:pt x="839705" y="84823"/>
                    </a:moveTo>
                    <a:cubicBezTo>
                      <a:pt x="833307" y="73711"/>
                      <a:pt x="811082" y="26231"/>
                      <a:pt x="795592" y="23537"/>
                    </a:cubicBezTo>
                    <a:cubicBezTo>
                      <a:pt x="759561" y="17475"/>
                      <a:pt x="723193" y="11414"/>
                      <a:pt x="687162" y="5353"/>
                    </a:cubicBezTo>
                    <a:cubicBezTo>
                      <a:pt x="681100" y="-2392"/>
                      <a:pt x="675039" y="-1045"/>
                      <a:pt x="668641" y="5016"/>
                    </a:cubicBezTo>
                    <a:cubicBezTo>
                      <a:pt x="664263" y="9394"/>
                      <a:pt x="661569" y="15118"/>
                      <a:pt x="658875" y="20506"/>
                    </a:cubicBezTo>
                    <a:cubicBezTo>
                      <a:pt x="618466" y="99303"/>
                      <a:pt x="578731" y="178438"/>
                      <a:pt x="540006" y="257908"/>
                    </a:cubicBezTo>
                    <a:cubicBezTo>
                      <a:pt x="522832" y="234673"/>
                      <a:pt x="505658" y="211438"/>
                      <a:pt x="488148" y="187866"/>
                    </a:cubicBezTo>
                    <a:cubicBezTo>
                      <a:pt x="467943" y="159243"/>
                      <a:pt x="447402" y="130620"/>
                      <a:pt x="427198" y="101997"/>
                    </a:cubicBezTo>
                    <a:cubicBezTo>
                      <a:pt x="422820" y="95599"/>
                      <a:pt x="419789" y="95262"/>
                      <a:pt x="415075" y="101997"/>
                    </a:cubicBezTo>
                    <a:cubicBezTo>
                      <a:pt x="395207" y="130620"/>
                      <a:pt x="375003" y="158906"/>
                      <a:pt x="355135" y="187530"/>
                    </a:cubicBezTo>
                    <a:cubicBezTo>
                      <a:pt x="354798" y="187193"/>
                      <a:pt x="354125" y="186856"/>
                      <a:pt x="353788" y="186519"/>
                    </a:cubicBezTo>
                    <a:cubicBezTo>
                      <a:pt x="343012" y="189550"/>
                      <a:pt x="338972" y="199652"/>
                      <a:pt x="332910" y="207397"/>
                    </a:cubicBezTo>
                    <a:cubicBezTo>
                      <a:pt x="323145" y="219857"/>
                      <a:pt x="315063" y="234000"/>
                      <a:pt x="304287" y="245449"/>
                    </a:cubicBezTo>
                    <a:cubicBezTo>
                      <a:pt x="300246" y="244102"/>
                      <a:pt x="299236" y="241408"/>
                      <a:pt x="297889" y="239051"/>
                    </a:cubicBezTo>
                    <a:cubicBezTo>
                      <a:pt x="265562" y="181131"/>
                      <a:pt x="234582" y="122202"/>
                      <a:pt x="201918" y="64282"/>
                    </a:cubicBezTo>
                    <a:cubicBezTo>
                      <a:pt x="192489" y="47109"/>
                      <a:pt x="183734" y="29598"/>
                      <a:pt x="173969" y="12761"/>
                    </a:cubicBezTo>
                    <a:cubicBezTo>
                      <a:pt x="166224" y="-1045"/>
                      <a:pt x="159825" y="-2729"/>
                      <a:pt x="148040" y="4006"/>
                    </a:cubicBezTo>
                    <a:cubicBezTo>
                      <a:pt x="115039" y="10404"/>
                      <a:pt x="82375" y="17475"/>
                      <a:pt x="49374" y="23200"/>
                    </a:cubicBezTo>
                    <a:cubicBezTo>
                      <a:pt x="39609" y="24884"/>
                      <a:pt x="17384" y="45762"/>
                      <a:pt x="10313" y="57884"/>
                    </a:cubicBezTo>
                    <a:cubicBezTo>
                      <a:pt x="-6524" y="86170"/>
                      <a:pt x="-3831" y="93579"/>
                      <a:pt x="26476" y="104355"/>
                    </a:cubicBezTo>
                    <a:cubicBezTo>
                      <a:pt x="30180" y="105701"/>
                      <a:pt x="78671" y="121192"/>
                      <a:pt x="101906" y="129273"/>
                    </a:cubicBezTo>
                    <a:cubicBezTo>
                      <a:pt x="77324" y="136345"/>
                      <a:pt x="56783" y="145437"/>
                      <a:pt x="35905" y="153182"/>
                    </a:cubicBezTo>
                    <a:cubicBezTo>
                      <a:pt x="14690" y="160927"/>
                      <a:pt x="13006" y="169009"/>
                      <a:pt x="27823" y="185846"/>
                    </a:cubicBezTo>
                    <a:cubicBezTo>
                      <a:pt x="72610" y="236357"/>
                      <a:pt x="387799" y="567373"/>
                      <a:pt x="424504" y="608119"/>
                    </a:cubicBezTo>
                    <a:cubicBezTo>
                      <a:pt x="432585" y="616874"/>
                      <a:pt x="438310" y="615190"/>
                      <a:pt x="444708" y="607109"/>
                    </a:cubicBezTo>
                    <a:cubicBezTo>
                      <a:pt x="454137" y="595323"/>
                      <a:pt x="747101" y="255214"/>
                      <a:pt x="812766" y="178438"/>
                    </a:cubicBezTo>
                    <a:cubicBezTo>
                      <a:pt x="826236" y="162611"/>
                      <a:pt x="826572" y="162947"/>
                      <a:pt x="806705" y="157560"/>
                    </a:cubicBezTo>
                    <a:cubicBezTo>
                      <a:pt x="777745" y="149815"/>
                      <a:pt x="749122" y="141733"/>
                      <a:pt x="717468" y="132977"/>
                    </a:cubicBezTo>
                    <a:cubicBezTo>
                      <a:pt x="722519" y="130284"/>
                      <a:pt x="797276" y="107385"/>
                      <a:pt x="832970" y="97956"/>
                    </a:cubicBezTo>
                    <a:cubicBezTo>
                      <a:pt x="842399" y="95599"/>
                      <a:pt x="844420" y="93242"/>
                      <a:pt x="839705" y="848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25">
                <a:extLst>
                  <a:ext uri="{FF2B5EF4-FFF2-40B4-BE49-F238E27FC236}">
                    <a16:creationId xmlns:a16="http://schemas.microsoft.com/office/drawing/2014/main" id="{43BF7381-F82A-434D-9373-837C315BEBC6}"/>
                  </a:ext>
                </a:extLst>
              </p:cNvPr>
              <p:cNvSpPr/>
              <p:nvPr/>
            </p:nvSpPr>
            <p:spPr>
              <a:xfrm>
                <a:off x="8620510" y="1071787"/>
                <a:ext cx="414221" cy="800660"/>
              </a:xfrm>
              <a:custGeom>
                <a:avLst/>
                <a:gdLst>
                  <a:gd name="connsiteX0" fmla="*/ 162099 w 414221"/>
                  <a:gd name="connsiteY0" fmla="*/ 654491 h 800660"/>
                  <a:gd name="connsiteX1" fmla="*/ 102833 w 414221"/>
                  <a:gd name="connsiteY1" fmla="*/ 528213 h 800660"/>
                  <a:gd name="connsiteX2" fmla="*/ 59730 w 414221"/>
                  <a:gd name="connsiteY2" fmla="*/ 455477 h 800660"/>
                  <a:gd name="connsiteX3" fmla="*/ 36158 w 414221"/>
                  <a:gd name="connsiteY3" fmla="*/ 425507 h 800660"/>
                  <a:gd name="connsiteX4" fmla="*/ 1474 w 414221"/>
                  <a:gd name="connsiteY4" fmla="*/ 240637 h 800660"/>
                  <a:gd name="connsiteX5" fmla="*/ 31781 w 414221"/>
                  <a:gd name="connsiteY5" fmla="*/ 222116 h 800660"/>
                  <a:gd name="connsiteX6" fmla="*/ 43567 w 414221"/>
                  <a:gd name="connsiteY6" fmla="*/ 236596 h 800660"/>
                  <a:gd name="connsiteX7" fmla="*/ 53332 w 414221"/>
                  <a:gd name="connsiteY7" fmla="*/ 263535 h 800660"/>
                  <a:gd name="connsiteX8" fmla="*/ 66128 w 414221"/>
                  <a:gd name="connsiteY8" fmla="*/ 271954 h 800660"/>
                  <a:gd name="connsiteX9" fmla="*/ 74884 w 414221"/>
                  <a:gd name="connsiteY9" fmla="*/ 259831 h 800660"/>
                  <a:gd name="connsiteX10" fmla="*/ 74884 w 414221"/>
                  <a:gd name="connsiteY10" fmla="*/ 242994 h 800660"/>
                  <a:gd name="connsiteX11" fmla="*/ 70843 w 414221"/>
                  <a:gd name="connsiteY11" fmla="*/ 130859 h 800660"/>
                  <a:gd name="connsiteX12" fmla="*/ 77241 w 414221"/>
                  <a:gd name="connsiteY12" fmla="*/ 56103 h 800660"/>
                  <a:gd name="connsiteX13" fmla="*/ 91721 w 414221"/>
                  <a:gd name="connsiteY13" fmla="*/ 6939 h 800660"/>
                  <a:gd name="connsiteX14" fmla="*/ 131793 w 414221"/>
                  <a:gd name="connsiteY14" fmla="*/ 1214 h 800660"/>
                  <a:gd name="connsiteX15" fmla="*/ 178600 w 414221"/>
                  <a:gd name="connsiteY15" fmla="*/ 3571 h 800660"/>
                  <a:gd name="connsiteX16" fmla="*/ 410614 w 414221"/>
                  <a:gd name="connsiteY16" fmla="*/ 6939 h 800660"/>
                  <a:gd name="connsiteX17" fmla="*/ 403543 w 414221"/>
                  <a:gd name="connsiteY17" fmla="*/ 800300 h 800660"/>
                  <a:gd name="connsiteX18" fmla="*/ 279622 w 414221"/>
                  <a:gd name="connsiteY18" fmla="*/ 765279 h 800660"/>
                  <a:gd name="connsiteX19" fmla="*/ 162099 w 414221"/>
                  <a:gd name="connsiteY19" fmla="*/ 654491 h 800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4221" h="800660">
                    <a:moveTo>
                      <a:pt x="162099" y="654491"/>
                    </a:moveTo>
                    <a:cubicBezTo>
                      <a:pt x="122027" y="621827"/>
                      <a:pt x="105527" y="577714"/>
                      <a:pt x="102833" y="528213"/>
                    </a:cubicBezTo>
                    <a:cubicBezTo>
                      <a:pt x="100812" y="495550"/>
                      <a:pt x="87343" y="471641"/>
                      <a:pt x="59730" y="455477"/>
                    </a:cubicBezTo>
                    <a:cubicBezTo>
                      <a:pt x="47607" y="448406"/>
                      <a:pt x="42556" y="436283"/>
                      <a:pt x="36158" y="425507"/>
                    </a:cubicBezTo>
                    <a:cubicBezTo>
                      <a:pt x="3494" y="367925"/>
                      <a:pt x="-3577" y="305291"/>
                      <a:pt x="1474" y="240637"/>
                    </a:cubicBezTo>
                    <a:cubicBezTo>
                      <a:pt x="2821" y="223463"/>
                      <a:pt x="8882" y="220432"/>
                      <a:pt x="31781" y="222116"/>
                    </a:cubicBezTo>
                    <a:cubicBezTo>
                      <a:pt x="40536" y="222789"/>
                      <a:pt x="41209" y="230535"/>
                      <a:pt x="43567" y="236596"/>
                    </a:cubicBezTo>
                    <a:cubicBezTo>
                      <a:pt x="47271" y="245351"/>
                      <a:pt x="49291" y="254780"/>
                      <a:pt x="53332" y="263535"/>
                    </a:cubicBezTo>
                    <a:cubicBezTo>
                      <a:pt x="56026" y="269260"/>
                      <a:pt x="59730" y="272627"/>
                      <a:pt x="66128" y="271954"/>
                    </a:cubicBezTo>
                    <a:cubicBezTo>
                      <a:pt x="73537" y="271280"/>
                      <a:pt x="74547" y="265556"/>
                      <a:pt x="74884" y="259831"/>
                    </a:cubicBezTo>
                    <a:cubicBezTo>
                      <a:pt x="75220" y="254106"/>
                      <a:pt x="75557" y="248382"/>
                      <a:pt x="74884" y="242994"/>
                    </a:cubicBezTo>
                    <a:cubicBezTo>
                      <a:pt x="69159" y="205616"/>
                      <a:pt x="72190" y="168237"/>
                      <a:pt x="70843" y="130859"/>
                    </a:cubicBezTo>
                    <a:cubicBezTo>
                      <a:pt x="70169" y="105940"/>
                      <a:pt x="69159" y="80348"/>
                      <a:pt x="77241" y="56103"/>
                    </a:cubicBezTo>
                    <a:cubicBezTo>
                      <a:pt x="82965" y="38592"/>
                      <a:pt x="79261" y="20745"/>
                      <a:pt x="91721" y="6939"/>
                    </a:cubicBezTo>
                    <a:cubicBezTo>
                      <a:pt x="99802" y="-1143"/>
                      <a:pt x="121690" y="-806"/>
                      <a:pt x="131793" y="1214"/>
                    </a:cubicBezTo>
                    <a:cubicBezTo>
                      <a:pt x="147283" y="4245"/>
                      <a:pt x="163110" y="3571"/>
                      <a:pt x="178600" y="3571"/>
                    </a:cubicBezTo>
                    <a:cubicBezTo>
                      <a:pt x="304541" y="3571"/>
                      <a:pt x="416002" y="11316"/>
                      <a:pt x="410614" y="6939"/>
                    </a:cubicBezTo>
                    <a:cubicBezTo>
                      <a:pt x="419369" y="17378"/>
                      <a:pt x="410277" y="799290"/>
                      <a:pt x="403543" y="800300"/>
                    </a:cubicBezTo>
                    <a:cubicBezTo>
                      <a:pt x="346633" y="801984"/>
                      <a:pt x="312959" y="798953"/>
                      <a:pt x="279622" y="765279"/>
                    </a:cubicBezTo>
                    <a:cubicBezTo>
                      <a:pt x="256050" y="740023"/>
                      <a:pt x="168161" y="659542"/>
                      <a:pt x="162099" y="654491"/>
                    </a:cubicBezTo>
                    <a:close/>
                  </a:path>
                </a:pathLst>
              </a:custGeom>
              <a:solidFill>
                <a:srgbClr val="EEC8A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6">
                <a:extLst>
                  <a:ext uri="{FF2B5EF4-FFF2-40B4-BE49-F238E27FC236}">
                    <a16:creationId xmlns:a16="http://schemas.microsoft.com/office/drawing/2014/main" id="{92BC95D4-E241-4FA4-ACC6-7ACF6E2138E7}"/>
                  </a:ext>
                </a:extLst>
              </p:cNvPr>
              <p:cNvSpPr/>
              <p:nvPr/>
            </p:nvSpPr>
            <p:spPr>
              <a:xfrm>
                <a:off x="9024053" y="1077662"/>
                <a:ext cx="398610" cy="793450"/>
              </a:xfrm>
              <a:custGeom>
                <a:avLst/>
                <a:gdLst>
                  <a:gd name="connsiteX0" fmla="*/ 0 w 398610"/>
                  <a:gd name="connsiteY0" fmla="*/ 793415 h 793450"/>
                  <a:gd name="connsiteX1" fmla="*/ 7071 w 398610"/>
                  <a:gd name="connsiteY1" fmla="*/ 54 h 793450"/>
                  <a:gd name="connsiteX2" fmla="*/ 279495 w 398610"/>
                  <a:gd name="connsiteY2" fmla="*/ 727 h 793450"/>
                  <a:gd name="connsiteX3" fmla="*/ 291954 w 398610"/>
                  <a:gd name="connsiteY3" fmla="*/ 5105 h 793450"/>
                  <a:gd name="connsiteX4" fmla="*/ 324281 w 398610"/>
                  <a:gd name="connsiteY4" fmla="*/ 99729 h 793450"/>
                  <a:gd name="connsiteX5" fmla="*/ 318220 w 398610"/>
                  <a:gd name="connsiteY5" fmla="*/ 243517 h 793450"/>
                  <a:gd name="connsiteX6" fmla="*/ 317883 w 398610"/>
                  <a:gd name="connsiteY6" fmla="*/ 251936 h 793450"/>
                  <a:gd name="connsiteX7" fmla="*/ 325292 w 398610"/>
                  <a:gd name="connsiteY7" fmla="*/ 265406 h 793450"/>
                  <a:gd name="connsiteX8" fmla="*/ 341118 w 398610"/>
                  <a:gd name="connsiteY8" fmla="*/ 256314 h 793450"/>
                  <a:gd name="connsiteX9" fmla="*/ 351894 w 398610"/>
                  <a:gd name="connsiteY9" fmla="*/ 224660 h 793450"/>
                  <a:gd name="connsiteX10" fmla="*/ 364690 w 398610"/>
                  <a:gd name="connsiteY10" fmla="*/ 209507 h 793450"/>
                  <a:gd name="connsiteX11" fmla="*/ 398364 w 398610"/>
                  <a:gd name="connsiteY11" fmla="*/ 243517 h 793450"/>
                  <a:gd name="connsiteX12" fmla="*/ 371425 w 398610"/>
                  <a:gd name="connsiteY12" fmla="*/ 407510 h 793450"/>
                  <a:gd name="connsiteX13" fmla="*/ 346506 w 398610"/>
                  <a:gd name="connsiteY13" fmla="*/ 440511 h 793450"/>
                  <a:gd name="connsiteX14" fmla="*/ 290607 w 398610"/>
                  <a:gd name="connsiteY14" fmla="*/ 554666 h 793450"/>
                  <a:gd name="connsiteX15" fmla="*/ 246494 w 398610"/>
                  <a:gd name="connsiteY15" fmla="*/ 639862 h 793450"/>
                  <a:gd name="connsiteX16" fmla="*/ 143115 w 398610"/>
                  <a:gd name="connsiteY16" fmla="*/ 735833 h 793450"/>
                  <a:gd name="connsiteX17" fmla="*/ 77787 w 398610"/>
                  <a:gd name="connsiteY17" fmla="*/ 783313 h 793450"/>
                  <a:gd name="connsiteX18" fmla="*/ 0 w 398610"/>
                  <a:gd name="connsiteY18" fmla="*/ 793415 h 79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8610" h="793450">
                    <a:moveTo>
                      <a:pt x="0" y="793415"/>
                    </a:moveTo>
                    <a:cubicBezTo>
                      <a:pt x="0" y="779946"/>
                      <a:pt x="9092" y="37769"/>
                      <a:pt x="7071" y="54"/>
                    </a:cubicBezTo>
                    <a:cubicBezTo>
                      <a:pt x="66338" y="54"/>
                      <a:pt x="251209" y="-283"/>
                      <a:pt x="279495" y="727"/>
                    </a:cubicBezTo>
                    <a:cubicBezTo>
                      <a:pt x="283872" y="727"/>
                      <a:pt x="288250" y="2411"/>
                      <a:pt x="291954" y="5105"/>
                    </a:cubicBezTo>
                    <a:cubicBezTo>
                      <a:pt x="316873" y="31708"/>
                      <a:pt x="322934" y="65382"/>
                      <a:pt x="324281" y="99729"/>
                    </a:cubicBezTo>
                    <a:cubicBezTo>
                      <a:pt x="325965" y="147883"/>
                      <a:pt x="321924" y="195700"/>
                      <a:pt x="318220" y="243517"/>
                    </a:cubicBezTo>
                    <a:cubicBezTo>
                      <a:pt x="317883" y="246211"/>
                      <a:pt x="317883" y="249242"/>
                      <a:pt x="317883" y="251936"/>
                    </a:cubicBezTo>
                    <a:cubicBezTo>
                      <a:pt x="318220" y="257661"/>
                      <a:pt x="317883" y="263722"/>
                      <a:pt x="325292" y="265406"/>
                    </a:cubicBezTo>
                    <a:cubicBezTo>
                      <a:pt x="333037" y="267089"/>
                      <a:pt x="338088" y="263385"/>
                      <a:pt x="341118" y="256314"/>
                    </a:cubicBezTo>
                    <a:cubicBezTo>
                      <a:pt x="345496" y="245875"/>
                      <a:pt x="348527" y="235099"/>
                      <a:pt x="351894" y="224660"/>
                    </a:cubicBezTo>
                    <a:cubicBezTo>
                      <a:pt x="354251" y="217925"/>
                      <a:pt x="355262" y="210180"/>
                      <a:pt x="364690" y="209507"/>
                    </a:cubicBezTo>
                    <a:cubicBezTo>
                      <a:pt x="389609" y="210854"/>
                      <a:pt x="397691" y="218599"/>
                      <a:pt x="398364" y="243517"/>
                    </a:cubicBezTo>
                    <a:cubicBezTo>
                      <a:pt x="400048" y="300090"/>
                      <a:pt x="393313" y="354979"/>
                      <a:pt x="371425" y="407510"/>
                    </a:cubicBezTo>
                    <a:cubicBezTo>
                      <a:pt x="366037" y="420643"/>
                      <a:pt x="357619" y="431419"/>
                      <a:pt x="346506" y="440511"/>
                    </a:cubicBezTo>
                    <a:cubicBezTo>
                      <a:pt x="310138" y="469807"/>
                      <a:pt x="289597" y="506175"/>
                      <a:pt x="290607" y="554666"/>
                    </a:cubicBezTo>
                    <a:cubicBezTo>
                      <a:pt x="291281" y="589687"/>
                      <a:pt x="272087" y="618984"/>
                      <a:pt x="246494" y="639862"/>
                    </a:cubicBezTo>
                    <a:cubicBezTo>
                      <a:pt x="220228" y="661076"/>
                      <a:pt x="154901" y="716638"/>
                      <a:pt x="143115" y="735833"/>
                    </a:cubicBezTo>
                    <a:cubicBezTo>
                      <a:pt x="126951" y="762098"/>
                      <a:pt x="105400" y="772537"/>
                      <a:pt x="77787" y="783313"/>
                    </a:cubicBezTo>
                    <a:cubicBezTo>
                      <a:pt x="55899" y="791732"/>
                      <a:pt x="28286" y="793752"/>
                      <a:pt x="0" y="793415"/>
                    </a:cubicBezTo>
                    <a:close/>
                  </a:path>
                </a:pathLst>
              </a:custGeom>
              <a:solidFill>
                <a:srgbClr val="F8CEB2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7">
                <a:extLst>
                  <a:ext uri="{FF2B5EF4-FFF2-40B4-BE49-F238E27FC236}">
                    <a16:creationId xmlns:a16="http://schemas.microsoft.com/office/drawing/2014/main" id="{8BB8E7FC-694D-43D5-8DDE-963ED87AE25E}"/>
                  </a:ext>
                </a:extLst>
              </p:cNvPr>
              <p:cNvSpPr/>
              <p:nvPr/>
            </p:nvSpPr>
            <p:spPr>
              <a:xfrm>
                <a:off x="8799447" y="2803430"/>
                <a:ext cx="735707" cy="470971"/>
              </a:xfrm>
              <a:custGeom>
                <a:avLst/>
                <a:gdLst>
                  <a:gd name="connsiteX0" fmla="*/ 75430 w 735707"/>
                  <a:gd name="connsiteY0" fmla="*/ 194045 h 470971"/>
                  <a:gd name="connsiteX1" fmla="*/ 0 w 735707"/>
                  <a:gd name="connsiteY1" fmla="*/ 152289 h 470971"/>
                  <a:gd name="connsiteX2" fmla="*/ 86879 w 735707"/>
                  <a:gd name="connsiteY2" fmla="*/ 109860 h 470971"/>
                  <a:gd name="connsiteX3" fmla="*/ 484570 w 735707"/>
                  <a:gd name="connsiteY3" fmla="*/ 114574 h 470971"/>
                  <a:gd name="connsiteX4" fmla="*/ 424967 w 735707"/>
                  <a:gd name="connsiteY4" fmla="*/ 86288 h 470971"/>
                  <a:gd name="connsiteX5" fmla="*/ 372772 w 735707"/>
                  <a:gd name="connsiteY5" fmla="*/ 75512 h 470971"/>
                  <a:gd name="connsiteX6" fmla="*/ 339435 w 735707"/>
                  <a:gd name="connsiteY6" fmla="*/ 14899 h 470971"/>
                  <a:gd name="connsiteX7" fmla="*/ 355935 w 735707"/>
                  <a:gd name="connsiteY7" fmla="*/ 1092 h 470971"/>
                  <a:gd name="connsiteX8" fmla="*/ 502080 w 735707"/>
                  <a:gd name="connsiteY8" fmla="*/ 16582 h 470971"/>
                  <a:gd name="connsiteX9" fmla="*/ 628695 w 735707"/>
                  <a:gd name="connsiteY9" fmla="*/ 75175 h 470971"/>
                  <a:gd name="connsiteX10" fmla="*/ 711197 w 735707"/>
                  <a:gd name="connsiteY10" fmla="*/ 144207 h 470971"/>
                  <a:gd name="connsiteX11" fmla="*/ 734432 w 735707"/>
                  <a:gd name="connsiteY11" fmla="*/ 171146 h 470971"/>
                  <a:gd name="connsiteX12" fmla="*/ 734432 w 735707"/>
                  <a:gd name="connsiteY12" fmla="*/ 283281 h 470971"/>
                  <a:gd name="connsiteX13" fmla="*/ 730054 w 735707"/>
                  <a:gd name="connsiteY13" fmla="*/ 435825 h 470971"/>
                  <a:gd name="connsiteX14" fmla="*/ 706819 w 735707"/>
                  <a:gd name="connsiteY14" fmla="*/ 434141 h 470971"/>
                  <a:gd name="connsiteX15" fmla="*/ 623644 w 735707"/>
                  <a:gd name="connsiteY15" fmla="*/ 453672 h 470971"/>
                  <a:gd name="connsiteX16" fmla="*/ 537102 w 735707"/>
                  <a:gd name="connsiteY16" fmla="*/ 470509 h 470971"/>
                  <a:gd name="connsiteX17" fmla="*/ 389272 w 735707"/>
                  <a:gd name="connsiteY17" fmla="*/ 470846 h 470971"/>
                  <a:gd name="connsiteX18" fmla="*/ 325965 w 735707"/>
                  <a:gd name="connsiteY18" fmla="*/ 463101 h 470971"/>
                  <a:gd name="connsiteX19" fmla="*/ 303403 w 735707"/>
                  <a:gd name="connsiteY19" fmla="*/ 394742 h 470971"/>
                  <a:gd name="connsiteX20" fmla="*/ 239760 w 735707"/>
                  <a:gd name="connsiteY20" fmla="*/ 342211 h 470971"/>
                  <a:gd name="connsiteX21" fmla="*/ 295658 w 735707"/>
                  <a:gd name="connsiteY21" fmla="*/ 291363 h 470971"/>
                  <a:gd name="connsiteX22" fmla="*/ 253566 w 735707"/>
                  <a:gd name="connsiteY22" fmla="*/ 278903 h 470971"/>
                  <a:gd name="connsiteX23" fmla="*/ 229657 w 735707"/>
                  <a:gd name="connsiteY23" fmla="*/ 238831 h 470971"/>
                  <a:gd name="connsiteX24" fmla="*/ 265015 w 735707"/>
                  <a:gd name="connsiteY24" fmla="*/ 208188 h 470971"/>
                  <a:gd name="connsiteX25" fmla="*/ 301383 w 735707"/>
                  <a:gd name="connsiteY25" fmla="*/ 202127 h 470971"/>
                  <a:gd name="connsiteX26" fmla="*/ 286903 w 735707"/>
                  <a:gd name="connsiteY26" fmla="*/ 195055 h 470971"/>
                  <a:gd name="connsiteX27" fmla="*/ 75430 w 735707"/>
                  <a:gd name="connsiteY27" fmla="*/ 194045 h 4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35707" h="470971">
                    <a:moveTo>
                      <a:pt x="75430" y="194045"/>
                    </a:moveTo>
                    <a:cubicBezTo>
                      <a:pt x="24582" y="193708"/>
                      <a:pt x="0" y="176198"/>
                      <a:pt x="0" y="152289"/>
                    </a:cubicBezTo>
                    <a:cubicBezTo>
                      <a:pt x="0" y="126360"/>
                      <a:pt x="21215" y="110196"/>
                      <a:pt x="86879" y="109860"/>
                    </a:cubicBezTo>
                    <a:cubicBezTo>
                      <a:pt x="108767" y="110196"/>
                      <a:pt x="371425" y="112890"/>
                      <a:pt x="484570" y="114574"/>
                    </a:cubicBezTo>
                    <a:cubicBezTo>
                      <a:pt x="466049" y="96390"/>
                      <a:pt x="447529" y="86961"/>
                      <a:pt x="424967" y="86288"/>
                    </a:cubicBezTo>
                    <a:cubicBezTo>
                      <a:pt x="406783" y="85614"/>
                      <a:pt x="389272" y="83257"/>
                      <a:pt x="372772" y="75512"/>
                    </a:cubicBezTo>
                    <a:cubicBezTo>
                      <a:pt x="348863" y="64063"/>
                      <a:pt x="336404" y="40828"/>
                      <a:pt x="339435" y="14899"/>
                    </a:cubicBezTo>
                    <a:cubicBezTo>
                      <a:pt x="340782" y="4797"/>
                      <a:pt x="346506" y="-2949"/>
                      <a:pt x="355935" y="1092"/>
                    </a:cubicBezTo>
                    <a:cubicBezTo>
                      <a:pt x="403079" y="20960"/>
                      <a:pt x="453590" y="9511"/>
                      <a:pt x="502080" y="16582"/>
                    </a:cubicBezTo>
                    <a:cubicBezTo>
                      <a:pt x="550571" y="23654"/>
                      <a:pt x="590307" y="47226"/>
                      <a:pt x="628695" y="75175"/>
                    </a:cubicBezTo>
                    <a:cubicBezTo>
                      <a:pt x="657655" y="96390"/>
                      <a:pt x="684257" y="120299"/>
                      <a:pt x="711197" y="144207"/>
                    </a:cubicBezTo>
                    <a:cubicBezTo>
                      <a:pt x="731401" y="164412"/>
                      <a:pt x="729717" y="159697"/>
                      <a:pt x="734432" y="171146"/>
                    </a:cubicBezTo>
                    <a:cubicBezTo>
                      <a:pt x="737126" y="208525"/>
                      <a:pt x="734769" y="245903"/>
                      <a:pt x="734432" y="283281"/>
                    </a:cubicBezTo>
                    <a:cubicBezTo>
                      <a:pt x="733758" y="334129"/>
                      <a:pt x="731738" y="384977"/>
                      <a:pt x="730054" y="435825"/>
                    </a:cubicBezTo>
                    <a:cubicBezTo>
                      <a:pt x="722309" y="435488"/>
                      <a:pt x="714227" y="435488"/>
                      <a:pt x="706819" y="434141"/>
                    </a:cubicBezTo>
                    <a:cubicBezTo>
                      <a:pt x="676512" y="429763"/>
                      <a:pt x="650583" y="443906"/>
                      <a:pt x="623644" y="453672"/>
                    </a:cubicBezTo>
                    <a:cubicBezTo>
                      <a:pt x="595695" y="463774"/>
                      <a:pt x="566735" y="469836"/>
                      <a:pt x="537102" y="470509"/>
                    </a:cubicBezTo>
                    <a:cubicBezTo>
                      <a:pt x="487938" y="471519"/>
                      <a:pt x="438437" y="470509"/>
                      <a:pt x="389272" y="470846"/>
                    </a:cubicBezTo>
                    <a:cubicBezTo>
                      <a:pt x="367721" y="471183"/>
                      <a:pt x="346843" y="466468"/>
                      <a:pt x="325965" y="463101"/>
                    </a:cubicBezTo>
                    <a:cubicBezTo>
                      <a:pt x="292965" y="457376"/>
                      <a:pt x="282862" y="419324"/>
                      <a:pt x="303403" y="394742"/>
                    </a:cubicBezTo>
                    <a:cubicBezTo>
                      <a:pt x="274444" y="386324"/>
                      <a:pt x="239760" y="383630"/>
                      <a:pt x="239760" y="342211"/>
                    </a:cubicBezTo>
                    <a:cubicBezTo>
                      <a:pt x="239760" y="308874"/>
                      <a:pt x="267709" y="302139"/>
                      <a:pt x="295658" y="291363"/>
                    </a:cubicBezTo>
                    <a:cubicBezTo>
                      <a:pt x="278485" y="289006"/>
                      <a:pt x="265689" y="284965"/>
                      <a:pt x="253566" y="278903"/>
                    </a:cubicBezTo>
                    <a:cubicBezTo>
                      <a:pt x="235045" y="269475"/>
                      <a:pt x="226963" y="254995"/>
                      <a:pt x="229657" y="238831"/>
                    </a:cubicBezTo>
                    <a:cubicBezTo>
                      <a:pt x="232351" y="223005"/>
                      <a:pt x="245484" y="211555"/>
                      <a:pt x="265015" y="208188"/>
                    </a:cubicBezTo>
                    <a:cubicBezTo>
                      <a:pt x="267709" y="207851"/>
                      <a:pt x="292965" y="205494"/>
                      <a:pt x="301383" y="202127"/>
                    </a:cubicBezTo>
                    <a:cubicBezTo>
                      <a:pt x="297679" y="199433"/>
                      <a:pt x="292965" y="196065"/>
                      <a:pt x="286903" y="195055"/>
                    </a:cubicBezTo>
                    <a:cubicBezTo>
                      <a:pt x="216188" y="194382"/>
                      <a:pt x="145809" y="194382"/>
                      <a:pt x="75430" y="194045"/>
                    </a:cubicBezTo>
                    <a:close/>
                  </a:path>
                </a:pathLst>
              </a:custGeom>
              <a:solidFill>
                <a:srgbClr val="FCC698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8">
                <a:extLst>
                  <a:ext uri="{FF2B5EF4-FFF2-40B4-BE49-F238E27FC236}">
                    <a16:creationId xmlns:a16="http://schemas.microsoft.com/office/drawing/2014/main" id="{98315542-22CF-4FE9-BD72-A8703D776EB1}"/>
                  </a:ext>
                </a:extLst>
              </p:cNvPr>
              <p:cNvSpPr/>
              <p:nvPr/>
            </p:nvSpPr>
            <p:spPr>
              <a:xfrm>
                <a:off x="8741172" y="1849189"/>
                <a:ext cx="540487" cy="373108"/>
              </a:xfrm>
              <a:custGeom>
                <a:avLst/>
                <a:gdLst>
                  <a:gd name="connsiteX0" fmla="*/ 155593 w 540487"/>
                  <a:gd name="connsiteY0" fmla="*/ 371088 h 373108"/>
                  <a:gd name="connsiteX1" fmla="*/ 21907 w 540487"/>
                  <a:gd name="connsiteY1" fmla="*/ 125941 h 373108"/>
                  <a:gd name="connsiteX2" fmla="*/ 1366 w 540487"/>
                  <a:gd name="connsiteY2" fmla="*/ 115502 h 373108"/>
                  <a:gd name="connsiteX3" fmla="*/ 5070 w 540487"/>
                  <a:gd name="connsiteY3" fmla="*/ 97318 h 373108"/>
                  <a:gd name="connsiteX4" fmla="*/ 49856 w 540487"/>
                  <a:gd name="connsiteY4" fmla="*/ 0 h 373108"/>
                  <a:gd name="connsiteX5" fmla="*/ 258299 w 540487"/>
                  <a:gd name="connsiteY5" fmla="*/ 176452 h 373108"/>
                  <a:gd name="connsiteX6" fmla="*/ 286922 w 540487"/>
                  <a:gd name="connsiteY6" fmla="*/ 177126 h 373108"/>
                  <a:gd name="connsiteX7" fmla="*/ 499405 w 540487"/>
                  <a:gd name="connsiteY7" fmla="*/ 337 h 373108"/>
                  <a:gd name="connsiteX8" fmla="*/ 540488 w 540487"/>
                  <a:gd name="connsiteY8" fmla="*/ 116849 h 373108"/>
                  <a:gd name="connsiteX9" fmla="*/ 520283 w 540487"/>
                  <a:gd name="connsiteY9" fmla="*/ 129308 h 373108"/>
                  <a:gd name="connsiteX10" fmla="*/ 442159 w 540487"/>
                  <a:gd name="connsiteY10" fmla="*/ 284209 h 373108"/>
                  <a:gd name="connsiteX11" fmla="*/ 399057 w 540487"/>
                  <a:gd name="connsiteY11" fmla="*/ 372772 h 373108"/>
                  <a:gd name="connsiteX12" fmla="*/ 395689 w 540487"/>
                  <a:gd name="connsiteY12" fmla="*/ 373109 h 373108"/>
                  <a:gd name="connsiteX13" fmla="*/ 285238 w 540487"/>
                  <a:gd name="connsiteY13" fmla="*/ 231004 h 373108"/>
                  <a:gd name="connsiteX14" fmla="*/ 264023 w 540487"/>
                  <a:gd name="connsiteY14" fmla="*/ 230667 h 373108"/>
                  <a:gd name="connsiteX15" fmla="*/ 155593 w 540487"/>
                  <a:gd name="connsiteY15" fmla="*/ 371088 h 37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0487" h="373108">
                    <a:moveTo>
                      <a:pt x="155593" y="371088"/>
                    </a:moveTo>
                    <a:cubicBezTo>
                      <a:pt x="110470" y="288587"/>
                      <a:pt x="66020" y="207432"/>
                      <a:pt x="21907" y="125941"/>
                    </a:cubicBezTo>
                    <a:cubicBezTo>
                      <a:pt x="16856" y="116512"/>
                      <a:pt x="11805" y="111798"/>
                      <a:pt x="1366" y="115502"/>
                    </a:cubicBezTo>
                    <a:cubicBezTo>
                      <a:pt x="-2339" y="108430"/>
                      <a:pt x="2376" y="103043"/>
                      <a:pt x="5070" y="97318"/>
                    </a:cubicBezTo>
                    <a:cubicBezTo>
                      <a:pt x="19886" y="64991"/>
                      <a:pt x="34703" y="32327"/>
                      <a:pt x="49856" y="0"/>
                    </a:cubicBezTo>
                    <a:cubicBezTo>
                      <a:pt x="69724" y="12123"/>
                      <a:pt x="244492" y="161972"/>
                      <a:pt x="258299" y="176452"/>
                    </a:cubicBezTo>
                    <a:cubicBezTo>
                      <a:pt x="268064" y="186554"/>
                      <a:pt x="276483" y="186554"/>
                      <a:pt x="286922" y="177126"/>
                    </a:cubicBezTo>
                    <a:cubicBezTo>
                      <a:pt x="333392" y="135707"/>
                      <a:pt x="484925" y="3031"/>
                      <a:pt x="499405" y="337"/>
                    </a:cubicBezTo>
                    <a:cubicBezTo>
                      <a:pt x="513212" y="39062"/>
                      <a:pt x="526681" y="78124"/>
                      <a:pt x="540488" y="116849"/>
                    </a:cubicBezTo>
                    <a:cubicBezTo>
                      <a:pt x="526008" y="108767"/>
                      <a:pt x="524324" y="121563"/>
                      <a:pt x="520283" y="129308"/>
                    </a:cubicBezTo>
                    <a:cubicBezTo>
                      <a:pt x="494017" y="180830"/>
                      <a:pt x="468088" y="232351"/>
                      <a:pt x="442159" y="284209"/>
                    </a:cubicBezTo>
                    <a:cubicBezTo>
                      <a:pt x="427343" y="313506"/>
                      <a:pt x="410169" y="341792"/>
                      <a:pt x="399057" y="372772"/>
                    </a:cubicBezTo>
                    <a:cubicBezTo>
                      <a:pt x="399057" y="373109"/>
                      <a:pt x="397036" y="372772"/>
                      <a:pt x="395689" y="373109"/>
                    </a:cubicBezTo>
                    <a:cubicBezTo>
                      <a:pt x="386934" y="373109"/>
                      <a:pt x="302412" y="254913"/>
                      <a:pt x="285238" y="231004"/>
                    </a:cubicBezTo>
                    <a:cubicBezTo>
                      <a:pt x="275473" y="217198"/>
                      <a:pt x="274126" y="217535"/>
                      <a:pt x="264023" y="230667"/>
                    </a:cubicBezTo>
                    <a:cubicBezTo>
                      <a:pt x="250217" y="248515"/>
                      <a:pt x="173440" y="346843"/>
                      <a:pt x="155593" y="371088"/>
                    </a:cubicBezTo>
                    <a:close/>
                  </a:path>
                </a:pathLst>
              </a:custGeom>
              <a:solidFill>
                <a:srgbClr val="E4F4F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9">
                <a:extLst>
                  <a:ext uri="{FF2B5EF4-FFF2-40B4-BE49-F238E27FC236}">
                    <a16:creationId xmlns:a16="http://schemas.microsoft.com/office/drawing/2014/main" id="{44C3897E-EC60-4613-9569-20C1E8CD3090}"/>
                  </a:ext>
                </a:extLst>
              </p:cNvPr>
              <p:cNvSpPr/>
              <p:nvPr/>
            </p:nvSpPr>
            <p:spPr>
              <a:xfrm>
                <a:off x="8626711" y="1078726"/>
                <a:ext cx="90667" cy="272678"/>
              </a:xfrm>
              <a:custGeom>
                <a:avLst/>
                <a:gdLst>
                  <a:gd name="connsiteX0" fmla="*/ 6049 w 90667"/>
                  <a:gd name="connsiteY0" fmla="*/ 59603 h 272678"/>
                  <a:gd name="connsiteX1" fmla="*/ 1334 w 90667"/>
                  <a:gd name="connsiteY1" fmla="*/ 14817 h 272678"/>
                  <a:gd name="connsiteX2" fmla="*/ 5038 w 90667"/>
                  <a:gd name="connsiteY2" fmla="*/ 0 h 272678"/>
                  <a:gd name="connsiteX3" fmla="*/ 90234 w 90667"/>
                  <a:gd name="connsiteY3" fmla="*/ 1010 h 272678"/>
                  <a:gd name="connsiteX4" fmla="*/ 70703 w 90667"/>
                  <a:gd name="connsiteY4" fmla="*/ 128298 h 272678"/>
                  <a:gd name="connsiteX5" fmla="*/ 75754 w 90667"/>
                  <a:gd name="connsiteY5" fmla="*/ 256260 h 272678"/>
                  <a:gd name="connsiteX6" fmla="*/ 70703 w 90667"/>
                  <a:gd name="connsiteY6" fmla="*/ 270740 h 272678"/>
                  <a:gd name="connsiteX7" fmla="*/ 41743 w 90667"/>
                  <a:gd name="connsiteY7" fmla="*/ 262995 h 272678"/>
                  <a:gd name="connsiteX8" fmla="*/ 25580 w 90667"/>
                  <a:gd name="connsiteY8" fmla="*/ 215514 h 272678"/>
                  <a:gd name="connsiteX9" fmla="*/ 6049 w 90667"/>
                  <a:gd name="connsiteY9" fmla="*/ 59603 h 27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667" h="272678">
                    <a:moveTo>
                      <a:pt x="6049" y="59603"/>
                    </a:moveTo>
                    <a:cubicBezTo>
                      <a:pt x="5038" y="37715"/>
                      <a:pt x="661" y="29633"/>
                      <a:pt x="1334" y="14817"/>
                    </a:cubicBezTo>
                    <a:cubicBezTo>
                      <a:pt x="1671" y="6061"/>
                      <a:pt x="-3717" y="337"/>
                      <a:pt x="5038" y="0"/>
                    </a:cubicBezTo>
                    <a:cubicBezTo>
                      <a:pt x="28274" y="0"/>
                      <a:pt x="66999" y="673"/>
                      <a:pt x="90234" y="1010"/>
                    </a:cubicBezTo>
                    <a:cubicBezTo>
                      <a:pt x="94275" y="1010"/>
                      <a:pt x="68682" y="84859"/>
                      <a:pt x="70703" y="128298"/>
                    </a:cubicBezTo>
                    <a:cubicBezTo>
                      <a:pt x="72723" y="170728"/>
                      <a:pt x="74407" y="213494"/>
                      <a:pt x="75754" y="256260"/>
                    </a:cubicBezTo>
                    <a:cubicBezTo>
                      <a:pt x="75754" y="261311"/>
                      <a:pt x="80805" y="271076"/>
                      <a:pt x="70703" y="270740"/>
                    </a:cubicBezTo>
                    <a:cubicBezTo>
                      <a:pt x="60937" y="270403"/>
                      <a:pt x="47468" y="278821"/>
                      <a:pt x="41743" y="262995"/>
                    </a:cubicBezTo>
                    <a:cubicBezTo>
                      <a:pt x="36019" y="247168"/>
                      <a:pt x="30967" y="231341"/>
                      <a:pt x="25580" y="215514"/>
                    </a:cubicBezTo>
                    <a:cubicBezTo>
                      <a:pt x="17835" y="169044"/>
                      <a:pt x="6385" y="65328"/>
                      <a:pt x="6049" y="59603"/>
                    </a:cubicBezTo>
                    <a:close/>
                  </a:path>
                </a:pathLst>
              </a:custGeom>
              <a:solidFill>
                <a:srgbClr val="4F4B47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30">
                <a:extLst>
                  <a:ext uri="{FF2B5EF4-FFF2-40B4-BE49-F238E27FC236}">
                    <a16:creationId xmlns:a16="http://schemas.microsoft.com/office/drawing/2014/main" id="{AE642D17-2C48-4437-A40D-DDA9E3440661}"/>
                  </a:ext>
                </a:extLst>
              </p:cNvPr>
              <p:cNvSpPr/>
              <p:nvPr/>
            </p:nvSpPr>
            <p:spPr>
              <a:xfrm>
                <a:off x="9316007" y="1079277"/>
                <a:ext cx="93277" cy="268431"/>
              </a:xfrm>
              <a:custGeom>
                <a:avLst/>
                <a:gdLst>
                  <a:gd name="connsiteX0" fmla="*/ 0 w 93277"/>
                  <a:gd name="connsiteY0" fmla="*/ 459 h 268431"/>
                  <a:gd name="connsiteX1" fmla="*/ 64654 w 93277"/>
                  <a:gd name="connsiteY1" fmla="*/ 2479 h 268431"/>
                  <a:gd name="connsiteX2" fmla="*/ 93277 w 93277"/>
                  <a:gd name="connsiteY2" fmla="*/ 2479 h 268431"/>
                  <a:gd name="connsiteX3" fmla="*/ 73746 w 93277"/>
                  <a:gd name="connsiteY3" fmla="*/ 187687 h 268431"/>
                  <a:gd name="connsiteX4" fmla="*/ 73073 w 93277"/>
                  <a:gd name="connsiteY4" fmla="*/ 204524 h 268431"/>
                  <a:gd name="connsiteX5" fmla="*/ 55562 w 93277"/>
                  <a:gd name="connsiteY5" fmla="*/ 256719 h 268431"/>
                  <a:gd name="connsiteX6" fmla="*/ 26266 w 93277"/>
                  <a:gd name="connsiteY6" fmla="*/ 267158 h 268431"/>
                  <a:gd name="connsiteX7" fmla="*/ 19868 w 93277"/>
                  <a:gd name="connsiteY7" fmla="*/ 250657 h 268431"/>
                  <a:gd name="connsiteX8" fmla="*/ 25592 w 93277"/>
                  <a:gd name="connsiteY8" fmla="*/ 114951 h 268431"/>
                  <a:gd name="connsiteX9" fmla="*/ 0 w 93277"/>
                  <a:gd name="connsiteY9" fmla="*/ 459 h 26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277" h="268431">
                    <a:moveTo>
                      <a:pt x="0" y="459"/>
                    </a:moveTo>
                    <a:cubicBezTo>
                      <a:pt x="24919" y="-1562"/>
                      <a:pt x="42766" y="3826"/>
                      <a:pt x="64654" y="2479"/>
                    </a:cubicBezTo>
                    <a:cubicBezTo>
                      <a:pt x="74083" y="1806"/>
                      <a:pt x="83848" y="2479"/>
                      <a:pt x="93277" y="2479"/>
                    </a:cubicBezTo>
                    <a:cubicBezTo>
                      <a:pt x="91257" y="64776"/>
                      <a:pt x="87889" y="126737"/>
                      <a:pt x="73746" y="187687"/>
                    </a:cubicBezTo>
                    <a:cubicBezTo>
                      <a:pt x="72399" y="193075"/>
                      <a:pt x="73073" y="198799"/>
                      <a:pt x="73073" y="204524"/>
                    </a:cubicBezTo>
                    <a:cubicBezTo>
                      <a:pt x="63981" y="220687"/>
                      <a:pt x="61624" y="239208"/>
                      <a:pt x="55562" y="256719"/>
                    </a:cubicBezTo>
                    <a:cubicBezTo>
                      <a:pt x="49501" y="274229"/>
                      <a:pt x="36368" y="266821"/>
                      <a:pt x="26266" y="267158"/>
                    </a:cubicBezTo>
                    <a:cubicBezTo>
                      <a:pt x="13806" y="267158"/>
                      <a:pt x="19868" y="256045"/>
                      <a:pt x="19868" y="250657"/>
                    </a:cubicBezTo>
                    <a:cubicBezTo>
                      <a:pt x="21215" y="205534"/>
                      <a:pt x="23235" y="160074"/>
                      <a:pt x="25592" y="114951"/>
                    </a:cubicBezTo>
                    <a:cubicBezTo>
                      <a:pt x="27613" y="75552"/>
                      <a:pt x="21215" y="33796"/>
                      <a:pt x="0" y="459"/>
                    </a:cubicBezTo>
                    <a:close/>
                  </a:path>
                </a:pathLst>
              </a:custGeom>
              <a:solidFill>
                <a:srgbClr val="4E4B47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31">
                <a:extLst>
                  <a:ext uri="{FF2B5EF4-FFF2-40B4-BE49-F238E27FC236}">
                    <a16:creationId xmlns:a16="http://schemas.microsoft.com/office/drawing/2014/main" id="{58FE09C7-8191-4630-80BE-6AEC5CF22D51}"/>
                  </a:ext>
                </a:extLst>
              </p:cNvPr>
              <p:cNvSpPr/>
              <p:nvPr/>
            </p:nvSpPr>
            <p:spPr>
              <a:xfrm>
                <a:off x="9028415" y="451775"/>
                <a:ext cx="146970" cy="78970"/>
              </a:xfrm>
              <a:custGeom>
                <a:avLst/>
                <a:gdLst>
                  <a:gd name="connsiteX0" fmla="*/ 135385 w 146970"/>
                  <a:gd name="connsiteY0" fmla="*/ 21154 h 78970"/>
                  <a:gd name="connsiteX1" fmla="*/ 141783 w 146970"/>
                  <a:gd name="connsiteY1" fmla="*/ 68298 h 78970"/>
                  <a:gd name="connsiteX2" fmla="*/ 13485 w 146970"/>
                  <a:gd name="connsiteY2" fmla="*/ 56849 h 78970"/>
                  <a:gd name="connsiteX3" fmla="*/ 10117 w 146970"/>
                  <a:gd name="connsiteY3" fmla="*/ 12736 h 78970"/>
                  <a:gd name="connsiteX4" fmla="*/ 135385 w 146970"/>
                  <a:gd name="connsiteY4" fmla="*/ 21154 h 7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970" h="78970">
                    <a:moveTo>
                      <a:pt x="135385" y="21154"/>
                    </a:moveTo>
                    <a:cubicBezTo>
                      <a:pt x="149528" y="44726"/>
                      <a:pt x="149528" y="59206"/>
                      <a:pt x="141783" y="68298"/>
                    </a:cubicBezTo>
                    <a:cubicBezTo>
                      <a:pt x="96997" y="85472"/>
                      <a:pt x="54230" y="82104"/>
                      <a:pt x="13485" y="56849"/>
                    </a:cubicBezTo>
                    <a:cubicBezTo>
                      <a:pt x="-3352" y="46410"/>
                      <a:pt x="-4362" y="24522"/>
                      <a:pt x="10117" y="12736"/>
                    </a:cubicBezTo>
                    <a:cubicBezTo>
                      <a:pt x="34363" y="-6795"/>
                      <a:pt x="117538" y="-3765"/>
                      <a:pt x="135385" y="21154"/>
                    </a:cubicBezTo>
                    <a:close/>
                  </a:path>
                </a:pathLst>
              </a:custGeom>
              <a:solidFill>
                <a:srgbClr val="1A2125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2">
                <a:extLst>
                  <a:ext uri="{FF2B5EF4-FFF2-40B4-BE49-F238E27FC236}">
                    <a16:creationId xmlns:a16="http://schemas.microsoft.com/office/drawing/2014/main" id="{87739772-8C84-4C8D-BD85-BEE0E141EE68}"/>
                  </a:ext>
                </a:extLst>
              </p:cNvPr>
              <p:cNvSpPr/>
              <p:nvPr/>
            </p:nvSpPr>
            <p:spPr>
              <a:xfrm>
                <a:off x="8948960" y="2058554"/>
                <a:ext cx="134995" cy="392727"/>
              </a:xfrm>
              <a:custGeom>
                <a:avLst/>
                <a:gdLst>
                  <a:gd name="connsiteX0" fmla="*/ 0 w 134995"/>
                  <a:gd name="connsiteY0" fmla="*/ 91007 h 392727"/>
                  <a:gd name="connsiteX1" fmla="*/ 60613 w 134995"/>
                  <a:gd name="connsiteY1" fmla="*/ 4802 h 392727"/>
                  <a:gd name="connsiteX2" fmla="*/ 72736 w 134995"/>
                  <a:gd name="connsiteY2" fmla="*/ 4802 h 392727"/>
                  <a:gd name="connsiteX3" fmla="*/ 133686 w 134995"/>
                  <a:gd name="connsiteY3" fmla="*/ 90671 h 392727"/>
                  <a:gd name="connsiteX4" fmla="*/ 122910 w 134995"/>
                  <a:gd name="connsiteY4" fmla="*/ 123335 h 392727"/>
                  <a:gd name="connsiteX5" fmla="*/ 115165 w 134995"/>
                  <a:gd name="connsiteY5" fmla="*/ 171152 h 392727"/>
                  <a:gd name="connsiteX6" fmla="*/ 132002 w 134995"/>
                  <a:gd name="connsiteY6" fmla="*/ 237827 h 392727"/>
                  <a:gd name="connsiteX7" fmla="*/ 134023 w 134995"/>
                  <a:gd name="connsiteY7" fmla="*/ 269143 h 392727"/>
                  <a:gd name="connsiteX8" fmla="*/ 73409 w 134995"/>
                  <a:gd name="connsiteY8" fmla="*/ 392727 h 392727"/>
                  <a:gd name="connsiteX9" fmla="*/ 20204 w 134995"/>
                  <a:gd name="connsiteY9" fmla="*/ 296083 h 392727"/>
                  <a:gd name="connsiteX10" fmla="*/ 13133 w 134995"/>
                  <a:gd name="connsiteY10" fmla="*/ 197081 h 392727"/>
                  <a:gd name="connsiteX11" fmla="*/ 6735 w 134995"/>
                  <a:gd name="connsiteY11" fmla="*/ 106161 h 392727"/>
                  <a:gd name="connsiteX12" fmla="*/ 0 w 134995"/>
                  <a:gd name="connsiteY12" fmla="*/ 91007 h 39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995" h="392727">
                    <a:moveTo>
                      <a:pt x="0" y="91007"/>
                    </a:moveTo>
                    <a:cubicBezTo>
                      <a:pt x="20204" y="62385"/>
                      <a:pt x="40409" y="33762"/>
                      <a:pt x="60613" y="4802"/>
                    </a:cubicBezTo>
                    <a:cubicBezTo>
                      <a:pt x="65328" y="-1933"/>
                      <a:pt x="68358" y="-1259"/>
                      <a:pt x="72736" y="4802"/>
                    </a:cubicBezTo>
                    <a:cubicBezTo>
                      <a:pt x="92940" y="33425"/>
                      <a:pt x="113481" y="62048"/>
                      <a:pt x="133686" y="90671"/>
                    </a:cubicBezTo>
                    <a:cubicBezTo>
                      <a:pt x="136380" y="103467"/>
                      <a:pt x="129645" y="113569"/>
                      <a:pt x="122910" y="123335"/>
                    </a:cubicBezTo>
                    <a:cubicBezTo>
                      <a:pt x="112808" y="138151"/>
                      <a:pt x="110451" y="153641"/>
                      <a:pt x="115165" y="171152"/>
                    </a:cubicBezTo>
                    <a:cubicBezTo>
                      <a:pt x="120890" y="193377"/>
                      <a:pt x="126278" y="215602"/>
                      <a:pt x="132002" y="237827"/>
                    </a:cubicBezTo>
                    <a:cubicBezTo>
                      <a:pt x="134696" y="248265"/>
                      <a:pt x="136043" y="258704"/>
                      <a:pt x="134023" y="269143"/>
                    </a:cubicBezTo>
                    <a:cubicBezTo>
                      <a:pt x="116512" y="310226"/>
                      <a:pt x="94961" y="349288"/>
                      <a:pt x="73409" y="392727"/>
                    </a:cubicBezTo>
                    <a:cubicBezTo>
                      <a:pt x="54552" y="358043"/>
                      <a:pt x="40072" y="325379"/>
                      <a:pt x="20204" y="296083"/>
                    </a:cubicBezTo>
                    <a:cubicBezTo>
                      <a:pt x="-2357" y="263082"/>
                      <a:pt x="-5725" y="231765"/>
                      <a:pt x="13133" y="197081"/>
                    </a:cubicBezTo>
                    <a:cubicBezTo>
                      <a:pt x="30307" y="165764"/>
                      <a:pt x="31317" y="135121"/>
                      <a:pt x="6735" y="106161"/>
                    </a:cubicBezTo>
                    <a:cubicBezTo>
                      <a:pt x="3367" y="102120"/>
                      <a:pt x="2357" y="96059"/>
                      <a:pt x="0" y="9100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33">
                <a:extLst>
                  <a:ext uri="{FF2B5EF4-FFF2-40B4-BE49-F238E27FC236}">
                    <a16:creationId xmlns:a16="http://schemas.microsoft.com/office/drawing/2014/main" id="{17CFEA47-DA58-4F8C-B9C9-5BD3236DA3DE}"/>
                  </a:ext>
                </a:extLst>
              </p:cNvPr>
              <p:cNvSpPr/>
              <p:nvPr/>
            </p:nvSpPr>
            <p:spPr>
              <a:xfrm>
                <a:off x="9061431" y="460283"/>
                <a:ext cx="638929" cy="515756"/>
              </a:xfrm>
              <a:custGeom>
                <a:avLst/>
                <a:gdLst>
                  <a:gd name="connsiteX0" fmla="*/ 522958 w 638929"/>
                  <a:gd name="connsiteY0" fmla="*/ 152730 h 515756"/>
                  <a:gd name="connsiteX1" fmla="*/ 496019 w 638929"/>
                  <a:gd name="connsiteY1" fmla="*/ 140271 h 515756"/>
                  <a:gd name="connsiteX2" fmla="*/ 113818 w 638929"/>
                  <a:gd name="connsiteY2" fmla="*/ 59790 h 515756"/>
                  <a:gd name="connsiteX3" fmla="*/ 35021 w 638929"/>
                  <a:gd name="connsiteY3" fmla="*/ 45983 h 515756"/>
                  <a:gd name="connsiteX4" fmla="*/ 0 w 638929"/>
                  <a:gd name="connsiteY4" fmla="*/ 20391 h 515756"/>
                  <a:gd name="connsiteX5" fmla="*/ 40409 w 638929"/>
                  <a:gd name="connsiteY5" fmla="*/ 523 h 515756"/>
                  <a:gd name="connsiteX6" fmla="*/ 102369 w 638929"/>
                  <a:gd name="connsiteY6" fmla="*/ 12309 h 515756"/>
                  <a:gd name="connsiteX7" fmla="*/ 259627 w 638929"/>
                  <a:gd name="connsiteY7" fmla="*/ 45310 h 515756"/>
                  <a:gd name="connsiteX8" fmla="*/ 493999 w 638929"/>
                  <a:gd name="connsiteY8" fmla="*/ 95821 h 515756"/>
                  <a:gd name="connsiteX9" fmla="*/ 576500 w 638929"/>
                  <a:gd name="connsiteY9" fmla="*/ 154414 h 515756"/>
                  <a:gd name="connsiteX10" fmla="*/ 583909 w 638929"/>
                  <a:gd name="connsiteY10" fmla="*/ 237252 h 515756"/>
                  <a:gd name="connsiteX11" fmla="*/ 590307 w 638929"/>
                  <a:gd name="connsiteY11" fmla="*/ 247354 h 515756"/>
                  <a:gd name="connsiteX12" fmla="*/ 637450 w 638929"/>
                  <a:gd name="connsiteY12" fmla="*/ 323794 h 515756"/>
                  <a:gd name="connsiteX13" fmla="*/ 581215 w 638929"/>
                  <a:gd name="connsiteY13" fmla="*/ 507992 h 515756"/>
                  <a:gd name="connsiteX14" fmla="*/ 558990 w 638929"/>
                  <a:gd name="connsiteY14" fmla="*/ 509339 h 515756"/>
                  <a:gd name="connsiteX15" fmla="*/ 501070 w 638929"/>
                  <a:gd name="connsiteY15" fmla="*/ 397204 h 515756"/>
                  <a:gd name="connsiteX16" fmla="*/ 497030 w 638929"/>
                  <a:gd name="connsiteY16" fmla="*/ 312345 h 515756"/>
                  <a:gd name="connsiteX17" fmla="*/ 523969 w 638929"/>
                  <a:gd name="connsiteY17" fmla="*/ 249711 h 515756"/>
                  <a:gd name="connsiteX18" fmla="*/ 529693 w 638929"/>
                  <a:gd name="connsiteY18" fmla="*/ 247017 h 515756"/>
                  <a:gd name="connsiteX19" fmla="*/ 547541 w 638929"/>
                  <a:gd name="connsiteY19" fmla="*/ 188425 h 515756"/>
                  <a:gd name="connsiteX20" fmla="*/ 522958 w 638929"/>
                  <a:gd name="connsiteY20" fmla="*/ 152730 h 51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8929" h="515756">
                    <a:moveTo>
                      <a:pt x="522958" y="152730"/>
                    </a:moveTo>
                    <a:cubicBezTo>
                      <a:pt x="515550" y="145322"/>
                      <a:pt x="505785" y="142291"/>
                      <a:pt x="496019" y="140271"/>
                    </a:cubicBezTo>
                    <a:cubicBezTo>
                      <a:pt x="368731" y="113331"/>
                      <a:pt x="241443" y="84372"/>
                      <a:pt x="113818" y="59790"/>
                    </a:cubicBezTo>
                    <a:cubicBezTo>
                      <a:pt x="69705" y="51371"/>
                      <a:pt x="63981" y="52044"/>
                      <a:pt x="35021" y="45983"/>
                    </a:cubicBezTo>
                    <a:cubicBezTo>
                      <a:pt x="20541" y="42952"/>
                      <a:pt x="0" y="37901"/>
                      <a:pt x="0" y="20391"/>
                    </a:cubicBezTo>
                    <a:cubicBezTo>
                      <a:pt x="0" y="186"/>
                      <a:pt x="25929" y="-1161"/>
                      <a:pt x="40409" y="523"/>
                    </a:cubicBezTo>
                    <a:cubicBezTo>
                      <a:pt x="76104" y="4564"/>
                      <a:pt x="69705" y="7595"/>
                      <a:pt x="102369" y="12309"/>
                    </a:cubicBezTo>
                    <a:cubicBezTo>
                      <a:pt x="154901" y="23422"/>
                      <a:pt x="207096" y="34197"/>
                      <a:pt x="259627" y="45310"/>
                    </a:cubicBezTo>
                    <a:cubicBezTo>
                      <a:pt x="337751" y="62147"/>
                      <a:pt x="415875" y="78984"/>
                      <a:pt x="493999" y="95821"/>
                    </a:cubicBezTo>
                    <a:cubicBezTo>
                      <a:pt x="530030" y="103566"/>
                      <a:pt x="558653" y="121413"/>
                      <a:pt x="576500" y="154414"/>
                    </a:cubicBezTo>
                    <a:cubicBezTo>
                      <a:pt x="581215" y="173945"/>
                      <a:pt x="586266" y="208966"/>
                      <a:pt x="583909" y="237252"/>
                    </a:cubicBezTo>
                    <a:cubicBezTo>
                      <a:pt x="583572" y="241630"/>
                      <a:pt x="585256" y="244660"/>
                      <a:pt x="590307" y="247354"/>
                    </a:cubicBezTo>
                    <a:cubicBezTo>
                      <a:pt x="621287" y="263181"/>
                      <a:pt x="633746" y="291467"/>
                      <a:pt x="637450" y="323794"/>
                    </a:cubicBezTo>
                    <a:cubicBezTo>
                      <a:pt x="645196" y="393163"/>
                      <a:pt x="621960" y="453440"/>
                      <a:pt x="581215" y="507992"/>
                    </a:cubicBezTo>
                    <a:cubicBezTo>
                      <a:pt x="573806" y="517757"/>
                      <a:pt x="567745" y="518431"/>
                      <a:pt x="558990" y="509339"/>
                    </a:cubicBezTo>
                    <a:cubicBezTo>
                      <a:pt x="528346" y="477685"/>
                      <a:pt x="509826" y="440980"/>
                      <a:pt x="501070" y="397204"/>
                    </a:cubicBezTo>
                    <a:cubicBezTo>
                      <a:pt x="495346" y="368581"/>
                      <a:pt x="495009" y="340631"/>
                      <a:pt x="497030" y="312345"/>
                    </a:cubicBezTo>
                    <a:cubicBezTo>
                      <a:pt x="498713" y="289447"/>
                      <a:pt x="503764" y="265538"/>
                      <a:pt x="523969" y="249711"/>
                    </a:cubicBezTo>
                    <a:cubicBezTo>
                      <a:pt x="525653" y="248364"/>
                      <a:pt x="528010" y="247691"/>
                      <a:pt x="529693" y="247017"/>
                    </a:cubicBezTo>
                    <a:cubicBezTo>
                      <a:pt x="547877" y="235568"/>
                      <a:pt x="550235" y="216037"/>
                      <a:pt x="547541" y="188425"/>
                    </a:cubicBezTo>
                    <a:cubicBezTo>
                      <a:pt x="546194" y="182026"/>
                      <a:pt x="542490" y="170241"/>
                      <a:pt x="522958" y="152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FD6D87A4-D341-44B7-A4DD-A11E0A1754DC}"/>
                </a:ext>
              </a:extLst>
            </p:cNvPr>
            <p:cNvGrpSpPr/>
            <p:nvPr/>
          </p:nvGrpSpPr>
          <p:grpSpPr>
            <a:xfrm>
              <a:off x="7024643" y="4012447"/>
              <a:ext cx="2556089" cy="1554819"/>
              <a:chOff x="7196897" y="2327108"/>
              <a:chExt cx="1754756" cy="1067384"/>
            </a:xfrm>
          </p:grpSpPr>
          <p:sp>
            <p:nvSpPr>
              <p:cNvPr id="6" name="Freeform: Shape 35">
                <a:extLst>
                  <a:ext uri="{FF2B5EF4-FFF2-40B4-BE49-F238E27FC236}">
                    <a16:creationId xmlns:a16="http://schemas.microsoft.com/office/drawing/2014/main" id="{61CB3830-54C6-4053-AE31-631A4381D6BB}"/>
                  </a:ext>
                </a:extLst>
              </p:cNvPr>
              <p:cNvSpPr/>
              <p:nvPr/>
            </p:nvSpPr>
            <p:spPr>
              <a:xfrm>
                <a:off x="7196897" y="2327108"/>
                <a:ext cx="1754756" cy="1067384"/>
              </a:xfrm>
              <a:custGeom>
                <a:avLst/>
                <a:gdLst>
                  <a:gd name="connsiteX0" fmla="*/ 1677643 w 1754756"/>
                  <a:gd name="connsiteY0" fmla="*/ 88142 h 1067384"/>
                  <a:gd name="connsiteX1" fmla="*/ 1677306 w 1754756"/>
                  <a:gd name="connsiteY1" fmla="*/ 496609 h 1067384"/>
                  <a:gd name="connsiteX2" fmla="*/ 1676969 w 1754756"/>
                  <a:gd name="connsiteY2" fmla="*/ 567324 h 1067384"/>
                  <a:gd name="connsiteX3" fmla="*/ 1692796 w 1754756"/>
                  <a:gd name="connsiteY3" fmla="*/ 583825 h 1067384"/>
                  <a:gd name="connsiteX4" fmla="*/ 1754756 w 1754756"/>
                  <a:gd name="connsiteY4" fmla="*/ 585845 h 1067384"/>
                  <a:gd name="connsiteX5" fmla="*/ 1735562 w 1754756"/>
                  <a:gd name="connsiteY5" fmla="*/ 593253 h 1067384"/>
                  <a:gd name="connsiteX6" fmla="*/ 1698521 w 1754756"/>
                  <a:gd name="connsiteY6" fmla="*/ 593590 h 1067384"/>
                  <a:gd name="connsiteX7" fmla="*/ 1684378 w 1754756"/>
                  <a:gd name="connsiteY7" fmla="*/ 608070 h 1067384"/>
                  <a:gd name="connsiteX8" fmla="*/ 1684378 w 1754756"/>
                  <a:gd name="connsiteY8" fmla="*/ 650162 h 1067384"/>
                  <a:gd name="connsiteX9" fmla="*/ 1678316 w 1754756"/>
                  <a:gd name="connsiteY9" fmla="*/ 670367 h 1067384"/>
                  <a:gd name="connsiteX10" fmla="*/ 1677643 w 1754756"/>
                  <a:gd name="connsiteY10" fmla="*/ 863993 h 1067384"/>
                  <a:gd name="connsiteX11" fmla="*/ 1677643 w 1754756"/>
                  <a:gd name="connsiteY11" fmla="*/ 1042465 h 1067384"/>
                  <a:gd name="connsiteX12" fmla="*/ 1652387 w 1754756"/>
                  <a:gd name="connsiteY12" fmla="*/ 1067384 h 1067384"/>
                  <a:gd name="connsiteX13" fmla="*/ 1559783 w 1754756"/>
                  <a:gd name="connsiteY13" fmla="*/ 1067384 h 1067384"/>
                  <a:gd name="connsiteX14" fmla="*/ 460325 w 1754756"/>
                  <a:gd name="connsiteY14" fmla="*/ 1067384 h 1067384"/>
                  <a:gd name="connsiteX15" fmla="*/ 16164 w 1754756"/>
                  <a:gd name="connsiteY15" fmla="*/ 1067384 h 1067384"/>
                  <a:gd name="connsiteX16" fmla="*/ 0 w 1754756"/>
                  <a:gd name="connsiteY16" fmla="*/ 1050211 h 1067384"/>
                  <a:gd name="connsiteX17" fmla="*/ 0 w 1754756"/>
                  <a:gd name="connsiteY17" fmla="*/ 960974 h 1067384"/>
                  <a:gd name="connsiteX18" fmla="*/ 0 w 1754756"/>
                  <a:gd name="connsiteY18" fmla="*/ 46723 h 1067384"/>
                  <a:gd name="connsiteX19" fmla="*/ 39399 w 1754756"/>
                  <a:gd name="connsiteY19" fmla="*/ 7324 h 1067384"/>
                  <a:gd name="connsiteX20" fmla="*/ 901455 w 1754756"/>
                  <a:gd name="connsiteY20" fmla="*/ 7324 h 1067384"/>
                  <a:gd name="connsiteX21" fmla="*/ 926374 w 1754756"/>
                  <a:gd name="connsiteY21" fmla="*/ 4293 h 1067384"/>
                  <a:gd name="connsiteX22" fmla="*/ 949272 w 1754756"/>
                  <a:gd name="connsiteY22" fmla="*/ 252 h 1067384"/>
                  <a:gd name="connsiteX23" fmla="*/ 1579988 w 1754756"/>
                  <a:gd name="connsiteY23" fmla="*/ 252 h 1067384"/>
                  <a:gd name="connsiteX24" fmla="*/ 1603560 w 1754756"/>
                  <a:gd name="connsiteY24" fmla="*/ 926 h 1067384"/>
                  <a:gd name="connsiteX25" fmla="*/ 1660806 w 1754756"/>
                  <a:gd name="connsiteY25" fmla="*/ 589 h 1067384"/>
                  <a:gd name="connsiteX26" fmla="*/ 1684714 w 1754756"/>
                  <a:gd name="connsiteY26" fmla="*/ 24161 h 1067384"/>
                  <a:gd name="connsiteX27" fmla="*/ 1684714 w 1754756"/>
                  <a:gd name="connsiteY27" fmla="*/ 71305 h 1067384"/>
                  <a:gd name="connsiteX28" fmla="*/ 1677643 w 1754756"/>
                  <a:gd name="connsiteY28" fmla="*/ 88142 h 1067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54756" h="1067384">
                    <a:moveTo>
                      <a:pt x="1677643" y="88142"/>
                    </a:moveTo>
                    <a:cubicBezTo>
                      <a:pt x="1677643" y="224185"/>
                      <a:pt x="1677306" y="360565"/>
                      <a:pt x="1677306" y="496609"/>
                    </a:cubicBezTo>
                    <a:cubicBezTo>
                      <a:pt x="1677306" y="520180"/>
                      <a:pt x="1677979" y="543752"/>
                      <a:pt x="1676969" y="567324"/>
                    </a:cubicBezTo>
                    <a:cubicBezTo>
                      <a:pt x="1676633" y="579447"/>
                      <a:pt x="1680000" y="583825"/>
                      <a:pt x="1692796" y="583825"/>
                    </a:cubicBezTo>
                    <a:cubicBezTo>
                      <a:pt x="1713337" y="583825"/>
                      <a:pt x="1734215" y="581467"/>
                      <a:pt x="1754756" y="585845"/>
                    </a:cubicBezTo>
                    <a:cubicBezTo>
                      <a:pt x="1750042" y="593253"/>
                      <a:pt x="1742634" y="593253"/>
                      <a:pt x="1735562" y="593253"/>
                    </a:cubicBezTo>
                    <a:cubicBezTo>
                      <a:pt x="1723103" y="593590"/>
                      <a:pt x="1710980" y="593253"/>
                      <a:pt x="1698521" y="593590"/>
                    </a:cubicBezTo>
                    <a:cubicBezTo>
                      <a:pt x="1688755" y="593590"/>
                      <a:pt x="1684378" y="598304"/>
                      <a:pt x="1684378" y="608070"/>
                    </a:cubicBezTo>
                    <a:cubicBezTo>
                      <a:pt x="1684378" y="622213"/>
                      <a:pt x="1684378" y="636019"/>
                      <a:pt x="1684378" y="650162"/>
                    </a:cubicBezTo>
                    <a:cubicBezTo>
                      <a:pt x="1684378" y="657571"/>
                      <a:pt x="1684041" y="664642"/>
                      <a:pt x="1678316" y="670367"/>
                    </a:cubicBezTo>
                    <a:cubicBezTo>
                      <a:pt x="1677979" y="735021"/>
                      <a:pt x="1677643" y="799339"/>
                      <a:pt x="1677643" y="863993"/>
                    </a:cubicBezTo>
                    <a:cubicBezTo>
                      <a:pt x="1677643" y="923596"/>
                      <a:pt x="1677643" y="982862"/>
                      <a:pt x="1677643" y="1042465"/>
                    </a:cubicBezTo>
                    <a:cubicBezTo>
                      <a:pt x="1677643" y="1064690"/>
                      <a:pt x="1675286" y="1067384"/>
                      <a:pt x="1652387" y="1067384"/>
                    </a:cubicBezTo>
                    <a:cubicBezTo>
                      <a:pt x="1621407" y="1067384"/>
                      <a:pt x="1590764" y="1067384"/>
                      <a:pt x="1559783" y="1067384"/>
                    </a:cubicBezTo>
                    <a:cubicBezTo>
                      <a:pt x="1193409" y="1067384"/>
                      <a:pt x="826699" y="1067384"/>
                      <a:pt x="460325" y="1067384"/>
                    </a:cubicBezTo>
                    <a:cubicBezTo>
                      <a:pt x="312159" y="1067384"/>
                      <a:pt x="164330" y="1067048"/>
                      <a:pt x="16164" y="1067384"/>
                    </a:cubicBezTo>
                    <a:cubicBezTo>
                      <a:pt x="3031" y="1067384"/>
                      <a:pt x="0" y="1061997"/>
                      <a:pt x="0" y="1050211"/>
                    </a:cubicBezTo>
                    <a:cubicBezTo>
                      <a:pt x="337" y="1020577"/>
                      <a:pt x="0" y="990607"/>
                      <a:pt x="0" y="960974"/>
                    </a:cubicBezTo>
                    <a:cubicBezTo>
                      <a:pt x="0" y="656224"/>
                      <a:pt x="0" y="351473"/>
                      <a:pt x="0" y="46723"/>
                    </a:cubicBezTo>
                    <a:cubicBezTo>
                      <a:pt x="0" y="7324"/>
                      <a:pt x="0" y="7324"/>
                      <a:pt x="39399" y="7324"/>
                    </a:cubicBezTo>
                    <a:cubicBezTo>
                      <a:pt x="326639" y="7324"/>
                      <a:pt x="614215" y="7324"/>
                      <a:pt x="901455" y="7324"/>
                    </a:cubicBezTo>
                    <a:cubicBezTo>
                      <a:pt x="909874" y="7324"/>
                      <a:pt x="918292" y="8334"/>
                      <a:pt x="926374" y="4293"/>
                    </a:cubicBezTo>
                    <a:cubicBezTo>
                      <a:pt x="933445" y="252"/>
                      <a:pt x="941527" y="252"/>
                      <a:pt x="949272" y="252"/>
                    </a:cubicBezTo>
                    <a:cubicBezTo>
                      <a:pt x="1159399" y="252"/>
                      <a:pt x="1369525" y="252"/>
                      <a:pt x="1579988" y="252"/>
                    </a:cubicBezTo>
                    <a:cubicBezTo>
                      <a:pt x="1587733" y="252"/>
                      <a:pt x="1595478" y="1936"/>
                      <a:pt x="1603560" y="926"/>
                    </a:cubicBezTo>
                    <a:cubicBezTo>
                      <a:pt x="1622754" y="-421"/>
                      <a:pt x="1641611" y="-84"/>
                      <a:pt x="1660806" y="589"/>
                    </a:cubicBezTo>
                    <a:cubicBezTo>
                      <a:pt x="1677979" y="1263"/>
                      <a:pt x="1683704" y="7324"/>
                      <a:pt x="1684714" y="24161"/>
                    </a:cubicBezTo>
                    <a:cubicBezTo>
                      <a:pt x="1685388" y="39988"/>
                      <a:pt x="1685051" y="55478"/>
                      <a:pt x="1684714" y="71305"/>
                    </a:cubicBezTo>
                    <a:cubicBezTo>
                      <a:pt x="1683704" y="77703"/>
                      <a:pt x="1683031" y="83764"/>
                      <a:pt x="1677643" y="88142"/>
                    </a:cubicBezTo>
                    <a:close/>
                  </a:path>
                </a:pathLst>
              </a:custGeom>
              <a:solidFill>
                <a:srgbClr val="6F7173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36">
                <a:extLst>
                  <a:ext uri="{FF2B5EF4-FFF2-40B4-BE49-F238E27FC236}">
                    <a16:creationId xmlns:a16="http://schemas.microsoft.com/office/drawing/2014/main" id="{8A1F4F66-5D73-45A3-ABF0-604B74A6B745}"/>
                  </a:ext>
                </a:extLst>
              </p:cNvPr>
              <p:cNvSpPr/>
              <p:nvPr/>
            </p:nvSpPr>
            <p:spPr>
              <a:xfrm>
                <a:off x="7248082" y="2391005"/>
                <a:ext cx="1584365" cy="946241"/>
              </a:xfrm>
              <a:custGeom>
                <a:avLst/>
                <a:gdLst>
                  <a:gd name="connsiteX0" fmla="*/ 792014 w 1584365"/>
                  <a:gd name="connsiteY0" fmla="*/ 337 h 946241"/>
                  <a:gd name="connsiteX1" fmla="*/ 1566518 w 1584365"/>
                  <a:gd name="connsiteY1" fmla="*/ 0 h 946241"/>
                  <a:gd name="connsiteX2" fmla="*/ 1584366 w 1584365"/>
                  <a:gd name="connsiteY2" fmla="*/ 17174 h 946241"/>
                  <a:gd name="connsiteX3" fmla="*/ 1584366 w 1584365"/>
                  <a:gd name="connsiteY3" fmla="*/ 928058 h 946241"/>
                  <a:gd name="connsiteX4" fmla="*/ 1567192 w 1584365"/>
                  <a:gd name="connsiteY4" fmla="*/ 946242 h 946241"/>
                  <a:gd name="connsiteX5" fmla="*/ 23572 w 1584365"/>
                  <a:gd name="connsiteY5" fmla="*/ 945905 h 946241"/>
                  <a:gd name="connsiteX6" fmla="*/ 337 w 1584365"/>
                  <a:gd name="connsiteY6" fmla="*/ 923007 h 946241"/>
                  <a:gd name="connsiteX7" fmla="*/ 0 w 1584365"/>
                  <a:gd name="connsiteY7" fmla="*/ 20541 h 946241"/>
                  <a:gd name="connsiteX8" fmla="*/ 21551 w 1584365"/>
                  <a:gd name="connsiteY8" fmla="*/ 0 h 946241"/>
                  <a:gd name="connsiteX9" fmla="*/ 792014 w 1584365"/>
                  <a:gd name="connsiteY9" fmla="*/ 337 h 946241"/>
                  <a:gd name="connsiteX10" fmla="*/ 792014 w 1584365"/>
                  <a:gd name="connsiteY10" fmla="*/ 337 h 94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4365" h="946241">
                    <a:moveTo>
                      <a:pt x="792014" y="337"/>
                    </a:moveTo>
                    <a:cubicBezTo>
                      <a:pt x="1050295" y="337"/>
                      <a:pt x="1308238" y="337"/>
                      <a:pt x="1566518" y="0"/>
                    </a:cubicBezTo>
                    <a:cubicBezTo>
                      <a:pt x="1579988" y="0"/>
                      <a:pt x="1584366" y="2357"/>
                      <a:pt x="1584366" y="17174"/>
                    </a:cubicBezTo>
                    <a:cubicBezTo>
                      <a:pt x="1584029" y="320914"/>
                      <a:pt x="1584029" y="624318"/>
                      <a:pt x="1584366" y="928058"/>
                    </a:cubicBezTo>
                    <a:cubicBezTo>
                      <a:pt x="1584366" y="941191"/>
                      <a:pt x="1582008" y="946242"/>
                      <a:pt x="1567192" y="946242"/>
                    </a:cubicBezTo>
                    <a:cubicBezTo>
                      <a:pt x="1052652" y="945905"/>
                      <a:pt x="538112" y="945905"/>
                      <a:pt x="23572" y="945905"/>
                    </a:cubicBezTo>
                    <a:cubicBezTo>
                      <a:pt x="337" y="945905"/>
                      <a:pt x="337" y="945905"/>
                      <a:pt x="337" y="923007"/>
                    </a:cubicBezTo>
                    <a:cubicBezTo>
                      <a:pt x="337" y="622297"/>
                      <a:pt x="673" y="321588"/>
                      <a:pt x="0" y="20541"/>
                    </a:cubicBezTo>
                    <a:cubicBezTo>
                      <a:pt x="0" y="2694"/>
                      <a:pt x="5388" y="0"/>
                      <a:pt x="21551" y="0"/>
                    </a:cubicBezTo>
                    <a:cubicBezTo>
                      <a:pt x="278148" y="337"/>
                      <a:pt x="535081" y="337"/>
                      <a:pt x="792014" y="337"/>
                    </a:cubicBezTo>
                    <a:cubicBezTo>
                      <a:pt x="792014" y="337"/>
                      <a:pt x="792014" y="337"/>
                      <a:pt x="792014" y="3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37">
                <a:extLst>
                  <a:ext uri="{FF2B5EF4-FFF2-40B4-BE49-F238E27FC236}">
                    <a16:creationId xmlns:a16="http://schemas.microsoft.com/office/drawing/2014/main" id="{9B0DA96A-651F-4238-96BF-B44E5B4B41CA}"/>
                  </a:ext>
                </a:extLst>
              </p:cNvPr>
              <p:cNvSpPr/>
              <p:nvPr/>
            </p:nvSpPr>
            <p:spPr>
              <a:xfrm>
                <a:off x="8263019" y="2967374"/>
                <a:ext cx="256933" cy="312963"/>
              </a:xfrm>
              <a:custGeom>
                <a:avLst/>
                <a:gdLst>
                  <a:gd name="connsiteX0" fmla="*/ 256933 w 256933"/>
                  <a:gd name="connsiteY0" fmla="*/ 280300 h 312963"/>
                  <a:gd name="connsiteX1" fmla="*/ 235045 w 256933"/>
                  <a:gd name="connsiteY1" fmla="*/ 272218 h 312963"/>
                  <a:gd name="connsiteX2" fmla="*/ 203728 w 256933"/>
                  <a:gd name="connsiteY2" fmla="*/ 290065 h 312963"/>
                  <a:gd name="connsiteX3" fmla="*/ 199687 w 256933"/>
                  <a:gd name="connsiteY3" fmla="*/ 310270 h 312963"/>
                  <a:gd name="connsiteX4" fmla="*/ 177126 w 256933"/>
                  <a:gd name="connsiteY4" fmla="*/ 266830 h 312963"/>
                  <a:gd name="connsiteX5" fmla="*/ 153890 w 256933"/>
                  <a:gd name="connsiteY5" fmla="*/ 216656 h 312963"/>
                  <a:gd name="connsiteX6" fmla="*/ 125604 w 256933"/>
                  <a:gd name="connsiteY6" fmla="*/ 198472 h 312963"/>
                  <a:gd name="connsiteX7" fmla="*/ 104726 w 256933"/>
                  <a:gd name="connsiteY7" fmla="*/ 212278 h 312963"/>
                  <a:gd name="connsiteX8" fmla="*/ 57583 w 256933"/>
                  <a:gd name="connsiteY8" fmla="*/ 312964 h 312963"/>
                  <a:gd name="connsiteX9" fmla="*/ 49838 w 256933"/>
                  <a:gd name="connsiteY9" fmla="*/ 275922 h 312963"/>
                  <a:gd name="connsiteX10" fmla="*/ 33001 w 256933"/>
                  <a:gd name="connsiteY10" fmla="*/ 267504 h 312963"/>
                  <a:gd name="connsiteX11" fmla="*/ 0 w 256933"/>
                  <a:gd name="connsiteY11" fmla="*/ 280973 h 312963"/>
                  <a:gd name="connsiteX12" fmla="*/ 26603 w 256933"/>
                  <a:gd name="connsiteY12" fmla="*/ 223391 h 312963"/>
                  <a:gd name="connsiteX13" fmla="*/ 48491 w 256933"/>
                  <a:gd name="connsiteY13" fmla="*/ 177931 h 312963"/>
                  <a:gd name="connsiteX14" fmla="*/ 46807 w 256933"/>
                  <a:gd name="connsiteY14" fmla="*/ 156716 h 312963"/>
                  <a:gd name="connsiteX15" fmla="*/ 47144 w 256933"/>
                  <a:gd name="connsiteY15" fmla="*/ 41887 h 312963"/>
                  <a:gd name="connsiteX16" fmla="*/ 155574 w 256933"/>
                  <a:gd name="connsiteY16" fmla="*/ 3499 h 312963"/>
                  <a:gd name="connsiteX17" fmla="*/ 212147 w 256933"/>
                  <a:gd name="connsiteY17" fmla="*/ 153349 h 312963"/>
                  <a:gd name="connsiteX18" fmla="*/ 210126 w 256933"/>
                  <a:gd name="connsiteY18" fmla="*/ 181972 h 312963"/>
                  <a:gd name="connsiteX19" fmla="*/ 256933 w 256933"/>
                  <a:gd name="connsiteY19" fmla="*/ 280300 h 31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6933" h="312963">
                    <a:moveTo>
                      <a:pt x="256933" y="280300"/>
                    </a:moveTo>
                    <a:cubicBezTo>
                      <a:pt x="247168" y="276933"/>
                      <a:pt x="241106" y="274575"/>
                      <a:pt x="235045" y="272218"/>
                    </a:cubicBezTo>
                    <a:cubicBezTo>
                      <a:pt x="208443" y="262116"/>
                      <a:pt x="208443" y="262116"/>
                      <a:pt x="203728" y="290065"/>
                    </a:cubicBezTo>
                    <a:cubicBezTo>
                      <a:pt x="202718" y="296127"/>
                      <a:pt x="201371" y="302188"/>
                      <a:pt x="199687" y="310270"/>
                    </a:cubicBezTo>
                    <a:cubicBezTo>
                      <a:pt x="188575" y="296463"/>
                      <a:pt x="184197" y="280973"/>
                      <a:pt x="177126" y="266830"/>
                    </a:cubicBezTo>
                    <a:cubicBezTo>
                      <a:pt x="168707" y="250330"/>
                      <a:pt x="160289" y="233830"/>
                      <a:pt x="153890" y="216656"/>
                    </a:cubicBezTo>
                    <a:cubicBezTo>
                      <a:pt x="148503" y="202176"/>
                      <a:pt x="141094" y="197462"/>
                      <a:pt x="125604" y="198472"/>
                    </a:cubicBezTo>
                    <a:cubicBezTo>
                      <a:pt x="114155" y="199145"/>
                      <a:pt x="109104" y="202513"/>
                      <a:pt x="104726" y="212278"/>
                    </a:cubicBezTo>
                    <a:cubicBezTo>
                      <a:pt x="89910" y="244605"/>
                      <a:pt x="74420" y="276596"/>
                      <a:pt x="57583" y="312964"/>
                    </a:cubicBezTo>
                    <a:cubicBezTo>
                      <a:pt x="54215" y="297810"/>
                      <a:pt x="50511" y="287035"/>
                      <a:pt x="49838" y="275922"/>
                    </a:cubicBezTo>
                    <a:cubicBezTo>
                      <a:pt x="48827" y="261779"/>
                      <a:pt x="42766" y="262789"/>
                      <a:pt x="33001" y="267504"/>
                    </a:cubicBezTo>
                    <a:cubicBezTo>
                      <a:pt x="23572" y="271881"/>
                      <a:pt x="13470" y="275586"/>
                      <a:pt x="0" y="280973"/>
                    </a:cubicBezTo>
                    <a:cubicBezTo>
                      <a:pt x="9765" y="260096"/>
                      <a:pt x="17847" y="241575"/>
                      <a:pt x="26603" y="223391"/>
                    </a:cubicBezTo>
                    <a:cubicBezTo>
                      <a:pt x="33674" y="208237"/>
                      <a:pt x="40746" y="193084"/>
                      <a:pt x="48491" y="177931"/>
                    </a:cubicBezTo>
                    <a:cubicBezTo>
                      <a:pt x="52531" y="170186"/>
                      <a:pt x="51858" y="164461"/>
                      <a:pt x="46807" y="156716"/>
                    </a:cubicBezTo>
                    <a:cubicBezTo>
                      <a:pt x="22225" y="119675"/>
                      <a:pt x="22898" y="76235"/>
                      <a:pt x="47144" y="41887"/>
                    </a:cubicBezTo>
                    <a:cubicBezTo>
                      <a:pt x="71726" y="7203"/>
                      <a:pt x="112808" y="-7277"/>
                      <a:pt x="155574" y="3499"/>
                    </a:cubicBezTo>
                    <a:cubicBezTo>
                      <a:pt x="219218" y="19326"/>
                      <a:pt x="248515" y="96439"/>
                      <a:pt x="212147" y="153349"/>
                    </a:cubicBezTo>
                    <a:cubicBezTo>
                      <a:pt x="205749" y="163451"/>
                      <a:pt x="204738" y="170859"/>
                      <a:pt x="210126" y="181972"/>
                    </a:cubicBezTo>
                    <a:cubicBezTo>
                      <a:pt x="225953" y="213288"/>
                      <a:pt x="240433" y="245279"/>
                      <a:pt x="256933" y="2803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38">
                <a:extLst>
                  <a:ext uri="{FF2B5EF4-FFF2-40B4-BE49-F238E27FC236}">
                    <a16:creationId xmlns:a16="http://schemas.microsoft.com/office/drawing/2014/main" id="{021F5594-DA9D-41A4-B603-D782943BD5B4}"/>
                  </a:ext>
                </a:extLst>
              </p:cNvPr>
              <p:cNvSpPr/>
              <p:nvPr/>
            </p:nvSpPr>
            <p:spPr>
              <a:xfrm>
                <a:off x="7381058" y="2609886"/>
                <a:ext cx="1302230" cy="33674"/>
              </a:xfrm>
              <a:custGeom>
                <a:avLst/>
                <a:gdLst>
                  <a:gd name="connsiteX0" fmla="*/ 649273 w 1302230"/>
                  <a:gd name="connsiteY0" fmla="*/ 33674 h 33674"/>
                  <a:gd name="connsiteX1" fmla="*/ 19904 w 1302230"/>
                  <a:gd name="connsiteY1" fmla="*/ 33674 h 33674"/>
                  <a:gd name="connsiteX2" fmla="*/ 36 w 1302230"/>
                  <a:gd name="connsiteY2" fmla="*/ 17174 h 33674"/>
                  <a:gd name="connsiteX3" fmla="*/ 17547 w 1302230"/>
                  <a:gd name="connsiteY3" fmla="*/ 0 h 33674"/>
                  <a:gd name="connsiteX4" fmla="*/ 325665 w 1302230"/>
                  <a:gd name="connsiteY4" fmla="*/ 337 h 33674"/>
                  <a:gd name="connsiteX5" fmla="*/ 1281672 w 1302230"/>
                  <a:gd name="connsiteY5" fmla="*/ 337 h 33674"/>
                  <a:gd name="connsiteX6" fmla="*/ 1302213 w 1302230"/>
                  <a:gd name="connsiteY6" fmla="*/ 13806 h 33674"/>
                  <a:gd name="connsiteX7" fmla="*/ 1282345 w 1302230"/>
                  <a:gd name="connsiteY7" fmla="*/ 33674 h 33674"/>
                  <a:gd name="connsiteX8" fmla="*/ 649273 w 1302230"/>
                  <a:gd name="connsiteY8" fmla="*/ 33674 h 3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2230" h="33674">
                    <a:moveTo>
                      <a:pt x="649273" y="33674"/>
                    </a:moveTo>
                    <a:cubicBezTo>
                      <a:pt x="439483" y="33674"/>
                      <a:pt x="229694" y="33674"/>
                      <a:pt x="19904" y="33674"/>
                    </a:cubicBezTo>
                    <a:cubicBezTo>
                      <a:pt x="8118" y="33674"/>
                      <a:pt x="-637" y="33674"/>
                      <a:pt x="36" y="17174"/>
                    </a:cubicBezTo>
                    <a:cubicBezTo>
                      <a:pt x="710" y="4378"/>
                      <a:pt x="3741" y="0"/>
                      <a:pt x="17547" y="0"/>
                    </a:cubicBezTo>
                    <a:cubicBezTo>
                      <a:pt x="120253" y="674"/>
                      <a:pt x="222959" y="337"/>
                      <a:pt x="325665" y="337"/>
                    </a:cubicBezTo>
                    <a:cubicBezTo>
                      <a:pt x="644222" y="337"/>
                      <a:pt x="962778" y="337"/>
                      <a:pt x="1281672" y="337"/>
                    </a:cubicBezTo>
                    <a:cubicBezTo>
                      <a:pt x="1291101" y="337"/>
                      <a:pt x="1301876" y="-3031"/>
                      <a:pt x="1302213" y="13806"/>
                    </a:cubicBezTo>
                    <a:cubicBezTo>
                      <a:pt x="1302550" y="29296"/>
                      <a:pt x="1298172" y="33674"/>
                      <a:pt x="1282345" y="33674"/>
                    </a:cubicBezTo>
                    <a:cubicBezTo>
                      <a:pt x="1071209" y="33674"/>
                      <a:pt x="860409" y="33674"/>
                      <a:pt x="649273" y="33674"/>
                    </a:cubicBezTo>
                    <a:close/>
                  </a:path>
                </a:pathLst>
              </a:custGeom>
              <a:solidFill>
                <a:srgbClr val="BCBDC1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39">
                <a:extLst>
                  <a:ext uri="{FF2B5EF4-FFF2-40B4-BE49-F238E27FC236}">
                    <a16:creationId xmlns:a16="http://schemas.microsoft.com/office/drawing/2014/main" id="{1070B7E4-E3B2-4229-BA76-C01518FC3120}"/>
                  </a:ext>
                </a:extLst>
              </p:cNvPr>
              <p:cNvSpPr/>
              <p:nvPr/>
            </p:nvSpPr>
            <p:spPr>
              <a:xfrm>
                <a:off x="7381301" y="2678245"/>
                <a:ext cx="1301979" cy="33674"/>
              </a:xfrm>
              <a:custGeom>
                <a:avLst/>
                <a:gdLst>
                  <a:gd name="connsiteX0" fmla="*/ 649030 w 1301979"/>
                  <a:gd name="connsiteY0" fmla="*/ 33337 h 33674"/>
                  <a:gd name="connsiteX1" fmla="*/ 19661 w 1301979"/>
                  <a:gd name="connsiteY1" fmla="*/ 33674 h 33674"/>
                  <a:gd name="connsiteX2" fmla="*/ 130 w 1301979"/>
                  <a:gd name="connsiteY2" fmla="*/ 13806 h 33674"/>
                  <a:gd name="connsiteX3" fmla="*/ 14273 w 1301979"/>
                  <a:gd name="connsiteY3" fmla="*/ 337 h 33674"/>
                  <a:gd name="connsiteX4" fmla="*/ 19324 w 1301979"/>
                  <a:gd name="connsiteY4" fmla="*/ 337 h 33674"/>
                  <a:gd name="connsiteX5" fmla="*/ 1283113 w 1301979"/>
                  <a:gd name="connsiteY5" fmla="*/ 0 h 33674"/>
                  <a:gd name="connsiteX6" fmla="*/ 1301970 w 1301979"/>
                  <a:gd name="connsiteY6" fmla="*/ 17511 h 33674"/>
                  <a:gd name="connsiteX7" fmla="*/ 1281766 w 1301979"/>
                  <a:gd name="connsiteY7" fmla="*/ 33674 h 33674"/>
                  <a:gd name="connsiteX8" fmla="*/ 649030 w 1301979"/>
                  <a:gd name="connsiteY8" fmla="*/ 33337 h 3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979" h="33674">
                    <a:moveTo>
                      <a:pt x="649030" y="33337"/>
                    </a:moveTo>
                    <a:cubicBezTo>
                      <a:pt x="439240" y="33337"/>
                      <a:pt x="229451" y="33001"/>
                      <a:pt x="19661" y="33674"/>
                    </a:cubicBezTo>
                    <a:cubicBezTo>
                      <a:pt x="3834" y="33674"/>
                      <a:pt x="-880" y="28623"/>
                      <a:pt x="130" y="13806"/>
                    </a:cubicBezTo>
                    <a:cubicBezTo>
                      <a:pt x="804" y="3704"/>
                      <a:pt x="4171" y="-674"/>
                      <a:pt x="14273" y="337"/>
                    </a:cubicBezTo>
                    <a:cubicBezTo>
                      <a:pt x="15957" y="337"/>
                      <a:pt x="17641" y="337"/>
                      <a:pt x="19324" y="337"/>
                    </a:cubicBezTo>
                    <a:cubicBezTo>
                      <a:pt x="440587" y="337"/>
                      <a:pt x="861850" y="337"/>
                      <a:pt x="1283113" y="0"/>
                    </a:cubicBezTo>
                    <a:cubicBezTo>
                      <a:pt x="1296246" y="0"/>
                      <a:pt x="1301633" y="2694"/>
                      <a:pt x="1301970" y="17511"/>
                    </a:cubicBezTo>
                    <a:cubicBezTo>
                      <a:pt x="1302307" y="34011"/>
                      <a:pt x="1293552" y="33674"/>
                      <a:pt x="1281766" y="33674"/>
                    </a:cubicBezTo>
                    <a:cubicBezTo>
                      <a:pt x="1070966" y="33337"/>
                      <a:pt x="859830" y="33337"/>
                      <a:pt x="649030" y="33337"/>
                    </a:cubicBezTo>
                    <a:close/>
                  </a:path>
                </a:pathLst>
              </a:custGeom>
              <a:solidFill>
                <a:srgbClr val="BBBDC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40">
                <a:extLst>
                  <a:ext uri="{FF2B5EF4-FFF2-40B4-BE49-F238E27FC236}">
                    <a16:creationId xmlns:a16="http://schemas.microsoft.com/office/drawing/2014/main" id="{BE14C0A7-60A1-49A6-9BEE-7C3E75DF224C}"/>
                  </a:ext>
                </a:extLst>
              </p:cNvPr>
              <p:cNvSpPr/>
              <p:nvPr/>
            </p:nvSpPr>
            <p:spPr>
              <a:xfrm>
                <a:off x="7381075" y="2819002"/>
                <a:ext cx="1301522" cy="31490"/>
              </a:xfrm>
              <a:custGeom>
                <a:avLst/>
                <a:gdLst>
                  <a:gd name="connsiteX0" fmla="*/ 649255 w 1301522"/>
                  <a:gd name="connsiteY0" fmla="*/ 31317 h 31490"/>
                  <a:gd name="connsiteX1" fmla="*/ 19550 w 1301522"/>
                  <a:gd name="connsiteY1" fmla="*/ 31317 h 31490"/>
                  <a:gd name="connsiteX2" fmla="*/ 19 w 1301522"/>
                  <a:gd name="connsiteY2" fmla="*/ 18184 h 31490"/>
                  <a:gd name="connsiteX3" fmla="*/ 17866 w 1301522"/>
                  <a:gd name="connsiteY3" fmla="*/ 0 h 31490"/>
                  <a:gd name="connsiteX4" fmla="*/ 1283675 w 1301522"/>
                  <a:gd name="connsiteY4" fmla="*/ 0 h 31490"/>
                  <a:gd name="connsiteX5" fmla="*/ 1301522 w 1301522"/>
                  <a:gd name="connsiteY5" fmla="*/ 14817 h 31490"/>
                  <a:gd name="connsiteX6" fmla="*/ 1283675 w 1301522"/>
                  <a:gd name="connsiteY6" fmla="*/ 31317 h 31490"/>
                  <a:gd name="connsiteX7" fmla="*/ 649255 w 1301522"/>
                  <a:gd name="connsiteY7" fmla="*/ 31317 h 3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1522" h="31490">
                    <a:moveTo>
                      <a:pt x="649255" y="31317"/>
                    </a:moveTo>
                    <a:cubicBezTo>
                      <a:pt x="439466" y="31317"/>
                      <a:pt x="229676" y="31317"/>
                      <a:pt x="19550" y="31317"/>
                    </a:cubicBezTo>
                    <a:cubicBezTo>
                      <a:pt x="10458" y="31317"/>
                      <a:pt x="356" y="34011"/>
                      <a:pt x="19" y="18184"/>
                    </a:cubicBezTo>
                    <a:cubicBezTo>
                      <a:pt x="-318" y="4378"/>
                      <a:pt x="3723" y="0"/>
                      <a:pt x="17866" y="0"/>
                    </a:cubicBezTo>
                    <a:cubicBezTo>
                      <a:pt x="439803" y="337"/>
                      <a:pt x="861739" y="337"/>
                      <a:pt x="1283675" y="0"/>
                    </a:cubicBezTo>
                    <a:cubicBezTo>
                      <a:pt x="1294451" y="0"/>
                      <a:pt x="1301522" y="337"/>
                      <a:pt x="1301522" y="14817"/>
                    </a:cubicBezTo>
                    <a:cubicBezTo>
                      <a:pt x="1301522" y="28960"/>
                      <a:pt x="1295798" y="31317"/>
                      <a:pt x="1283675" y="31317"/>
                    </a:cubicBezTo>
                    <a:cubicBezTo>
                      <a:pt x="1072539" y="30980"/>
                      <a:pt x="860729" y="31317"/>
                      <a:pt x="649255" y="31317"/>
                    </a:cubicBezTo>
                    <a:close/>
                  </a:path>
                </a:pathLst>
              </a:custGeom>
              <a:solidFill>
                <a:srgbClr val="BABCC0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41">
                <a:extLst>
                  <a:ext uri="{FF2B5EF4-FFF2-40B4-BE49-F238E27FC236}">
                    <a16:creationId xmlns:a16="http://schemas.microsoft.com/office/drawing/2014/main" id="{12C96842-F26D-4E5A-9E80-90A40917C840}"/>
                  </a:ext>
                </a:extLst>
              </p:cNvPr>
              <p:cNvSpPr/>
              <p:nvPr/>
            </p:nvSpPr>
            <p:spPr>
              <a:xfrm>
                <a:off x="7381077" y="2889718"/>
                <a:ext cx="1301842" cy="31058"/>
              </a:xfrm>
              <a:custGeom>
                <a:avLst/>
                <a:gdLst>
                  <a:gd name="connsiteX0" fmla="*/ 649254 w 1301842"/>
                  <a:gd name="connsiteY0" fmla="*/ 30644 h 31058"/>
                  <a:gd name="connsiteX1" fmla="*/ 19549 w 1301842"/>
                  <a:gd name="connsiteY1" fmla="*/ 30644 h 31058"/>
                  <a:gd name="connsiteX2" fmla="*/ 18 w 1301842"/>
                  <a:gd name="connsiteY2" fmla="*/ 17847 h 31058"/>
                  <a:gd name="connsiteX3" fmla="*/ 18202 w 1301842"/>
                  <a:gd name="connsiteY3" fmla="*/ 0 h 31058"/>
                  <a:gd name="connsiteX4" fmla="*/ 1282327 w 1301842"/>
                  <a:gd name="connsiteY4" fmla="*/ 0 h 31058"/>
                  <a:gd name="connsiteX5" fmla="*/ 1301521 w 1301842"/>
                  <a:gd name="connsiteY5" fmla="*/ 20204 h 31058"/>
                  <a:gd name="connsiteX6" fmla="*/ 1290409 w 1301842"/>
                  <a:gd name="connsiteY6" fmla="*/ 30980 h 31058"/>
                  <a:gd name="connsiteX7" fmla="*/ 1275255 w 1301842"/>
                  <a:gd name="connsiteY7" fmla="*/ 30980 h 31058"/>
                  <a:gd name="connsiteX8" fmla="*/ 649254 w 1301842"/>
                  <a:gd name="connsiteY8" fmla="*/ 30644 h 3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842" h="31058">
                    <a:moveTo>
                      <a:pt x="649254" y="30644"/>
                    </a:moveTo>
                    <a:cubicBezTo>
                      <a:pt x="439465" y="30644"/>
                      <a:pt x="229675" y="30644"/>
                      <a:pt x="19549" y="30644"/>
                    </a:cubicBezTo>
                    <a:cubicBezTo>
                      <a:pt x="10457" y="30644"/>
                      <a:pt x="355" y="33674"/>
                      <a:pt x="18" y="17847"/>
                    </a:cubicBezTo>
                    <a:cubicBezTo>
                      <a:pt x="-319" y="4041"/>
                      <a:pt x="4059" y="0"/>
                      <a:pt x="18202" y="0"/>
                    </a:cubicBezTo>
                    <a:cubicBezTo>
                      <a:pt x="439465" y="337"/>
                      <a:pt x="861064" y="337"/>
                      <a:pt x="1282327" y="0"/>
                    </a:cubicBezTo>
                    <a:cubicBezTo>
                      <a:pt x="1298490" y="0"/>
                      <a:pt x="1303205" y="5051"/>
                      <a:pt x="1301521" y="20204"/>
                    </a:cubicBezTo>
                    <a:cubicBezTo>
                      <a:pt x="1300848" y="27950"/>
                      <a:pt x="1298490" y="31654"/>
                      <a:pt x="1290409" y="30980"/>
                    </a:cubicBezTo>
                    <a:cubicBezTo>
                      <a:pt x="1285358" y="30644"/>
                      <a:pt x="1280306" y="30980"/>
                      <a:pt x="1275255" y="30980"/>
                    </a:cubicBezTo>
                    <a:cubicBezTo>
                      <a:pt x="1066813" y="30644"/>
                      <a:pt x="858033" y="30644"/>
                      <a:pt x="649254" y="30644"/>
                    </a:cubicBezTo>
                    <a:close/>
                  </a:path>
                </a:pathLst>
              </a:custGeom>
              <a:solidFill>
                <a:srgbClr val="BBBDB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42">
                <a:extLst>
                  <a:ext uri="{FF2B5EF4-FFF2-40B4-BE49-F238E27FC236}">
                    <a16:creationId xmlns:a16="http://schemas.microsoft.com/office/drawing/2014/main" id="{D1173712-478A-430F-BD2A-1496783DA31C}"/>
                  </a:ext>
                </a:extLst>
              </p:cNvPr>
              <p:cNvSpPr/>
              <p:nvPr/>
            </p:nvSpPr>
            <p:spPr>
              <a:xfrm>
                <a:off x="7381123" y="2751266"/>
                <a:ext cx="1301948" cy="32042"/>
              </a:xfrm>
              <a:custGeom>
                <a:avLst/>
                <a:gdLst>
                  <a:gd name="connsiteX0" fmla="*/ 649208 w 1301948"/>
                  <a:gd name="connsiteY0" fmla="*/ 31369 h 32042"/>
                  <a:gd name="connsiteX1" fmla="*/ 19502 w 1301948"/>
                  <a:gd name="connsiteY1" fmla="*/ 31706 h 32042"/>
                  <a:gd name="connsiteX2" fmla="*/ 308 w 1301948"/>
                  <a:gd name="connsiteY2" fmla="*/ 11838 h 32042"/>
                  <a:gd name="connsiteX3" fmla="*/ 11084 w 1301948"/>
                  <a:gd name="connsiteY3" fmla="*/ 725 h 32042"/>
                  <a:gd name="connsiteX4" fmla="*/ 31288 w 1301948"/>
                  <a:gd name="connsiteY4" fmla="*/ 725 h 32042"/>
                  <a:gd name="connsiteX5" fmla="*/ 1280597 w 1301948"/>
                  <a:gd name="connsiteY5" fmla="*/ 1062 h 32042"/>
                  <a:gd name="connsiteX6" fmla="*/ 1301811 w 1301948"/>
                  <a:gd name="connsiteY6" fmla="*/ 11838 h 32042"/>
                  <a:gd name="connsiteX7" fmla="*/ 1282617 w 1301948"/>
                  <a:gd name="connsiteY7" fmla="*/ 32042 h 32042"/>
                  <a:gd name="connsiteX8" fmla="*/ 649208 w 1301948"/>
                  <a:gd name="connsiteY8" fmla="*/ 31369 h 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948" h="32042">
                    <a:moveTo>
                      <a:pt x="649208" y="31369"/>
                    </a:moveTo>
                    <a:cubicBezTo>
                      <a:pt x="439418" y="31369"/>
                      <a:pt x="229292" y="31032"/>
                      <a:pt x="19502" y="31706"/>
                    </a:cubicBezTo>
                    <a:cubicBezTo>
                      <a:pt x="3676" y="31706"/>
                      <a:pt x="-1375" y="26991"/>
                      <a:pt x="308" y="11838"/>
                    </a:cubicBezTo>
                    <a:cubicBezTo>
                      <a:pt x="982" y="4430"/>
                      <a:pt x="3002" y="389"/>
                      <a:pt x="11084" y="725"/>
                    </a:cubicBezTo>
                    <a:cubicBezTo>
                      <a:pt x="17819" y="1062"/>
                      <a:pt x="24554" y="725"/>
                      <a:pt x="31288" y="725"/>
                    </a:cubicBezTo>
                    <a:cubicBezTo>
                      <a:pt x="447837" y="725"/>
                      <a:pt x="864048" y="725"/>
                      <a:pt x="1280597" y="1062"/>
                    </a:cubicBezTo>
                    <a:cubicBezTo>
                      <a:pt x="1288342" y="1062"/>
                      <a:pt x="1300465" y="-4999"/>
                      <a:pt x="1301811" y="11838"/>
                    </a:cubicBezTo>
                    <a:cubicBezTo>
                      <a:pt x="1302822" y="26991"/>
                      <a:pt x="1298444" y="32042"/>
                      <a:pt x="1282617" y="32042"/>
                    </a:cubicBezTo>
                    <a:cubicBezTo>
                      <a:pt x="1071481" y="31032"/>
                      <a:pt x="860344" y="31369"/>
                      <a:pt x="649208" y="31369"/>
                    </a:cubicBezTo>
                    <a:close/>
                  </a:path>
                </a:pathLst>
              </a:custGeom>
              <a:solidFill>
                <a:srgbClr val="BBBDBF"/>
              </a:solidFill>
              <a:ln w="3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9" name="TextovéPole 28"/>
          <p:cNvSpPr txBox="1"/>
          <p:nvPr/>
        </p:nvSpPr>
        <p:spPr>
          <a:xfrm>
            <a:off x="1486739" y="1777840"/>
            <a:ext cx="6232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Georgia" panose="02040502050405020303" pitchFamily="18" charset="0"/>
              </a:rPr>
              <a:t>PŘEDNÁŠEJÍCÍ</a:t>
            </a:r>
          </a:p>
          <a:p>
            <a:r>
              <a:rPr lang="cs-CZ" dirty="0">
                <a:latin typeface="Georgia" panose="02040502050405020303" pitchFamily="18" charset="0"/>
              </a:rPr>
              <a:t>Ing. Markéta Klíčová</a:t>
            </a:r>
          </a:p>
          <a:p>
            <a:r>
              <a:rPr lang="cs-CZ" altLang="ko-KR" dirty="0">
                <a:latin typeface="Georgia" panose="02040502050405020303" pitchFamily="18" charset="0"/>
              </a:rPr>
              <a:t>     </a:t>
            </a:r>
            <a:r>
              <a:rPr lang="cs-CZ" altLang="ko-KR" i="1" dirty="0" err="1">
                <a:latin typeface="Georgia" panose="02040502050405020303" pitchFamily="18" charset="0"/>
              </a:rPr>
              <a:t>marketa.klicova</a:t>
            </a:r>
            <a:r>
              <a:rPr lang="en-US" altLang="ko-KR" i="1" dirty="0">
                <a:latin typeface="Georgia" panose="02040502050405020303" pitchFamily="18" charset="0"/>
              </a:rPr>
              <a:t>@</a:t>
            </a:r>
            <a:r>
              <a:rPr lang="cs-CZ" altLang="ko-KR" i="1" dirty="0">
                <a:latin typeface="Georgia" panose="02040502050405020303" pitchFamily="18" charset="0"/>
              </a:rPr>
              <a:t>tul.cz</a:t>
            </a:r>
          </a:p>
          <a:p>
            <a:endParaRPr lang="cs-CZ" altLang="ko-KR" dirty="0">
              <a:latin typeface="Georgia" panose="02040502050405020303" pitchFamily="18" charset="0"/>
            </a:endParaRPr>
          </a:p>
          <a:p>
            <a:endParaRPr lang="cs-CZ" altLang="ko-KR" dirty="0">
              <a:latin typeface="Georgia" panose="02040502050405020303" pitchFamily="18" charset="0"/>
            </a:endParaRPr>
          </a:p>
          <a:p>
            <a:r>
              <a:rPr lang="cs-CZ" altLang="ko-KR" b="1" dirty="0">
                <a:latin typeface="Georgia" panose="02040502050405020303" pitchFamily="18" charset="0"/>
              </a:rPr>
              <a:t>GARANT </a:t>
            </a:r>
          </a:p>
          <a:p>
            <a:r>
              <a:rPr lang="cs-CZ" altLang="ko-KR" dirty="0">
                <a:latin typeface="Georgia" panose="02040502050405020303" pitchFamily="18" charset="0"/>
              </a:rPr>
              <a:t>Doc. RNDr. Jana Horáková, Ph.D.</a:t>
            </a:r>
          </a:p>
          <a:p>
            <a:r>
              <a:rPr lang="cs-CZ" altLang="ko-KR" dirty="0">
                <a:latin typeface="Georgia" panose="02040502050405020303" pitchFamily="18" charset="0"/>
              </a:rPr>
              <a:t>     </a:t>
            </a:r>
            <a:r>
              <a:rPr lang="cs-CZ" altLang="ko-KR" i="1" dirty="0" err="1">
                <a:latin typeface="Georgia" panose="02040502050405020303" pitchFamily="18" charset="0"/>
              </a:rPr>
              <a:t>jana.horakova</a:t>
            </a:r>
            <a:r>
              <a:rPr lang="en-US" altLang="ko-KR" i="1" dirty="0">
                <a:latin typeface="Georgia" panose="02040502050405020303" pitchFamily="18" charset="0"/>
              </a:rPr>
              <a:t>@</a:t>
            </a:r>
            <a:r>
              <a:rPr lang="cs-CZ" altLang="ko-KR" i="1" dirty="0">
                <a:latin typeface="Georgia" panose="02040502050405020303" pitchFamily="18" charset="0"/>
              </a:rPr>
              <a:t>tul.cz</a:t>
            </a:r>
          </a:p>
          <a:p>
            <a:endParaRPr lang="cs-CZ" altLang="ko-KR" dirty="0">
              <a:latin typeface="Georgia" panose="02040502050405020303" pitchFamily="18" charset="0"/>
            </a:endParaRPr>
          </a:p>
          <a:p>
            <a:endParaRPr lang="cs-CZ" altLang="ko-KR" dirty="0">
              <a:latin typeface="Georgia" panose="02040502050405020303" pitchFamily="18" charset="0"/>
            </a:endParaRPr>
          </a:p>
          <a:p>
            <a:r>
              <a:rPr lang="cs-CZ" altLang="ko-KR" b="1" dirty="0">
                <a:latin typeface="Georgia" panose="02040502050405020303" pitchFamily="18" charset="0"/>
              </a:rPr>
              <a:t>VEDOUCÍ CVIČENÍ</a:t>
            </a:r>
          </a:p>
          <a:p>
            <a:r>
              <a:rPr lang="cs-CZ" altLang="ko-KR" dirty="0">
                <a:latin typeface="Georgia" panose="02040502050405020303" pitchFamily="18" charset="0"/>
              </a:rPr>
              <a:t>Ing. Radek </a:t>
            </a:r>
            <a:r>
              <a:rPr lang="cs-CZ" altLang="ko-KR" dirty="0" err="1">
                <a:latin typeface="Georgia" panose="02040502050405020303" pitchFamily="18" charset="0"/>
              </a:rPr>
              <a:t>Jirkovec</a:t>
            </a:r>
            <a:r>
              <a:rPr lang="cs-CZ" altLang="ko-KR" dirty="0">
                <a:latin typeface="Georgia" panose="02040502050405020303" pitchFamily="18" charset="0"/>
              </a:rPr>
              <a:t>, Ph.D.</a:t>
            </a:r>
          </a:p>
          <a:p>
            <a:r>
              <a:rPr lang="cs-CZ" altLang="ko-KR" dirty="0">
                <a:latin typeface="Georgia" panose="02040502050405020303" pitchFamily="18" charset="0"/>
              </a:rPr>
              <a:t>     </a:t>
            </a:r>
            <a:r>
              <a:rPr lang="cs-CZ" altLang="ko-KR" i="1" dirty="0" err="1">
                <a:latin typeface="Georgia" panose="02040502050405020303" pitchFamily="18" charset="0"/>
              </a:rPr>
              <a:t>radek.jirkovec</a:t>
            </a:r>
            <a:r>
              <a:rPr lang="en-US" altLang="ko-KR" i="1" dirty="0">
                <a:latin typeface="Georgia" panose="02040502050405020303" pitchFamily="18" charset="0"/>
              </a:rPr>
              <a:t>@</a:t>
            </a:r>
            <a:r>
              <a:rPr lang="cs-CZ" altLang="ko-KR" i="1" dirty="0">
                <a:latin typeface="Georgia" panose="02040502050405020303" pitchFamily="18" charset="0"/>
              </a:rPr>
              <a:t>tul.cz</a:t>
            </a:r>
            <a:endParaRPr lang="en-US" altLang="ko-KR" i="1" dirty="0">
              <a:latin typeface="Georgia" panose="02040502050405020303" pitchFamily="18" charset="0"/>
            </a:endParaRP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30" name="Isosceles Triangle 7">
            <a:extLst>
              <a:ext uri="{FF2B5EF4-FFF2-40B4-BE49-F238E27FC236}">
                <a16:creationId xmlns:a16="http://schemas.microsoft.com/office/drawing/2014/main" id="{0CBAC5A2-23A3-4767-8978-4B36642549B3}"/>
              </a:ext>
            </a:extLst>
          </p:cNvPr>
          <p:cNvSpPr/>
          <p:nvPr/>
        </p:nvSpPr>
        <p:spPr>
          <a:xfrm>
            <a:off x="1579627" y="2454599"/>
            <a:ext cx="255664" cy="161171"/>
          </a:xfrm>
          <a:custGeom>
            <a:avLst/>
            <a:gdLst/>
            <a:ahLst/>
            <a:cxnLst/>
            <a:rect l="l" t="t" r="r" b="b"/>
            <a:pathLst>
              <a:path w="3974643" h="2769493">
                <a:moveTo>
                  <a:pt x="2571683" y="1503312"/>
                </a:moveTo>
                <a:lnTo>
                  <a:pt x="3971139" y="2769493"/>
                </a:lnTo>
                <a:lnTo>
                  <a:pt x="11139" y="2769493"/>
                </a:lnTo>
                <a:lnTo>
                  <a:pt x="1379949" y="1519144"/>
                </a:lnTo>
                <a:lnTo>
                  <a:pt x="1958490" y="2051854"/>
                </a:lnTo>
                <a:close/>
                <a:moveTo>
                  <a:pt x="3937314" y="281663"/>
                </a:moveTo>
                <a:lnTo>
                  <a:pt x="3937314" y="2593551"/>
                </a:lnTo>
                <a:lnTo>
                  <a:pt x="2677314" y="1415127"/>
                </a:lnTo>
                <a:lnTo>
                  <a:pt x="2832378" y="1270103"/>
                </a:lnTo>
                <a:close/>
                <a:moveTo>
                  <a:pt x="0" y="248514"/>
                </a:moveTo>
                <a:lnTo>
                  <a:pt x="1254302" y="1403451"/>
                </a:lnTo>
                <a:lnTo>
                  <a:pt x="0" y="2576545"/>
                </a:lnTo>
                <a:close/>
                <a:moveTo>
                  <a:pt x="7636" y="0"/>
                </a:moveTo>
                <a:lnTo>
                  <a:pt x="3974643" y="0"/>
                </a:lnTo>
                <a:lnTo>
                  <a:pt x="1962498" y="180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31" name="Isosceles Triangle 7">
            <a:extLst>
              <a:ext uri="{FF2B5EF4-FFF2-40B4-BE49-F238E27FC236}">
                <a16:creationId xmlns:a16="http://schemas.microsoft.com/office/drawing/2014/main" id="{0CBAC5A2-23A3-4767-8978-4B36642549B3}"/>
              </a:ext>
            </a:extLst>
          </p:cNvPr>
          <p:cNvSpPr/>
          <p:nvPr/>
        </p:nvSpPr>
        <p:spPr>
          <a:xfrm>
            <a:off x="1579627" y="3823203"/>
            <a:ext cx="255664" cy="161171"/>
          </a:xfrm>
          <a:custGeom>
            <a:avLst/>
            <a:gdLst/>
            <a:ahLst/>
            <a:cxnLst/>
            <a:rect l="l" t="t" r="r" b="b"/>
            <a:pathLst>
              <a:path w="3974643" h="2769493">
                <a:moveTo>
                  <a:pt x="2571683" y="1503312"/>
                </a:moveTo>
                <a:lnTo>
                  <a:pt x="3971139" y="2769493"/>
                </a:lnTo>
                <a:lnTo>
                  <a:pt x="11139" y="2769493"/>
                </a:lnTo>
                <a:lnTo>
                  <a:pt x="1379949" y="1519144"/>
                </a:lnTo>
                <a:lnTo>
                  <a:pt x="1958490" y="2051854"/>
                </a:lnTo>
                <a:close/>
                <a:moveTo>
                  <a:pt x="3937314" y="281663"/>
                </a:moveTo>
                <a:lnTo>
                  <a:pt x="3937314" y="2593551"/>
                </a:lnTo>
                <a:lnTo>
                  <a:pt x="2677314" y="1415127"/>
                </a:lnTo>
                <a:lnTo>
                  <a:pt x="2832378" y="1270103"/>
                </a:lnTo>
                <a:close/>
                <a:moveTo>
                  <a:pt x="0" y="248514"/>
                </a:moveTo>
                <a:lnTo>
                  <a:pt x="1254302" y="1403451"/>
                </a:lnTo>
                <a:lnTo>
                  <a:pt x="0" y="2576545"/>
                </a:lnTo>
                <a:close/>
                <a:moveTo>
                  <a:pt x="7636" y="0"/>
                </a:moveTo>
                <a:lnTo>
                  <a:pt x="3974643" y="0"/>
                </a:lnTo>
                <a:lnTo>
                  <a:pt x="1962498" y="180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32" name="Isosceles Triangle 7">
            <a:extLst>
              <a:ext uri="{FF2B5EF4-FFF2-40B4-BE49-F238E27FC236}">
                <a16:creationId xmlns:a16="http://schemas.microsoft.com/office/drawing/2014/main" id="{0CBAC5A2-23A3-4767-8978-4B36642549B3}"/>
              </a:ext>
            </a:extLst>
          </p:cNvPr>
          <p:cNvSpPr/>
          <p:nvPr/>
        </p:nvSpPr>
        <p:spPr>
          <a:xfrm>
            <a:off x="1565389" y="5173853"/>
            <a:ext cx="255664" cy="161171"/>
          </a:xfrm>
          <a:custGeom>
            <a:avLst/>
            <a:gdLst/>
            <a:ahLst/>
            <a:cxnLst/>
            <a:rect l="l" t="t" r="r" b="b"/>
            <a:pathLst>
              <a:path w="3974643" h="2769493">
                <a:moveTo>
                  <a:pt x="2571683" y="1503312"/>
                </a:moveTo>
                <a:lnTo>
                  <a:pt x="3971139" y="2769493"/>
                </a:lnTo>
                <a:lnTo>
                  <a:pt x="11139" y="2769493"/>
                </a:lnTo>
                <a:lnTo>
                  <a:pt x="1379949" y="1519144"/>
                </a:lnTo>
                <a:lnTo>
                  <a:pt x="1958490" y="2051854"/>
                </a:lnTo>
                <a:close/>
                <a:moveTo>
                  <a:pt x="3937314" y="281663"/>
                </a:moveTo>
                <a:lnTo>
                  <a:pt x="3937314" y="2593551"/>
                </a:lnTo>
                <a:lnTo>
                  <a:pt x="2677314" y="1415127"/>
                </a:lnTo>
                <a:lnTo>
                  <a:pt x="2832378" y="1270103"/>
                </a:lnTo>
                <a:close/>
                <a:moveTo>
                  <a:pt x="0" y="248514"/>
                </a:moveTo>
                <a:lnTo>
                  <a:pt x="1254302" y="1403451"/>
                </a:lnTo>
                <a:lnTo>
                  <a:pt x="0" y="2576545"/>
                </a:lnTo>
                <a:close/>
                <a:moveTo>
                  <a:pt x="7636" y="0"/>
                </a:moveTo>
                <a:lnTo>
                  <a:pt x="3974643" y="0"/>
                </a:lnTo>
                <a:lnTo>
                  <a:pt x="1962498" y="180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pic>
        <p:nvPicPr>
          <p:cNvPr id="34" name="Zástupný symbol pro obráze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595506" y="3206774"/>
            <a:ext cx="777514" cy="777600"/>
          </a:xfrm>
          <a:prstGeom prst="ellipse">
            <a:avLst/>
          </a:prstGeom>
        </p:spPr>
      </p:pic>
      <p:pic>
        <p:nvPicPr>
          <p:cNvPr id="37" name="Zástupný symbol pro obrázek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5400000">
            <a:off x="604260" y="1878585"/>
            <a:ext cx="777682" cy="777682"/>
          </a:xfrm>
          <a:prstGeom prst="ellipse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873C7D67-C63F-6F69-2421-CC2F7C712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75" y="4647036"/>
            <a:ext cx="755634" cy="7776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9" name="Skupina 38">
            <a:extLst>
              <a:ext uri="{FF2B5EF4-FFF2-40B4-BE49-F238E27FC236}">
                <a16:creationId xmlns:a16="http://schemas.microsoft.com/office/drawing/2014/main" id="{402431F2-786D-231C-A41F-7E2141F23F9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6" name="Picture 1">
              <a:extLst>
                <a:ext uri="{FF2B5EF4-FFF2-40B4-BE49-F238E27FC236}">
                  <a16:creationId xmlns:a16="http://schemas.microsoft.com/office/drawing/2014/main" id="{DA9E5F69-366C-42AC-54A7-DD46E2A12731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38" name="Picture 1">
              <a:extLst>
                <a:ext uri="{FF2B5EF4-FFF2-40B4-BE49-F238E27FC236}">
                  <a16:creationId xmlns:a16="http://schemas.microsoft.com/office/drawing/2014/main" id="{156F14BB-11D0-8762-DC6E-7050E743219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5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1959145" y="1748291"/>
            <a:ext cx="8516212" cy="2682906"/>
            <a:chOff x="3672524" y="1681227"/>
            <a:chExt cx="8516212" cy="26829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27775" y="3239231"/>
              <a:ext cx="6960961" cy="1109095"/>
              <a:chOff x="3727573" y="2832909"/>
              <a:chExt cx="6960961" cy="110909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949925" y="2832909"/>
                <a:ext cx="6738609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Georgia" panose="02040502050405020303" pitchFamily="18" charset="0"/>
                    <a:cs typeface="Arial" pitchFamily="34" charset="0"/>
                  </a:rPr>
                  <a:t>3)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Georgia" panose="02040502050405020303" pitchFamily="18" charset="0"/>
                    <a:cs typeface="Arial" pitchFamily="34" charset="0"/>
                  </a:rPr>
                  <a:t>Biokompatibilita</a:t>
                </a:r>
                <a:endParaRPr lang="ko-KR" altLang="en-US" sz="48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50287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500" i="1" dirty="0">
                <a:latin typeface="Georgia" panose="02040502050405020303" pitchFamily="18" charset="0"/>
              </a:rPr>
              <a:t>Tkáňové inženýrství přináší něco nového …</a:t>
            </a:r>
          </a:p>
        </p:txBody>
      </p:sp>
      <p:pic>
        <p:nvPicPr>
          <p:cNvPr id="3" name="Picture 2" descr="http://www.regenmedguru.com/blog_images/4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8778" y="1293569"/>
            <a:ext cx="6682214" cy="5029172"/>
          </a:xfrm>
          <a:prstGeom prst="rect">
            <a:avLst/>
          </a:prstGeom>
          <a:noFill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42AB212-0F08-CBEA-7B8B-E55F3D323D2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368230A-4E6F-EDD4-1CC5-1F7F374DCF7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F0547EF-151F-1E08-A320-987A00B8CAC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098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Biokompatibilita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9" y="1226635"/>
            <a:ext cx="11385251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None/>
            </a:pPr>
            <a:r>
              <a:rPr lang="cs-CZ" b="1" i="1" u="sng" dirty="0">
                <a:solidFill>
                  <a:srgbClr val="FF0000"/>
                </a:solidFill>
                <a:latin typeface="Georgia" panose="02040502050405020303" pitchFamily="18" charset="0"/>
              </a:rPr>
              <a:t>1986 </a:t>
            </a:r>
            <a:r>
              <a:rPr lang="cs-CZ" b="1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European</a:t>
            </a:r>
            <a:r>
              <a:rPr lang="cs-CZ" b="1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Society </a:t>
            </a:r>
            <a:r>
              <a:rPr lang="cs-CZ" b="1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for</a:t>
            </a:r>
            <a:r>
              <a:rPr lang="cs-CZ" b="1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cs-CZ" b="1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Biomaterials</a:t>
            </a:r>
            <a:r>
              <a:rPr lang="cs-CZ" b="1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(ESB)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b="1" i="1" dirty="0" err="1">
                <a:latin typeface="Georgia" panose="02040502050405020303" pitchFamily="18" charset="0"/>
              </a:rPr>
              <a:t>Biomateriál</a:t>
            </a:r>
            <a:r>
              <a:rPr lang="cs-CZ" b="1" i="1" dirty="0">
                <a:latin typeface="Georgia" panose="02040502050405020303" pitchFamily="18" charset="0"/>
              </a:rPr>
              <a:t> </a:t>
            </a:r>
            <a:r>
              <a:rPr lang="cs-CZ" dirty="0">
                <a:latin typeface="Georgia" panose="02040502050405020303" pitchFamily="18" charset="0"/>
              </a:rPr>
              <a:t>– neživý materiál interagující s živým systémem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b="1" i="1" dirty="0">
                <a:latin typeface="Georgia" panose="02040502050405020303" pitchFamily="18" charset="0"/>
              </a:rPr>
              <a:t>Léčivý přípravek - </a:t>
            </a:r>
            <a:r>
              <a:rPr lang="cs-CZ" dirty="0">
                <a:latin typeface="Georgia" panose="02040502050405020303" pitchFamily="18" charset="0"/>
              </a:rPr>
              <a:t>látka nebo kombinace látek, kterou lze použít u lidí nebo podat lidem nebo použít u zvířat či podat zvířatům, a to za účelem obnovy, úpravy či ovlivnění jejich fyziologických funkcí prostřednictvím </a:t>
            </a:r>
            <a:r>
              <a:rPr lang="cs-CZ" dirty="0">
                <a:solidFill>
                  <a:srgbClr val="C00000"/>
                </a:solidFill>
                <a:latin typeface="Georgia" panose="02040502050405020303" pitchFamily="18" charset="0"/>
              </a:rPr>
              <a:t>farmakologického, imunologického nebo metabolického účinku</a:t>
            </a:r>
            <a:r>
              <a:rPr lang="cs-CZ" dirty="0">
                <a:latin typeface="Georgia" panose="02040502050405020303" pitchFamily="18" charset="0"/>
              </a:rPr>
              <a:t>, za účelem stanovení lékařské diagnózy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cs-CZ" b="1" i="1" dirty="0">
                <a:latin typeface="Georgia" panose="02040502050405020303" pitchFamily="18" charset="0"/>
              </a:rPr>
              <a:t>Biokompatibilita </a:t>
            </a:r>
            <a:r>
              <a:rPr lang="cs-CZ" dirty="0">
                <a:latin typeface="Georgia" panose="02040502050405020303" pitchFamily="18" charset="0"/>
              </a:rPr>
              <a:t>– schopnost materiálu vykonávat vhodnou funkci na daném místě v organismu bez vedlejších negativních účinků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cs-CZ" b="1" i="1" dirty="0">
              <a:latin typeface="Georgia" panose="02040502050405020303" pitchFamily="18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cs-CZ" b="1" i="1" dirty="0">
              <a:latin typeface="Georgia" panose="02040502050405020303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Termín „biokompatibilita“ poprvé použit 1970, od této doby mnoho definic – podle toho, jak se formoval obor regenerativní medicíny a pak i tkáňového inženýrství – </a:t>
            </a:r>
            <a:r>
              <a:rPr lang="cs-CZ" i="1" dirty="0">
                <a:solidFill>
                  <a:srgbClr val="C00000"/>
                </a:solidFill>
                <a:latin typeface="Georgia" panose="02040502050405020303" pitchFamily="18" charset="0"/>
              </a:rPr>
              <a:t>nutné pochopit princip </a:t>
            </a:r>
            <a:r>
              <a:rPr lang="cs-CZ" i="1" dirty="0" err="1">
                <a:solidFill>
                  <a:srgbClr val="C00000"/>
                </a:solidFill>
                <a:latin typeface="Georgia" panose="02040502050405020303" pitchFamily="18" charset="0"/>
              </a:rPr>
              <a:t>enkapsulace</a:t>
            </a:r>
            <a:r>
              <a:rPr lang="cs-CZ" i="1" dirty="0">
                <a:solidFill>
                  <a:srgbClr val="C00000"/>
                </a:solidFill>
                <a:latin typeface="Georgia" panose="02040502050405020303" pitchFamily="18" charset="0"/>
              </a:rPr>
              <a:t> a jak se potřebujeme tomuto fyziologickému stavu vyhnout v případě designu produktů pro tkáňové inženýrství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ESB definice postrádá návod, jak biokompatibilitu objektivně zjišťovat</a:t>
            </a:r>
            <a:endParaRPr lang="cs-CZ" b="1" i="1" dirty="0">
              <a:latin typeface="Georgia" panose="02040502050405020303" pitchFamily="18" charset="0"/>
            </a:endParaRP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D3765CE-3256-EA51-823B-73FE508E5C3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CA250B3A-8577-297E-DF4E-2A3525BEF72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509EC4C-B598-5B48-CA8C-0C497FD2479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122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i="1" dirty="0">
                <a:latin typeface="Georgia" panose="02040502050405020303" pitchFamily="18" charset="0"/>
              </a:rPr>
              <a:t>Biokompatibilita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9" y="1349298"/>
            <a:ext cx="1138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Picture 2" descr="Výsledek obrázku pro foreign body reaction to biomateri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064" y="1533964"/>
            <a:ext cx="6073063" cy="45438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872760" y="1533964"/>
            <a:ext cx="38360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Georgia" panose="02040502050405020303" pitchFamily="18" charset="0"/>
              </a:rPr>
              <a:t>Enkapsulace</a:t>
            </a:r>
            <a:r>
              <a:rPr lang="cs-CZ" dirty="0">
                <a:latin typeface="Georgia" panose="02040502050405020303" pitchFamily="18" charset="0"/>
              </a:rPr>
              <a:t> materiálu – reakce na cizí těleso 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r>
              <a:rPr lang="cs-CZ" b="1" i="1" dirty="0">
                <a:solidFill>
                  <a:schemeClr val="accent6"/>
                </a:solidFill>
                <a:latin typeface="Georgia" panose="02040502050405020303" pitchFamily="18" charset="0"/>
              </a:rPr>
              <a:t>ALE!</a:t>
            </a:r>
            <a:r>
              <a:rPr lang="cs-CZ" dirty="0">
                <a:latin typeface="Georgia" panose="02040502050405020303" pitchFamily="18" charset="0"/>
              </a:rPr>
              <a:t> My chceme, aby se </a:t>
            </a:r>
            <a:r>
              <a:rPr lang="cs-CZ" dirty="0" err="1">
                <a:latin typeface="Georgia" panose="02040502050405020303" pitchFamily="18" charset="0"/>
              </a:rPr>
              <a:t>scaffold</a:t>
            </a:r>
            <a:r>
              <a:rPr lang="cs-CZ" dirty="0">
                <a:latin typeface="Georgia" panose="02040502050405020303" pitchFamily="18" charset="0"/>
              </a:rPr>
              <a:t> aktivně zapojil do tvorby nové tkáně, nutno zavést novou definici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b="1" dirty="0">
                <a:solidFill>
                  <a:srgbClr val="C00000"/>
                </a:solidFill>
                <a:latin typeface="Georgia" panose="02040502050405020303" pitchFamily="18" charset="0"/>
              </a:rPr>
              <a:t>Biokompatibilní materiál </a:t>
            </a:r>
            <a:r>
              <a:rPr lang="cs-CZ" dirty="0">
                <a:latin typeface="Georgia" panose="02040502050405020303" pitchFamily="18" charset="0"/>
              </a:rPr>
              <a:t>– umožňující integraci do tkáně bez </a:t>
            </a:r>
            <a:r>
              <a:rPr lang="cs-CZ" dirty="0" err="1">
                <a:latin typeface="Georgia" panose="02040502050405020303" pitchFamily="18" charset="0"/>
              </a:rPr>
              <a:t>fibrotického</a:t>
            </a:r>
            <a:r>
              <a:rPr lang="cs-CZ" dirty="0">
                <a:latin typeface="Georgia" panose="02040502050405020303" pitchFamily="18" charset="0"/>
              </a:rPr>
              <a:t> hojení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b="1" dirty="0">
                <a:solidFill>
                  <a:srgbClr val="C00000"/>
                </a:solidFill>
                <a:latin typeface="Georgia" panose="02040502050405020303" pitchFamily="18" charset="0"/>
              </a:rPr>
              <a:t> Biotolerantní materiál </a:t>
            </a:r>
            <a:r>
              <a:rPr lang="cs-CZ" dirty="0">
                <a:latin typeface="Georgia" panose="02040502050405020303" pitchFamily="18" charset="0"/>
              </a:rPr>
              <a:t>– fungující v organismu s minimální imunitní odezvou</a:t>
            </a:r>
          </a:p>
          <a:p>
            <a:endParaRPr lang="cs-CZ" dirty="0">
              <a:latin typeface="Georgia" panose="02040502050405020303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9793920-CBB1-E9DC-192E-8B1C49317E2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1AD31E70-DA33-BD96-F9B0-14627BAD8B4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C60B9293-44F4-6953-7313-0CE99923C98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11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Materiály pro TI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1204332" y="1508533"/>
            <a:ext cx="8229600" cy="5197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b="1" dirty="0">
                <a:solidFill>
                  <a:srgbClr val="002060"/>
                </a:solidFill>
                <a:latin typeface="Georgia" panose="02040502050405020303" pitchFamily="18" charset="0"/>
              </a:rPr>
              <a:t>Kovy</a:t>
            </a:r>
            <a:r>
              <a:rPr lang="cs-CZ" dirty="0">
                <a:latin typeface="Georgia" panose="02040502050405020303" pitchFamily="18" charset="0"/>
              </a:rPr>
              <a:t>: anorganické materiály, kovové vazby mezi atomy (Ti, nerezová ocel, slitiny Co a </a:t>
            </a:r>
            <a:r>
              <a:rPr lang="cs-CZ" dirty="0" err="1">
                <a:latin typeface="Georgia" panose="02040502050405020303" pitchFamily="18" charset="0"/>
              </a:rPr>
              <a:t>Cr</a:t>
            </a:r>
            <a:r>
              <a:rPr lang="cs-CZ" dirty="0">
                <a:latin typeface="Georgia" panose="02040502050405020303" pitchFamily="18" charset="0"/>
              </a:rPr>
              <a:t>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b="1" dirty="0">
                <a:solidFill>
                  <a:srgbClr val="002060"/>
                </a:solidFill>
                <a:latin typeface="Georgia" panose="02040502050405020303" pitchFamily="18" charset="0"/>
              </a:rPr>
              <a:t>Keramika</a:t>
            </a:r>
            <a:r>
              <a:rPr lang="cs-CZ" dirty="0">
                <a:latin typeface="Georgia" panose="02040502050405020303" pitchFamily="18" charset="0"/>
              </a:rPr>
              <a:t>: anorganické materiály, kovalentní/iontové vazby (Al</a:t>
            </a:r>
            <a:r>
              <a:rPr lang="cs-CZ" baseline="-25000" dirty="0">
                <a:latin typeface="Georgia" panose="02040502050405020303" pitchFamily="18" charset="0"/>
              </a:rPr>
              <a:t>2</a:t>
            </a:r>
            <a:r>
              <a:rPr lang="cs-CZ" dirty="0">
                <a:latin typeface="Georgia" panose="02040502050405020303" pitchFamily="18" charset="0"/>
              </a:rPr>
              <a:t>O</a:t>
            </a:r>
            <a:r>
              <a:rPr lang="cs-CZ" baseline="-25000" dirty="0">
                <a:latin typeface="Georgia" panose="02040502050405020303" pitchFamily="18" charset="0"/>
              </a:rPr>
              <a:t>3</a:t>
            </a:r>
            <a:r>
              <a:rPr lang="cs-CZ" dirty="0">
                <a:latin typeface="Georgia" panose="02040502050405020303" pitchFamily="18" charset="0"/>
              </a:rPr>
              <a:t>, ZrO</a:t>
            </a:r>
            <a:r>
              <a:rPr lang="cs-CZ" baseline="-25000" dirty="0">
                <a:latin typeface="Georgia" panose="02040502050405020303" pitchFamily="18" charset="0"/>
              </a:rPr>
              <a:t>2</a:t>
            </a:r>
            <a:r>
              <a:rPr lang="cs-CZ" dirty="0">
                <a:latin typeface="Georgia" panose="02040502050405020303" pitchFamily="18" charset="0"/>
              </a:rPr>
              <a:t>, kalcium fosfát, bioaktivní sklo) → ortopedické implantáty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b="1" dirty="0">
                <a:solidFill>
                  <a:srgbClr val="002060"/>
                </a:solidFill>
                <a:latin typeface="Georgia" panose="02040502050405020303" pitchFamily="18" charset="0"/>
              </a:rPr>
              <a:t>Polymery</a:t>
            </a:r>
            <a:r>
              <a:rPr lang="cs-CZ" dirty="0">
                <a:latin typeface="Georgia" panose="02040502050405020303" pitchFamily="18" charset="0"/>
              </a:rPr>
              <a:t>: organické materiály, kovalentní vazby mezi monomerními jednotkami, různorodé vlastnosti</a:t>
            </a:r>
          </a:p>
        </p:txBody>
      </p:sp>
      <p:pic>
        <p:nvPicPr>
          <p:cNvPr id="4" name="Picture 2" descr="VÃ½sledek obrÃ¡zku pro st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3932" y="339509"/>
            <a:ext cx="1694985" cy="1694985"/>
          </a:xfrm>
          <a:prstGeom prst="rect">
            <a:avLst/>
          </a:prstGeom>
          <a:noFill/>
        </p:spPr>
      </p:pic>
      <p:pic>
        <p:nvPicPr>
          <p:cNvPr id="5" name="Picture 6" descr="VÃ½sledek obrÃ¡zku pro nÃ¡hrada kyÄelnÃ­ho kloub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5635" y="2300881"/>
            <a:ext cx="1171578" cy="1806398"/>
          </a:xfrm>
          <a:prstGeom prst="rect">
            <a:avLst/>
          </a:prstGeom>
          <a:noFill/>
        </p:spPr>
      </p:pic>
      <p:pic>
        <p:nvPicPr>
          <p:cNvPr id="6" name="Picture 8" descr="VÃ½sledek obrÃ¡zku pro dentÃ¡lnÃ­ implantÃ¡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1419" y="4831685"/>
            <a:ext cx="1655956" cy="1513360"/>
          </a:xfrm>
          <a:prstGeom prst="rect">
            <a:avLst/>
          </a:prstGeom>
          <a:noFill/>
        </p:spPr>
      </p:pic>
      <p:pic>
        <p:nvPicPr>
          <p:cNvPr id="7" name="Picture 4" descr="VÃ½sledek obrÃ¡zku pro st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5872" y="5282157"/>
            <a:ext cx="1144548" cy="1144548"/>
          </a:xfrm>
          <a:prstGeom prst="rect">
            <a:avLst/>
          </a:prstGeom>
          <a:noFill/>
        </p:spPr>
      </p:pic>
      <p:pic>
        <p:nvPicPr>
          <p:cNvPr id="8" name="Picture 10" descr="VÃ½sledek obrÃ¡zku pro vascular gra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6638" y="5601676"/>
            <a:ext cx="2314106" cy="825029"/>
          </a:xfrm>
          <a:prstGeom prst="rect">
            <a:avLst/>
          </a:prstGeom>
          <a:noFill/>
        </p:spPr>
      </p:pic>
      <p:pic>
        <p:nvPicPr>
          <p:cNvPr id="9" name="Picture 12" descr="VÃ½sledek obrÃ¡zku pro umÄlÃ¡ srdeÄnÃ­ chlop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0228" y="5358628"/>
            <a:ext cx="1258846" cy="1101491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4043616" y="6414031"/>
            <a:ext cx="814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  <a:latin typeface="Georgia" panose="02040502050405020303" pitchFamily="18" charset="0"/>
              </a:rPr>
              <a:t>Zamyslete se, co musí splňovat materiál pro medicínské využití … </a:t>
            </a:r>
          </a:p>
          <a:p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3DFF7B7-20BE-A465-62E1-BB164D8CEFDB}"/>
              </a:ext>
            </a:extLst>
          </p:cNvPr>
          <p:cNvGrpSpPr/>
          <p:nvPr/>
        </p:nvGrpSpPr>
        <p:grpSpPr>
          <a:xfrm>
            <a:off x="278363" y="5554241"/>
            <a:ext cx="11863601" cy="1185000"/>
            <a:chOff x="278363" y="5554241"/>
            <a:chExt cx="11863601" cy="1185000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7F7E89B3-0521-6289-9456-B49E0CE1118B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29B26AC9-C1B9-1B6A-505E-CEA3FBB95D88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86741" y="555424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035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1959145" y="1748291"/>
            <a:ext cx="8273710" cy="2682906"/>
            <a:chOff x="3672524" y="1681227"/>
            <a:chExt cx="8273710" cy="26829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07625" y="3205586"/>
              <a:ext cx="6738609" cy="1142740"/>
              <a:chOff x="3707423" y="2799264"/>
              <a:chExt cx="6738609" cy="11427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707423" y="2799264"/>
                <a:ext cx="6738609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Georgia" panose="02040502050405020303" pitchFamily="18" charset="0"/>
                    <a:cs typeface="Arial" pitchFamily="34" charset="0"/>
                  </a:rPr>
                  <a:t>4)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Georgia" panose="02040502050405020303" pitchFamily="18" charset="0"/>
                    <a:cs typeface="Arial" pitchFamily="34" charset="0"/>
                  </a:rPr>
                  <a:t>Bezpečnost</a:t>
                </a:r>
                <a:endParaRPr lang="ko-KR" altLang="en-US" sz="48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0501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Rizika </a:t>
            </a:r>
            <a:r>
              <a:rPr lang="cs-CZ" sz="5000" i="1" dirty="0" err="1">
                <a:latin typeface="Georgia" panose="02040502050405020303" pitchFamily="18" charset="0"/>
              </a:rPr>
              <a:t>nanomateriálů</a:t>
            </a:r>
            <a:endParaRPr lang="cs-CZ" sz="5000" i="1" dirty="0">
              <a:latin typeface="Georgia" panose="02040502050405020303" pitchFamily="18" charset="0"/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1204332" y="1508533"/>
            <a:ext cx="8229600" cy="5197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b="1" dirty="0">
                <a:solidFill>
                  <a:srgbClr val="002060"/>
                </a:solidFill>
                <a:latin typeface="Georgia" panose="02040502050405020303" pitchFamily="18" charset="0"/>
              </a:rPr>
              <a:t>Azbest </a:t>
            </a:r>
            <a:r>
              <a:rPr lang="cs-CZ" b="1" dirty="0" err="1">
                <a:solidFill>
                  <a:srgbClr val="002060"/>
                </a:solidFill>
                <a:latin typeface="Georgia" panose="02040502050405020303" pitchFamily="18" charset="0"/>
              </a:rPr>
              <a:t>the</a:t>
            </a:r>
            <a:r>
              <a:rPr lang="cs-CZ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Georgia" panose="02040502050405020303" pitchFamily="18" charset="0"/>
              </a:rPr>
              <a:t>best</a:t>
            </a:r>
            <a:r>
              <a:rPr lang="cs-CZ" b="1" dirty="0">
                <a:solidFill>
                  <a:srgbClr val="002060"/>
                </a:solidFill>
                <a:latin typeface="Georgia" panose="02040502050405020303" pitchFamily="18" charset="0"/>
              </a:rPr>
              <a:t> …?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1" name="Picture 2" descr="VÃ½sledek obrÃ¡zku pro azbest">
            <a:extLst>
              <a:ext uri="{FF2B5EF4-FFF2-40B4-BE49-F238E27FC236}">
                <a16:creationId xmlns:a16="http://schemas.microsoft.com/office/drawing/2014/main" id="{F60A1C9F-8AB3-42D2-929D-8D860DA6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8" y="2486258"/>
            <a:ext cx="3646632" cy="24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FEA2D73-536E-4D6C-A9FB-8634541C1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62" y="2140980"/>
            <a:ext cx="3023432" cy="38220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BB803A8-AA0E-4E58-B956-C7B909DE0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544" y="2486258"/>
            <a:ext cx="4508246" cy="243108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A80120B3-03A9-1799-88FF-06C2DA6BCC6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BCD28081-A737-4490-326D-8351851ABA7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A4080F7-2AEE-5072-94B1-964D128785F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392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Rizika </a:t>
            </a:r>
            <a:r>
              <a:rPr lang="cs-CZ" sz="5000" i="1" dirty="0" err="1">
                <a:latin typeface="Georgia" panose="02040502050405020303" pitchFamily="18" charset="0"/>
              </a:rPr>
              <a:t>nanomateriálů</a:t>
            </a:r>
            <a:endParaRPr lang="cs-CZ" sz="5000" i="1" dirty="0">
              <a:latin typeface="Georgia" panose="02040502050405020303" pitchFamily="18" charset="0"/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1204332" y="1508533"/>
            <a:ext cx="8229600" cy="5197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  <a:latin typeface="Georgia" panose="02040502050405020303" pitchFamily="18" charset="0"/>
              </a:rPr>
              <a:t>Azbest not </a:t>
            </a:r>
            <a:r>
              <a:rPr lang="cs-CZ" b="1" dirty="0" err="1">
                <a:solidFill>
                  <a:srgbClr val="C00000"/>
                </a:solidFill>
                <a:latin typeface="Georgia" panose="02040502050405020303" pitchFamily="18" charset="0"/>
              </a:rPr>
              <a:t>the</a:t>
            </a:r>
            <a:r>
              <a:rPr lang="cs-CZ" b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Georgia" panose="02040502050405020303" pitchFamily="18" charset="0"/>
              </a:rPr>
              <a:t>best</a:t>
            </a:r>
            <a:r>
              <a:rPr lang="cs-CZ" b="1" dirty="0">
                <a:solidFill>
                  <a:srgbClr val="C00000"/>
                </a:solidFill>
                <a:latin typeface="Georgia" panose="02040502050405020303" pitchFamily="18" charset="0"/>
              </a:rPr>
              <a:t>!</a:t>
            </a:r>
            <a:endParaRPr lang="cs-CZ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C45A18-E16D-4405-A22E-46654F935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26" y="2334929"/>
            <a:ext cx="9076147" cy="3472483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2FAA0D3B-3A8F-8065-D943-64995143CF2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C2C9B06-FD00-849E-6502-63C1619F632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4E6D1ED-5FDD-A2FE-B0EA-18CE8D287AB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418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C39A9BA-AA75-4A1D-B3AD-ACA6081D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62551"/>
          </a:xfrm>
          <a:prstGeom prst="rect">
            <a:avLst/>
          </a:prstGeom>
        </p:spPr>
      </p:pic>
      <p:pic>
        <p:nvPicPr>
          <p:cNvPr id="3" name="Zástupný symbol pro obsah 6">
            <a:extLst>
              <a:ext uri="{FF2B5EF4-FFF2-40B4-BE49-F238E27FC236}">
                <a16:creationId xmlns:a16="http://schemas.microsoft.com/office/drawing/2014/main" id="{6B3627CB-7A7C-4D02-92AC-C90FE8B61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" t="233" b="1605"/>
          <a:stretch/>
        </p:blipFill>
        <p:spPr>
          <a:xfrm>
            <a:off x="2873298" y="957146"/>
            <a:ext cx="6445404" cy="49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2A6382-DBB9-4861-8FDC-C6DAF26B0298}"/>
              </a:ext>
            </a:extLst>
          </p:cNvPr>
          <p:cNvSpPr txBox="1"/>
          <p:nvPr/>
        </p:nvSpPr>
        <p:spPr>
          <a:xfrm>
            <a:off x="3693268" y="3036585"/>
            <a:ext cx="48054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>
                <a:solidFill>
                  <a:schemeClr val="bg1"/>
                </a:solidFill>
                <a:latin typeface="Georgia" panose="02040502050405020303" pitchFamily="18" charset="0"/>
              </a:rPr>
              <a:t>Čas na tvoření!</a:t>
            </a:r>
          </a:p>
        </p:txBody>
      </p:sp>
    </p:spTree>
    <p:extLst>
      <p:ext uri="{BB962C8B-B14F-4D97-AF65-F5344CB8AC3E}">
        <p14:creationId xmlns:p14="http://schemas.microsoft.com/office/powerpoint/2010/main" val="4279921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Podmínky k získání zápočtu a zkoušky</a:t>
            </a:r>
            <a:endParaRPr lang="en-US" sz="5000" i="1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8DAB7-9588-482E-91BD-5500470E29CD}"/>
              </a:ext>
            </a:extLst>
          </p:cNvPr>
          <p:cNvSpPr/>
          <p:nvPr/>
        </p:nvSpPr>
        <p:spPr>
          <a:xfrm>
            <a:off x="9009380" y="2050916"/>
            <a:ext cx="318262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5B556A-32B4-47CF-B6C5-A02C577924EB}"/>
              </a:ext>
            </a:extLst>
          </p:cNvPr>
          <p:cNvGrpSpPr/>
          <p:nvPr/>
        </p:nvGrpSpPr>
        <p:grpSpPr>
          <a:xfrm>
            <a:off x="4316195" y="4405008"/>
            <a:ext cx="2842506" cy="1292662"/>
            <a:chOff x="2551706" y="4283314"/>
            <a:chExt cx="1480091" cy="12926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B6E292-9028-4697-AE84-B52B5139EB57}"/>
                </a:ext>
              </a:extLst>
            </p:cNvPr>
            <p:cNvSpPr txBox="1"/>
            <p:nvPr/>
          </p:nvSpPr>
          <p:spPr>
            <a:xfrm>
              <a:off x="2551706" y="4560313"/>
              <a:ext cx="14800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100% aktivní účast a odevzdání protokolů</a:t>
              </a:r>
            </a:p>
            <a:p>
              <a:r>
                <a:rPr lang="cs-CZ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Zápočtový test</a:t>
              </a:r>
              <a:endParaRPr lang="cs-CZ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endParaRPr lang="cs-CZ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r>
                <a:rPr lang="cs-CZ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Instrukce od cvičících.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81C7A6-0072-47D5-99CB-E01CBC4272EE}"/>
                </a:ext>
              </a:extLst>
            </p:cNvPr>
            <p:cNvSpPr txBox="1"/>
            <p:nvPr/>
          </p:nvSpPr>
          <p:spPr>
            <a:xfrm>
              <a:off x="2551706" y="4283314"/>
              <a:ext cx="14675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Účast na cvičeních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A1D85-6B0D-427F-BF7E-D4E910C6E77D}"/>
              </a:ext>
            </a:extLst>
          </p:cNvPr>
          <p:cNvGrpSpPr/>
          <p:nvPr/>
        </p:nvGrpSpPr>
        <p:grpSpPr>
          <a:xfrm>
            <a:off x="1134657" y="5705279"/>
            <a:ext cx="2842506" cy="784831"/>
            <a:chOff x="809969" y="4217538"/>
            <a:chExt cx="1480091" cy="7848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965927-4E30-43AE-9FA5-871D6B08F598}"/>
                </a:ext>
              </a:extLst>
            </p:cNvPr>
            <p:cNvSpPr txBox="1"/>
            <p:nvPr/>
          </p:nvSpPr>
          <p:spPr>
            <a:xfrm>
              <a:off x="809969" y="4540704"/>
              <a:ext cx="1480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Prezenčně. Zajímat se o přednášky, doplňovat si znalosti postupně.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8E9A0E-31AE-49E9-B81F-4E9CB04C72B3}"/>
                </a:ext>
              </a:extLst>
            </p:cNvPr>
            <p:cNvSpPr txBox="1"/>
            <p:nvPr/>
          </p:nvSpPr>
          <p:spPr>
            <a:xfrm>
              <a:off x="809969" y="4217538"/>
              <a:ext cx="14675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Aktivní účast na přednáškách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FC56F-11F0-458B-9472-5EA8EC722B34}"/>
              </a:ext>
            </a:extLst>
          </p:cNvPr>
          <p:cNvGrpSpPr/>
          <p:nvPr/>
        </p:nvGrpSpPr>
        <p:grpSpPr>
          <a:xfrm>
            <a:off x="8130293" y="2496926"/>
            <a:ext cx="2842508" cy="553998"/>
            <a:chOff x="2551706" y="4283314"/>
            <a:chExt cx="1480092" cy="5539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E4D752-4E6E-4B8D-9A04-DFD8F861CB4B}"/>
                </a:ext>
              </a:extLst>
            </p:cNvPr>
            <p:cNvSpPr txBox="1"/>
            <p:nvPr/>
          </p:nvSpPr>
          <p:spPr>
            <a:xfrm>
              <a:off x="2551707" y="4560313"/>
              <a:ext cx="1480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Vyhrazená změna dle aktuální situace.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128F09-FA69-4050-ACB0-2A8D7AA20671}"/>
                </a:ext>
              </a:extLst>
            </p:cNvPr>
            <p:cNvSpPr txBox="1"/>
            <p:nvPr/>
          </p:nvSpPr>
          <p:spPr>
            <a:xfrm>
              <a:off x="2551706" y="4283314"/>
              <a:ext cx="14675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Ústní zkouška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sp>
        <p:nvSpPr>
          <p:cNvPr id="17" name="직사각형 4">
            <a:extLst>
              <a:ext uri="{FF2B5EF4-FFF2-40B4-BE49-F238E27FC236}">
                <a16:creationId xmlns:a16="http://schemas.microsoft.com/office/drawing/2014/main" id="{E8E675EA-0767-4D42-B505-A012C79BA292}"/>
              </a:ext>
            </a:extLst>
          </p:cNvPr>
          <p:cNvSpPr/>
          <p:nvPr/>
        </p:nvSpPr>
        <p:spPr>
          <a:xfrm>
            <a:off x="0" y="5179171"/>
            <a:ext cx="4296988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평행 사변형 5">
            <a:extLst>
              <a:ext uri="{FF2B5EF4-FFF2-40B4-BE49-F238E27FC236}">
                <a16:creationId xmlns:a16="http://schemas.microsoft.com/office/drawing/2014/main" id="{E3E059C2-4B10-48DB-B450-3ABF506F7AFB}"/>
              </a:ext>
            </a:extLst>
          </p:cNvPr>
          <p:cNvSpPr/>
          <p:nvPr/>
        </p:nvSpPr>
        <p:spPr>
          <a:xfrm rot="16200000">
            <a:off x="3431424" y="4406908"/>
            <a:ext cx="1310938" cy="420190"/>
          </a:xfrm>
          <a:prstGeom prst="parallelogram">
            <a:avLst>
              <a:gd name="adj" fmla="val 84008"/>
            </a:avLst>
          </a:prstGeom>
          <a:gradFill>
            <a:gsLst>
              <a:gs pos="0">
                <a:schemeClr val="accent4">
                  <a:lumMod val="70000"/>
                </a:schemeClr>
              </a:gs>
              <a:gs pos="100000">
                <a:schemeClr val="accent4">
                  <a:lumMod val="70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19" name="평행 사변형 32">
            <a:extLst>
              <a:ext uri="{FF2B5EF4-FFF2-40B4-BE49-F238E27FC236}">
                <a16:creationId xmlns:a16="http://schemas.microsoft.com/office/drawing/2014/main" id="{4CFF2136-C26E-461B-A2BB-EDA22667EB79}"/>
              </a:ext>
            </a:extLst>
          </p:cNvPr>
          <p:cNvSpPr/>
          <p:nvPr/>
        </p:nvSpPr>
        <p:spPr>
          <a:xfrm flipH="1">
            <a:off x="3876798" y="3961533"/>
            <a:ext cx="2278270" cy="356368"/>
          </a:xfrm>
          <a:prstGeom prst="parallelogram">
            <a:avLst>
              <a:gd name="adj" fmla="val 118955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20" name="평행 사변형 33">
            <a:extLst>
              <a:ext uri="{FF2B5EF4-FFF2-40B4-BE49-F238E27FC236}">
                <a16:creationId xmlns:a16="http://schemas.microsoft.com/office/drawing/2014/main" id="{0B2BD89B-3667-47DA-A507-7C451B4FDDB8}"/>
              </a:ext>
            </a:extLst>
          </p:cNvPr>
          <p:cNvSpPr/>
          <p:nvPr/>
        </p:nvSpPr>
        <p:spPr>
          <a:xfrm rot="16200000">
            <a:off x="5292074" y="3452334"/>
            <a:ext cx="1310938" cy="420190"/>
          </a:xfrm>
          <a:prstGeom prst="parallelogram">
            <a:avLst>
              <a:gd name="adj" fmla="val 84008"/>
            </a:avLst>
          </a:prstGeom>
          <a:gradFill>
            <a:gsLst>
              <a:gs pos="100000">
                <a:schemeClr val="accent3">
                  <a:lumMod val="70000"/>
                </a:schemeClr>
              </a:gs>
              <a:gs pos="0">
                <a:schemeClr val="accent3">
                  <a:lumMod val="70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21" name="평행 사변형 34">
            <a:extLst>
              <a:ext uri="{FF2B5EF4-FFF2-40B4-BE49-F238E27FC236}">
                <a16:creationId xmlns:a16="http://schemas.microsoft.com/office/drawing/2014/main" id="{3C9E4B43-1507-4EA4-A17A-3976D1FAD674}"/>
              </a:ext>
            </a:extLst>
          </p:cNvPr>
          <p:cNvSpPr/>
          <p:nvPr/>
        </p:nvSpPr>
        <p:spPr>
          <a:xfrm flipH="1">
            <a:off x="5737448" y="3006553"/>
            <a:ext cx="2278270" cy="356368"/>
          </a:xfrm>
          <a:prstGeom prst="parallelogram">
            <a:avLst>
              <a:gd name="adj" fmla="val 118955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22" name="평행 사변형 35">
            <a:extLst>
              <a:ext uri="{FF2B5EF4-FFF2-40B4-BE49-F238E27FC236}">
                <a16:creationId xmlns:a16="http://schemas.microsoft.com/office/drawing/2014/main" id="{E489A371-5B8D-4097-8ED1-966AF81251A6}"/>
              </a:ext>
            </a:extLst>
          </p:cNvPr>
          <p:cNvSpPr/>
          <p:nvPr/>
        </p:nvSpPr>
        <p:spPr>
          <a:xfrm rot="16200000">
            <a:off x="7149476" y="2497358"/>
            <a:ext cx="1310938" cy="420190"/>
          </a:xfrm>
          <a:prstGeom prst="parallelogram">
            <a:avLst>
              <a:gd name="adj" fmla="val 84008"/>
            </a:avLst>
          </a:prstGeom>
          <a:gradFill>
            <a:gsLst>
              <a:gs pos="0">
                <a:schemeClr val="accent2">
                  <a:lumMod val="70000"/>
                </a:schemeClr>
              </a:gs>
              <a:gs pos="100000">
                <a:schemeClr val="accent2">
                  <a:lumMod val="70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23" name="평행 사변형 36">
            <a:extLst>
              <a:ext uri="{FF2B5EF4-FFF2-40B4-BE49-F238E27FC236}">
                <a16:creationId xmlns:a16="http://schemas.microsoft.com/office/drawing/2014/main" id="{F804E38D-2D4D-4E58-A451-FC0BB39936FE}"/>
              </a:ext>
            </a:extLst>
          </p:cNvPr>
          <p:cNvSpPr/>
          <p:nvPr/>
        </p:nvSpPr>
        <p:spPr>
          <a:xfrm flipH="1">
            <a:off x="7594850" y="2051574"/>
            <a:ext cx="2278270" cy="356368"/>
          </a:xfrm>
          <a:prstGeom prst="parallelogram">
            <a:avLst>
              <a:gd name="adj" fmla="val 1189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5" name="Parallelogram 15">
            <a:extLst>
              <a:ext uri="{FF2B5EF4-FFF2-40B4-BE49-F238E27FC236}">
                <a16:creationId xmlns:a16="http://schemas.microsoft.com/office/drawing/2014/main" id="{7142A95E-5996-4052-9244-FA37E404F484}"/>
              </a:ext>
            </a:extLst>
          </p:cNvPr>
          <p:cNvSpPr/>
          <p:nvPr/>
        </p:nvSpPr>
        <p:spPr>
          <a:xfrm flipH="1">
            <a:off x="4747990" y="3403079"/>
            <a:ext cx="477540" cy="477540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1A4B026F-7B73-4E90-AFDE-1EA9583D99C0}"/>
              </a:ext>
            </a:extLst>
          </p:cNvPr>
          <p:cNvSpPr/>
          <p:nvPr/>
        </p:nvSpPr>
        <p:spPr>
          <a:xfrm>
            <a:off x="2148494" y="4623150"/>
            <a:ext cx="420190" cy="41896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32DEA55E-81ED-45BC-82E4-F5158ED3DAF3}"/>
              </a:ext>
            </a:extLst>
          </p:cNvPr>
          <p:cNvSpPr/>
          <p:nvPr/>
        </p:nvSpPr>
        <p:spPr>
          <a:xfrm rot="2700000">
            <a:off x="6624023" y="2362561"/>
            <a:ext cx="310712" cy="55704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8" name="Graphic 226">
            <a:extLst>
              <a:ext uri="{FF2B5EF4-FFF2-40B4-BE49-F238E27FC236}">
                <a16:creationId xmlns:a16="http://schemas.microsoft.com/office/drawing/2014/main" id="{B99EECDD-E2E0-4944-9C17-9BC35EBD1F3C}"/>
              </a:ext>
            </a:extLst>
          </p:cNvPr>
          <p:cNvGrpSpPr/>
          <p:nvPr/>
        </p:nvGrpSpPr>
        <p:grpSpPr>
          <a:xfrm>
            <a:off x="9539464" y="1105907"/>
            <a:ext cx="933890" cy="1008758"/>
            <a:chOff x="3190967" y="4976140"/>
            <a:chExt cx="1594302" cy="188185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F94EF5-3F1F-4520-A5D6-BD919007F8A3}"/>
                </a:ext>
              </a:extLst>
            </p:cNvPr>
            <p:cNvSpPr/>
            <p:nvPr/>
          </p:nvSpPr>
          <p:spPr>
            <a:xfrm>
              <a:off x="3412046" y="5909633"/>
              <a:ext cx="1154075" cy="444412"/>
            </a:xfrm>
            <a:custGeom>
              <a:avLst/>
              <a:gdLst>
                <a:gd name="connsiteX0" fmla="*/ 582806 w 1154075"/>
                <a:gd name="connsiteY0" fmla="*/ 444413 h 444412"/>
                <a:gd name="connsiteX1" fmla="*/ 321275 w 1154075"/>
                <a:gd name="connsiteY1" fmla="*/ 437861 h 444412"/>
                <a:gd name="connsiteX2" fmla="*/ 135091 w 1154075"/>
                <a:gd name="connsiteY2" fmla="*/ 427669 h 444412"/>
                <a:gd name="connsiteX3" fmla="*/ 24618 w 1154075"/>
                <a:gd name="connsiteY3" fmla="*/ 418933 h 444412"/>
                <a:gd name="connsiteX4" fmla="*/ 48 w 1154075"/>
                <a:gd name="connsiteY4" fmla="*/ 391816 h 444412"/>
                <a:gd name="connsiteX5" fmla="*/ 15336 w 1154075"/>
                <a:gd name="connsiteY5" fmla="*/ 305003 h 444412"/>
                <a:gd name="connsiteX6" fmla="*/ 131633 w 1154075"/>
                <a:gd name="connsiteY6" fmla="*/ 106625 h 444412"/>
                <a:gd name="connsiteX7" fmla="*/ 266129 w 1154075"/>
                <a:gd name="connsiteY7" fmla="*/ 13260 h 444412"/>
                <a:gd name="connsiteX8" fmla="*/ 331649 w 1154075"/>
                <a:gd name="connsiteY8" fmla="*/ 3068 h 444412"/>
                <a:gd name="connsiteX9" fmla="*/ 374782 w 1154075"/>
                <a:gd name="connsiteY9" fmla="*/ 33098 h 444412"/>
                <a:gd name="connsiteX10" fmla="*/ 546224 w 1154075"/>
                <a:gd name="connsiteY10" fmla="*/ 364334 h 444412"/>
                <a:gd name="connsiteX11" fmla="*/ 573524 w 1154075"/>
                <a:gd name="connsiteY11" fmla="*/ 391998 h 444412"/>
                <a:gd name="connsiteX12" fmla="*/ 596092 w 1154075"/>
                <a:gd name="connsiteY12" fmla="*/ 384172 h 444412"/>
                <a:gd name="connsiteX13" fmla="*/ 773540 w 1154075"/>
                <a:gd name="connsiteY13" fmla="*/ 43835 h 444412"/>
                <a:gd name="connsiteX14" fmla="*/ 801385 w 1154075"/>
                <a:gd name="connsiteY14" fmla="*/ 9438 h 444412"/>
                <a:gd name="connsiteX15" fmla="*/ 852345 w 1154075"/>
                <a:gd name="connsiteY15" fmla="*/ 1612 h 444412"/>
                <a:gd name="connsiteX16" fmla="*/ 914588 w 1154075"/>
                <a:gd name="connsiteY16" fmla="*/ 26182 h 444412"/>
                <a:gd name="connsiteX17" fmla="*/ 1136444 w 1154075"/>
                <a:gd name="connsiteY17" fmla="*/ 298451 h 444412"/>
                <a:gd name="connsiteX18" fmla="*/ 1153915 w 1154075"/>
                <a:gd name="connsiteY18" fmla="*/ 391270 h 444412"/>
                <a:gd name="connsiteX19" fmla="*/ 1130984 w 1154075"/>
                <a:gd name="connsiteY19" fmla="*/ 418751 h 444412"/>
                <a:gd name="connsiteX20" fmla="*/ 1064736 w 1154075"/>
                <a:gd name="connsiteY20" fmla="*/ 424393 h 444412"/>
                <a:gd name="connsiteX21" fmla="*/ 844701 w 1154075"/>
                <a:gd name="connsiteY21" fmla="*/ 437133 h 444412"/>
                <a:gd name="connsiteX22" fmla="*/ 582806 w 1154075"/>
                <a:gd name="connsiteY22" fmla="*/ 444413 h 44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54075" h="444412">
                  <a:moveTo>
                    <a:pt x="582806" y="444413"/>
                  </a:moveTo>
                  <a:cubicBezTo>
                    <a:pt x="491807" y="442229"/>
                    <a:pt x="406450" y="440955"/>
                    <a:pt x="321275" y="437861"/>
                  </a:cubicBezTo>
                  <a:cubicBezTo>
                    <a:pt x="259213" y="435677"/>
                    <a:pt x="197152" y="431491"/>
                    <a:pt x="135091" y="427669"/>
                  </a:cubicBezTo>
                  <a:cubicBezTo>
                    <a:pt x="98327" y="425303"/>
                    <a:pt x="61382" y="422027"/>
                    <a:pt x="24618" y="418933"/>
                  </a:cubicBezTo>
                  <a:cubicBezTo>
                    <a:pt x="6782" y="417477"/>
                    <a:pt x="-680" y="409651"/>
                    <a:pt x="48" y="391816"/>
                  </a:cubicBezTo>
                  <a:cubicBezTo>
                    <a:pt x="1140" y="362150"/>
                    <a:pt x="6964" y="333394"/>
                    <a:pt x="15336" y="305003"/>
                  </a:cubicBezTo>
                  <a:cubicBezTo>
                    <a:pt x="37358" y="229109"/>
                    <a:pt x="76305" y="162862"/>
                    <a:pt x="131633" y="106625"/>
                  </a:cubicBezTo>
                  <a:cubicBezTo>
                    <a:pt x="170580" y="67131"/>
                    <a:pt x="214806" y="34917"/>
                    <a:pt x="266129" y="13260"/>
                  </a:cubicBezTo>
                  <a:cubicBezTo>
                    <a:pt x="286877" y="4524"/>
                    <a:pt x="308899" y="-26"/>
                    <a:pt x="331649" y="3068"/>
                  </a:cubicBezTo>
                  <a:cubicBezTo>
                    <a:pt x="351122" y="5616"/>
                    <a:pt x="365500" y="15080"/>
                    <a:pt x="374782" y="33098"/>
                  </a:cubicBezTo>
                  <a:cubicBezTo>
                    <a:pt x="431748" y="143570"/>
                    <a:pt x="489077" y="253861"/>
                    <a:pt x="546224" y="364334"/>
                  </a:cubicBezTo>
                  <a:cubicBezTo>
                    <a:pt x="552412" y="376346"/>
                    <a:pt x="560966" y="386174"/>
                    <a:pt x="573524" y="391998"/>
                  </a:cubicBezTo>
                  <a:cubicBezTo>
                    <a:pt x="584262" y="396912"/>
                    <a:pt x="590814" y="394546"/>
                    <a:pt x="596092" y="384172"/>
                  </a:cubicBezTo>
                  <a:cubicBezTo>
                    <a:pt x="655241" y="270787"/>
                    <a:pt x="714390" y="157220"/>
                    <a:pt x="773540" y="43835"/>
                  </a:cubicBezTo>
                  <a:cubicBezTo>
                    <a:pt x="780456" y="30550"/>
                    <a:pt x="788463" y="17810"/>
                    <a:pt x="801385" y="9438"/>
                  </a:cubicBezTo>
                  <a:cubicBezTo>
                    <a:pt x="817219" y="-754"/>
                    <a:pt x="834509" y="-1482"/>
                    <a:pt x="852345" y="1612"/>
                  </a:cubicBezTo>
                  <a:cubicBezTo>
                    <a:pt x="874730" y="5616"/>
                    <a:pt x="894932" y="15262"/>
                    <a:pt x="914588" y="26182"/>
                  </a:cubicBezTo>
                  <a:cubicBezTo>
                    <a:pt x="1025061" y="86969"/>
                    <a:pt x="1098224" y="178696"/>
                    <a:pt x="1136444" y="298451"/>
                  </a:cubicBezTo>
                  <a:cubicBezTo>
                    <a:pt x="1146089" y="328662"/>
                    <a:pt x="1151549" y="359602"/>
                    <a:pt x="1153915" y="391270"/>
                  </a:cubicBezTo>
                  <a:cubicBezTo>
                    <a:pt x="1155189" y="408923"/>
                    <a:pt x="1149001" y="416749"/>
                    <a:pt x="1130984" y="418751"/>
                  </a:cubicBezTo>
                  <a:cubicBezTo>
                    <a:pt x="1108962" y="421117"/>
                    <a:pt x="1086758" y="422937"/>
                    <a:pt x="1064736" y="424393"/>
                  </a:cubicBezTo>
                  <a:cubicBezTo>
                    <a:pt x="991391" y="428943"/>
                    <a:pt x="918046" y="434221"/>
                    <a:pt x="844701" y="437133"/>
                  </a:cubicBezTo>
                  <a:cubicBezTo>
                    <a:pt x="755522" y="440591"/>
                    <a:pt x="666343" y="442229"/>
                    <a:pt x="582806" y="444413"/>
                  </a:cubicBezTo>
                  <a:close/>
                </a:path>
              </a:pathLst>
            </a:custGeom>
            <a:solidFill>
              <a:srgbClr val="000000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E0242B3-B320-4163-BD07-E1D43C052A93}"/>
                </a:ext>
              </a:extLst>
            </p:cNvPr>
            <p:cNvSpPr/>
            <p:nvPr/>
          </p:nvSpPr>
          <p:spPr>
            <a:xfrm>
              <a:off x="3190823" y="6353425"/>
              <a:ext cx="703986" cy="396758"/>
            </a:xfrm>
            <a:custGeom>
              <a:avLst/>
              <a:gdLst>
                <a:gd name="connsiteX0" fmla="*/ 680998 w 703986"/>
                <a:gd name="connsiteY0" fmla="*/ 303284 h 396758"/>
                <a:gd name="connsiteX1" fmla="*/ 679724 w 703986"/>
                <a:gd name="connsiteY1" fmla="*/ 328763 h 396758"/>
                <a:gd name="connsiteX2" fmla="*/ 632222 w 703986"/>
                <a:gd name="connsiteY2" fmla="*/ 367529 h 396758"/>
                <a:gd name="connsiteX3" fmla="*/ 576895 w 703986"/>
                <a:gd name="connsiteY3" fmla="*/ 371351 h 396758"/>
                <a:gd name="connsiteX4" fmla="*/ 417464 w 703986"/>
                <a:gd name="connsiteY4" fmla="*/ 373717 h 396758"/>
                <a:gd name="connsiteX5" fmla="*/ 214173 w 703986"/>
                <a:gd name="connsiteY5" fmla="*/ 393191 h 396758"/>
                <a:gd name="connsiteX6" fmla="*/ 127724 w 703986"/>
                <a:gd name="connsiteY6" fmla="*/ 394283 h 396758"/>
                <a:gd name="connsiteX7" fmla="*/ 17069 w 703986"/>
                <a:gd name="connsiteY7" fmla="*/ 305104 h 396758"/>
                <a:gd name="connsiteX8" fmla="*/ 143 w 703986"/>
                <a:gd name="connsiteY8" fmla="*/ 208463 h 396758"/>
                <a:gd name="connsiteX9" fmla="*/ 14339 w 703986"/>
                <a:gd name="connsiteY9" fmla="*/ 97444 h 396758"/>
                <a:gd name="connsiteX10" fmla="*/ 59293 w 703986"/>
                <a:gd name="connsiteY10" fmla="*/ 26647 h 396758"/>
                <a:gd name="connsiteX11" fmla="*/ 143922 w 703986"/>
                <a:gd name="connsiteY11" fmla="*/ 75 h 396758"/>
                <a:gd name="connsiteX12" fmla="*/ 238924 w 703986"/>
                <a:gd name="connsiteY12" fmla="*/ 5353 h 396758"/>
                <a:gd name="connsiteX13" fmla="*/ 380883 w 703986"/>
                <a:gd name="connsiteY13" fmla="*/ 15181 h 396758"/>
                <a:gd name="connsiteX14" fmla="*/ 618936 w 703986"/>
                <a:gd name="connsiteY14" fmla="*/ 31925 h 396758"/>
                <a:gd name="connsiteX15" fmla="*/ 638410 w 703986"/>
                <a:gd name="connsiteY15" fmla="*/ 33199 h 396758"/>
                <a:gd name="connsiteX16" fmla="*/ 672990 w 703986"/>
                <a:gd name="connsiteY16" fmla="*/ 57768 h 396758"/>
                <a:gd name="connsiteX17" fmla="*/ 693555 w 703986"/>
                <a:gd name="connsiteY17" fmla="*/ 121468 h 396758"/>
                <a:gd name="connsiteX18" fmla="*/ 703201 w 703986"/>
                <a:gd name="connsiteY18" fmla="*/ 231395 h 396758"/>
                <a:gd name="connsiteX19" fmla="*/ 703201 w 703986"/>
                <a:gd name="connsiteY19" fmla="*/ 233032 h 396758"/>
                <a:gd name="connsiteX20" fmla="*/ 668258 w 703986"/>
                <a:gd name="connsiteY20" fmla="*/ 269978 h 396758"/>
                <a:gd name="connsiteX21" fmla="*/ 539221 w 703986"/>
                <a:gd name="connsiteY21" fmla="*/ 282172 h 396758"/>
                <a:gd name="connsiteX22" fmla="*/ 348487 w 703986"/>
                <a:gd name="connsiteY22" fmla="*/ 300190 h 396758"/>
                <a:gd name="connsiteX23" fmla="*/ 183415 w 703986"/>
                <a:gd name="connsiteY23" fmla="*/ 315296 h 396758"/>
                <a:gd name="connsiteX24" fmla="*/ 127542 w 703986"/>
                <a:gd name="connsiteY24" fmla="*/ 308016 h 396758"/>
                <a:gd name="connsiteX25" fmla="*/ 82224 w 703986"/>
                <a:gd name="connsiteY25" fmla="*/ 244680 h 396758"/>
                <a:gd name="connsiteX26" fmla="*/ 84590 w 703986"/>
                <a:gd name="connsiteY26" fmla="*/ 182983 h 396758"/>
                <a:gd name="connsiteX27" fmla="*/ 92780 w 703986"/>
                <a:gd name="connsiteY27" fmla="*/ 140213 h 396758"/>
                <a:gd name="connsiteX28" fmla="*/ 93872 w 703986"/>
                <a:gd name="connsiteY28" fmla="*/ 136574 h 396758"/>
                <a:gd name="connsiteX29" fmla="*/ 114256 w 703986"/>
                <a:gd name="connsiteY29" fmla="*/ 139486 h 396758"/>
                <a:gd name="connsiteX30" fmla="*/ 116804 w 703986"/>
                <a:gd name="connsiteY30" fmla="*/ 144217 h 396758"/>
                <a:gd name="connsiteX31" fmla="*/ 126086 w 703986"/>
                <a:gd name="connsiteY31" fmla="*/ 186077 h 396758"/>
                <a:gd name="connsiteX32" fmla="*/ 136460 w 703986"/>
                <a:gd name="connsiteY32" fmla="*/ 204277 h 396758"/>
                <a:gd name="connsiteX33" fmla="*/ 193425 w 703986"/>
                <a:gd name="connsiteY33" fmla="*/ 207371 h 396758"/>
                <a:gd name="connsiteX34" fmla="*/ 216357 w 703986"/>
                <a:gd name="connsiteY34" fmla="*/ 152043 h 396758"/>
                <a:gd name="connsiteX35" fmla="*/ 192697 w 703986"/>
                <a:gd name="connsiteY35" fmla="*/ 83430 h 396758"/>
                <a:gd name="connsiteX36" fmla="*/ 90778 w 703986"/>
                <a:gd name="connsiteY36" fmla="*/ 75240 h 396758"/>
                <a:gd name="connsiteX37" fmla="*/ 52559 w 703986"/>
                <a:gd name="connsiteY37" fmla="*/ 137484 h 396758"/>
                <a:gd name="connsiteX38" fmla="*/ 49101 w 703986"/>
                <a:gd name="connsiteY38" fmla="*/ 258512 h 396758"/>
                <a:gd name="connsiteX39" fmla="*/ 127360 w 703986"/>
                <a:gd name="connsiteY39" fmla="*/ 344415 h 396758"/>
                <a:gd name="connsiteX40" fmla="*/ 183051 w 703986"/>
                <a:gd name="connsiteY40" fmla="*/ 347327 h 396758"/>
                <a:gd name="connsiteX41" fmla="*/ 266406 w 703986"/>
                <a:gd name="connsiteY41" fmla="*/ 339683 h 396758"/>
                <a:gd name="connsiteX42" fmla="*/ 431478 w 703986"/>
                <a:gd name="connsiteY42" fmla="*/ 324759 h 396758"/>
                <a:gd name="connsiteX43" fmla="*/ 625852 w 703986"/>
                <a:gd name="connsiteY43" fmla="*/ 307288 h 396758"/>
                <a:gd name="connsiteX44" fmla="*/ 670988 w 703986"/>
                <a:gd name="connsiteY44" fmla="*/ 303102 h 396758"/>
                <a:gd name="connsiteX45" fmla="*/ 680998 w 703986"/>
                <a:gd name="connsiteY45" fmla="*/ 303284 h 3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03986" h="396758">
                  <a:moveTo>
                    <a:pt x="680998" y="303284"/>
                  </a:moveTo>
                  <a:cubicBezTo>
                    <a:pt x="683910" y="312202"/>
                    <a:pt x="683000" y="320755"/>
                    <a:pt x="679724" y="328763"/>
                  </a:cubicBezTo>
                  <a:cubicBezTo>
                    <a:pt x="670988" y="350057"/>
                    <a:pt x="653880" y="361887"/>
                    <a:pt x="632222" y="367529"/>
                  </a:cubicBezTo>
                  <a:cubicBezTo>
                    <a:pt x="614022" y="372261"/>
                    <a:pt x="595459" y="371169"/>
                    <a:pt x="576895" y="371351"/>
                  </a:cubicBezTo>
                  <a:cubicBezTo>
                    <a:pt x="523751" y="371897"/>
                    <a:pt x="470608" y="371715"/>
                    <a:pt x="417464" y="373717"/>
                  </a:cubicBezTo>
                  <a:cubicBezTo>
                    <a:pt x="349397" y="376265"/>
                    <a:pt x="281694" y="384455"/>
                    <a:pt x="214173" y="393191"/>
                  </a:cubicBezTo>
                  <a:cubicBezTo>
                    <a:pt x="185417" y="396831"/>
                    <a:pt x="156661" y="398469"/>
                    <a:pt x="127724" y="394283"/>
                  </a:cubicBezTo>
                  <a:cubicBezTo>
                    <a:pt x="73124" y="386457"/>
                    <a:pt x="36907" y="356063"/>
                    <a:pt x="17069" y="305104"/>
                  </a:cubicBezTo>
                  <a:cubicBezTo>
                    <a:pt x="5057" y="273982"/>
                    <a:pt x="871" y="241404"/>
                    <a:pt x="143" y="208463"/>
                  </a:cubicBezTo>
                  <a:cubicBezTo>
                    <a:pt x="-767" y="170789"/>
                    <a:pt x="2509" y="133480"/>
                    <a:pt x="14339" y="97444"/>
                  </a:cubicBezTo>
                  <a:cubicBezTo>
                    <a:pt x="23257" y="70144"/>
                    <a:pt x="36725" y="45393"/>
                    <a:pt x="59293" y="26647"/>
                  </a:cubicBezTo>
                  <a:cubicBezTo>
                    <a:pt x="83862" y="6445"/>
                    <a:pt x="112982" y="-835"/>
                    <a:pt x="143922" y="75"/>
                  </a:cubicBezTo>
                  <a:cubicBezTo>
                    <a:pt x="175589" y="803"/>
                    <a:pt x="207257" y="3351"/>
                    <a:pt x="238924" y="5353"/>
                  </a:cubicBezTo>
                  <a:cubicBezTo>
                    <a:pt x="286244" y="8447"/>
                    <a:pt x="333563" y="11905"/>
                    <a:pt x="380883" y="15181"/>
                  </a:cubicBezTo>
                  <a:cubicBezTo>
                    <a:pt x="460234" y="20823"/>
                    <a:pt x="539585" y="26465"/>
                    <a:pt x="618936" y="31925"/>
                  </a:cubicBezTo>
                  <a:cubicBezTo>
                    <a:pt x="625488" y="32471"/>
                    <a:pt x="631858" y="33017"/>
                    <a:pt x="638410" y="33199"/>
                  </a:cubicBezTo>
                  <a:cubicBezTo>
                    <a:pt x="655336" y="33745"/>
                    <a:pt x="667348" y="41753"/>
                    <a:pt x="672990" y="57768"/>
                  </a:cubicBezTo>
                  <a:cubicBezTo>
                    <a:pt x="680270" y="78880"/>
                    <a:pt x="688095" y="99992"/>
                    <a:pt x="693555" y="121468"/>
                  </a:cubicBezTo>
                  <a:cubicBezTo>
                    <a:pt x="702655" y="157503"/>
                    <a:pt x="705567" y="194267"/>
                    <a:pt x="703201" y="231395"/>
                  </a:cubicBezTo>
                  <a:cubicBezTo>
                    <a:pt x="703201" y="231941"/>
                    <a:pt x="703201" y="232486"/>
                    <a:pt x="703201" y="233032"/>
                  </a:cubicBezTo>
                  <a:cubicBezTo>
                    <a:pt x="701927" y="257602"/>
                    <a:pt x="692645" y="267612"/>
                    <a:pt x="668258" y="269978"/>
                  </a:cubicBezTo>
                  <a:cubicBezTo>
                    <a:pt x="625306" y="274164"/>
                    <a:pt x="582173" y="278168"/>
                    <a:pt x="539221" y="282172"/>
                  </a:cubicBezTo>
                  <a:cubicBezTo>
                    <a:pt x="475704" y="288178"/>
                    <a:pt x="412005" y="294366"/>
                    <a:pt x="348487" y="300190"/>
                  </a:cubicBezTo>
                  <a:cubicBezTo>
                    <a:pt x="293524" y="305286"/>
                    <a:pt x="238378" y="310382"/>
                    <a:pt x="183415" y="315296"/>
                  </a:cubicBezTo>
                  <a:cubicBezTo>
                    <a:pt x="164487" y="316934"/>
                    <a:pt x="145378" y="315660"/>
                    <a:pt x="127542" y="308016"/>
                  </a:cubicBezTo>
                  <a:cubicBezTo>
                    <a:pt x="99696" y="296186"/>
                    <a:pt x="87138" y="273072"/>
                    <a:pt x="82224" y="244680"/>
                  </a:cubicBezTo>
                  <a:cubicBezTo>
                    <a:pt x="78584" y="223933"/>
                    <a:pt x="80950" y="203549"/>
                    <a:pt x="84590" y="182983"/>
                  </a:cubicBezTo>
                  <a:cubicBezTo>
                    <a:pt x="87138" y="168605"/>
                    <a:pt x="90050" y="154409"/>
                    <a:pt x="92780" y="140213"/>
                  </a:cubicBezTo>
                  <a:cubicBezTo>
                    <a:pt x="92962" y="139122"/>
                    <a:pt x="93508" y="138029"/>
                    <a:pt x="93872" y="136574"/>
                  </a:cubicBezTo>
                  <a:cubicBezTo>
                    <a:pt x="100788" y="137484"/>
                    <a:pt x="107522" y="138212"/>
                    <a:pt x="114256" y="139486"/>
                  </a:cubicBezTo>
                  <a:cubicBezTo>
                    <a:pt x="115348" y="139668"/>
                    <a:pt x="116440" y="142397"/>
                    <a:pt x="116804" y="144217"/>
                  </a:cubicBezTo>
                  <a:cubicBezTo>
                    <a:pt x="119898" y="158231"/>
                    <a:pt x="122082" y="172427"/>
                    <a:pt x="126086" y="186077"/>
                  </a:cubicBezTo>
                  <a:cubicBezTo>
                    <a:pt x="127906" y="192629"/>
                    <a:pt x="132092" y="198999"/>
                    <a:pt x="136460" y="204277"/>
                  </a:cubicBezTo>
                  <a:cubicBezTo>
                    <a:pt x="151747" y="223023"/>
                    <a:pt x="176135" y="224297"/>
                    <a:pt x="193425" y="207371"/>
                  </a:cubicBezTo>
                  <a:cubicBezTo>
                    <a:pt x="208895" y="192265"/>
                    <a:pt x="215993" y="173337"/>
                    <a:pt x="216357" y="152043"/>
                  </a:cubicBezTo>
                  <a:cubicBezTo>
                    <a:pt x="216721" y="126564"/>
                    <a:pt x="208895" y="103450"/>
                    <a:pt x="192697" y="83430"/>
                  </a:cubicBezTo>
                  <a:cubicBezTo>
                    <a:pt x="165943" y="50307"/>
                    <a:pt x="122628" y="46849"/>
                    <a:pt x="90778" y="75240"/>
                  </a:cubicBezTo>
                  <a:cubicBezTo>
                    <a:pt x="71850" y="92166"/>
                    <a:pt x="59839" y="113642"/>
                    <a:pt x="52559" y="137484"/>
                  </a:cubicBezTo>
                  <a:cubicBezTo>
                    <a:pt x="40365" y="177341"/>
                    <a:pt x="37271" y="218109"/>
                    <a:pt x="49101" y="258512"/>
                  </a:cubicBezTo>
                  <a:cubicBezTo>
                    <a:pt x="61113" y="299462"/>
                    <a:pt x="85682" y="330037"/>
                    <a:pt x="127360" y="344415"/>
                  </a:cubicBezTo>
                  <a:cubicBezTo>
                    <a:pt x="145560" y="350785"/>
                    <a:pt x="164305" y="348965"/>
                    <a:pt x="183051" y="347327"/>
                  </a:cubicBezTo>
                  <a:cubicBezTo>
                    <a:pt x="210897" y="344961"/>
                    <a:pt x="238743" y="342231"/>
                    <a:pt x="266406" y="339683"/>
                  </a:cubicBezTo>
                  <a:cubicBezTo>
                    <a:pt x="321370" y="334769"/>
                    <a:pt x="376515" y="329673"/>
                    <a:pt x="431478" y="324759"/>
                  </a:cubicBezTo>
                  <a:cubicBezTo>
                    <a:pt x="496270" y="318936"/>
                    <a:pt x="561061" y="313112"/>
                    <a:pt x="625852" y="307288"/>
                  </a:cubicBezTo>
                  <a:cubicBezTo>
                    <a:pt x="640958" y="306014"/>
                    <a:pt x="655882" y="304376"/>
                    <a:pt x="670988" y="303102"/>
                  </a:cubicBezTo>
                  <a:cubicBezTo>
                    <a:pt x="674446" y="303648"/>
                    <a:pt x="677540" y="303466"/>
                    <a:pt x="680998" y="303284"/>
                  </a:cubicBezTo>
                  <a:close/>
                </a:path>
              </a:pathLst>
            </a:custGeom>
            <a:solidFill>
              <a:schemeClr val="accent1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CDF73DA-AD01-41C2-9C69-80CFBCFD4151}"/>
                </a:ext>
              </a:extLst>
            </p:cNvPr>
            <p:cNvSpPr/>
            <p:nvPr/>
          </p:nvSpPr>
          <p:spPr>
            <a:xfrm>
              <a:off x="3362591" y="4975968"/>
              <a:ext cx="1254875" cy="280289"/>
            </a:xfrm>
            <a:custGeom>
              <a:avLst/>
              <a:gdLst>
                <a:gd name="connsiteX0" fmla="*/ 1254876 w 1254875"/>
                <a:gd name="connsiteY0" fmla="*/ 125751 h 280289"/>
                <a:gd name="connsiteX1" fmla="*/ 1202096 w 1254875"/>
                <a:gd name="connsiteY1" fmla="*/ 139582 h 280289"/>
                <a:gd name="connsiteX2" fmla="*/ 1042666 w 1254875"/>
                <a:gd name="connsiteY2" fmla="*/ 180714 h 280289"/>
                <a:gd name="connsiteX3" fmla="*/ 831003 w 1254875"/>
                <a:gd name="connsiteY3" fmla="*/ 235313 h 280289"/>
                <a:gd name="connsiteX4" fmla="*/ 691046 w 1254875"/>
                <a:gd name="connsiteY4" fmla="*/ 271531 h 280289"/>
                <a:gd name="connsiteX5" fmla="*/ 560736 w 1254875"/>
                <a:gd name="connsiteY5" fmla="*/ 271713 h 280289"/>
                <a:gd name="connsiteX6" fmla="*/ 236051 w 1254875"/>
                <a:gd name="connsiteY6" fmla="*/ 187266 h 280289"/>
                <a:gd name="connsiteX7" fmla="*/ 31850 w 1254875"/>
                <a:gd name="connsiteY7" fmla="*/ 134122 h 280289"/>
                <a:gd name="connsiteX8" fmla="*/ 12012 w 1254875"/>
                <a:gd name="connsiteY8" fmla="*/ 126842 h 280289"/>
                <a:gd name="connsiteX9" fmla="*/ 0 w 1254875"/>
                <a:gd name="connsiteY9" fmla="*/ 117743 h 280289"/>
                <a:gd name="connsiteX10" fmla="*/ 546 w 1254875"/>
                <a:gd name="connsiteY10" fmla="*/ 116105 h 280289"/>
                <a:gd name="connsiteX11" fmla="*/ 23842 w 1254875"/>
                <a:gd name="connsiteY11" fmla="*/ 111555 h 280289"/>
                <a:gd name="connsiteX12" fmla="*/ 331418 w 1254875"/>
                <a:gd name="connsiteY12" fmla="*/ 53315 h 280289"/>
                <a:gd name="connsiteX13" fmla="*/ 516692 w 1254875"/>
                <a:gd name="connsiteY13" fmla="*/ 17280 h 280289"/>
                <a:gd name="connsiteX14" fmla="*/ 596771 w 1254875"/>
                <a:gd name="connsiteY14" fmla="*/ 1992 h 280289"/>
                <a:gd name="connsiteX15" fmla="*/ 677214 w 1254875"/>
                <a:gd name="connsiteY15" fmla="*/ 6178 h 280289"/>
                <a:gd name="connsiteX16" fmla="*/ 893610 w 1254875"/>
                <a:gd name="connsiteY16" fmla="*/ 47491 h 280289"/>
                <a:gd name="connsiteX17" fmla="*/ 1198639 w 1254875"/>
                <a:gd name="connsiteY17" fmla="*/ 106641 h 280289"/>
                <a:gd name="connsiteX18" fmla="*/ 1234674 w 1254875"/>
                <a:gd name="connsiteY18" fmla="*/ 113739 h 280289"/>
                <a:gd name="connsiteX19" fmla="*/ 1254876 w 1254875"/>
                <a:gd name="connsiteY19" fmla="*/ 125751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4875" h="280289">
                  <a:moveTo>
                    <a:pt x="1254876" y="125751"/>
                  </a:moveTo>
                  <a:cubicBezTo>
                    <a:pt x="1236676" y="130482"/>
                    <a:pt x="1219386" y="135032"/>
                    <a:pt x="1202096" y="139582"/>
                  </a:cubicBezTo>
                  <a:cubicBezTo>
                    <a:pt x="1148953" y="153232"/>
                    <a:pt x="1095810" y="166882"/>
                    <a:pt x="1042666" y="180714"/>
                  </a:cubicBezTo>
                  <a:cubicBezTo>
                    <a:pt x="972051" y="198914"/>
                    <a:pt x="901618" y="217113"/>
                    <a:pt x="831003" y="235313"/>
                  </a:cubicBezTo>
                  <a:cubicBezTo>
                    <a:pt x="784411" y="247325"/>
                    <a:pt x="737638" y="258791"/>
                    <a:pt x="691046" y="271531"/>
                  </a:cubicBezTo>
                  <a:cubicBezTo>
                    <a:pt x="647549" y="283361"/>
                    <a:pt x="604233" y="282997"/>
                    <a:pt x="560736" y="271713"/>
                  </a:cubicBezTo>
                  <a:cubicBezTo>
                    <a:pt x="452629" y="243321"/>
                    <a:pt x="344158" y="215294"/>
                    <a:pt x="236051" y="187266"/>
                  </a:cubicBezTo>
                  <a:cubicBezTo>
                    <a:pt x="167984" y="169612"/>
                    <a:pt x="99917" y="151958"/>
                    <a:pt x="31850" y="134122"/>
                  </a:cubicBezTo>
                  <a:cubicBezTo>
                    <a:pt x="25116" y="132302"/>
                    <a:pt x="18200" y="129936"/>
                    <a:pt x="12012" y="126842"/>
                  </a:cubicBezTo>
                  <a:cubicBezTo>
                    <a:pt x="7644" y="124659"/>
                    <a:pt x="4004" y="120837"/>
                    <a:pt x="0" y="117743"/>
                  </a:cubicBezTo>
                  <a:cubicBezTo>
                    <a:pt x="182" y="117197"/>
                    <a:pt x="364" y="116651"/>
                    <a:pt x="546" y="116105"/>
                  </a:cubicBezTo>
                  <a:cubicBezTo>
                    <a:pt x="8372" y="114649"/>
                    <a:pt x="16016" y="113011"/>
                    <a:pt x="23842" y="111555"/>
                  </a:cubicBezTo>
                  <a:cubicBezTo>
                    <a:pt x="126307" y="92263"/>
                    <a:pt x="228771" y="72971"/>
                    <a:pt x="331418" y="53315"/>
                  </a:cubicBezTo>
                  <a:cubicBezTo>
                    <a:pt x="393298" y="41485"/>
                    <a:pt x="454995" y="29292"/>
                    <a:pt x="516692" y="17280"/>
                  </a:cubicBezTo>
                  <a:cubicBezTo>
                    <a:pt x="543264" y="12184"/>
                    <a:pt x="569836" y="6360"/>
                    <a:pt x="596771" y="1992"/>
                  </a:cubicBezTo>
                  <a:cubicBezTo>
                    <a:pt x="623707" y="-2376"/>
                    <a:pt x="650643" y="1082"/>
                    <a:pt x="677214" y="6178"/>
                  </a:cubicBezTo>
                  <a:cubicBezTo>
                    <a:pt x="749286" y="19828"/>
                    <a:pt x="821539" y="33660"/>
                    <a:pt x="893610" y="47491"/>
                  </a:cubicBezTo>
                  <a:cubicBezTo>
                    <a:pt x="995165" y="67147"/>
                    <a:pt x="1096902" y="86985"/>
                    <a:pt x="1198639" y="106641"/>
                  </a:cubicBezTo>
                  <a:cubicBezTo>
                    <a:pt x="1210650" y="109007"/>
                    <a:pt x="1222662" y="111191"/>
                    <a:pt x="1234674" y="113739"/>
                  </a:cubicBezTo>
                  <a:cubicBezTo>
                    <a:pt x="1242318" y="115559"/>
                    <a:pt x="1249598" y="118653"/>
                    <a:pt x="1254876" y="125751"/>
                  </a:cubicBezTo>
                  <a:close/>
                </a:path>
              </a:pathLst>
            </a:custGeom>
            <a:solidFill>
              <a:srgbClr val="000000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95F810C-311B-499E-AD99-4FCAD1AC6584}"/>
                </a:ext>
              </a:extLst>
            </p:cNvPr>
            <p:cNvSpPr/>
            <p:nvPr/>
          </p:nvSpPr>
          <p:spPr>
            <a:xfrm>
              <a:off x="4143362" y="6353641"/>
              <a:ext cx="641285" cy="328370"/>
            </a:xfrm>
            <a:custGeom>
              <a:avLst/>
              <a:gdLst>
                <a:gd name="connsiteX0" fmla="*/ 0 w 641285"/>
                <a:gd name="connsiteY0" fmla="*/ 33347 h 328370"/>
                <a:gd name="connsiteX1" fmla="*/ 64791 w 641285"/>
                <a:gd name="connsiteY1" fmla="*/ 28979 h 328370"/>
                <a:gd name="connsiteX2" fmla="*/ 309215 w 641285"/>
                <a:gd name="connsiteY2" fmla="*/ 12235 h 328370"/>
                <a:gd name="connsiteX3" fmla="*/ 455723 w 641285"/>
                <a:gd name="connsiteY3" fmla="*/ 2407 h 328370"/>
                <a:gd name="connsiteX4" fmla="*/ 508502 w 641285"/>
                <a:gd name="connsiteY4" fmla="*/ 41 h 328370"/>
                <a:gd name="connsiteX5" fmla="*/ 618611 w 641285"/>
                <a:gd name="connsiteY5" fmla="*/ 74661 h 328370"/>
                <a:gd name="connsiteX6" fmla="*/ 640451 w 641285"/>
                <a:gd name="connsiteY6" fmla="*/ 175669 h 328370"/>
                <a:gd name="connsiteX7" fmla="*/ 628985 w 641285"/>
                <a:gd name="connsiteY7" fmla="*/ 299064 h 328370"/>
                <a:gd name="connsiteX8" fmla="*/ 624253 w 641285"/>
                <a:gd name="connsiteY8" fmla="*/ 312532 h 328370"/>
                <a:gd name="connsiteX9" fmla="*/ 599137 w 641285"/>
                <a:gd name="connsiteY9" fmla="*/ 328366 h 328370"/>
                <a:gd name="connsiteX10" fmla="*/ 562556 w 641285"/>
                <a:gd name="connsiteY10" fmla="*/ 326000 h 328370"/>
                <a:gd name="connsiteX11" fmla="*/ 457543 w 641285"/>
                <a:gd name="connsiteY11" fmla="*/ 315990 h 328370"/>
                <a:gd name="connsiteX12" fmla="*/ 226223 w 641285"/>
                <a:gd name="connsiteY12" fmla="*/ 293422 h 328370"/>
                <a:gd name="connsiteX13" fmla="*/ 45135 w 641285"/>
                <a:gd name="connsiteY13" fmla="*/ 275950 h 328370"/>
                <a:gd name="connsiteX14" fmla="*/ 36036 w 641285"/>
                <a:gd name="connsiteY14" fmla="*/ 274312 h 328370"/>
                <a:gd name="connsiteX15" fmla="*/ 23842 w 641285"/>
                <a:gd name="connsiteY15" fmla="*/ 257022 h 328370"/>
                <a:gd name="connsiteX16" fmla="*/ 910 w 641285"/>
                <a:gd name="connsiteY16" fmla="*/ 37533 h 328370"/>
                <a:gd name="connsiteX17" fmla="*/ 0 w 641285"/>
                <a:gd name="connsiteY17" fmla="*/ 33347 h 32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1285" h="328370">
                  <a:moveTo>
                    <a:pt x="0" y="33347"/>
                  </a:moveTo>
                  <a:cubicBezTo>
                    <a:pt x="22022" y="31891"/>
                    <a:pt x="43498" y="30435"/>
                    <a:pt x="64791" y="28979"/>
                  </a:cubicBezTo>
                  <a:cubicBezTo>
                    <a:pt x="146326" y="23337"/>
                    <a:pt x="227680" y="17695"/>
                    <a:pt x="309215" y="12235"/>
                  </a:cubicBezTo>
                  <a:cubicBezTo>
                    <a:pt x="357990" y="8959"/>
                    <a:pt x="406947" y="5501"/>
                    <a:pt x="455723" y="2407"/>
                  </a:cubicBezTo>
                  <a:cubicBezTo>
                    <a:pt x="473195" y="1315"/>
                    <a:pt x="490848" y="405"/>
                    <a:pt x="508502" y="41"/>
                  </a:cubicBezTo>
                  <a:cubicBezTo>
                    <a:pt x="562738" y="-1233"/>
                    <a:pt x="597499" y="26977"/>
                    <a:pt x="618611" y="74661"/>
                  </a:cubicBezTo>
                  <a:cubicBezTo>
                    <a:pt x="632807" y="106874"/>
                    <a:pt x="638267" y="140908"/>
                    <a:pt x="640451" y="175669"/>
                  </a:cubicBezTo>
                  <a:cubicBezTo>
                    <a:pt x="643181" y="217347"/>
                    <a:pt x="639177" y="258479"/>
                    <a:pt x="628985" y="299064"/>
                  </a:cubicBezTo>
                  <a:cubicBezTo>
                    <a:pt x="627893" y="303614"/>
                    <a:pt x="626255" y="308164"/>
                    <a:pt x="624253" y="312532"/>
                  </a:cubicBezTo>
                  <a:cubicBezTo>
                    <a:pt x="619339" y="323088"/>
                    <a:pt x="610603" y="328548"/>
                    <a:pt x="599137" y="328366"/>
                  </a:cubicBezTo>
                  <a:cubicBezTo>
                    <a:pt x="586943" y="328184"/>
                    <a:pt x="574750" y="327092"/>
                    <a:pt x="562556" y="326000"/>
                  </a:cubicBezTo>
                  <a:cubicBezTo>
                    <a:pt x="527430" y="322724"/>
                    <a:pt x="492487" y="319448"/>
                    <a:pt x="457543" y="315990"/>
                  </a:cubicBezTo>
                  <a:cubicBezTo>
                    <a:pt x="380376" y="308528"/>
                    <a:pt x="303391" y="300884"/>
                    <a:pt x="226223" y="293422"/>
                  </a:cubicBezTo>
                  <a:cubicBezTo>
                    <a:pt x="165800" y="287598"/>
                    <a:pt x="105559" y="281774"/>
                    <a:pt x="45135" y="275950"/>
                  </a:cubicBezTo>
                  <a:cubicBezTo>
                    <a:pt x="42042" y="275586"/>
                    <a:pt x="39130" y="275222"/>
                    <a:pt x="36036" y="274312"/>
                  </a:cubicBezTo>
                  <a:cubicBezTo>
                    <a:pt x="26026" y="271582"/>
                    <a:pt x="22932" y="267214"/>
                    <a:pt x="23842" y="257022"/>
                  </a:cubicBezTo>
                  <a:cubicBezTo>
                    <a:pt x="30394" y="182403"/>
                    <a:pt x="22932" y="109240"/>
                    <a:pt x="910" y="37533"/>
                  </a:cubicBezTo>
                  <a:cubicBezTo>
                    <a:pt x="546" y="36259"/>
                    <a:pt x="364" y="35167"/>
                    <a:pt x="0" y="33347"/>
                  </a:cubicBezTo>
                  <a:close/>
                </a:path>
              </a:pathLst>
            </a:custGeom>
            <a:solidFill>
              <a:schemeClr val="accent1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7EEA62E-F4D1-4FE7-B886-AA4CFC51ED60}"/>
                </a:ext>
              </a:extLst>
            </p:cNvPr>
            <p:cNvSpPr/>
            <p:nvPr/>
          </p:nvSpPr>
          <p:spPr>
            <a:xfrm>
              <a:off x="3677083" y="5409841"/>
              <a:ext cx="622645" cy="405092"/>
            </a:xfrm>
            <a:custGeom>
              <a:avLst/>
              <a:gdLst>
                <a:gd name="connsiteX0" fmla="*/ 609329 w 622645"/>
                <a:gd name="connsiteY0" fmla="*/ 0 h 405092"/>
                <a:gd name="connsiteX1" fmla="*/ 622615 w 622645"/>
                <a:gd name="connsiteY1" fmla="*/ 82263 h 405092"/>
                <a:gd name="connsiteX2" fmla="*/ 535802 w 622645"/>
                <a:gd name="connsiteY2" fmla="*/ 310671 h 405092"/>
                <a:gd name="connsiteX3" fmla="*/ 366544 w 622645"/>
                <a:gd name="connsiteY3" fmla="*/ 399668 h 405092"/>
                <a:gd name="connsiteX4" fmla="*/ 186730 w 622645"/>
                <a:gd name="connsiteY4" fmla="*/ 380012 h 405092"/>
                <a:gd name="connsiteX5" fmla="*/ 46409 w 622645"/>
                <a:gd name="connsiteY5" fmla="*/ 255707 h 405092"/>
                <a:gd name="connsiteX6" fmla="*/ 0 w 622645"/>
                <a:gd name="connsiteY6" fmla="*/ 97551 h 405092"/>
                <a:gd name="connsiteX7" fmla="*/ 6734 w 622645"/>
                <a:gd name="connsiteY7" fmla="*/ 17654 h 405092"/>
                <a:gd name="connsiteX8" fmla="*/ 27482 w 622645"/>
                <a:gd name="connsiteY8" fmla="*/ 9646 h 405092"/>
                <a:gd name="connsiteX9" fmla="*/ 108107 w 622645"/>
                <a:gd name="connsiteY9" fmla="*/ 56783 h 405092"/>
                <a:gd name="connsiteX10" fmla="*/ 355988 w 622645"/>
                <a:gd name="connsiteY10" fmla="*/ 97915 h 405092"/>
                <a:gd name="connsiteX11" fmla="*/ 556550 w 622645"/>
                <a:gd name="connsiteY11" fmla="*/ 35672 h 405092"/>
                <a:gd name="connsiteX12" fmla="*/ 602959 w 622645"/>
                <a:gd name="connsiteY12" fmla="*/ 4914 h 405092"/>
                <a:gd name="connsiteX13" fmla="*/ 609329 w 622645"/>
                <a:gd name="connsiteY13" fmla="*/ 0 h 40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2645" h="405092">
                  <a:moveTo>
                    <a:pt x="609329" y="0"/>
                  </a:moveTo>
                  <a:cubicBezTo>
                    <a:pt x="617883" y="27482"/>
                    <a:pt x="622251" y="54599"/>
                    <a:pt x="622615" y="82263"/>
                  </a:cubicBezTo>
                  <a:cubicBezTo>
                    <a:pt x="623707" y="169804"/>
                    <a:pt x="595861" y="246607"/>
                    <a:pt x="535802" y="310671"/>
                  </a:cubicBezTo>
                  <a:cubicBezTo>
                    <a:pt x="489756" y="359628"/>
                    <a:pt x="432427" y="387838"/>
                    <a:pt x="366544" y="399668"/>
                  </a:cubicBezTo>
                  <a:cubicBezTo>
                    <a:pt x="304665" y="410769"/>
                    <a:pt x="244423" y="405127"/>
                    <a:pt x="186730" y="380012"/>
                  </a:cubicBezTo>
                  <a:cubicBezTo>
                    <a:pt x="126489" y="353986"/>
                    <a:pt x="80443" y="311217"/>
                    <a:pt x="46409" y="255707"/>
                  </a:cubicBezTo>
                  <a:cubicBezTo>
                    <a:pt x="16744" y="207296"/>
                    <a:pt x="0" y="154516"/>
                    <a:pt x="0" y="97551"/>
                  </a:cubicBezTo>
                  <a:cubicBezTo>
                    <a:pt x="0" y="70979"/>
                    <a:pt x="3640" y="44226"/>
                    <a:pt x="6734" y="17654"/>
                  </a:cubicBezTo>
                  <a:cubicBezTo>
                    <a:pt x="8190" y="4550"/>
                    <a:pt x="16562" y="1638"/>
                    <a:pt x="27482" y="9646"/>
                  </a:cubicBezTo>
                  <a:cubicBezTo>
                    <a:pt x="52779" y="28210"/>
                    <a:pt x="79533" y="44044"/>
                    <a:pt x="108107" y="56783"/>
                  </a:cubicBezTo>
                  <a:cubicBezTo>
                    <a:pt x="187094" y="92273"/>
                    <a:pt x="269903" y="105377"/>
                    <a:pt x="355988" y="97915"/>
                  </a:cubicBezTo>
                  <a:cubicBezTo>
                    <a:pt x="427331" y="91727"/>
                    <a:pt x="494488" y="71707"/>
                    <a:pt x="556550" y="35672"/>
                  </a:cubicBezTo>
                  <a:cubicBezTo>
                    <a:pt x="572566" y="26390"/>
                    <a:pt x="587489" y="15288"/>
                    <a:pt x="602959" y="4914"/>
                  </a:cubicBezTo>
                  <a:cubicBezTo>
                    <a:pt x="604779" y="3640"/>
                    <a:pt x="606781" y="2002"/>
                    <a:pt x="609329" y="0"/>
                  </a:cubicBezTo>
                  <a:close/>
                </a:path>
              </a:pathLst>
            </a:custGeom>
            <a:solidFill>
              <a:srgbClr val="000000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E0A9E99-D1FE-46E2-8E1D-E34A4791AA5A}"/>
                </a:ext>
              </a:extLst>
            </p:cNvPr>
            <p:cNvSpPr/>
            <p:nvPr/>
          </p:nvSpPr>
          <p:spPr>
            <a:xfrm>
              <a:off x="3662159" y="5201089"/>
              <a:ext cx="650824" cy="284358"/>
            </a:xfrm>
            <a:custGeom>
              <a:avLst/>
              <a:gdLst>
                <a:gd name="connsiteX0" fmla="*/ 0 w 650824"/>
                <a:gd name="connsiteY0" fmla="*/ 0 h 284358"/>
                <a:gd name="connsiteX1" fmla="*/ 41860 w 650824"/>
                <a:gd name="connsiteY1" fmla="*/ 11648 h 284358"/>
                <a:gd name="connsiteX2" fmla="*/ 220400 w 650824"/>
                <a:gd name="connsiteY2" fmla="*/ 61333 h 284358"/>
                <a:gd name="connsiteX3" fmla="*/ 291743 w 650824"/>
                <a:gd name="connsiteY3" fmla="*/ 80625 h 284358"/>
                <a:gd name="connsiteX4" fmla="*/ 379648 w 650824"/>
                <a:gd name="connsiteY4" fmla="*/ 76803 h 284358"/>
                <a:gd name="connsiteX5" fmla="*/ 615517 w 650824"/>
                <a:gd name="connsiteY5" fmla="*/ 13286 h 284358"/>
                <a:gd name="connsiteX6" fmla="*/ 644091 w 650824"/>
                <a:gd name="connsiteY6" fmla="*/ 6734 h 284358"/>
                <a:gd name="connsiteX7" fmla="*/ 650825 w 650824"/>
                <a:gd name="connsiteY7" fmla="*/ 5460 h 284358"/>
                <a:gd name="connsiteX8" fmla="*/ 649915 w 650824"/>
                <a:gd name="connsiteY8" fmla="*/ 25480 h 284358"/>
                <a:gd name="connsiteX9" fmla="*/ 643181 w 650824"/>
                <a:gd name="connsiteY9" fmla="*/ 133769 h 284358"/>
                <a:gd name="connsiteX10" fmla="*/ 605871 w 650824"/>
                <a:gd name="connsiteY10" fmla="*/ 197468 h 284358"/>
                <a:gd name="connsiteX11" fmla="*/ 494852 w 650824"/>
                <a:gd name="connsiteY11" fmla="*/ 255161 h 284358"/>
                <a:gd name="connsiteX12" fmla="*/ 301935 w 650824"/>
                <a:gd name="connsiteY12" fmla="*/ 283735 h 284358"/>
                <a:gd name="connsiteX13" fmla="*/ 59877 w 650824"/>
                <a:gd name="connsiteY13" fmla="*/ 206932 h 284358"/>
                <a:gd name="connsiteX14" fmla="*/ 17472 w 650824"/>
                <a:gd name="connsiteY14" fmla="*/ 156700 h 284358"/>
                <a:gd name="connsiteX15" fmla="*/ 11102 w 650824"/>
                <a:gd name="connsiteY15" fmla="*/ 123577 h 284358"/>
                <a:gd name="connsiteX16" fmla="*/ 182 w 650824"/>
                <a:gd name="connsiteY16" fmla="*/ 7098 h 284358"/>
                <a:gd name="connsiteX17" fmla="*/ 0 w 650824"/>
                <a:gd name="connsiteY17" fmla="*/ 0 h 28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0824" h="284358">
                  <a:moveTo>
                    <a:pt x="0" y="0"/>
                  </a:moveTo>
                  <a:cubicBezTo>
                    <a:pt x="14378" y="4004"/>
                    <a:pt x="28210" y="7644"/>
                    <a:pt x="41860" y="11648"/>
                  </a:cubicBezTo>
                  <a:cubicBezTo>
                    <a:pt x="101373" y="28210"/>
                    <a:pt x="160886" y="44771"/>
                    <a:pt x="220400" y="61333"/>
                  </a:cubicBezTo>
                  <a:cubicBezTo>
                    <a:pt x="244241" y="67885"/>
                    <a:pt x="268083" y="74073"/>
                    <a:pt x="291743" y="80625"/>
                  </a:cubicBezTo>
                  <a:cubicBezTo>
                    <a:pt x="321408" y="88633"/>
                    <a:pt x="350164" y="86085"/>
                    <a:pt x="379648" y="76803"/>
                  </a:cubicBezTo>
                  <a:cubicBezTo>
                    <a:pt x="457361" y="52233"/>
                    <a:pt x="536166" y="31850"/>
                    <a:pt x="615517" y="13286"/>
                  </a:cubicBezTo>
                  <a:cubicBezTo>
                    <a:pt x="624981" y="11102"/>
                    <a:pt x="634445" y="8918"/>
                    <a:pt x="644091" y="6734"/>
                  </a:cubicBezTo>
                  <a:cubicBezTo>
                    <a:pt x="646093" y="6188"/>
                    <a:pt x="648095" y="6006"/>
                    <a:pt x="650825" y="5460"/>
                  </a:cubicBezTo>
                  <a:cubicBezTo>
                    <a:pt x="650461" y="12558"/>
                    <a:pt x="650279" y="19110"/>
                    <a:pt x="649915" y="25480"/>
                  </a:cubicBezTo>
                  <a:cubicBezTo>
                    <a:pt x="647731" y="61515"/>
                    <a:pt x="646093" y="97733"/>
                    <a:pt x="643181" y="133769"/>
                  </a:cubicBezTo>
                  <a:cubicBezTo>
                    <a:pt x="640997" y="160704"/>
                    <a:pt x="627893" y="181816"/>
                    <a:pt x="605871" y="197468"/>
                  </a:cubicBezTo>
                  <a:cubicBezTo>
                    <a:pt x="571474" y="221856"/>
                    <a:pt x="534346" y="240965"/>
                    <a:pt x="494852" y="255161"/>
                  </a:cubicBezTo>
                  <a:cubicBezTo>
                    <a:pt x="432427" y="277365"/>
                    <a:pt x="368182" y="287011"/>
                    <a:pt x="301935" y="283735"/>
                  </a:cubicBezTo>
                  <a:cubicBezTo>
                    <a:pt x="214576" y="279367"/>
                    <a:pt x="133405" y="254979"/>
                    <a:pt x="59877" y="206932"/>
                  </a:cubicBezTo>
                  <a:cubicBezTo>
                    <a:pt x="40768" y="194374"/>
                    <a:pt x="24388" y="179086"/>
                    <a:pt x="17472" y="156700"/>
                  </a:cubicBezTo>
                  <a:cubicBezTo>
                    <a:pt x="14196" y="145962"/>
                    <a:pt x="12376" y="134679"/>
                    <a:pt x="11102" y="123577"/>
                  </a:cubicBezTo>
                  <a:cubicBezTo>
                    <a:pt x="7098" y="84811"/>
                    <a:pt x="3822" y="45863"/>
                    <a:pt x="182" y="7098"/>
                  </a:cubicBezTo>
                  <a:cubicBezTo>
                    <a:pt x="182" y="4732"/>
                    <a:pt x="182" y="2548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A530570-6957-4A02-9C9B-8B978F857F88}"/>
                </a:ext>
              </a:extLst>
            </p:cNvPr>
            <p:cNvSpPr/>
            <p:nvPr/>
          </p:nvSpPr>
          <p:spPr>
            <a:xfrm>
              <a:off x="3881649" y="6385532"/>
              <a:ext cx="265120" cy="327131"/>
            </a:xfrm>
            <a:custGeom>
              <a:avLst/>
              <a:gdLst>
                <a:gd name="connsiteX0" fmla="*/ 5824 w 265120"/>
                <a:gd name="connsiteY0" fmla="*/ 326868 h 327131"/>
                <a:gd name="connsiteX1" fmla="*/ 0 w 265120"/>
                <a:gd name="connsiteY1" fmla="*/ 0 h 327131"/>
                <a:gd name="connsiteX2" fmla="*/ 33306 w 265120"/>
                <a:gd name="connsiteY2" fmla="*/ 0 h 327131"/>
                <a:gd name="connsiteX3" fmla="*/ 209480 w 265120"/>
                <a:gd name="connsiteY3" fmla="*/ 182 h 327131"/>
                <a:gd name="connsiteX4" fmla="*/ 239873 w 265120"/>
                <a:gd name="connsiteY4" fmla="*/ 22022 h 327131"/>
                <a:gd name="connsiteX5" fmla="*/ 258983 w 265120"/>
                <a:gd name="connsiteY5" fmla="*/ 95185 h 327131"/>
                <a:gd name="connsiteX6" fmla="*/ 250429 w 265120"/>
                <a:gd name="connsiteY6" fmla="*/ 282279 h 327131"/>
                <a:gd name="connsiteX7" fmla="*/ 240965 w 265120"/>
                <a:gd name="connsiteY7" fmla="*/ 313037 h 327131"/>
                <a:gd name="connsiteX8" fmla="*/ 220946 w 265120"/>
                <a:gd name="connsiteY8" fmla="*/ 327050 h 327131"/>
                <a:gd name="connsiteX9" fmla="*/ 181270 w 265120"/>
                <a:gd name="connsiteY9" fmla="*/ 327050 h 327131"/>
                <a:gd name="connsiteX10" fmla="*/ 13650 w 265120"/>
                <a:gd name="connsiteY10" fmla="*/ 326686 h 327131"/>
                <a:gd name="connsiteX11" fmla="*/ 5824 w 265120"/>
                <a:gd name="connsiteY11" fmla="*/ 326868 h 32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120" h="327131">
                  <a:moveTo>
                    <a:pt x="5824" y="326868"/>
                  </a:moveTo>
                  <a:cubicBezTo>
                    <a:pt x="48411" y="217124"/>
                    <a:pt x="46955" y="108835"/>
                    <a:pt x="0" y="0"/>
                  </a:cubicBezTo>
                  <a:cubicBezTo>
                    <a:pt x="11648" y="0"/>
                    <a:pt x="22386" y="0"/>
                    <a:pt x="33306" y="0"/>
                  </a:cubicBezTo>
                  <a:cubicBezTo>
                    <a:pt x="92091" y="0"/>
                    <a:pt x="150694" y="0"/>
                    <a:pt x="209480" y="182"/>
                  </a:cubicBezTo>
                  <a:cubicBezTo>
                    <a:pt x="226223" y="182"/>
                    <a:pt x="233685" y="5642"/>
                    <a:pt x="239873" y="22022"/>
                  </a:cubicBezTo>
                  <a:cubicBezTo>
                    <a:pt x="248791" y="45681"/>
                    <a:pt x="254797" y="70251"/>
                    <a:pt x="258983" y="95185"/>
                  </a:cubicBezTo>
                  <a:cubicBezTo>
                    <a:pt x="269357" y="158156"/>
                    <a:pt x="266627" y="220581"/>
                    <a:pt x="250429" y="282279"/>
                  </a:cubicBezTo>
                  <a:cubicBezTo>
                    <a:pt x="247699" y="292653"/>
                    <a:pt x="244241" y="302845"/>
                    <a:pt x="240965" y="313037"/>
                  </a:cubicBezTo>
                  <a:cubicBezTo>
                    <a:pt x="237871" y="322682"/>
                    <a:pt x="230591" y="327050"/>
                    <a:pt x="220946" y="327050"/>
                  </a:cubicBezTo>
                  <a:cubicBezTo>
                    <a:pt x="207660" y="327232"/>
                    <a:pt x="194556" y="327050"/>
                    <a:pt x="181270" y="327050"/>
                  </a:cubicBezTo>
                  <a:cubicBezTo>
                    <a:pt x="125397" y="326868"/>
                    <a:pt x="69523" y="326868"/>
                    <a:pt x="13650" y="326686"/>
                  </a:cubicBezTo>
                  <a:cubicBezTo>
                    <a:pt x="11284" y="326868"/>
                    <a:pt x="8918" y="326868"/>
                    <a:pt x="5824" y="326868"/>
                  </a:cubicBezTo>
                  <a:close/>
                </a:path>
              </a:pathLst>
            </a:custGeom>
            <a:solidFill>
              <a:schemeClr val="accent2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87BBD8F-D2AC-4C60-B4F6-87C832C1EB6A}"/>
                </a:ext>
              </a:extLst>
            </p:cNvPr>
            <p:cNvSpPr/>
            <p:nvPr/>
          </p:nvSpPr>
          <p:spPr>
            <a:xfrm>
              <a:off x="3912543" y="5838078"/>
              <a:ext cx="150444" cy="427712"/>
            </a:xfrm>
            <a:custGeom>
              <a:avLst/>
              <a:gdLst>
                <a:gd name="connsiteX0" fmla="*/ 75575 w 150444"/>
                <a:gd name="connsiteY0" fmla="*/ 368 h 427712"/>
                <a:gd name="connsiteX1" fmla="*/ 103602 w 150444"/>
                <a:gd name="connsiteY1" fmla="*/ 368 h 427712"/>
                <a:gd name="connsiteX2" fmla="*/ 145098 w 150444"/>
                <a:gd name="connsiteY2" fmla="*/ 28760 h 427712"/>
                <a:gd name="connsiteX3" fmla="*/ 117434 w 150444"/>
                <a:gd name="connsiteY3" fmla="*/ 85179 h 427712"/>
                <a:gd name="connsiteX4" fmla="*/ 103056 w 150444"/>
                <a:gd name="connsiteY4" fmla="*/ 103561 h 427712"/>
                <a:gd name="connsiteX5" fmla="*/ 122530 w 150444"/>
                <a:gd name="connsiteY5" fmla="*/ 194196 h 427712"/>
                <a:gd name="connsiteX6" fmla="*/ 139638 w 150444"/>
                <a:gd name="connsiteY6" fmla="*/ 226045 h 427712"/>
                <a:gd name="connsiteX7" fmla="*/ 141822 w 150444"/>
                <a:gd name="connsiteY7" fmla="*/ 307399 h 427712"/>
                <a:gd name="connsiteX8" fmla="*/ 93956 w 150444"/>
                <a:gd name="connsiteY8" fmla="*/ 409681 h 427712"/>
                <a:gd name="connsiteX9" fmla="*/ 77941 w 150444"/>
                <a:gd name="connsiteY9" fmla="*/ 426243 h 427712"/>
                <a:gd name="connsiteX10" fmla="*/ 64291 w 150444"/>
                <a:gd name="connsiteY10" fmla="*/ 421147 h 427712"/>
                <a:gd name="connsiteX11" fmla="*/ 8599 w 150444"/>
                <a:gd name="connsiteY11" fmla="*/ 304123 h 427712"/>
                <a:gd name="connsiteX12" fmla="*/ 8599 w 150444"/>
                <a:gd name="connsiteY12" fmla="*/ 233325 h 427712"/>
                <a:gd name="connsiteX13" fmla="*/ 34261 w 150444"/>
                <a:gd name="connsiteY13" fmla="*/ 182730 h 427712"/>
                <a:gd name="connsiteX14" fmla="*/ 51005 w 150444"/>
                <a:gd name="connsiteY14" fmla="*/ 125219 h 427712"/>
                <a:gd name="connsiteX15" fmla="*/ 49549 w 150444"/>
                <a:gd name="connsiteY15" fmla="*/ 101923 h 427712"/>
                <a:gd name="connsiteX16" fmla="*/ 34079 w 150444"/>
                <a:gd name="connsiteY16" fmla="*/ 85179 h 427712"/>
                <a:gd name="connsiteX17" fmla="*/ 4231 w 150444"/>
                <a:gd name="connsiteY17" fmla="*/ 37677 h 427712"/>
                <a:gd name="connsiteX18" fmla="*/ 44999 w 150444"/>
                <a:gd name="connsiteY18" fmla="*/ 368 h 427712"/>
                <a:gd name="connsiteX19" fmla="*/ 75575 w 150444"/>
                <a:gd name="connsiteY19" fmla="*/ 368 h 427712"/>
                <a:gd name="connsiteX20" fmla="*/ 75575 w 150444"/>
                <a:gd name="connsiteY20" fmla="*/ 368 h 4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44" h="427712">
                  <a:moveTo>
                    <a:pt x="75575" y="368"/>
                  </a:moveTo>
                  <a:cubicBezTo>
                    <a:pt x="84857" y="368"/>
                    <a:pt x="94320" y="4"/>
                    <a:pt x="103602" y="368"/>
                  </a:cubicBezTo>
                  <a:cubicBezTo>
                    <a:pt x="123076" y="1278"/>
                    <a:pt x="137636" y="10196"/>
                    <a:pt x="145098" y="28760"/>
                  </a:cubicBezTo>
                  <a:cubicBezTo>
                    <a:pt x="154380" y="51691"/>
                    <a:pt x="141458" y="77717"/>
                    <a:pt x="117434" y="85179"/>
                  </a:cubicBezTo>
                  <a:cubicBezTo>
                    <a:pt x="106696" y="88455"/>
                    <a:pt x="103966" y="92095"/>
                    <a:pt x="103056" y="103561"/>
                  </a:cubicBezTo>
                  <a:cubicBezTo>
                    <a:pt x="100690" y="135774"/>
                    <a:pt x="107060" y="165986"/>
                    <a:pt x="122530" y="194196"/>
                  </a:cubicBezTo>
                  <a:cubicBezTo>
                    <a:pt x="128354" y="204752"/>
                    <a:pt x="133996" y="215308"/>
                    <a:pt x="139638" y="226045"/>
                  </a:cubicBezTo>
                  <a:cubicBezTo>
                    <a:pt x="153470" y="252799"/>
                    <a:pt x="153834" y="280281"/>
                    <a:pt x="141822" y="307399"/>
                  </a:cubicBezTo>
                  <a:cubicBezTo>
                    <a:pt x="126534" y="341796"/>
                    <a:pt x="110154" y="375830"/>
                    <a:pt x="93956" y="409681"/>
                  </a:cubicBezTo>
                  <a:cubicBezTo>
                    <a:pt x="90499" y="416779"/>
                    <a:pt x="85585" y="422967"/>
                    <a:pt x="77941" y="426243"/>
                  </a:cubicBezTo>
                  <a:cubicBezTo>
                    <a:pt x="70843" y="429155"/>
                    <a:pt x="67567" y="427881"/>
                    <a:pt x="64291" y="421147"/>
                  </a:cubicBezTo>
                  <a:cubicBezTo>
                    <a:pt x="45727" y="382200"/>
                    <a:pt x="27345" y="343070"/>
                    <a:pt x="8599" y="304123"/>
                  </a:cubicBezTo>
                  <a:cubicBezTo>
                    <a:pt x="-2866" y="280463"/>
                    <a:pt x="-2866" y="256803"/>
                    <a:pt x="8599" y="233325"/>
                  </a:cubicBezTo>
                  <a:cubicBezTo>
                    <a:pt x="16971" y="216400"/>
                    <a:pt x="26071" y="199838"/>
                    <a:pt x="34261" y="182730"/>
                  </a:cubicBezTo>
                  <a:cubicBezTo>
                    <a:pt x="42997" y="164530"/>
                    <a:pt x="48639" y="145238"/>
                    <a:pt x="51005" y="125219"/>
                  </a:cubicBezTo>
                  <a:cubicBezTo>
                    <a:pt x="51915" y="117575"/>
                    <a:pt x="51005" y="109567"/>
                    <a:pt x="49549" y="101923"/>
                  </a:cubicBezTo>
                  <a:cubicBezTo>
                    <a:pt x="47911" y="93551"/>
                    <a:pt x="42451" y="87909"/>
                    <a:pt x="34079" y="85179"/>
                  </a:cubicBezTo>
                  <a:cubicBezTo>
                    <a:pt x="13513" y="78263"/>
                    <a:pt x="1683" y="58789"/>
                    <a:pt x="4231" y="37677"/>
                  </a:cubicBezTo>
                  <a:cubicBezTo>
                    <a:pt x="6779" y="18204"/>
                    <a:pt x="24251" y="1642"/>
                    <a:pt x="44999" y="368"/>
                  </a:cubicBezTo>
                  <a:cubicBezTo>
                    <a:pt x="55191" y="-360"/>
                    <a:pt x="65383" y="186"/>
                    <a:pt x="75575" y="368"/>
                  </a:cubicBezTo>
                  <a:cubicBezTo>
                    <a:pt x="75575" y="368"/>
                    <a:pt x="75575" y="368"/>
                    <a:pt x="75575" y="368"/>
                  </a:cubicBezTo>
                  <a:close/>
                </a:path>
              </a:pathLst>
            </a:custGeom>
            <a:solidFill>
              <a:srgbClr val="000000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329B91-ADE5-4D70-9F3D-D8925CB89D75}"/>
                </a:ext>
              </a:extLst>
            </p:cNvPr>
            <p:cNvSpPr/>
            <p:nvPr/>
          </p:nvSpPr>
          <p:spPr>
            <a:xfrm>
              <a:off x="4144618" y="6665749"/>
              <a:ext cx="593149" cy="84324"/>
            </a:xfrm>
            <a:custGeom>
              <a:avLst/>
              <a:gdLst>
                <a:gd name="connsiteX0" fmla="*/ 481403 w 593149"/>
                <a:gd name="connsiteY0" fmla="*/ 84325 h 84324"/>
                <a:gd name="connsiteX1" fmla="*/ 378574 w 593149"/>
                <a:gd name="connsiteY1" fmla="*/ 74497 h 84324"/>
                <a:gd name="connsiteX2" fmla="*/ 229336 w 593149"/>
                <a:gd name="connsiteY2" fmla="*/ 62667 h 84324"/>
                <a:gd name="connsiteX3" fmla="*/ 40604 w 593149"/>
                <a:gd name="connsiteY3" fmla="*/ 56843 h 84324"/>
                <a:gd name="connsiteX4" fmla="*/ 15306 w 593149"/>
                <a:gd name="connsiteY4" fmla="*/ 52839 h 84324"/>
                <a:gd name="connsiteX5" fmla="*/ 2748 w 593149"/>
                <a:gd name="connsiteY5" fmla="*/ 21172 h 84324"/>
                <a:gd name="connsiteX6" fmla="*/ 33142 w 593149"/>
                <a:gd name="connsiteY6" fmla="*/ 606 h 84324"/>
                <a:gd name="connsiteX7" fmla="*/ 72635 w 593149"/>
                <a:gd name="connsiteY7" fmla="*/ 970 h 84324"/>
                <a:gd name="connsiteX8" fmla="*/ 199670 w 593149"/>
                <a:gd name="connsiteY8" fmla="*/ 10980 h 84324"/>
                <a:gd name="connsiteX9" fmla="*/ 415702 w 593149"/>
                <a:gd name="connsiteY9" fmla="*/ 30817 h 84324"/>
                <a:gd name="connsiteX10" fmla="*/ 533272 w 593149"/>
                <a:gd name="connsiteY10" fmla="*/ 42829 h 84324"/>
                <a:gd name="connsiteX11" fmla="*/ 581138 w 593149"/>
                <a:gd name="connsiteY11" fmla="*/ 47925 h 84324"/>
                <a:gd name="connsiteX12" fmla="*/ 585506 w 593149"/>
                <a:gd name="connsiteY12" fmla="*/ 48835 h 84324"/>
                <a:gd name="connsiteX13" fmla="*/ 593150 w 593149"/>
                <a:gd name="connsiteY13" fmla="*/ 55205 h 84324"/>
                <a:gd name="connsiteX14" fmla="*/ 586962 w 593149"/>
                <a:gd name="connsiteY14" fmla="*/ 61029 h 84324"/>
                <a:gd name="connsiteX15" fmla="*/ 494143 w 593149"/>
                <a:gd name="connsiteY15" fmla="*/ 82869 h 84324"/>
                <a:gd name="connsiteX16" fmla="*/ 481585 w 593149"/>
                <a:gd name="connsiteY16" fmla="*/ 82869 h 84324"/>
                <a:gd name="connsiteX17" fmla="*/ 481403 w 593149"/>
                <a:gd name="connsiteY17" fmla="*/ 84325 h 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3149" h="84324">
                  <a:moveTo>
                    <a:pt x="481403" y="84325"/>
                  </a:moveTo>
                  <a:cubicBezTo>
                    <a:pt x="447187" y="81049"/>
                    <a:pt x="412972" y="77409"/>
                    <a:pt x="378574" y="74497"/>
                  </a:cubicBezTo>
                  <a:cubicBezTo>
                    <a:pt x="328889" y="70129"/>
                    <a:pt x="279203" y="65033"/>
                    <a:pt x="229336" y="62667"/>
                  </a:cubicBezTo>
                  <a:cubicBezTo>
                    <a:pt x="166546" y="59573"/>
                    <a:pt x="103575" y="58845"/>
                    <a:pt x="40604" y="56843"/>
                  </a:cubicBezTo>
                  <a:cubicBezTo>
                    <a:pt x="32050" y="56479"/>
                    <a:pt x="23314" y="55569"/>
                    <a:pt x="15306" y="52839"/>
                  </a:cubicBezTo>
                  <a:cubicBezTo>
                    <a:pt x="1292" y="48107"/>
                    <a:pt x="-3622" y="34639"/>
                    <a:pt x="2748" y="21172"/>
                  </a:cubicBezTo>
                  <a:cubicBezTo>
                    <a:pt x="8936" y="8432"/>
                    <a:pt x="19856" y="1698"/>
                    <a:pt x="33142" y="606"/>
                  </a:cubicBezTo>
                  <a:cubicBezTo>
                    <a:pt x="46246" y="-486"/>
                    <a:pt x="59532" y="60"/>
                    <a:pt x="72635" y="970"/>
                  </a:cubicBezTo>
                  <a:cubicBezTo>
                    <a:pt x="115041" y="4064"/>
                    <a:pt x="157264" y="7340"/>
                    <a:pt x="199670" y="10980"/>
                  </a:cubicBezTo>
                  <a:cubicBezTo>
                    <a:pt x="271741" y="17350"/>
                    <a:pt x="343630" y="24084"/>
                    <a:pt x="415702" y="30817"/>
                  </a:cubicBezTo>
                  <a:cubicBezTo>
                    <a:pt x="455013" y="34457"/>
                    <a:pt x="494143" y="38825"/>
                    <a:pt x="533272" y="42829"/>
                  </a:cubicBezTo>
                  <a:cubicBezTo>
                    <a:pt x="549288" y="44467"/>
                    <a:pt x="565304" y="46287"/>
                    <a:pt x="581138" y="47925"/>
                  </a:cubicBezTo>
                  <a:cubicBezTo>
                    <a:pt x="582594" y="48107"/>
                    <a:pt x="584414" y="48107"/>
                    <a:pt x="585506" y="48835"/>
                  </a:cubicBezTo>
                  <a:cubicBezTo>
                    <a:pt x="588236" y="50655"/>
                    <a:pt x="590602" y="53021"/>
                    <a:pt x="593150" y="55205"/>
                  </a:cubicBezTo>
                  <a:cubicBezTo>
                    <a:pt x="591148" y="57207"/>
                    <a:pt x="589328" y="59755"/>
                    <a:pt x="586962" y="61029"/>
                  </a:cubicBezTo>
                  <a:cubicBezTo>
                    <a:pt x="558024" y="76863"/>
                    <a:pt x="526538" y="81959"/>
                    <a:pt x="494143" y="82869"/>
                  </a:cubicBezTo>
                  <a:cubicBezTo>
                    <a:pt x="489957" y="83051"/>
                    <a:pt x="485771" y="82869"/>
                    <a:pt x="481585" y="82869"/>
                  </a:cubicBezTo>
                  <a:cubicBezTo>
                    <a:pt x="481403" y="83415"/>
                    <a:pt x="481403" y="83779"/>
                    <a:pt x="481403" y="84325"/>
                  </a:cubicBezTo>
                  <a:close/>
                </a:path>
              </a:pathLst>
            </a:custGeom>
            <a:solidFill>
              <a:schemeClr val="accent1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D11ED56-8070-47FA-9989-594BAEA44EC4}"/>
                </a:ext>
              </a:extLst>
            </p:cNvPr>
            <p:cNvSpPr/>
            <p:nvPr/>
          </p:nvSpPr>
          <p:spPr>
            <a:xfrm>
              <a:off x="4422461" y="5150858"/>
              <a:ext cx="97818" cy="424494"/>
            </a:xfrm>
            <a:custGeom>
              <a:avLst/>
              <a:gdLst>
                <a:gd name="connsiteX0" fmla="*/ 97819 w 97818"/>
                <a:gd name="connsiteY0" fmla="*/ 422963 h 424494"/>
                <a:gd name="connsiteX1" fmla="*/ 49589 w 97818"/>
                <a:gd name="connsiteY1" fmla="*/ 424419 h 424494"/>
                <a:gd name="connsiteX2" fmla="*/ 15191 w 97818"/>
                <a:gd name="connsiteY2" fmla="*/ 424237 h 424494"/>
                <a:gd name="connsiteX3" fmla="*/ 86 w 97818"/>
                <a:gd name="connsiteY3" fmla="*/ 408039 h 424494"/>
                <a:gd name="connsiteX4" fmla="*/ 14281 w 97818"/>
                <a:gd name="connsiteY4" fmla="*/ 341974 h 424494"/>
                <a:gd name="connsiteX5" fmla="*/ 25747 w 97818"/>
                <a:gd name="connsiteY5" fmla="*/ 281915 h 424494"/>
                <a:gd name="connsiteX6" fmla="*/ 19377 w 97818"/>
                <a:gd name="connsiteY6" fmla="*/ 245515 h 424494"/>
                <a:gd name="connsiteX7" fmla="*/ 20105 w 97818"/>
                <a:gd name="connsiteY7" fmla="*/ 222220 h 424494"/>
                <a:gd name="connsiteX8" fmla="*/ 32117 w 97818"/>
                <a:gd name="connsiteY8" fmla="*/ 199470 h 424494"/>
                <a:gd name="connsiteX9" fmla="*/ 36849 w 97818"/>
                <a:gd name="connsiteY9" fmla="*/ 179086 h 424494"/>
                <a:gd name="connsiteX10" fmla="*/ 36303 w 97818"/>
                <a:gd name="connsiteY10" fmla="*/ 36218 h 424494"/>
                <a:gd name="connsiteX11" fmla="*/ 42127 w 97818"/>
                <a:gd name="connsiteY11" fmla="*/ 9100 h 424494"/>
                <a:gd name="connsiteX12" fmla="*/ 56141 w 97818"/>
                <a:gd name="connsiteY12" fmla="*/ 0 h 424494"/>
                <a:gd name="connsiteX13" fmla="*/ 56869 w 97818"/>
                <a:gd name="connsiteY13" fmla="*/ 5824 h 424494"/>
                <a:gd name="connsiteX14" fmla="*/ 58507 w 97818"/>
                <a:gd name="connsiteY14" fmla="*/ 153788 h 424494"/>
                <a:gd name="connsiteX15" fmla="*/ 60509 w 97818"/>
                <a:gd name="connsiteY15" fmla="*/ 189824 h 424494"/>
                <a:gd name="connsiteX16" fmla="*/ 75069 w 97818"/>
                <a:gd name="connsiteY16" fmla="*/ 216396 h 424494"/>
                <a:gd name="connsiteX17" fmla="*/ 79073 w 97818"/>
                <a:gd name="connsiteY17" fmla="*/ 232775 h 424494"/>
                <a:gd name="connsiteX18" fmla="*/ 70337 w 97818"/>
                <a:gd name="connsiteY18" fmla="*/ 256435 h 424494"/>
                <a:gd name="connsiteX19" fmla="*/ 66879 w 97818"/>
                <a:gd name="connsiteY19" fmla="*/ 298841 h 424494"/>
                <a:gd name="connsiteX20" fmla="*/ 96545 w 97818"/>
                <a:gd name="connsiteY20" fmla="*/ 418049 h 424494"/>
                <a:gd name="connsiteX21" fmla="*/ 97819 w 97818"/>
                <a:gd name="connsiteY21" fmla="*/ 422963 h 42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7818" h="424494">
                  <a:moveTo>
                    <a:pt x="97819" y="422963"/>
                  </a:moveTo>
                  <a:cubicBezTo>
                    <a:pt x="81257" y="423509"/>
                    <a:pt x="65423" y="424055"/>
                    <a:pt x="49589" y="424419"/>
                  </a:cubicBezTo>
                  <a:cubicBezTo>
                    <a:pt x="38123" y="424601"/>
                    <a:pt x="26657" y="424419"/>
                    <a:pt x="15191" y="424237"/>
                  </a:cubicBezTo>
                  <a:cubicBezTo>
                    <a:pt x="3180" y="424055"/>
                    <a:pt x="-642" y="420051"/>
                    <a:pt x="86" y="408039"/>
                  </a:cubicBezTo>
                  <a:cubicBezTo>
                    <a:pt x="1724" y="385290"/>
                    <a:pt x="8275" y="363814"/>
                    <a:pt x="14281" y="341974"/>
                  </a:cubicBezTo>
                  <a:cubicBezTo>
                    <a:pt x="19741" y="322318"/>
                    <a:pt x="25383" y="302481"/>
                    <a:pt x="25747" y="281915"/>
                  </a:cubicBezTo>
                  <a:cubicBezTo>
                    <a:pt x="26111" y="269357"/>
                    <a:pt x="24473" y="256981"/>
                    <a:pt x="19377" y="245515"/>
                  </a:cubicBezTo>
                  <a:cubicBezTo>
                    <a:pt x="15919" y="237507"/>
                    <a:pt x="16283" y="229863"/>
                    <a:pt x="20105" y="222220"/>
                  </a:cubicBezTo>
                  <a:cubicBezTo>
                    <a:pt x="23927" y="214576"/>
                    <a:pt x="29023" y="207296"/>
                    <a:pt x="32117" y="199470"/>
                  </a:cubicBezTo>
                  <a:cubicBezTo>
                    <a:pt x="34665" y="193100"/>
                    <a:pt x="36849" y="186002"/>
                    <a:pt x="36849" y="179086"/>
                  </a:cubicBezTo>
                  <a:cubicBezTo>
                    <a:pt x="37031" y="131403"/>
                    <a:pt x="36667" y="83901"/>
                    <a:pt x="36303" y="36218"/>
                  </a:cubicBezTo>
                  <a:cubicBezTo>
                    <a:pt x="36303" y="26754"/>
                    <a:pt x="37395" y="17472"/>
                    <a:pt x="42127" y="9100"/>
                  </a:cubicBezTo>
                  <a:cubicBezTo>
                    <a:pt x="45039" y="3822"/>
                    <a:pt x="49225" y="364"/>
                    <a:pt x="56141" y="0"/>
                  </a:cubicBezTo>
                  <a:cubicBezTo>
                    <a:pt x="56505" y="2184"/>
                    <a:pt x="56869" y="4004"/>
                    <a:pt x="56869" y="5824"/>
                  </a:cubicBezTo>
                  <a:cubicBezTo>
                    <a:pt x="60327" y="55145"/>
                    <a:pt x="61055" y="104467"/>
                    <a:pt x="58507" y="153788"/>
                  </a:cubicBezTo>
                  <a:cubicBezTo>
                    <a:pt x="57961" y="165800"/>
                    <a:pt x="59053" y="177812"/>
                    <a:pt x="60509" y="189824"/>
                  </a:cubicBezTo>
                  <a:cubicBezTo>
                    <a:pt x="61783" y="200380"/>
                    <a:pt x="66879" y="209298"/>
                    <a:pt x="75069" y="216396"/>
                  </a:cubicBezTo>
                  <a:cubicBezTo>
                    <a:pt x="80165" y="220764"/>
                    <a:pt x="80711" y="226951"/>
                    <a:pt x="79073" y="232775"/>
                  </a:cubicBezTo>
                  <a:cubicBezTo>
                    <a:pt x="76889" y="240783"/>
                    <a:pt x="73977" y="248791"/>
                    <a:pt x="70337" y="256435"/>
                  </a:cubicBezTo>
                  <a:cubicBezTo>
                    <a:pt x="63603" y="270267"/>
                    <a:pt x="63057" y="284281"/>
                    <a:pt x="66879" y="298841"/>
                  </a:cubicBezTo>
                  <a:cubicBezTo>
                    <a:pt x="76889" y="338516"/>
                    <a:pt x="86717" y="378192"/>
                    <a:pt x="96545" y="418049"/>
                  </a:cubicBezTo>
                  <a:cubicBezTo>
                    <a:pt x="97272" y="419323"/>
                    <a:pt x="97272" y="420597"/>
                    <a:pt x="97819" y="422963"/>
                  </a:cubicBezTo>
                  <a:close/>
                </a:path>
              </a:pathLst>
            </a:custGeom>
            <a:solidFill>
              <a:srgbClr val="000000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5494308-EC65-4D72-8379-7DC3E86AF8C7}"/>
                </a:ext>
              </a:extLst>
            </p:cNvPr>
            <p:cNvSpPr/>
            <p:nvPr/>
          </p:nvSpPr>
          <p:spPr>
            <a:xfrm>
              <a:off x="3879283" y="6735769"/>
              <a:ext cx="262077" cy="122957"/>
            </a:xfrm>
            <a:custGeom>
              <a:avLst/>
              <a:gdLst>
                <a:gd name="connsiteX0" fmla="*/ 261349 w 262077"/>
                <a:gd name="connsiteY0" fmla="*/ 95476 h 122957"/>
                <a:gd name="connsiteX1" fmla="*/ 213302 w 262077"/>
                <a:gd name="connsiteY1" fmla="*/ 71088 h 122957"/>
                <a:gd name="connsiteX2" fmla="*/ 162160 w 262077"/>
                <a:gd name="connsiteY2" fmla="*/ 45244 h 122957"/>
                <a:gd name="connsiteX3" fmla="*/ 133040 w 262077"/>
                <a:gd name="connsiteY3" fmla="*/ 53252 h 122957"/>
                <a:gd name="connsiteX4" fmla="*/ 96823 w 262077"/>
                <a:gd name="connsiteY4" fmla="*/ 117862 h 122957"/>
                <a:gd name="connsiteX5" fmla="*/ 93911 w 262077"/>
                <a:gd name="connsiteY5" fmla="*/ 122958 h 122957"/>
                <a:gd name="connsiteX6" fmla="*/ 82991 w 262077"/>
                <a:gd name="connsiteY6" fmla="*/ 104758 h 122957"/>
                <a:gd name="connsiteX7" fmla="*/ 61333 w 262077"/>
                <a:gd name="connsiteY7" fmla="*/ 55618 h 122957"/>
                <a:gd name="connsiteX8" fmla="*/ 2548 w 262077"/>
                <a:gd name="connsiteY8" fmla="*/ 6843 h 122957"/>
                <a:gd name="connsiteX9" fmla="*/ 0 w 262077"/>
                <a:gd name="connsiteY9" fmla="*/ 4113 h 122957"/>
                <a:gd name="connsiteX10" fmla="*/ 36764 w 262077"/>
                <a:gd name="connsiteY10" fmla="*/ 473 h 122957"/>
                <a:gd name="connsiteX11" fmla="*/ 183636 w 262077"/>
                <a:gd name="connsiteY11" fmla="*/ 109 h 122957"/>
                <a:gd name="connsiteX12" fmla="*/ 214030 w 262077"/>
                <a:gd name="connsiteY12" fmla="*/ 1565 h 122957"/>
                <a:gd name="connsiteX13" fmla="*/ 234959 w 262077"/>
                <a:gd name="connsiteY13" fmla="*/ 13395 h 122957"/>
                <a:gd name="connsiteX14" fmla="*/ 262077 w 262077"/>
                <a:gd name="connsiteY14" fmla="*/ 88560 h 122957"/>
                <a:gd name="connsiteX15" fmla="*/ 261895 w 262077"/>
                <a:gd name="connsiteY15" fmla="*/ 93110 h 122957"/>
                <a:gd name="connsiteX16" fmla="*/ 261349 w 262077"/>
                <a:gd name="connsiteY16" fmla="*/ 95476 h 12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2077" h="122957">
                  <a:moveTo>
                    <a:pt x="261349" y="95476"/>
                  </a:moveTo>
                  <a:cubicBezTo>
                    <a:pt x="244969" y="87104"/>
                    <a:pt x="229135" y="79096"/>
                    <a:pt x="213302" y="71088"/>
                  </a:cubicBezTo>
                  <a:cubicBezTo>
                    <a:pt x="196194" y="62352"/>
                    <a:pt x="179268" y="53616"/>
                    <a:pt x="162160" y="45244"/>
                  </a:cubicBezTo>
                  <a:cubicBezTo>
                    <a:pt x="148692" y="38692"/>
                    <a:pt x="140684" y="40330"/>
                    <a:pt x="133040" y="53252"/>
                  </a:cubicBezTo>
                  <a:cubicBezTo>
                    <a:pt x="120483" y="74364"/>
                    <a:pt x="108835" y="96204"/>
                    <a:pt x="96823" y="117862"/>
                  </a:cubicBezTo>
                  <a:cubicBezTo>
                    <a:pt x="95913" y="119500"/>
                    <a:pt x="95003" y="121138"/>
                    <a:pt x="93911" y="122958"/>
                  </a:cubicBezTo>
                  <a:cubicBezTo>
                    <a:pt x="87541" y="118043"/>
                    <a:pt x="84993" y="111492"/>
                    <a:pt x="82991" y="104758"/>
                  </a:cubicBezTo>
                  <a:cubicBezTo>
                    <a:pt x="77895" y="87468"/>
                    <a:pt x="71889" y="70542"/>
                    <a:pt x="61333" y="55618"/>
                  </a:cubicBezTo>
                  <a:cubicBezTo>
                    <a:pt x="46227" y="33960"/>
                    <a:pt x="26754" y="17399"/>
                    <a:pt x="2548" y="6843"/>
                  </a:cubicBezTo>
                  <a:cubicBezTo>
                    <a:pt x="1638" y="6479"/>
                    <a:pt x="910" y="6115"/>
                    <a:pt x="0" y="4113"/>
                  </a:cubicBezTo>
                  <a:cubicBezTo>
                    <a:pt x="12194" y="2839"/>
                    <a:pt x="24570" y="473"/>
                    <a:pt x="36764" y="473"/>
                  </a:cubicBezTo>
                  <a:cubicBezTo>
                    <a:pt x="85721" y="-73"/>
                    <a:pt x="134678" y="-73"/>
                    <a:pt x="183636" y="109"/>
                  </a:cubicBezTo>
                  <a:cubicBezTo>
                    <a:pt x="193828" y="109"/>
                    <a:pt x="203838" y="655"/>
                    <a:pt x="214030" y="1565"/>
                  </a:cubicBezTo>
                  <a:cubicBezTo>
                    <a:pt x="222583" y="2293"/>
                    <a:pt x="230409" y="5933"/>
                    <a:pt x="234959" y="13395"/>
                  </a:cubicBezTo>
                  <a:cubicBezTo>
                    <a:pt x="249337" y="36508"/>
                    <a:pt x="260985" y="60532"/>
                    <a:pt x="262077" y="88560"/>
                  </a:cubicBezTo>
                  <a:cubicBezTo>
                    <a:pt x="262077" y="90016"/>
                    <a:pt x="262077" y="91654"/>
                    <a:pt x="261895" y="93110"/>
                  </a:cubicBezTo>
                  <a:cubicBezTo>
                    <a:pt x="261713" y="93474"/>
                    <a:pt x="261531" y="94020"/>
                    <a:pt x="261349" y="95476"/>
                  </a:cubicBezTo>
                  <a:close/>
                </a:path>
              </a:pathLst>
            </a:custGeom>
            <a:solidFill>
              <a:schemeClr val="accent2"/>
            </a:solidFill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6">
            <a:extLst>
              <a:ext uri="{FF2B5EF4-FFF2-40B4-BE49-F238E27FC236}">
                <a16:creationId xmlns:a16="http://schemas.microsoft.com/office/drawing/2014/main" id="{4D4DEE72-383D-44A3-B96A-5C8D31C3F7BD}"/>
              </a:ext>
            </a:extLst>
          </p:cNvPr>
          <p:cNvGrpSpPr/>
          <p:nvPr/>
        </p:nvGrpSpPr>
        <p:grpSpPr>
          <a:xfrm>
            <a:off x="6257823" y="3442595"/>
            <a:ext cx="2842506" cy="784831"/>
            <a:chOff x="809969" y="4217538"/>
            <a:chExt cx="1480091" cy="784831"/>
          </a:xfrm>
        </p:grpSpPr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1D5640BB-AFF5-43D1-B194-3CE5364050EB}"/>
                </a:ext>
              </a:extLst>
            </p:cNvPr>
            <p:cNvSpPr txBox="1"/>
            <p:nvPr/>
          </p:nvSpPr>
          <p:spPr>
            <a:xfrm>
              <a:off x="809969" y="4540704"/>
              <a:ext cx="1480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Vybrat si jedno téma dle aktuální VĚDECKÉ literatury a </a:t>
              </a:r>
              <a:r>
                <a:rPr lang="cs-CZ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odprezentovat</a:t>
              </a:r>
              <a:r>
                <a:rPr lang="cs-CZ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A6BFF7ED-9432-4A3B-AAFC-C0767F6C2E97}"/>
                </a:ext>
              </a:extLst>
            </p:cNvPr>
            <p:cNvSpPr txBox="1"/>
            <p:nvPr/>
          </p:nvSpPr>
          <p:spPr>
            <a:xfrm>
              <a:off x="809969" y="4217538"/>
              <a:ext cx="14675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  <a:cs typeface="Arial" pitchFamily="34" charset="0"/>
                </a:rPr>
                <a:t>Prezentace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ECB5A66-5E5C-97B5-68D9-FF23AEA4695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A8745122-9D22-1988-A50E-9A1E50EE03F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00FDB251-DA40-061F-41CE-6BAAB851B86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A6738C1-2D41-4230-9119-B9D0B680592B}"/>
              </a:ext>
            </a:extLst>
          </p:cNvPr>
          <p:cNvSpPr txBox="1"/>
          <p:nvPr/>
        </p:nvSpPr>
        <p:spPr>
          <a:xfrm>
            <a:off x="0" y="255183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u="sng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VIDEA:</a:t>
            </a:r>
          </a:p>
          <a:p>
            <a:pPr algn="ctr"/>
            <a:r>
              <a:rPr lang="cs-CZ" u="sng" dirty="0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Origami </a:t>
            </a:r>
            <a:r>
              <a:rPr lang="cs-CZ" u="sng" dirty="0" err="1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organs</a:t>
            </a:r>
            <a:r>
              <a:rPr lang="cs-CZ" u="sng" dirty="0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cs-CZ" u="sng" dirty="0" err="1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Wyss</a:t>
            </a:r>
            <a:r>
              <a:rPr lang="cs-CZ" u="sng" dirty="0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Institute):</a:t>
            </a:r>
          </a:p>
          <a:p>
            <a:pPr algn="ctr"/>
            <a:r>
              <a:rPr lang="cs-CZ" u="sng" dirty="0">
                <a:solidFill>
                  <a:schemeClr val="bg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https://www.youtube.com/watch?v=SdK6fiIbt4M</a:t>
            </a:r>
            <a:endParaRPr lang="cs-CZ" u="sng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cs-CZ" i="0" dirty="0"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en-US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Falling Walls Lab 2018 - Ahmed Ghazi - Breaking the Wall of Surgical Errors</a:t>
            </a:r>
            <a:r>
              <a:rPr lang="cs-CZ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: </a:t>
            </a:r>
            <a:r>
              <a:rPr lang="cs-CZ" u="sng" dirty="0">
                <a:solidFill>
                  <a:schemeClr val="bg1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https://www.youtube.com/watch?v=3Mk08QtMhXE</a:t>
            </a:r>
            <a:endParaRPr lang="cs-CZ" sz="45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72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1959145" y="1748291"/>
            <a:ext cx="8273710" cy="2682906"/>
            <a:chOff x="3672524" y="1681227"/>
            <a:chExt cx="8273710" cy="26829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07625" y="3205586"/>
              <a:ext cx="6738609" cy="1142740"/>
              <a:chOff x="3707423" y="2799264"/>
              <a:chExt cx="6738609" cy="11427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707423" y="2799264"/>
                <a:ext cx="6738609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Georgia" panose="02040502050405020303" pitchFamily="18" charset="0"/>
                    <a:cs typeface="Arial" pitchFamily="34" charset="0"/>
                  </a:rPr>
                  <a:t>5)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Georgia" panose="02040502050405020303" pitchFamily="18" charset="0"/>
                    <a:cs typeface="Arial" pitchFamily="34" charset="0"/>
                  </a:rPr>
                  <a:t>Shrnutí</a:t>
                </a:r>
                <a:endParaRPr lang="ko-KR" altLang="en-US" sz="48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5063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Dotazy</a:t>
            </a:r>
            <a:endParaRPr lang="en-US" sz="5000" i="1" dirty="0">
              <a:latin typeface="Georgia" panose="02040502050405020303" pitchFamily="18" charset="0"/>
            </a:endParaRPr>
          </a:p>
        </p:txBody>
      </p:sp>
      <p:grpSp>
        <p:nvGrpSpPr>
          <p:cNvPr id="3" name="Graphic 20">
            <a:extLst>
              <a:ext uri="{FF2B5EF4-FFF2-40B4-BE49-F238E27FC236}">
                <a16:creationId xmlns:a16="http://schemas.microsoft.com/office/drawing/2014/main" id="{7FA8E6E6-B440-48D3-9FC4-2B6DF3555A2E}"/>
              </a:ext>
            </a:extLst>
          </p:cNvPr>
          <p:cNvGrpSpPr/>
          <p:nvPr/>
        </p:nvGrpSpPr>
        <p:grpSpPr>
          <a:xfrm>
            <a:off x="6644676" y="1724881"/>
            <a:ext cx="1300608" cy="1569895"/>
            <a:chOff x="5014912" y="2124075"/>
            <a:chExt cx="2162175" cy="260985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70D7B-60FB-48A8-8B5D-E44D3BEEEF32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C7349E4-AED8-48B2-B84F-92AFB57C88E7}"/>
                </a:ext>
              </a:extLst>
            </p:cNvPr>
            <p:cNvSpPr/>
            <p:nvPr/>
          </p:nvSpPr>
          <p:spPr>
            <a:xfrm>
              <a:off x="5762730" y="2119107"/>
              <a:ext cx="361950" cy="1019175"/>
            </a:xfrm>
            <a:custGeom>
              <a:avLst/>
              <a:gdLst>
                <a:gd name="connsiteX0" fmla="*/ 350414 w 361950"/>
                <a:gd name="connsiteY0" fmla="*/ 1013666 h 1019175"/>
                <a:gd name="connsiteX1" fmla="*/ 342794 w 361950"/>
                <a:gd name="connsiteY1" fmla="*/ 278336 h 1019175"/>
                <a:gd name="connsiteX2" fmla="*/ 328507 w 361950"/>
                <a:gd name="connsiteY2" fmla="*/ 146890 h 1019175"/>
                <a:gd name="connsiteX3" fmla="*/ 186584 w 361950"/>
                <a:gd name="connsiteY3" fmla="*/ 14493 h 1019175"/>
                <a:gd name="connsiteX4" fmla="*/ 27517 w 361950"/>
                <a:gd name="connsiteY4" fmla="*/ 144033 h 1019175"/>
                <a:gd name="connsiteX5" fmla="*/ 16087 w 361950"/>
                <a:gd name="connsiteY5" fmla="*/ 997473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0" h="1019175">
                  <a:moveTo>
                    <a:pt x="350414" y="1013666"/>
                  </a:moveTo>
                  <a:cubicBezTo>
                    <a:pt x="351367" y="1009856"/>
                    <a:pt x="341842" y="297386"/>
                    <a:pt x="342794" y="278336"/>
                  </a:cubicBezTo>
                  <a:cubicBezTo>
                    <a:pt x="342794" y="253570"/>
                    <a:pt x="331364" y="159273"/>
                    <a:pt x="328507" y="146890"/>
                  </a:cubicBezTo>
                  <a:cubicBezTo>
                    <a:pt x="319934" y="97360"/>
                    <a:pt x="267547" y="19255"/>
                    <a:pt x="186584" y="14493"/>
                  </a:cubicBez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0FD0F7A-F9C6-41C9-BF0C-CADCBB05EEB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B177D0-528A-4894-8076-FEDA33D8762A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7617E7-2087-4131-96E3-7D28AC1A0F5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0AFFDD-4B61-4FDD-8366-ED78540CE8A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2D9C016-BC47-4162-A1CB-5E71E78A68E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AE4A2E-CB7F-4731-85AB-84B07683103D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FC76D9-8258-4C53-8A44-307A893E1294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B912E7-9C93-4C52-B974-38BE5471480A}"/>
                </a:ext>
              </a:extLst>
            </p:cNvPr>
            <p:cNvSpPr/>
            <p:nvPr/>
          </p:nvSpPr>
          <p:spPr>
            <a:xfrm>
              <a:off x="5010862" y="2967038"/>
              <a:ext cx="1762125" cy="1762125"/>
            </a:xfrm>
            <a:custGeom>
              <a:avLst/>
              <a:gdLst>
                <a:gd name="connsiteX0" fmla="*/ 1148955 w 1762125"/>
                <a:gd name="connsiteY0" fmla="*/ 1041083 h 1762125"/>
                <a:gd name="connsiteX1" fmla="*/ 1145145 w 1762125"/>
                <a:gd name="connsiteY1" fmla="*/ 821055 h 1762125"/>
                <a:gd name="connsiteX2" fmla="*/ 825105 w 1762125"/>
                <a:gd name="connsiteY2" fmla="*/ 582930 h 1762125"/>
                <a:gd name="connsiteX3" fmla="*/ 698423 w 1762125"/>
                <a:gd name="connsiteY3" fmla="*/ 597218 h 1762125"/>
                <a:gd name="connsiteX4" fmla="*/ 667942 w 1762125"/>
                <a:gd name="connsiteY4" fmla="*/ 591503 h 1762125"/>
                <a:gd name="connsiteX5" fmla="*/ 476490 w 1762125"/>
                <a:gd name="connsiteY5" fmla="*/ 417195 h 1762125"/>
                <a:gd name="connsiteX6" fmla="*/ 406005 w 1762125"/>
                <a:gd name="connsiteY6" fmla="*/ 356235 h 1762125"/>
                <a:gd name="connsiteX7" fmla="*/ 61200 w 1762125"/>
                <a:gd name="connsiteY7" fmla="*/ 377190 h 1762125"/>
                <a:gd name="connsiteX8" fmla="*/ 93585 w 1762125"/>
                <a:gd name="connsiteY8" fmla="*/ 561975 h 1762125"/>
                <a:gd name="connsiteX9" fmla="*/ 557453 w 1762125"/>
                <a:gd name="connsiteY9" fmla="*/ 1050608 h 1762125"/>
                <a:gd name="connsiteX10" fmla="*/ 643178 w 1762125"/>
                <a:gd name="connsiteY10" fmla="*/ 1133475 h 1762125"/>
                <a:gd name="connsiteX11" fmla="*/ 664133 w 1762125"/>
                <a:gd name="connsiteY11" fmla="*/ 1181100 h 1762125"/>
                <a:gd name="connsiteX12" fmla="*/ 672705 w 1762125"/>
                <a:gd name="connsiteY12" fmla="*/ 1703070 h 1762125"/>
                <a:gd name="connsiteX13" fmla="*/ 726998 w 1762125"/>
                <a:gd name="connsiteY13" fmla="*/ 1753553 h 1762125"/>
                <a:gd name="connsiteX14" fmla="*/ 1479472 w 1762125"/>
                <a:gd name="connsiteY14" fmla="*/ 1755457 h 1762125"/>
                <a:gd name="connsiteX15" fmla="*/ 1526145 w 1762125"/>
                <a:gd name="connsiteY15" fmla="*/ 1708785 h 1762125"/>
                <a:gd name="connsiteX16" fmla="*/ 1517572 w 1762125"/>
                <a:gd name="connsiteY16" fmla="*/ 1161098 h 1762125"/>
                <a:gd name="connsiteX17" fmla="*/ 1548053 w 1762125"/>
                <a:gd name="connsiteY17" fmla="*/ 1106805 h 1762125"/>
                <a:gd name="connsiteX18" fmla="*/ 1724265 w 1762125"/>
                <a:gd name="connsiteY18" fmla="*/ 876300 h 1762125"/>
                <a:gd name="connsiteX19" fmla="*/ 1739505 w 1762125"/>
                <a:gd name="connsiteY19" fmla="*/ 793433 h 1762125"/>
                <a:gd name="connsiteX20" fmla="*/ 1752840 w 1762125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25" h="1762125">
                  <a:moveTo>
                    <a:pt x="1148955" y="1041083"/>
                  </a:moveTo>
                  <a:cubicBezTo>
                    <a:pt x="1170863" y="963930"/>
                    <a:pt x="1177530" y="899160"/>
                    <a:pt x="1145145" y="821055"/>
                  </a:cubicBezTo>
                  <a:cubicBezTo>
                    <a:pt x="1086090" y="680085"/>
                    <a:pt x="975600" y="605790"/>
                    <a:pt x="825105" y="582930"/>
                  </a:cubicBezTo>
                  <a:cubicBezTo>
                    <a:pt x="784148" y="584835"/>
                    <a:pt x="736523" y="585788"/>
                    <a:pt x="698423" y="597218"/>
                  </a:cubicBezTo>
                  <a:cubicBezTo>
                    <a:pt x="685088" y="601028"/>
                    <a:pt x="674610" y="597218"/>
                    <a:pt x="667942" y="591503"/>
                  </a:cubicBezTo>
                  <a:cubicBezTo>
                    <a:pt x="615555" y="546735"/>
                    <a:pt x="511732" y="449580"/>
                    <a:pt x="476490" y="417195"/>
                  </a:cubicBezTo>
                  <a:cubicBezTo>
                    <a:pt x="440295" y="384810"/>
                    <a:pt x="419340" y="362903"/>
                    <a:pt x="406005" y="356235"/>
                  </a:cubicBezTo>
                  <a:cubicBezTo>
                    <a:pt x="293610" y="297180"/>
                    <a:pt x="145972" y="276225"/>
                    <a:pt x="61200" y="377190"/>
                  </a:cubicBezTo>
                  <a:cubicBezTo>
                    <a:pt x="20242" y="426720"/>
                    <a:pt x="-33098" y="435292"/>
                    <a:pt x="93585" y="561975"/>
                  </a:cubicBezTo>
                  <a:cubicBezTo>
                    <a:pt x="117397" y="585788"/>
                    <a:pt x="487920" y="938213"/>
                    <a:pt x="557453" y="1050608"/>
                  </a:cubicBezTo>
                  <a:cubicBezTo>
                    <a:pt x="568883" y="1069658"/>
                    <a:pt x="623175" y="1121093"/>
                    <a:pt x="643178" y="1133475"/>
                  </a:cubicBezTo>
                  <a:cubicBezTo>
                    <a:pt x="653655" y="1140143"/>
                    <a:pt x="664133" y="1161098"/>
                    <a:pt x="664133" y="1181100"/>
                  </a:cubicBezTo>
                  <a:cubicBezTo>
                    <a:pt x="659370" y="1352550"/>
                    <a:pt x="665085" y="1530668"/>
                    <a:pt x="672705" y="1703070"/>
                  </a:cubicBezTo>
                  <a:cubicBezTo>
                    <a:pt x="674610" y="1744028"/>
                    <a:pt x="683183" y="1753553"/>
                    <a:pt x="726998" y="1753553"/>
                  </a:cubicBezTo>
                  <a:cubicBezTo>
                    <a:pt x="974648" y="1751648"/>
                    <a:pt x="1231822" y="1757363"/>
                    <a:pt x="1479472" y="1755457"/>
                  </a:cubicBezTo>
                  <a:cubicBezTo>
                    <a:pt x="1521383" y="1755457"/>
                    <a:pt x="1526145" y="1749743"/>
                    <a:pt x="1526145" y="1708785"/>
                  </a:cubicBezTo>
                  <a:cubicBezTo>
                    <a:pt x="1524240" y="1528763"/>
                    <a:pt x="1515668" y="1342073"/>
                    <a:pt x="1517572" y="1161098"/>
                  </a:cubicBezTo>
                  <a:cubicBezTo>
                    <a:pt x="1517572" y="1135380"/>
                    <a:pt x="1526145" y="1121093"/>
                    <a:pt x="1548053" y="1106805"/>
                  </a:cubicBezTo>
                  <a:cubicBezTo>
                    <a:pt x="1635683" y="1047750"/>
                    <a:pt x="1691880" y="977265"/>
                    <a:pt x="1724265" y="876300"/>
                  </a:cubicBezTo>
                  <a:cubicBezTo>
                    <a:pt x="1732838" y="848678"/>
                    <a:pt x="1738553" y="822008"/>
                    <a:pt x="1739505" y="793433"/>
                  </a:cubicBezTo>
                  <a:cubicBezTo>
                    <a:pt x="1748078" y="541972"/>
                    <a:pt x="1753793" y="287655"/>
                    <a:pt x="1752840" y="1428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895676-D33F-4798-A0A3-B94ECBBAB3E1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249F-05F8-4F25-94B1-9E2F4C8CA8E3}"/>
                </a:ext>
              </a:extLst>
            </p:cNvPr>
            <p:cNvSpPr/>
            <p:nvPr/>
          </p:nvSpPr>
          <p:spPr>
            <a:xfrm>
              <a:off x="5257635" y="2328102"/>
              <a:ext cx="533400" cy="1019175"/>
            </a:xfrm>
            <a:custGeom>
              <a:avLst/>
              <a:gdLst>
                <a:gd name="connsiteX0" fmla="*/ 519277 w 533400"/>
                <a:gd name="connsiteY0" fmla="*/ 797050 h 1019175"/>
                <a:gd name="connsiteX1" fmla="*/ 326872 w 533400"/>
                <a:gd name="connsiteY1" fmla="*/ 111250 h 1019175"/>
                <a:gd name="connsiteX2" fmla="*/ 249719 w 533400"/>
                <a:gd name="connsiteY2" fmla="*/ 40765 h 1019175"/>
                <a:gd name="connsiteX3" fmla="*/ 83984 w 533400"/>
                <a:gd name="connsiteY3" fmla="*/ 37908 h 1019175"/>
                <a:gd name="connsiteX4" fmla="*/ 18262 w 533400"/>
                <a:gd name="connsiteY4" fmla="*/ 199833 h 1019175"/>
                <a:gd name="connsiteX5" fmla="*/ 200189 w 533400"/>
                <a:gd name="connsiteY5" fmla="*/ 1010410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101917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94474" y="990408"/>
                    <a:pt x="200189" y="101041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6D75F-8B34-4BEA-B9AD-43977CAE2034}"/>
                </a:ext>
              </a:extLst>
            </p:cNvPr>
            <p:cNvSpPr/>
            <p:nvPr/>
          </p:nvSpPr>
          <p:spPr>
            <a:xfrm>
              <a:off x="6097904" y="2704148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8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610C3C-AE88-40D0-A9B7-6EEE60DE1BC6}"/>
                </a:ext>
              </a:extLst>
            </p:cNvPr>
            <p:cNvSpPr/>
            <p:nvPr/>
          </p:nvSpPr>
          <p:spPr>
            <a:xfrm>
              <a:off x="6428422" y="2751773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38">
            <a:extLst>
              <a:ext uri="{FF2B5EF4-FFF2-40B4-BE49-F238E27FC236}">
                <a16:creationId xmlns:a16="http://schemas.microsoft.com/office/drawing/2014/main" id="{1C78CE3E-09AF-40FF-9C8D-57071B35C8E6}"/>
              </a:ext>
            </a:extLst>
          </p:cNvPr>
          <p:cNvGrpSpPr/>
          <p:nvPr/>
        </p:nvGrpSpPr>
        <p:grpSpPr>
          <a:xfrm>
            <a:off x="4300751" y="2154139"/>
            <a:ext cx="911096" cy="1569445"/>
            <a:chOff x="8333383" y="2650955"/>
            <a:chExt cx="1514639" cy="26091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47A87-DF48-414D-BB4D-8A479C7AADB6}"/>
                </a:ext>
              </a:extLst>
            </p:cNvPr>
            <p:cNvSpPr/>
            <p:nvPr/>
          </p:nvSpPr>
          <p:spPr>
            <a:xfrm>
              <a:off x="8838478" y="2650955"/>
              <a:ext cx="200025" cy="1009650"/>
            </a:xfrm>
            <a:custGeom>
              <a:avLst/>
              <a:gdLst>
                <a:gd name="connsiteX0" fmla="*/ 186584 w 200025"/>
                <a:gd name="connsiteY0" fmla="*/ 14493 h 1009650"/>
                <a:gd name="connsiteX1" fmla="*/ 27517 w 200025"/>
                <a:gd name="connsiteY1" fmla="*/ 144033 h 1009650"/>
                <a:gd name="connsiteX2" fmla="*/ 16087 w 200025"/>
                <a:gd name="connsiteY2" fmla="*/ 997473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1009650">
                  <a:moveTo>
                    <a:pt x="186584" y="14493"/>
                  </a:move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279026-B7C6-4054-AA52-C7BD096281C0}"/>
                </a:ext>
              </a:extLst>
            </p:cNvPr>
            <p:cNvSpPr/>
            <p:nvPr/>
          </p:nvSpPr>
          <p:spPr>
            <a:xfrm>
              <a:off x="9010774" y="2651161"/>
              <a:ext cx="190500" cy="1019175"/>
            </a:xfrm>
            <a:custGeom>
              <a:avLst/>
              <a:gdLst>
                <a:gd name="connsiteX0" fmla="*/ 178118 w 190500"/>
                <a:gd name="connsiteY0" fmla="*/ 1013460 h 1019175"/>
                <a:gd name="connsiteX1" fmla="*/ 170498 w 190500"/>
                <a:gd name="connsiteY1" fmla="*/ 278130 h 1019175"/>
                <a:gd name="connsiteX2" fmla="*/ 156210 w 190500"/>
                <a:gd name="connsiteY2" fmla="*/ 146685 h 1019175"/>
                <a:gd name="connsiteX3" fmla="*/ 14288 w 190500"/>
                <a:gd name="connsiteY3" fmla="*/ 14288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019175">
                  <a:moveTo>
                    <a:pt x="178118" y="1013460"/>
                  </a:moveTo>
                  <a:cubicBezTo>
                    <a:pt x="179070" y="1009650"/>
                    <a:pt x="169545" y="297180"/>
                    <a:pt x="170498" y="278130"/>
                  </a:cubicBezTo>
                  <a:cubicBezTo>
                    <a:pt x="170498" y="253365"/>
                    <a:pt x="159068" y="159068"/>
                    <a:pt x="156210" y="146685"/>
                  </a:cubicBezTo>
                  <a:cubicBezTo>
                    <a:pt x="147638" y="97155"/>
                    <a:pt x="95250" y="19050"/>
                    <a:pt x="14288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2F47D88-7162-4EBA-9D11-72E0EEA0334E}"/>
                </a:ext>
              </a:extLst>
            </p:cNvPr>
            <p:cNvSpPr/>
            <p:nvPr/>
          </p:nvSpPr>
          <p:spPr>
            <a:xfrm>
              <a:off x="8333383" y="2860903"/>
              <a:ext cx="533400" cy="847725"/>
            </a:xfrm>
            <a:custGeom>
              <a:avLst/>
              <a:gdLst>
                <a:gd name="connsiteX0" fmla="*/ 519277 w 533400"/>
                <a:gd name="connsiteY0" fmla="*/ 797050 h 847725"/>
                <a:gd name="connsiteX1" fmla="*/ 326872 w 533400"/>
                <a:gd name="connsiteY1" fmla="*/ 111250 h 847725"/>
                <a:gd name="connsiteX2" fmla="*/ 249719 w 533400"/>
                <a:gd name="connsiteY2" fmla="*/ 40765 h 847725"/>
                <a:gd name="connsiteX3" fmla="*/ 83984 w 533400"/>
                <a:gd name="connsiteY3" fmla="*/ 37908 h 847725"/>
                <a:gd name="connsiteX4" fmla="*/ 18262 w 533400"/>
                <a:gd name="connsiteY4" fmla="*/ 199833 h 847725"/>
                <a:gd name="connsiteX5" fmla="*/ 160184 w 533400"/>
                <a:gd name="connsiteY5" fmla="*/ 839913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4772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54469" y="819910"/>
                    <a:pt x="160184" y="83991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5AF661-937D-48CF-A3D2-164D70BCEC31}"/>
                </a:ext>
              </a:extLst>
            </p:cNvPr>
            <p:cNvSpPr/>
            <p:nvPr/>
          </p:nvSpPr>
          <p:spPr>
            <a:xfrm>
              <a:off x="9171747" y="3241711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5AB1F9-299A-4F85-9CDB-69009B27D68C}"/>
                </a:ext>
              </a:extLst>
            </p:cNvPr>
            <p:cNvSpPr/>
            <p:nvPr/>
          </p:nvSpPr>
          <p:spPr>
            <a:xfrm>
              <a:off x="9505122" y="3289336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BA5EA6-0DCD-4C01-9146-6B852997A4B7}"/>
                </a:ext>
              </a:extLst>
            </p:cNvPr>
            <p:cNvSpPr/>
            <p:nvPr/>
          </p:nvSpPr>
          <p:spPr>
            <a:xfrm>
              <a:off x="8547860" y="4058003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1F7B8-0FF2-4515-B496-1ED8A4F255D2}"/>
                </a:ext>
              </a:extLst>
            </p:cNvPr>
            <p:cNvSpPr/>
            <p:nvPr/>
          </p:nvSpPr>
          <p:spPr>
            <a:xfrm>
              <a:off x="8342281" y="3497934"/>
              <a:ext cx="1504950" cy="1762124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2 h 1762125"/>
                <a:gd name="connsiteX6" fmla="*/ 42702 w 1504950"/>
                <a:gd name="connsiteY6" fmla="*/ 402907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3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2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2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2"/>
                  </a:cubicBezTo>
                  <a:cubicBezTo>
                    <a:pt x="65562" y="322898"/>
                    <a:pt x="55084" y="362903"/>
                    <a:pt x="42702" y="402907"/>
                  </a:cubicBezTo>
                  <a:cubicBezTo>
                    <a:pt x="34129" y="432435"/>
                    <a:pt x="22699" y="511493"/>
                    <a:pt x="15079" y="560070"/>
                  </a:cubicBezTo>
                  <a:cubicBezTo>
                    <a:pt x="12222" y="583882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8"/>
                    <a:pt x="425607" y="1753553"/>
                    <a:pt x="469422" y="1753553"/>
                  </a:cubicBezTo>
                  <a:cubicBezTo>
                    <a:pt x="717072" y="1751647"/>
                    <a:pt x="974247" y="1757362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2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7"/>
                    <a:pt x="1481929" y="793432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1">
            <a:extLst>
              <a:ext uri="{FF2B5EF4-FFF2-40B4-BE49-F238E27FC236}">
                <a16:creationId xmlns:a16="http://schemas.microsoft.com/office/drawing/2014/main" id="{ADDC03B9-8CEC-44FD-92D4-5AB8258CEAC6}"/>
              </a:ext>
            </a:extLst>
          </p:cNvPr>
          <p:cNvGrpSpPr/>
          <p:nvPr/>
        </p:nvGrpSpPr>
        <p:grpSpPr>
          <a:xfrm>
            <a:off x="1768974" y="2619745"/>
            <a:ext cx="1068560" cy="1616876"/>
            <a:chOff x="6081713" y="3426067"/>
            <a:chExt cx="1776412" cy="26879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7A34CFB-7996-4757-8577-87861CCF479A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3E8D50-035E-4BB5-B7EF-564F02B06FA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658B32-936F-4BA8-B13B-44C69F7B9B18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8D3278-3B1B-40DE-ACBB-028DD83DF763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DEC7E9-B21C-42F6-8604-D92BE0325759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76599A-1D21-41F1-BA63-B2A9D5E7E0C7}"/>
                </a:ext>
              </a:extLst>
            </p:cNvPr>
            <p:cNvSpPr/>
            <p:nvPr/>
          </p:nvSpPr>
          <p:spPr>
            <a:xfrm>
              <a:off x="6529011" y="3493633"/>
              <a:ext cx="337968" cy="1054630"/>
            </a:xfrm>
            <a:custGeom>
              <a:avLst/>
              <a:gdLst>
                <a:gd name="connsiteX0" fmla="*/ 352188 w 361950"/>
                <a:gd name="connsiteY0" fmla="*/ 961278 h 1123950"/>
                <a:gd name="connsiteX1" fmla="*/ 343616 w 361950"/>
                <a:gd name="connsiteY1" fmla="*/ 277383 h 1123950"/>
                <a:gd name="connsiteX2" fmla="*/ 329328 w 361950"/>
                <a:gd name="connsiteY2" fmla="*/ 145938 h 1123950"/>
                <a:gd name="connsiteX3" fmla="*/ 188358 w 361950"/>
                <a:gd name="connsiteY3" fmla="*/ 14493 h 1123950"/>
                <a:gd name="connsiteX4" fmla="*/ 29291 w 361950"/>
                <a:gd name="connsiteY4" fmla="*/ 144033 h 1123950"/>
                <a:gd name="connsiteX5" fmla="*/ 15956 w 361950"/>
                <a:gd name="connsiteY5" fmla="*/ 1113678 h 1123950"/>
                <a:gd name="connsiteX0" fmla="*/ 337901 w 337968"/>
                <a:gd name="connsiteY0" fmla="*/ 946991 h 1054630"/>
                <a:gd name="connsiteX1" fmla="*/ 329329 w 337968"/>
                <a:gd name="connsiteY1" fmla="*/ 263096 h 1054630"/>
                <a:gd name="connsiteX2" fmla="*/ 315041 w 337968"/>
                <a:gd name="connsiteY2" fmla="*/ 131651 h 1054630"/>
                <a:gd name="connsiteX3" fmla="*/ 174071 w 337968"/>
                <a:gd name="connsiteY3" fmla="*/ 206 h 1054630"/>
                <a:gd name="connsiteX4" fmla="*/ 15004 w 337968"/>
                <a:gd name="connsiteY4" fmla="*/ 129746 h 1054630"/>
                <a:gd name="connsiteX5" fmla="*/ 1669 w 337968"/>
                <a:gd name="connsiteY5" fmla="*/ 1054630 h 10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968" h="1054630">
                  <a:moveTo>
                    <a:pt x="337901" y="946991"/>
                  </a:moveTo>
                  <a:cubicBezTo>
                    <a:pt x="338854" y="943181"/>
                    <a:pt x="329329" y="283099"/>
                    <a:pt x="329329" y="263096"/>
                  </a:cubicBezTo>
                  <a:cubicBezTo>
                    <a:pt x="329329" y="238331"/>
                    <a:pt x="317899" y="144033"/>
                    <a:pt x="315041" y="131651"/>
                  </a:cubicBezTo>
                  <a:cubicBezTo>
                    <a:pt x="307421" y="83073"/>
                    <a:pt x="255034" y="4968"/>
                    <a:pt x="174071" y="206"/>
                  </a:cubicBezTo>
                  <a:cubicBezTo>
                    <a:pt x="88346" y="-4557"/>
                    <a:pt x="18814" y="74501"/>
                    <a:pt x="15004" y="129746"/>
                  </a:cubicBezTo>
                  <a:cubicBezTo>
                    <a:pt x="15004" y="130698"/>
                    <a:pt x="-5951" y="500275"/>
                    <a:pt x="1669" y="105463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D02EE89-84D5-428D-96B8-266F37E9254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6DC8FF1-F0DD-4EED-911D-C515298B135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D0AE1F6-02C1-45FA-95EB-1F7E721BC3E2}"/>
                </a:ext>
              </a:extLst>
            </p:cNvPr>
            <p:cNvSpPr/>
            <p:nvPr/>
          </p:nvSpPr>
          <p:spPr>
            <a:xfrm>
              <a:off x="6854190" y="4090912"/>
              <a:ext cx="342900" cy="523875"/>
            </a:xfrm>
            <a:custGeom>
              <a:avLst/>
              <a:gdLst>
                <a:gd name="connsiteX0" fmla="*/ 14288 w 342900"/>
                <a:gd name="connsiteY0" fmla="*/ 464820 h 523875"/>
                <a:gd name="connsiteX1" fmla="*/ 14288 w 342900"/>
                <a:gd name="connsiteY1" fmla="*/ 175260 h 523875"/>
                <a:gd name="connsiteX2" fmla="*/ 175260 w 342900"/>
                <a:gd name="connsiteY2" fmla="*/ 14288 h 523875"/>
                <a:gd name="connsiteX3" fmla="*/ 175260 w 342900"/>
                <a:gd name="connsiteY3" fmla="*/ 14288 h 523875"/>
                <a:gd name="connsiteX4" fmla="*/ 336233 w 342900"/>
                <a:gd name="connsiteY4" fmla="*/ 175260 h 523875"/>
                <a:gd name="connsiteX5" fmla="*/ 336233 w 342900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523875">
                  <a:moveTo>
                    <a:pt x="14288" y="464820"/>
                  </a:move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51625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7EC7B9-D738-4FD0-AD4C-651FF78F86E2}"/>
                </a:ext>
              </a:extLst>
            </p:cNvPr>
            <p:cNvSpPr/>
            <p:nvPr/>
          </p:nvSpPr>
          <p:spPr>
            <a:xfrm>
              <a:off x="7181850" y="4095674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1CCB326-9DBE-478E-AFC3-19A7B325B9B7}"/>
                </a:ext>
              </a:extLst>
            </p:cNvPr>
            <p:cNvSpPr/>
            <p:nvPr/>
          </p:nvSpPr>
          <p:spPr>
            <a:xfrm>
              <a:off x="7515225" y="4143299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27019ED-28CA-4385-BFB3-25E69A2D1980}"/>
                </a:ext>
              </a:extLst>
            </p:cNvPr>
            <p:cNvSpPr/>
            <p:nvPr/>
          </p:nvSpPr>
          <p:spPr>
            <a:xfrm>
              <a:off x="6557963" y="4911967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7288004-5CAA-4688-8738-E20C291F5377}"/>
                </a:ext>
              </a:extLst>
            </p:cNvPr>
            <p:cNvSpPr/>
            <p:nvPr/>
          </p:nvSpPr>
          <p:spPr>
            <a:xfrm>
              <a:off x="6352383" y="4351896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3 h 1762125"/>
                <a:gd name="connsiteX6" fmla="*/ 42702 w 1504950"/>
                <a:gd name="connsiteY6" fmla="*/ 402908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2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3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3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3"/>
                  </a:cubicBezTo>
                  <a:cubicBezTo>
                    <a:pt x="65562" y="322898"/>
                    <a:pt x="55084" y="362903"/>
                    <a:pt x="42702" y="402908"/>
                  </a:cubicBezTo>
                  <a:cubicBezTo>
                    <a:pt x="34129" y="432435"/>
                    <a:pt x="22699" y="511492"/>
                    <a:pt x="15079" y="560070"/>
                  </a:cubicBezTo>
                  <a:cubicBezTo>
                    <a:pt x="12222" y="583883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7"/>
                    <a:pt x="425607" y="1753552"/>
                    <a:pt x="469422" y="1753552"/>
                  </a:cubicBezTo>
                  <a:cubicBezTo>
                    <a:pt x="717072" y="1751648"/>
                    <a:pt x="974247" y="1757363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3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8"/>
                    <a:pt x="1481929" y="793433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73">
            <a:extLst>
              <a:ext uri="{FF2B5EF4-FFF2-40B4-BE49-F238E27FC236}">
                <a16:creationId xmlns:a16="http://schemas.microsoft.com/office/drawing/2014/main" id="{7D8DDCBD-DCC5-43FC-A5E0-7F49E86DA9B5}"/>
              </a:ext>
            </a:extLst>
          </p:cNvPr>
          <p:cNvGrpSpPr/>
          <p:nvPr/>
        </p:nvGrpSpPr>
        <p:grpSpPr>
          <a:xfrm>
            <a:off x="9229062" y="1243822"/>
            <a:ext cx="1065695" cy="1575624"/>
            <a:chOff x="5210175" y="2119312"/>
            <a:chExt cx="1771650" cy="261937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E16378C-FE3A-435D-A009-3DE62042BC5B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507931C-8481-4E14-9B3B-EE2D6AD34CC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CF796EA-F4D1-48EF-8029-97F028CC7A6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1C0134-A870-4654-9A85-A7C0617BEA1F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85E7-B301-4735-ADAC-31C5024705CC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0F06ED-0D0D-403F-9471-C0671028D204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7B2011-8C63-4FFF-B0C0-B695A501B4A3}"/>
                </a:ext>
              </a:extLst>
            </p:cNvPr>
            <p:cNvSpPr/>
            <p:nvPr/>
          </p:nvSpPr>
          <p:spPr>
            <a:xfrm>
              <a:off x="5672138" y="3526154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84507DB-DA30-44EC-AA39-2C530A6E5B74}"/>
                </a:ext>
              </a:extLst>
            </p:cNvPr>
            <p:cNvSpPr/>
            <p:nvPr/>
          </p:nvSpPr>
          <p:spPr>
            <a:xfrm>
              <a:off x="5466558" y="2539892"/>
              <a:ext cx="1495425" cy="2190750"/>
            </a:xfrm>
            <a:custGeom>
              <a:avLst/>
              <a:gdLst>
                <a:gd name="connsiteX0" fmla="*/ 623727 w 1495425"/>
                <a:gd name="connsiteY0" fmla="*/ 1020553 h 2190750"/>
                <a:gd name="connsiteX1" fmla="*/ 668494 w 1495425"/>
                <a:gd name="connsiteY1" fmla="*/ 997693 h 2190750"/>
                <a:gd name="connsiteX2" fmla="*/ 758029 w 1495425"/>
                <a:gd name="connsiteY2" fmla="*/ 961498 h 2190750"/>
                <a:gd name="connsiteX3" fmla="*/ 862804 w 1495425"/>
                <a:gd name="connsiteY3" fmla="*/ 694798 h 2190750"/>
                <a:gd name="connsiteX4" fmla="*/ 237012 w 1495425"/>
                <a:gd name="connsiteY4" fmla="*/ 612883 h 2190750"/>
                <a:gd name="connsiteX5" fmla="*/ 77944 w 1495425"/>
                <a:gd name="connsiteY5" fmla="*/ 709085 h 2190750"/>
                <a:gd name="connsiteX6" fmla="*/ 42702 w 1495425"/>
                <a:gd name="connsiteY6" fmla="*/ 829100 h 2190750"/>
                <a:gd name="connsiteX7" fmla="*/ 15079 w 1495425"/>
                <a:gd name="connsiteY7" fmla="*/ 986263 h 2190750"/>
                <a:gd name="connsiteX8" fmla="*/ 31272 w 1495425"/>
                <a:gd name="connsiteY8" fmla="*/ 1053890 h 2190750"/>
                <a:gd name="connsiteX9" fmla="*/ 299877 w 1495425"/>
                <a:gd name="connsiteY9" fmla="*/ 1476800 h 2190750"/>
                <a:gd name="connsiteX10" fmla="*/ 385602 w 1495425"/>
                <a:gd name="connsiteY10" fmla="*/ 1559668 h 2190750"/>
                <a:gd name="connsiteX11" fmla="*/ 406557 w 1495425"/>
                <a:gd name="connsiteY11" fmla="*/ 1607293 h 2190750"/>
                <a:gd name="connsiteX12" fmla="*/ 415129 w 1495425"/>
                <a:gd name="connsiteY12" fmla="*/ 2129263 h 2190750"/>
                <a:gd name="connsiteX13" fmla="*/ 469422 w 1495425"/>
                <a:gd name="connsiteY13" fmla="*/ 2179745 h 2190750"/>
                <a:gd name="connsiteX14" fmla="*/ 1221897 w 1495425"/>
                <a:gd name="connsiteY14" fmla="*/ 2181650 h 2190750"/>
                <a:gd name="connsiteX15" fmla="*/ 1268569 w 1495425"/>
                <a:gd name="connsiteY15" fmla="*/ 2134978 h 2190750"/>
                <a:gd name="connsiteX16" fmla="*/ 1259997 w 1495425"/>
                <a:gd name="connsiteY16" fmla="*/ 1587290 h 2190750"/>
                <a:gd name="connsiteX17" fmla="*/ 1290477 w 1495425"/>
                <a:gd name="connsiteY17" fmla="*/ 1532998 h 2190750"/>
                <a:gd name="connsiteX18" fmla="*/ 1466689 w 1495425"/>
                <a:gd name="connsiteY18" fmla="*/ 1302493 h 2190750"/>
                <a:gd name="connsiteX19" fmla="*/ 1481929 w 1495425"/>
                <a:gd name="connsiteY19" fmla="*/ 1219625 h 2190750"/>
                <a:gd name="connsiteX20" fmla="*/ 1478119 w 1495425"/>
                <a:gd name="connsiteY20" fmla="*/ 139490 h 2190750"/>
                <a:gd name="connsiteX21" fmla="*/ 1416207 w 1495425"/>
                <a:gd name="connsiteY21" fmla="*/ 34715 h 2190750"/>
                <a:gd name="connsiteX22" fmla="*/ 1286667 w 1495425"/>
                <a:gd name="connsiteY22" fmla="*/ 31858 h 2190750"/>
                <a:gd name="connsiteX23" fmla="*/ 1244757 w 1495425"/>
                <a:gd name="connsiteY23" fmla="*/ 77578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5425" h="2190750">
                  <a:moveTo>
                    <a:pt x="623727" y="1020553"/>
                  </a:moveTo>
                  <a:cubicBezTo>
                    <a:pt x="636109" y="1008170"/>
                    <a:pt x="651349" y="1001503"/>
                    <a:pt x="668494" y="997693"/>
                  </a:cubicBezTo>
                  <a:cubicBezTo>
                    <a:pt x="700879" y="991025"/>
                    <a:pt x="731359" y="979595"/>
                    <a:pt x="758029" y="961498"/>
                  </a:cubicBezTo>
                  <a:cubicBezTo>
                    <a:pt x="834229" y="910063"/>
                    <a:pt x="859947" y="788143"/>
                    <a:pt x="862804" y="694798"/>
                  </a:cubicBezTo>
                  <a:cubicBezTo>
                    <a:pt x="863757" y="678605"/>
                    <a:pt x="321784" y="616693"/>
                    <a:pt x="237012" y="612883"/>
                  </a:cubicBezTo>
                  <a:cubicBezTo>
                    <a:pt x="166527" y="609073"/>
                    <a:pt x="98899" y="643363"/>
                    <a:pt x="77944" y="709085"/>
                  </a:cubicBezTo>
                  <a:cubicBezTo>
                    <a:pt x="65562" y="749090"/>
                    <a:pt x="55084" y="789095"/>
                    <a:pt x="42702" y="829100"/>
                  </a:cubicBezTo>
                  <a:cubicBezTo>
                    <a:pt x="34129" y="858628"/>
                    <a:pt x="22699" y="937685"/>
                    <a:pt x="15079" y="986263"/>
                  </a:cubicBezTo>
                  <a:cubicBezTo>
                    <a:pt x="12222" y="1010075"/>
                    <a:pt x="16984" y="1033888"/>
                    <a:pt x="31272" y="1053890"/>
                  </a:cubicBezTo>
                  <a:cubicBezTo>
                    <a:pt x="89374" y="1138663"/>
                    <a:pt x="240822" y="1380598"/>
                    <a:pt x="299877" y="1476800"/>
                  </a:cubicBezTo>
                  <a:cubicBezTo>
                    <a:pt x="311307" y="1495850"/>
                    <a:pt x="365599" y="1547285"/>
                    <a:pt x="385602" y="1559668"/>
                  </a:cubicBezTo>
                  <a:cubicBezTo>
                    <a:pt x="396079" y="1566335"/>
                    <a:pt x="406557" y="1587290"/>
                    <a:pt x="406557" y="1607293"/>
                  </a:cubicBezTo>
                  <a:cubicBezTo>
                    <a:pt x="401794" y="1778743"/>
                    <a:pt x="407509" y="1956860"/>
                    <a:pt x="415129" y="2129263"/>
                  </a:cubicBezTo>
                  <a:cubicBezTo>
                    <a:pt x="417034" y="2170220"/>
                    <a:pt x="425607" y="2179745"/>
                    <a:pt x="469422" y="2179745"/>
                  </a:cubicBezTo>
                  <a:cubicBezTo>
                    <a:pt x="717072" y="2177840"/>
                    <a:pt x="974247" y="2183555"/>
                    <a:pt x="1221897" y="2181650"/>
                  </a:cubicBezTo>
                  <a:cubicBezTo>
                    <a:pt x="1263807" y="2181650"/>
                    <a:pt x="1268569" y="2175935"/>
                    <a:pt x="1268569" y="2134978"/>
                  </a:cubicBezTo>
                  <a:cubicBezTo>
                    <a:pt x="1266664" y="1954955"/>
                    <a:pt x="1258092" y="1768265"/>
                    <a:pt x="1259997" y="1587290"/>
                  </a:cubicBezTo>
                  <a:cubicBezTo>
                    <a:pt x="1259997" y="1561573"/>
                    <a:pt x="1268569" y="1547285"/>
                    <a:pt x="1290477" y="1532998"/>
                  </a:cubicBezTo>
                  <a:cubicBezTo>
                    <a:pt x="1378107" y="1473943"/>
                    <a:pt x="1434304" y="1403458"/>
                    <a:pt x="1466689" y="1302493"/>
                  </a:cubicBezTo>
                  <a:cubicBezTo>
                    <a:pt x="1475262" y="1274870"/>
                    <a:pt x="1480977" y="1248200"/>
                    <a:pt x="1481929" y="1219625"/>
                  </a:cubicBezTo>
                  <a:cubicBezTo>
                    <a:pt x="1490502" y="968165"/>
                    <a:pt x="1478119" y="139490"/>
                    <a:pt x="1478119" y="139490"/>
                  </a:cubicBezTo>
                  <a:cubicBezTo>
                    <a:pt x="1478119" y="90913"/>
                    <a:pt x="1455259" y="54718"/>
                    <a:pt x="1416207" y="34715"/>
                  </a:cubicBezTo>
                  <a:cubicBezTo>
                    <a:pt x="1379059" y="14713"/>
                    <a:pt x="1323814" y="2330"/>
                    <a:pt x="1286667" y="31858"/>
                  </a:cubicBezTo>
                  <a:cubicBezTo>
                    <a:pt x="1273332" y="42335"/>
                    <a:pt x="1263807" y="50908"/>
                    <a:pt x="1244757" y="77578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0919DA-C095-4F2A-A42D-2B12B44DED77}"/>
                </a:ext>
              </a:extLst>
            </p:cNvPr>
            <p:cNvSpPr/>
            <p:nvPr/>
          </p:nvSpPr>
          <p:spPr>
            <a:xfrm>
              <a:off x="5738813" y="2238693"/>
              <a:ext cx="333375" cy="923925"/>
            </a:xfrm>
            <a:custGeom>
              <a:avLst/>
              <a:gdLst>
                <a:gd name="connsiteX0" fmla="*/ 321945 w 333375"/>
                <a:gd name="connsiteY0" fmla="*/ 102551 h 923925"/>
                <a:gd name="connsiteX1" fmla="*/ 278130 w 333375"/>
                <a:gd name="connsiteY1" fmla="*/ 61594 h 923925"/>
                <a:gd name="connsiteX2" fmla="*/ 112395 w 333375"/>
                <a:gd name="connsiteY2" fmla="*/ 24446 h 923925"/>
                <a:gd name="connsiteX3" fmla="*/ 14288 w 333375"/>
                <a:gd name="connsiteY3" fmla="*/ 168274 h 923925"/>
                <a:gd name="connsiteX4" fmla="*/ 14288 w 333375"/>
                <a:gd name="connsiteY4" fmla="*/ 917891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923925">
                  <a:moveTo>
                    <a:pt x="321945" y="102551"/>
                  </a:moveTo>
                  <a:cubicBezTo>
                    <a:pt x="309563" y="87311"/>
                    <a:pt x="290513" y="73976"/>
                    <a:pt x="278130" y="61594"/>
                  </a:cubicBezTo>
                  <a:cubicBezTo>
                    <a:pt x="236220" y="18731"/>
                    <a:pt x="164783" y="1586"/>
                    <a:pt x="112395" y="24446"/>
                  </a:cubicBezTo>
                  <a:cubicBezTo>
                    <a:pt x="50482" y="50164"/>
                    <a:pt x="14288" y="102551"/>
                    <a:pt x="14288" y="168274"/>
                  </a:cubicBezTo>
                  <a:cubicBezTo>
                    <a:pt x="14288" y="470216"/>
                    <a:pt x="14288" y="615949"/>
                    <a:pt x="14288" y="917891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C5DF171-85C8-4246-93D9-A11F99AB4ABE}"/>
                </a:ext>
              </a:extLst>
            </p:cNvPr>
            <p:cNvSpPr/>
            <p:nvPr/>
          </p:nvSpPr>
          <p:spPr>
            <a:xfrm>
              <a:off x="6053138" y="2140069"/>
              <a:ext cx="342900" cy="1009650"/>
            </a:xfrm>
            <a:custGeom>
              <a:avLst/>
              <a:gdLst>
                <a:gd name="connsiteX0" fmla="*/ 337185 w 342900"/>
                <a:gd name="connsiteY0" fmla="*/ 997466 h 1009650"/>
                <a:gd name="connsiteX1" fmla="*/ 325755 w 342900"/>
                <a:gd name="connsiteY1" fmla="*/ 146883 h 1009650"/>
                <a:gd name="connsiteX2" fmla="*/ 183833 w 342900"/>
                <a:gd name="connsiteY2" fmla="*/ 14486 h 1009650"/>
                <a:gd name="connsiteX3" fmla="*/ 14288 w 342900"/>
                <a:gd name="connsiteY3" fmla="*/ 135453 h 1009650"/>
                <a:gd name="connsiteX4" fmla="*/ 14288 w 342900"/>
                <a:gd name="connsiteY4" fmla="*/ 996514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009650">
                  <a:moveTo>
                    <a:pt x="337185" y="997466"/>
                  </a:moveTo>
                  <a:cubicBezTo>
                    <a:pt x="337185" y="770771"/>
                    <a:pt x="328613" y="167838"/>
                    <a:pt x="325755" y="146883"/>
                  </a:cubicBezTo>
                  <a:cubicBezTo>
                    <a:pt x="317183" y="70683"/>
                    <a:pt x="249555" y="18296"/>
                    <a:pt x="183833" y="14486"/>
                  </a:cubicBezTo>
                  <a:cubicBezTo>
                    <a:pt x="101917" y="10676"/>
                    <a:pt x="24765" y="62111"/>
                    <a:pt x="14288" y="135453"/>
                  </a:cubicBezTo>
                  <a:cubicBezTo>
                    <a:pt x="14288" y="137358"/>
                    <a:pt x="14288" y="751721"/>
                    <a:pt x="14288" y="996514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B4C4D5E-F3F7-4729-9338-DC15631812D7}"/>
                </a:ext>
              </a:extLst>
            </p:cNvPr>
            <p:cNvSpPr/>
            <p:nvPr/>
          </p:nvSpPr>
          <p:spPr>
            <a:xfrm>
              <a:off x="6376035" y="2281520"/>
              <a:ext cx="342900" cy="876300"/>
            </a:xfrm>
            <a:custGeom>
              <a:avLst/>
              <a:gdLst>
                <a:gd name="connsiteX0" fmla="*/ 14288 w 342900"/>
                <a:gd name="connsiteY0" fmla="*/ 97824 h 876300"/>
                <a:gd name="connsiteX1" fmla="*/ 64770 w 342900"/>
                <a:gd name="connsiteY1" fmla="*/ 53057 h 876300"/>
                <a:gd name="connsiteX2" fmla="*/ 227648 w 342900"/>
                <a:gd name="connsiteY2" fmla="*/ 27339 h 876300"/>
                <a:gd name="connsiteX3" fmla="*/ 329565 w 342900"/>
                <a:gd name="connsiteY3" fmla="*/ 176882 h 876300"/>
                <a:gd name="connsiteX4" fmla="*/ 329565 w 342900"/>
                <a:gd name="connsiteY4" fmla="*/ 274989 h 876300"/>
                <a:gd name="connsiteX5" fmla="*/ 337185 w 342900"/>
                <a:gd name="connsiteY5" fmla="*/ 862682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876300">
                  <a:moveTo>
                    <a:pt x="14288" y="97824"/>
                  </a:moveTo>
                  <a:cubicBezTo>
                    <a:pt x="38100" y="74012"/>
                    <a:pt x="52388" y="65439"/>
                    <a:pt x="64770" y="53057"/>
                  </a:cubicBezTo>
                  <a:cubicBezTo>
                    <a:pt x="111443" y="9242"/>
                    <a:pt x="167640" y="5432"/>
                    <a:pt x="227648" y="27339"/>
                  </a:cubicBezTo>
                  <a:cubicBezTo>
                    <a:pt x="298132" y="54009"/>
                    <a:pt x="329565" y="111159"/>
                    <a:pt x="329565" y="176882"/>
                  </a:cubicBezTo>
                  <a:cubicBezTo>
                    <a:pt x="329565" y="209267"/>
                    <a:pt x="329565" y="242604"/>
                    <a:pt x="329565" y="274989"/>
                  </a:cubicBezTo>
                  <a:cubicBezTo>
                    <a:pt x="329565" y="283562"/>
                    <a:pt x="337185" y="731237"/>
                    <a:pt x="337185" y="862682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1714CBC2-B9DC-40F0-BD38-1475FABAFF31}"/>
              </a:ext>
            </a:extLst>
          </p:cNvPr>
          <p:cNvSpPr/>
          <p:nvPr/>
        </p:nvSpPr>
        <p:spPr>
          <a:xfrm>
            <a:off x="6243175" y="3709753"/>
            <a:ext cx="2507688" cy="47285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0987C01A-4CEE-4124-98DB-82BFF3854B59}"/>
              </a:ext>
            </a:extLst>
          </p:cNvPr>
          <p:cNvSpPr/>
          <p:nvPr/>
        </p:nvSpPr>
        <p:spPr>
          <a:xfrm>
            <a:off x="8750862" y="3231054"/>
            <a:ext cx="2507688" cy="472852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2AE78FF-803D-4463-8871-6B2A530B665F}"/>
              </a:ext>
            </a:extLst>
          </p:cNvPr>
          <p:cNvSpPr/>
          <p:nvPr/>
        </p:nvSpPr>
        <p:spPr>
          <a:xfrm>
            <a:off x="1238250" y="4670648"/>
            <a:ext cx="2507688" cy="47285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0B7D959-62CD-4232-8AFB-8AB633328D66}"/>
              </a:ext>
            </a:extLst>
          </p:cNvPr>
          <p:cNvSpPr/>
          <p:nvPr/>
        </p:nvSpPr>
        <p:spPr>
          <a:xfrm>
            <a:off x="3735487" y="4188452"/>
            <a:ext cx="2507688" cy="47285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5E8AF65-F94F-5FC0-0A38-95AB31FBE0C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F7085290-4892-128E-8744-0A286AD5D02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26" name="Picture 1">
              <a:extLst>
                <a:ext uri="{FF2B5EF4-FFF2-40B4-BE49-F238E27FC236}">
                  <a16:creationId xmlns:a16="http://schemas.microsoft.com/office/drawing/2014/main" id="{DE1B42EB-4A45-4808-F38C-A54E39D7C88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362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Děkuji za pozornost!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3" y="1884786"/>
            <a:ext cx="3536926" cy="19958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9" y="1884786"/>
            <a:ext cx="3471021" cy="19958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20" y="1884786"/>
            <a:ext cx="3544606" cy="19958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55" y="4287062"/>
            <a:ext cx="3165088" cy="2255214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0774B39B-B6D5-C9BF-D0F4-48641F3018E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0B9EC3AD-CAEC-778A-F5B0-FBC1A96DDA8D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6F682D35-6B03-7EF1-F0FE-F250673D5C10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4698C76-08A7-4B04-BDD1-32731BBA4715}"/>
              </a:ext>
            </a:extLst>
          </p:cNvPr>
          <p:cNvGrpSpPr/>
          <p:nvPr/>
        </p:nvGrpSpPr>
        <p:grpSpPr>
          <a:xfrm>
            <a:off x="2008635" y="4201793"/>
            <a:ext cx="8213350" cy="2167833"/>
            <a:chOff x="3960971" y="2777942"/>
            <a:chExt cx="4267200" cy="131066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E1E110-0525-4759-87AD-4D8068E694F6}"/>
                </a:ext>
              </a:extLst>
            </p:cNvPr>
            <p:cNvSpPr/>
            <p:nvPr/>
          </p:nvSpPr>
          <p:spPr>
            <a:xfrm>
              <a:off x="4033932" y="3469638"/>
              <a:ext cx="4104504" cy="543410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  <a:gd name="connsiteX0" fmla="*/ 3874770 w 4077652"/>
                <a:gd name="connsiteY0" fmla="*/ 165396 h 731180"/>
                <a:gd name="connsiteX1" fmla="*/ 2042160 w 4077652"/>
                <a:gd name="connsiteY1" fmla="*/ 397806 h 731180"/>
                <a:gd name="connsiteX2" fmla="*/ 2042160 w 4077652"/>
                <a:gd name="connsiteY2" fmla="*/ 392091 h 731180"/>
                <a:gd name="connsiteX3" fmla="*/ 203835 w 4077652"/>
                <a:gd name="connsiteY3" fmla="*/ 156824 h 731180"/>
                <a:gd name="connsiteX4" fmla="*/ 0 w 4077652"/>
                <a:gd name="connsiteY4" fmla="*/ 682604 h 731180"/>
                <a:gd name="connsiteX5" fmla="*/ 1772602 w 4077652"/>
                <a:gd name="connsiteY5" fmla="*/ 454004 h 731180"/>
                <a:gd name="connsiteX6" fmla="*/ 2036445 w 4077652"/>
                <a:gd name="connsiteY6" fmla="*/ 722609 h 731180"/>
                <a:gd name="connsiteX7" fmla="*/ 2036445 w 4077652"/>
                <a:gd name="connsiteY7" fmla="*/ 731181 h 731180"/>
                <a:gd name="connsiteX8" fmla="*/ 2305050 w 4077652"/>
                <a:gd name="connsiteY8" fmla="*/ 462576 h 731180"/>
                <a:gd name="connsiteX9" fmla="*/ 4077652 w 4077652"/>
                <a:gd name="connsiteY9" fmla="*/ 691176 h 731180"/>
                <a:gd name="connsiteX10" fmla="*/ 3874770 w 4077652"/>
                <a:gd name="connsiteY10" fmla="*/ 165396 h 731180"/>
                <a:gd name="connsiteX0" fmla="*/ 3874770 w 4077652"/>
                <a:gd name="connsiteY0" fmla="*/ 153654 h 719439"/>
                <a:gd name="connsiteX1" fmla="*/ 2042160 w 4077652"/>
                <a:gd name="connsiteY1" fmla="*/ 386064 h 719439"/>
                <a:gd name="connsiteX2" fmla="*/ 2042160 w 4077652"/>
                <a:gd name="connsiteY2" fmla="*/ 380349 h 719439"/>
                <a:gd name="connsiteX3" fmla="*/ 203835 w 4077652"/>
                <a:gd name="connsiteY3" fmla="*/ 145082 h 719439"/>
                <a:gd name="connsiteX4" fmla="*/ 0 w 4077652"/>
                <a:gd name="connsiteY4" fmla="*/ 670862 h 719439"/>
                <a:gd name="connsiteX5" fmla="*/ 1772602 w 4077652"/>
                <a:gd name="connsiteY5" fmla="*/ 442262 h 719439"/>
                <a:gd name="connsiteX6" fmla="*/ 2036445 w 4077652"/>
                <a:gd name="connsiteY6" fmla="*/ 710867 h 719439"/>
                <a:gd name="connsiteX7" fmla="*/ 2036445 w 4077652"/>
                <a:gd name="connsiteY7" fmla="*/ 719439 h 719439"/>
                <a:gd name="connsiteX8" fmla="*/ 2305050 w 4077652"/>
                <a:gd name="connsiteY8" fmla="*/ 450834 h 719439"/>
                <a:gd name="connsiteX9" fmla="*/ 4077652 w 4077652"/>
                <a:gd name="connsiteY9" fmla="*/ 679434 h 719439"/>
                <a:gd name="connsiteX10" fmla="*/ 3874770 w 4077652"/>
                <a:gd name="connsiteY10" fmla="*/ 153654 h 719439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139748 h 705533"/>
                <a:gd name="connsiteX1" fmla="*/ 2064925 w 4100417"/>
                <a:gd name="connsiteY1" fmla="*/ 372158 h 705533"/>
                <a:gd name="connsiteX2" fmla="*/ 2064925 w 4100417"/>
                <a:gd name="connsiteY2" fmla="*/ 366443 h 705533"/>
                <a:gd name="connsiteX3" fmla="*/ 226600 w 4100417"/>
                <a:gd name="connsiteY3" fmla="*/ 131176 h 705533"/>
                <a:gd name="connsiteX4" fmla="*/ 22765 w 4100417"/>
                <a:gd name="connsiteY4" fmla="*/ 656956 h 705533"/>
                <a:gd name="connsiteX5" fmla="*/ 1795367 w 4100417"/>
                <a:gd name="connsiteY5" fmla="*/ 428356 h 705533"/>
                <a:gd name="connsiteX6" fmla="*/ 2059210 w 4100417"/>
                <a:gd name="connsiteY6" fmla="*/ 696961 h 705533"/>
                <a:gd name="connsiteX7" fmla="*/ 2059210 w 4100417"/>
                <a:gd name="connsiteY7" fmla="*/ 705533 h 705533"/>
                <a:gd name="connsiteX8" fmla="*/ 2327815 w 4100417"/>
                <a:gd name="connsiteY8" fmla="*/ 436928 h 705533"/>
                <a:gd name="connsiteX9" fmla="*/ 4100417 w 4100417"/>
                <a:gd name="connsiteY9" fmla="*/ 665528 h 705533"/>
                <a:gd name="connsiteX10" fmla="*/ 3897535 w 4100417"/>
                <a:gd name="connsiteY10" fmla="*/ 139748 h 705533"/>
                <a:gd name="connsiteX0" fmla="*/ 3897535 w 4100417"/>
                <a:gd name="connsiteY0" fmla="*/ 254978 h 820763"/>
                <a:gd name="connsiteX1" fmla="*/ 2064925 w 4100417"/>
                <a:gd name="connsiteY1" fmla="*/ 487388 h 820763"/>
                <a:gd name="connsiteX2" fmla="*/ 2064925 w 4100417"/>
                <a:gd name="connsiteY2" fmla="*/ 309195 h 820763"/>
                <a:gd name="connsiteX3" fmla="*/ 226600 w 4100417"/>
                <a:gd name="connsiteY3" fmla="*/ 246406 h 820763"/>
                <a:gd name="connsiteX4" fmla="*/ 22765 w 4100417"/>
                <a:gd name="connsiteY4" fmla="*/ 772186 h 820763"/>
                <a:gd name="connsiteX5" fmla="*/ 1795367 w 4100417"/>
                <a:gd name="connsiteY5" fmla="*/ 543586 h 820763"/>
                <a:gd name="connsiteX6" fmla="*/ 2059210 w 4100417"/>
                <a:gd name="connsiteY6" fmla="*/ 812191 h 820763"/>
                <a:gd name="connsiteX7" fmla="*/ 2059210 w 4100417"/>
                <a:gd name="connsiteY7" fmla="*/ 820763 h 820763"/>
                <a:gd name="connsiteX8" fmla="*/ 2327815 w 4100417"/>
                <a:gd name="connsiteY8" fmla="*/ 552158 h 820763"/>
                <a:gd name="connsiteX9" fmla="*/ 4100417 w 4100417"/>
                <a:gd name="connsiteY9" fmla="*/ 780758 h 820763"/>
                <a:gd name="connsiteX10" fmla="*/ 3897535 w 4100417"/>
                <a:gd name="connsiteY10" fmla="*/ 254978 h 820763"/>
                <a:gd name="connsiteX0" fmla="*/ 3897535 w 4100417"/>
                <a:gd name="connsiteY0" fmla="*/ 254978 h 820763"/>
                <a:gd name="connsiteX1" fmla="*/ 2064925 w 4100417"/>
                <a:gd name="connsiteY1" fmla="*/ 487388 h 820763"/>
                <a:gd name="connsiteX2" fmla="*/ 2064925 w 4100417"/>
                <a:gd name="connsiteY2" fmla="*/ 309195 h 820763"/>
                <a:gd name="connsiteX3" fmla="*/ 226600 w 4100417"/>
                <a:gd name="connsiteY3" fmla="*/ 246406 h 820763"/>
                <a:gd name="connsiteX4" fmla="*/ 22765 w 4100417"/>
                <a:gd name="connsiteY4" fmla="*/ 772186 h 820763"/>
                <a:gd name="connsiteX5" fmla="*/ 1795367 w 4100417"/>
                <a:gd name="connsiteY5" fmla="*/ 543586 h 820763"/>
                <a:gd name="connsiteX6" fmla="*/ 2059210 w 4100417"/>
                <a:gd name="connsiteY6" fmla="*/ 812191 h 820763"/>
                <a:gd name="connsiteX7" fmla="*/ 2059210 w 4100417"/>
                <a:gd name="connsiteY7" fmla="*/ 820763 h 820763"/>
                <a:gd name="connsiteX8" fmla="*/ 2327815 w 4100417"/>
                <a:gd name="connsiteY8" fmla="*/ 552158 h 820763"/>
                <a:gd name="connsiteX9" fmla="*/ 4100417 w 4100417"/>
                <a:gd name="connsiteY9" fmla="*/ 780758 h 820763"/>
                <a:gd name="connsiteX10" fmla="*/ 3897535 w 4100417"/>
                <a:gd name="connsiteY10" fmla="*/ 254978 h 820763"/>
                <a:gd name="connsiteX0" fmla="*/ 3897535 w 4100417"/>
                <a:gd name="connsiteY0" fmla="*/ 148746 h 714531"/>
                <a:gd name="connsiteX1" fmla="*/ 2064925 w 4100417"/>
                <a:gd name="connsiteY1" fmla="*/ 381156 h 714531"/>
                <a:gd name="connsiteX2" fmla="*/ 2064925 w 4100417"/>
                <a:gd name="connsiteY2" fmla="*/ 390440 h 714531"/>
                <a:gd name="connsiteX3" fmla="*/ 226600 w 4100417"/>
                <a:gd name="connsiteY3" fmla="*/ 140174 h 714531"/>
                <a:gd name="connsiteX4" fmla="*/ 22765 w 4100417"/>
                <a:gd name="connsiteY4" fmla="*/ 665954 h 714531"/>
                <a:gd name="connsiteX5" fmla="*/ 1795367 w 4100417"/>
                <a:gd name="connsiteY5" fmla="*/ 437354 h 714531"/>
                <a:gd name="connsiteX6" fmla="*/ 2059210 w 4100417"/>
                <a:gd name="connsiteY6" fmla="*/ 705959 h 714531"/>
                <a:gd name="connsiteX7" fmla="*/ 2059210 w 4100417"/>
                <a:gd name="connsiteY7" fmla="*/ 714531 h 714531"/>
                <a:gd name="connsiteX8" fmla="*/ 2327815 w 4100417"/>
                <a:gd name="connsiteY8" fmla="*/ 445926 h 714531"/>
                <a:gd name="connsiteX9" fmla="*/ 4100417 w 4100417"/>
                <a:gd name="connsiteY9" fmla="*/ 674526 h 714531"/>
                <a:gd name="connsiteX10" fmla="*/ 3897535 w 4100417"/>
                <a:gd name="connsiteY10" fmla="*/ 148746 h 714531"/>
                <a:gd name="connsiteX0" fmla="*/ 3897535 w 4100417"/>
                <a:gd name="connsiteY0" fmla="*/ 148746 h 714531"/>
                <a:gd name="connsiteX1" fmla="*/ 2064925 w 4100417"/>
                <a:gd name="connsiteY1" fmla="*/ 381156 h 714531"/>
                <a:gd name="connsiteX2" fmla="*/ 2064925 w 4100417"/>
                <a:gd name="connsiteY2" fmla="*/ 382941 h 714531"/>
                <a:gd name="connsiteX3" fmla="*/ 226600 w 4100417"/>
                <a:gd name="connsiteY3" fmla="*/ 140174 h 714531"/>
                <a:gd name="connsiteX4" fmla="*/ 22765 w 4100417"/>
                <a:gd name="connsiteY4" fmla="*/ 665954 h 714531"/>
                <a:gd name="connsiteX5" fmla="*/ 1795367 w 4100417"/>
                <a:gd name="connsiteY5" fmla="*/ 437354 h 714531"/>
                <a:gd name="connsiteX6" fmla="*/ 2059210 w 4100417"/>
                <a:gd name="connsiteY6" fmla="*/ 705959 h 714531"/>
                <a:gd name="connsiteX7" fmla="*/ 2059210 w 4100417"/>
                <a:gd name="connsiteY7" fmla="*/ 714531 h 714531"/>
                <a:gd name="connsiteX8" fmla="*/ 2327815 w 4100417"/>
                <a:gd name="connsiteY8" fmla="*/ 445926 h 714531"/>
                <a:gd name="connsiteX9" fmla="*/ 4100417 w 4100417"/>
                <a:gd name="connsiteY9" fmla="*/ 674526 h 714531"/>
                <a:gd name="connsiteX10" fmla="*/ 3897535 w 4100417"/>
                <a:gd name="connsiteY10" fmla="*/ 148746 h 714531"/>
                <a:gd name="connsiteX0" fmla="*/ 3976713 w 4100417"/>
                <a:gd name="connsiteY0" fmla="*/ 156842 h 707629"/>
                <a:gd name="connsiteX1" fmla="*/ 2064925 w 4100417"/>
                <a:gd name="connsiteY1" fmla="*/ 374254 h 707629"/>
                <a:gd name="connsiteX2" fmla="*/ 2064925 w 4100417"/>
                <a:gd name="connsiteY2" fmla="*/ 376039 h 707629"/>
                <a:gd name="connsiteX3" fmla="*/ 226600 w 4100417"/>
                <a:gd name="connsiteY3" fmla="*/ 133272 h 707629"/>
                <a:gd name="connsiteX4" fmla="*/ 22765 w 4100417"/>
                <a:gd name="connsiteY4" fmla="*/ 659052 h 707629"/>
                <a:gd name="connsiteX5" fmla="*/ 1795367 w 4100417"/>
                <a:gd name="connsiteY5" fmla="*/ 430452 h 707629"/>
                <a:gd name="connsiteX6" fmla="*/ 2059210 w 4100417"/>
                <a:gd name="connsiteY6" fmla="*/ 699057 h 707629"/>
                <a:gd name="connsiteX7" fmla="*/ 2059210 w 4100417"/>
                <a:gd name="connsiteY7" fmla="*/ 707629 h 707629"/>
                <a:gd name="connsiteX8" fmla="*/ 2327815 w 4100417"/>
                <a:gd name="connsiteY8" fmla="*/ 439024 h 707629"/>
                <a:gd name="connsiteX9" fmla="*/ 4100417 w 4100417"/>
                <a:gd name="connsiteY9" fmla="*/ 667624 h 707629"/>
                <a:gd name="connsiteX10" fmla="*/ 3976713 w 4100417"/>
                <a:gd name="connsiteY10" fmla="*/ 156842 h 707629"/>
                <a:gd name="connsiteX0" fmla="*/ 3961867 w 4100417"/>
                <a:gd name="connsiteY0" fmla="*/ 156842 h 707629"/>
                <a:gd name="connsiteX1" fmla="*/ 2064925 w 4100417"/>
                <a:gd name="connsiteY1" fmla="*/ 374254 h 707629"/>
                <a:gd name="connsiteX2" fmla="*/ 2064925 w 4100417"/>
                <a:gd name="connsiteY2" fmla="*/ 376039 h 707629"/>
                <a:gd name="connsiteX3" fmla="*/ 226600 w 4100417"/>
                <a:gd name="connsiteY3" fmla="*/ 133272 h 707629"/>
                <a:gd name="connsiteX4" fmla="*/ 22765 w 4100417"/>
                <a:gd name="connsiteY4" fmla="*/ 659052 h 707629"/>
                <a:gd name="connsiteX5" fmla="*/ 1795367 w 4100417"/>
                <a:gd name="connsiteY5" fmla="*/ 430452 h 707629"/>
                <a:gd name="connsiteX6" fmla="*/ 2059210 w 4100417"/>
                <a:gd name="connsiteY6" fmla="*/ 699057 h 707629"/>
                <a:gd name="connsiteX7" fmla="*/ 2059210 w 4100417"/>
                <a:gd name="connsiteY7" fmla="*/ 707629 h 707629"/>
                <a:gd name="connsiteX8" fmla="*/ 2327815 w 4100417"/>
                <a:gd name="connsiteY8" fmla="*/ 439024 h 707629"/>
                <a:gd name="connsiteX9" fmla="*/ 4100417 w 4100417"/>
                <a:gd name="connsiteY9" fmla="*/ 667624 h 707629"/>
                <a:gd name="connsiteX10" fmla="*/ 3961867 w 4100417"/>
                <a:gd name="connsiteY10" fmla="*/ 156842 h 707629"/>
                <a:gd name="connsiteX0" fmla="*/ 4045994 w 4100417"/>
                <a:gd name="connsiteY0" fmla="*/ 202705 h 700998"/>
                <a:gd name="connsiteX1" fmla="*/ 2064925 w 4100417"/>
                <a:gd name="connsiteY1" fmla="*/ 367623 h 700998"/>
                <a:gd name="connsiteX2" fmla="*/ 2064925 w 4100417"/>
                <a:gd name="connsiteY2" fmla="*/ 369408 h 700998"/>
                <a:gd name="connsiteX3" fmla="*/ 226600 w 4100417"/>
                <a:gd name="connsiteY3" fmla="*/ 126641 h 700998"/>
                <a:gd name="connsiteX4" fmla="*/ 22765 w 4100417"/>
                <a:gd name="connsiteY4" fmla="*/ 652421 h 700998"/>
                <a:gd name="connsiteX5" fmla="*/ 1795367 w 4100417"/>
                <a:gd name="connsiteY5" fmla="*/ 423821 h 700998"/>
                <a:gd name="connsiteX6" fmla="*/ 2059210 w 4100417"/>
                <a:gd name="connsiteY6" fmla="*/ 692426 h 700998"/>
                <a:gd name="connsiteX7" fmla="*/ 2059210 w 4100417"/>
                <a:gd name="connsiteY7" fmla="*/ 700998 h 700998"/>
                <a:gd name="connsiteX8" fmla="*/ 2327815 w 4100417"/>
                <a:gd name="connsiteY8" fmla="*/ 432393 h 700998"/>
                <a:gd name="connsiteX9" fmla="*/ 4100417 w 4100417"/>
                <a:gd name="connsiteY9" fmla="*/ 660993 h 700998"/>
                <a:gd name="connsiteX10" fmla="*/ 4045994 w 4100417"/>
                <a:gd name="connsiteY10" fmla="*/ 202705 h 700998"/>
                <a:gd name="connsiteX0" fmla="*/ 4045994 w 4178399"/>
                <a:gd name="connsiteY0" fmla="*/ 202705 h 700998"/>
                <a:gd name="connsiteX1" fmla="*/ 2064925 w 4178399"/>
                <a:gd name="connsiteY1" fmla="*/ 367623 h 700998"/>
                <a:gd name="connsiteX2" fmla="*/ 2064925 w 4178399"/>
                <a:gd name="connsiteY2" fmla="*/ 369408 h 700998"/>
                <a:gd name="connsiteX3" fmla="*/ 226600 w 4178399"/>
                <a:gd name="connsiteY3" fmla="*/ 126641 h 700998"/>
                <a:gd name="connsiteX4" fmla="*/ 22765 w 4178399"/>
                <a:gd name="connsiteY4" fmla="*/ 652421 h 700998"/>
                <a:gd name="connsiteX5" fmla="*/ 1795367 w 4178399"/>
                <a:gd name="connsiteY5" fmla="*/ 423821 h 700998"/>
                <a:gd name="connsiteX6" fmla="*/ 2059210 w 4178399"/>
                <a:gd name="connsiteY6" fmla="*/ 692426 h 700998"/>
                <a:gd name="connsiteX7" fmla="*/ 2059210 w 4178399"/>
                <a:gd name="connsiteY7" fmla="*/ 700998 h 700998"/>
                <a:gd name="connsiteX8" fmla="*/ 2327815 w 4178399"/>
                <a:gd name="connsiteY8" fmla="*/ 432393 h 700998"/>
                <a:gd name="connsiteX9" fmla="*/ 4100417 w 4178399"/>
                <a:gd name="connsiteY9" fmla="*/ 660993 h 700998"/>
                <a:gd name="connsiteX10" fmla="*/ 4045994 w 4178399"/>
                <a:gd name="connsiteY10" fmla="*/ 202705 h 700998"/>
                <a:gd name="connsiteX0" fmla="*/ 3867842 w 4100417"/>
                <a:gd name="connsiteY0" fmla="*/ 156841 h 707628"/>
                <a:gd name="connsiteX1" fmla="*/ 2064925 w 4100417"/>
                <a:gd name="connsiteY1" fmla="*/ 374253 h 707628"/>
                <a:gd name="connsiteX2" fmla="*/ 2064925 w 4100417"/>
                <a:gd name="connsiteY2" fmla="*/ 376038 h 707628"/>
                <a:gd name="connsiteX3" fmla="*/ 226600 w 4100417"/>
                <a:gd name="connsiteY3" fmla="*/ 133271 h 707628"/>
                <a:gd name="connsiteX4" fmla="*/ 22765 w 4100417"/>
                <a:gd name="connsiteY4" fmla="*/ 659051 h 707628"/>
                <a:gd name="connsiteX5" fmla="*/ 1795367 w 4100417"/>
                <a:gd name="connsiteY5" fmla="*/ 430451 h 707628"/>
                <a:gd name="connsiteX6" fmla="*/ 2059210 w 4100417"/>
                <a:gd name="connsiteY6" fmla="*/ 699056 h 707628"/>
                <a:gd name="connsiteX7" fmla="*/ 2059210 w 4100417"/>
                <a:gd name="connsiteY7" fmla="*/ 707628 h 707628"/>
                <a:gd name="connsiteX8" fmla="*/ 2327815 w 4100417"/>
                <a:gd name="connsiteY8" fmla="*/ 439023 h 707628"/>
                <a:gd name="connsiteX9" fmla="*/ 4100417 w 4100417"/>
                <a:gd name="connsiteY9" fmla="*/ 667623 h 707628"/>
                <a:gd name="connsiteX10" fmla="*/ 3867842 w 4100417"/>
                <a:gd name="connsiteY10" fmla="*/ 156841 h 707628"/>
                <a:gd name="connsiteX0" fmla="*/ 3867842 w 4104504"/>
                <a:gd name="connsiteY0" fmla="*/ 156841 h 707628"/>
                <a:gd name="connsiteX1" fmla="*/ 2064925 w 4104504"/>
                <a:gd name="connsiteY1" fmla="*/ 374253 h 707628"/>
                <a:gd name="connsiteX2" fmla="*/ 2064925 w 4104504"/>
                <a:gd name="connsiteY2" fmla="*/ 376038 h 707628"/>
                <a:gd name="connsiteX3" fmla="*/ 226600 w 4104504"/>
                <a:gd name="connsiteY3" fmla="*/ 133271 h 707628"/>
                <a:gd name="connsiteX4" fmla="*/ 22765 w 4104504"/>
                <a:gd name="connsiteY4" fmla="*/ 659051 h 707628"/>
                <a:gd name="connsiteX5" fmla="*/ 1795367 w 4104504"/>
                <a:gd name="connsiteY5" fmla="*/ 430451 h 707628"/>
                <a:gd name="connsiteX6" fmla="*/ 2059210 w 4104504"/>
                <a:gd name="connsiteY6" fmla="*/ 699056 h 707628"/>
                <a:gd name="connsiteX7" fmla="*/ 2059210 w 4104504"/>
                <a:gd name="connsiteY7" fmla="*/ 707628 h 707628"/>
                <a:gd name="connsiteX8" fmla="*/ 2327815 w 4104504"/>
                <a:gd name="connsiteY8" fmla="*/ 439023 h 707628"/>
                <a:gd name="connsiteX9" fmla="*/ 4100417 w 4104504"/>
                <a:gd name="connsiteY9" fmla="*/ 667623 h 707628"/>
                <a:gd name="connsiteX10" fmla="*/ 3867842 w 4104504"/>
                <a:gd name="connsiteY10" fmla="*/ 156841 h 707628"/>
                <a:gd name="connsiteX0" fmla="*/ 3867842 w 4104504"/>
                <a:gd name="connsiteY0" fmla="*/ 156841 h 707628"/>
                <a:gd name="connsiteX1" fmla="*/ 2064925 w 4104504"/>
                <a:gd name="connsiteY1" fmla="*/ 374253 h 707628"/>
                <a:gd name="connsiteX2" fmla="*/ 2064925 w 4104504"/>
                <a:gd name="connsiteY2" fmla="*/ 376038 h 707628"/>
                <a:gd name="connsiteX3" fmla="*/ 226600 w 4104504"/>
                <a:gd name="connsiteY3" fmla="*/ 133271 h 707628"/>
                <a:gd name="connsiteX4" fmla="*/ 22765 w 4104504"/>
                <a:gd name="connsiteY4" fmla="*/ 659051 h 707628"/>
                <a:gd name="connsiteX5" fmla="*/ 1795367 w 4104504"/>
                <a:gd name="connsiteY5" fmla="*/ 430451 h 707628"/>
                <a:gd name="connsiteX6" fmla="*/ 2059210 w 4104504"/>
                <a:gd name="connsiteY6" fmla="*/ 699056 h 707628"/>
                <a:gd name="connsiteX7" fmla="*/ 2059210 w 4104504"/>
                <a:gd name="connsiteY7" fmla="*/ 707628 h 707628"/>
                <a:gd name="connsiteX8" fmla="*/ 2327815 w 4104504"/>
                <a:gd name="connsiteY8" fmla="*/ 439023 h 707628"/>
                <a:gd name="connsiteX9" fmla="*/ 4100417 w 4104504"/>
                <a:gd name="connsiteY9" fmla="*/ 667623 h 707628"/>
                <a:gd name="connsiteX10" fmla="*/ 3867842 w 4104504"/>
                <a:gd name="connsiteY10" fmla="*/ 156841 h 707628"/>
                <a:gd name="connsiteX0" fmla="*/ 3867842 w 4104504"/>
                <a:gd name="connsiteY0" fmla="*/ 156841 h 707628"/>
                <a:gd name="connsiteX1" fmla="*/ 2064925 w 4104504"/>
                <a:gd name="connsiteY1" fmla="*/ 374253 h 707628"/>
                <a:gd name="connsiteX2" fmla="*/ 2064925 w 4104504"/>
                <a:gd name="connsiteY2" fmla="*/ 376038 h 707628"/>
                <a:gd name="connsiteX3" fmla="*/ 226600 w 4104504"/>
                <a:gd name="connsiteY3" fmla="*/ 133271 h 707628"/>
                <a:gd name="connsiteX4" fmla="*/ 22765 w 4104504"/>
                <a:gd name="connsiteY4" fmla="*/ 659051 h 707628"/>
                <a:gd name="connsiteX5" fmla="*/ 1795367 w 4104504"/>
                <a:gd name="connsiteY5" fmla="*/ 430451 h 707628"/>
                <a:gd name="connsiteX6" fmla="*/ 2059210 w 4104504"/>
                <a:gd name="connsiteY6" fmla="*/ 699056 h 707628"/>
                <a:gd name="connsiteX7" fmla="*/ 2059210 w 4104504"/>
                <a:gd name="connsiteY7" fmla="*/ 707628 h 707628"/>
                <a:gd name="connsiteX8" fmla="*/ 2327815 w 4104504"/>
                <a:gd name="connsiteY8" fmla="*/ 439023 h 707628"/>
                <a:gd name="connsiteX9" fmla="*/ 4100417 w 4104504"/>
                <a:gd name="connsiteY9" fmla="*/ 667623 h 707628"/>
                <a:gd name="connsiteX10" fmla="*/ 3867842 w 4104504"/>
                <a:gd name="connsiteY10" fmla="*/ 156841 h 7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504" h="707628">
                  <a:moveTo>
                    <a:pt x="3867842" y="156841"/>
                  </a:moveTo>
                  <a:cubicBezTo>
                    <a:pt x="3541134" y="68259"/>
                    <a:pt x="2355762" y="-242317"/>
                    <a:pt x="2064925" y="374253"/>
                  </a:cubicBezTo>
                  <a:cubicBezTo>
                    <a:pt x="2064925" y="372348"/>
                    <a:pt x="2104515" y="370444"/>
                    <a:pt x="2064925" y="376038"/>
                  </a:cubicBezTo>
                  <a:cubicBezTo>
                    <a:pt x="1787027" y="-235891"/>
                    <a:pt x="566960" y="86102"/>
                    <a:pt x="226600" y="133271"/>
                  </a:cubicBezTo>
                  <a:cubicBezTo>
                    <a:pt x="-113760" y="180440"/>
                    <a:pt x="33242" y="349488"/>
                    <a:pt x="22765" y="659051"/>
                  </a:cubicBezTo>
                  <a:lnTo>
                    <a:pt x="1795367" y="430451"/>
                  </a:lnTo>
                  <a:cubicBezTo>
                    <a:pt x="1795367" y="577136"/>
                    <a:pt x="1913477" y="696198"/>
                    <a:pt x="2059210" y="699056"/>
                  </a:cubicBezTo>
                  <a:lnTo>
                    <a:pt x="2059210" y="707628"/>
                  </a:lnTo>
                  <a:cubicBezTo>
                    <a:pt x="2207800" y="707628"/>
                    <a:pt x="2327815" y="587613"/>
                    <a:pt x="2327815" y="439023"/>
                  </a:cubicBezTo>
                  <a:lnTo>
                    <a:pt x="4100417" y="667623"/>
                  </a:lnTo>
                  <a:cubicBezTo>
                    <a:pt x="4091845" y="358061"/>
                    <a:pt x="4174659" y="239330"/>
                    <a:pt x="3867842" y="15684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43B4F3A-A1E9-459A-8FDE-9BF7E290320E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F410491-612D-4688-91F3-7F2419E00498}"/>
                </a:ext>
              </a:extLst>
            </p:cNvPr>
            <p:cNvSpPr/>
            <p:nvPr/>
          </p:nvSpPr>
          <p:spPr>
            <a:xfrm rot="21335567">
              <a:off x="4052794" y="2777942"/>
              <a:ext cx="2032905" cy="1059250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4D2CD49-A49A-43DA-B2ED-977A5B280B4C}"/>
                </a:ext>
              </a:extLst>
            </p:cNvPr>
            <p:cNvSpPr/>
            <p:nvPr/>
          </p:nvSpPr>
          <p:spPr>
            <a:xfrm rot="264433" flipH="1">
              <a:off x="6090750" y="2795219"/>
              <a:ext cx="2032905" cy="1059250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5893B7-1CD8-4093-9471-3A7547C1F92B}"/>
              </a:ext>
            </a:extLst>
          </p:cNvPr>
          <p:cNvGrpSpPr/>
          <p:nvPr/>
        </p:nvGrpSpPr>
        <p:grpSpPr>
          <a:xfrm>
            <a:off x="4152901" y="940082"/>
            <a:ext cx="3846046" cy="1518464"/>
            <a:chOff x="219453" y="2580615"/>
            <a:chExt cx="2625263" cy="1036484"/>
          </a:xfrm>
        </p:grpSpPr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10BF8C2B-9770-4494-905B-6D8DA40A6843}"/>
                </a:ext>
              </a:extLst>
            </p:cNvPr>
            <p:cNvSpPr/>
            <p:nvPr/>
          </p:nvSpPr>
          <p:spPr>
            <a:xfrm>
              <a:off x="973343" y="2854561"/>
              <a:ext cx="1123869" cy="762538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B13005B2-E450-4770-88BB-2E9370C5DFC9}"/>
                </a:ext>
              </a:extLst>
            </p:cNvPr>
            <p:cNvSpPr/>
            <p:nvPr/>
          </p:nvSpPr>
          <p:spPr>
            <a:xfrm>
              <a:off x="973343" y="3002891"/>
              <a:ext cx="1123869" cy="367004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C6B07F5-2E80-4377-8DC4-6333B0B3F9A1}"/>
                </a:ext>
              </a:extLst>
            </p:cNvPr>
            <p:cNvSpPr/>
            <p:nvPr/>
          </p:nvSpPr>
          <p:spPr>
            <a:xfrm>
              <a:off x="219453" y="2580615"/>
              <a:ext cx="2625263" cy="671316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ADCF3A-306D-4E1E-ABD9-3142DFFB5140}"/>
                </a:ext>
              </a:extLst>
            </p:cNvPr>
            <p:cNvCxnSpPr/>
            <p:nvPr/>
          </p:nvCxnSpPr>
          <p:spPr>
            <a:xfrm>
              <a:off x="1576132" y="2808685"/>
              <a:ext cx="685928" cy="230714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795A6E-E410-4B0C-8BAB-91DEB3361A6E}"/>
                </a:ext>
              </a:extLst>
            </p:cNvPr>
            <p:cNvCxnSpPr/>
            <p:nvPr/>
          </p:nvCxnSpPr>
          <p:spPr>
            <a:xfrm>
              <a:off x="2262061" y="3039399"/>
              <a:ext cx="0" cy="379286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CBFE961-D6DA-4913-8CE7-2DF853B97D50}"/>
                </a:ext>
              </a:extLst>
            </p:cNvPr>
            <p:cNvSpPr/>
            <p:nvPr/>
          </p:nvSpPr>
          <p:spPr>
            <a:xfrm>
              <a:off x="2162488" y="3266043"/>
              <a:ext cx="199143" cy="345636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08C2D4F-3566-45D7-99A6-C537B7F5D0D2}"/>
                </a:ext>
              </a:extLst>
            </p:cNvPr>
            <p:cNvSpPr/>
            <p:nvPr/>
          </p:nvSpPr>
          <p:spPr>
            <a:xfrm>
              <a:off x="2207175" y="3247601"/>
              <a:ext cx="102082" cy="1020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0EA7062-03B0-4EC9-A023-3EAC2C1661EC}"/>
              </a:ext>
            </a:extLst>
          </p:cNvPr>
          <p:cNvSpPr/>
          <p:nvPr/>
        </p:nvSpPr>
        <p:spPr>
          <a:xfrm>
            <a:off x="834933" y="2310183"/>
            <a:ext cx="2709253" cy="3925632"/>
          </a:xfrm>
          <a:custGeom>
            <a:avLst/>
            <a:gdLst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1028700 w 3600450"/>
              <a:gd name="connsiteY2" fmla="*/ 1533525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295525 w 3600450"/>
              <a:gd name="connsiteY3" fmla="*/ 190500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1657350 w 3600450"/>
              <a:gd name="connsiteY3" fmla="*/ 1895475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1543050 w 4505325"/>
              <a:gd name="connsiteY2" fmla="*/ 21145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2495550 w 4505325"/>
              <a:gd name="connsiteY4" fmla="*/ 866775 h 3324225"/>
              <a:gd name="connsiteX5" fmla="*/ 4505325 w 4505325"/>
              <a:gd name="connsiteY5" fmla="*/ 0 h 332422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2028825 w 3971925"/>
              <a:gd name="connsiteY3" fmla="*/ 154305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1724025 w 3971925"/>
              <a:gd name="connsiteY3" fmla="*/ 156210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495550 w 3162300"/>
              <a:gd name="connsiteY4" fmla="*/ 819150 h 3276600"/>
              <a:gd name="connsiteX5" fmla="*/ 3162300 w 3162300"/>
              <a:gd name="connsiteY5" fmla="*/ 0 h 3276600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247900 w 3162300"/>
              <a:gd name="connsiteY4" fmla="*/ 781050 h 3276600"/>
              <a:gd name="connsiteX5" fmla="*/ 3162300 w 3162300"/>
              <a:gd name="connsiteY5" fmla="*/ 0 h 3276600"/>
              <a:gd name="connsiteX0" fmla="*/ 1409700 w 3324225"/>
              <a:gd name="connsiteY0" fmla="*/ 3114675 h 3114675"/>
              <a:gd name="connsiteX1" fmla="*/ 0 w 3324225"/>
              <a:gd name="connsiteY1" fmla="*/ 2838450 h 3114675"/>
              <a:gd name="connsiteX2" fmla="*/ 571500 w 3324225"/>
              <a:gd name="connsiteY2" fmla="*/ 1790700 h 3114675"/>
              <a:gd name="connsiteX3" fmla="*/ 1724025 w 3324225"/>
              <a:gd name="connsiteY3" fmla="*/ 1447800 h 3114675"/>
              <a:gd name="connsiteX4" fmla="*/ 2247900 w 3324225"/>
              <a:gd name="connsiteY4" fmla="*/ 619125 h 3114675"/>
              <a:gd name="connsiteX5" fmla="*/ 3324225 w 3324225"/>
              <a:gd name="connsiteY5" fmla="*/ 0 h 3114675"/>
              <a:gd name="connsiteX0" fmla="*/ 1409700 w 3324225"/>
              <a:gd name="connsiteY0" fmla="*/ 3114675 h 3116337"/>
              <a:gd name="connsiteX1" fmla="*/ 0 w 3324225"/>
              <a:gd name="connsiteY1" fmla="*/ 2838450 h 3116337"/>
              <a:gd name="connsiteX2" fmla="*/ 571500 w 3324225"/>
              <a:gd name="connsiteY2" fmla="*/ 1790700 h 3116337"/>
              <a:gd name="connsiteX3" fmla="*/ 1724025 w 3324225"/>
              <a:gd name="connsiteY3" fmla="*/ 1447800 h 3116337"/>
              <a:gd name="connsiteX4" fmla="*/ 2247900 w 3324225"/>
              <a:gd name="connsiteY4" fmla="*/ 619125 h 3116337"/>
              <a:gd name="connsiteX5" fmla="*/ 3324225 w 3324225"/>
              <a:gd name="connsiteY5" fmla="*/ 0 h 3116337"/>
              <a:gd name="connsiteX0" fmla="*/ 1463442 w 3377967"/>
              <a:gd name="connsiteY0" fmla="*/ 3114675 h 3116337"/>
              <a:gd name="connsiteX1" fmla="*/ 53742 w 3377967"/>
              <a:gd name="connsiteY1" fmla="*/ 2838450 h 3116337"/>
              <a:gd name="connsiteX2" fmla="*/ 625242 w 3377967"/>
              <a:gd name="connsiteY2" fmla="*/ 1790700 h 3116337"/>
              <a:gd name="connsiteX3" fmla="*/ 1777767 w 3377967"/>
              <a:gd name="connsiteY3" fmla="*/ 1447800 h 3116337"/>
              <a:gd name="connsiteX4" fmla="*/ 2301642 w 3377967"/>
              <a:gd name="connsiteY4" fmla="*/ 619125 h 3116337"/>
              <a:gd name="connsiteX5" fmla="*/ 3377967 w 3377967"/>
              <a:gd name="connsiteY5" fmla="*/ 0 h 3116337"/>
              <a:gd name="connsiteX0" fmla="*/ 1463442 w 3377967"/>
              <a:gd name="connsiteY0" fmla="*/ 3114675 h 3118177"/>
              <a:gd name="connsiteX1" fmla="*/ 53742 w 3377967"/>
              <a:gd name="connsiteY1" fmla="*/ 2838450 h 3118177"/>
              <a:gd name="connsiteX2" fmla="*/ 625242 w 3377967"/>
              <a:gd name="connsiteY2" fmla="*/ 1790700 h 3118177"/>
              <a:gd name="connsiteX3" fmla="*/ 1777767 w 3377967"/>
              <a:gd name="connsiteY3" fmla="*/ 1447800 h 3118177"/>
              <a:gd name="connsiteX4" fmla="*/ 2301642 w 3377967"/>
              <a:gd name="connsiteY4" fmla="*/ 619125 h 3118177"/>
              <a:gd name="connsiteX5" fmla="*/ 3377967 w 3377967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477375 w 3335256"/>
              <a:gd name="connsiteY0" fmla="*/ 3187504 h 3191006"/>
              <a:gd name="connsiteX1" fmla="*/ 67675 w 3335256"/>
              <a:gd name="connsiteY1" fmla="*/ 2911279 h 3191006"/>
              <a:gd name="connsiteX2" fmla="*/ 639175 w 3335256"/>
              <a:gd name="connsiteY2" fmla="*/ 1863529 h 3191006"/>
              <a:gd name="connsiteX3" fmla="*/ 1791700 w 3335256"/>
              <a:gd name="connsiteY3" fmla="*/ 1520629 h 3191006"/>
              <a:gd name="connsiteX4" fmla="*/ 2315575 w 3335256"/>
              <a:gd name="connsiteY4" fmla="*/ 691954 h 3191006"/>
              <a:gd name="connsiteX5" fmla="*/ 3335256 w 3335256"/>
              <a:gd name="connsiteY5" fmla="*/ 0 h 3191006"/>
              <a:gd name="connsiteX0" fmla="*/ 1838604 w 3335256"/>
              <a:gd name="connsiteY0" fmla="*/ 3213292 h 3216143"/>
              <a:gd name="connsiteX1" fmla="*/ 67675 w 3335256"/>
              <a:gd name="connsiteY1" fmla="*/ 2911279 h 3216143"/>
              <a:gd name="connsiteX2" fmla="*/ 639175 w 3335256"/>
              <a:gd name="connsiteY2" fmla="*/ 1863529 h 3216143"/>
              <a:gd name="connsiteX3" fmla="*/ 1791700 w 3335256"/>
              <a:gd name="connsiteY3" fmla="*/ 1520629 h 3216143"/>
              <a:gd name="connsiteX4" fmla="*/ 2315575 w 3335256"/>
              <a:gd name="connsiteY4" fmla="*/ 691954 h 3216143"/>
              <a:gd name="connsiteX5" fmla="*/ 3335256 w 3335256"/>
              <a:gd name="connsiteY5" fmla="*/ 0 h 3216143"/>
              <a:gd name="connsiteX0" fmla="*/ 1838604 w 3335256"/>
              <a:gd name="connsiteY0" fmla="*/ 3213292 h 3218057"/>
              <a:gd name="connsiteX1" fmla="*/ 67675 w 3335256"/>
              <a:gd name="connsiteY1" fmla="*/ 2911279 h 3218057"/>
              <a:gd name="connsiteX2" fmla="*/ 639175 w 3335256"/>
              <a:gd name="connsiteY2" fmla="*/ 1863529 h 3218057"/>
              <a:gd name="connsiteX3" fmla="*/ 1791700 w 3335256"/>
              <a:gd name="connsiteY3" fmla="*/ 1520629 h 3218057"/>
              <a:gd name="connsiteX4" fmla="*/ 2315575 w 3335256"/>
              <a:gd name="connsiteY4" fmla="*/ 691954 h 3218057"/>
              <a:gd name="connsiteX5" fmla="*/ 3335256 w 3335256"/>
              <a:gd name="connsiteY5" fmla="*/ 0 h 3218057"/>
              <a:gd name="connsiteX0" fmla="*/ 1850218 w 3346870"/>
              <a:gd name="connsiteY0" fmla="*/ 3213292 h 3218057"/>
              <a:gd name="connsiteX1" fmla="*/ 79289 w 3346870"/>
              <a:gd name="connsiteY1" fmla="*/ 2911279 h 3218057"/>
              <a:gd name="connsiteX2" fmla="*/ 650789 w 3346870"/>
              <a:gd name="connsiteY2" fmla="*/ 1863529 h 3218057"/>
              <a:gd name="connsiteX3" fmla="*/ 1803314 w 3346870"/>
              <a:gd name="connsiteY3" fmla="*/ 1520629 h 3218057"/>
              <a:gd name="connsiteX4" fmla="*/ 2327189 w 3346870"/>
              <a:gd name="connsiteY4" fmla="*/ 691954 h 3218057"/>
              <a:gd name="connsiteX5" fmla="*/ 3346870 w 3346870"/>
              <a:gd name="connsiteY5" fmla="*/ 0 h 3218057"/>
              <a:gd name="connsiteX0" fmla="*/ 1850218 w 3346870"/>
              <a:gd name="connsiteY0" fmla="*/ 3213292 h 3218057"/>
              <a:gd name="connsiteX1" fmla="*/ 79289 w 3346870"/>
              <a:gd name="connsiteY1" fmla="*/ 2911279 h 3218057"/>
              <a:gd name="connsiteX2" fmla="*/ 650789 w 3346870"/>
              <a:gd name="connsiteY2" fmla="*/ 1863529 h 3218057"/>
              <a:gd name="connsiteX3" fmla="*/ 1803314 w 3346870"/>
              <a:gd name="connsiteY3" fmla="*/ 1520629 h 3218057"/>
              <a:gd name="connsiteX4" fmla="*/ 2327189 w 3346870"/>
              <a:gd name="connsiteY4" fmla="*/ 691954 h 3218057"/>
              <a:gd name="connsiteX5" fmla="*/ 3346870 w 3346870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862820 w 3359472"/>
              <a:gd name="connsiteY0" fmla="*/ 3213292 h 3218057"/>
              <a:gd name="connsiteX1" fmla="*/ 91891 w 3359472"/>
              <a:gd name="connsiteY1" fmla="*/ 2911279 h 3218057"/>
              <a:gd name="connsiteX2" fmla="*/ 663391 w 3359472"/>
              <a:gd name="connsiteY2" fmla="*/ 1863529 h 3218057"/>
              <a:gd name="connsiteX3" fmla="*/ 1815916 w 3359472"/>
              <a:gd name="connsiteY3" fmla="*/ 1520629 h 3218057"/>
              <a:gd name="connsiteX4" fmla="*/ 2339791 w 3359472"/>
              <a:gd name="connsiteY4" fmla="*/ 691954 h 3218057"/>
              <a:gd name="connsiteX5" fmla="*/ 3359472 w 3359472"/>
              <a:gd name="connsiteY5" fmla="*/ 0 h 3218057"/>
              <a:gd name="connsiteX0" fmla="*/ 1626600 w 3359472"/>
              <a:gd name="connsiteY0" fmla="*/ 3987254 h 3987696"/>
              <a:gd name="connsiteX1" fmla="*/ 91891 w 3359472"/>
              <a:gd name="connsiteY1" fmla="*/ 2911279 h 3987696"/>
              <a:gd name="connsiteX2" fmla="*/ 663391 w 3359472"/>
              <a:gd name="connsiteY2" fmla="*/ 1863529 h 3987696"/>
              <a:gd name="connsiteX3" fmla="*/ 1815916 w 3359472"/>
              <a:gd name="connsiteY3" fmla="*/ 1520629 h 3987696"/>
              <a:gd name="connsiteX4" fmla="*/ 2339791 w 3359472"/>
              <a:gd name="connsiteY4" fmla="*/ 691954 h 3987696"/>
              <a:gd name="connsiteX5" fmla="*/ 3359472 w 3359472"/>
              <a:gd name="connsiteY5" fmla="*/ 0 h 3987696"/>
              <a:gd name="connsiteX0" fmla="*/ 1626600 w 3359472"/>
              <a:gd name="connsiteY0" fmla="*/ 3987254 h 3987254"/>
              <a:gd name="connsiteX1" fmla="*/ 91891 w 3359472"/>
              <a:gd name="connsiteY1" fmla="*/ 2911279 h 3987254"/>
              <a:gd name="connsiteX2" fmla="*/ 663391 w 3359472"/>
              <a:gd name="connsiteY2" fmla="*/ 1863529 h 3987254"/>
              <a:gd name="connsiteX3" fmla="*/ 1815916 w 3359472"/>
              <a:gd name="connsiteY3" fmla="*/ 1520629 h 3987254"/>
              <a:gd name="connsiteX4" fmla="*/ 2339791 w 3359472"/>
              <a:gd name="connsiteY4" fmla="*/ 691954 h 3987254"/>
              <a:gd name="connsiteX5" fmla="*/ 3359472 w 3359472"/>
              <a:gd name="connsiteY5" fmla="*/ 0 h 39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9472" h="3987254">
                <a:moveTo>
                  <a:pt x="1626600" y="3987254"/>
                </a:moveTo>
                <a:cubicBezTo>
                  <a:pt x="1154033" y="3864361"/>
                  <a:pt x="346280" y="3187352"/>
                  <a:pt x="91891" y="2911279"/>
                </a:cubicBezTo>
                <a:cubicBezTo>
                  <a:pt x="-176337" y="2557148"/>
                  <a:pt x="181541" y="2144247"/>
                  <a:pt x="663391" y="1863529"/>
                </a:cubicBezTo>
                <a:cubicBezTo>
                  <a:pt x="973908" y="1698101"/>
                  <a:pt x="1568147" y="1689986"/>
                  <a:pt x="1815916" y="1520629"/>
                </a:cubicBezTo>
                <a:cubicBezTo>
                  <a:pt x="2173553" y="1291100"/>
                  <a:pt x="2050358" y="987229"/>
                  <a:pt x="2339791" y="691954"/>
                </a:cubicBezTo>
                <a:cubicBezTo>
                  <a:pt x="2545835" y="490883"/>
                  <a:pt x="3165825" y="478638"/>
                  <a:pt x="3359472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FD01B3-1CBE-4EF8-A9E3-FB76BECBB0A4}"/>
              </a:ext>
            </a:extLst>
          </p:cNvPr>
          <p:cNvSpPr/>
          <p:nvPr/>
        </p:nvSpPr>
        <p:spPr>
          <a:xfrm flipH="1">
            <a:off x="8756700" y="2173317"/>
            <a:ext cx="2853714" cy="4056953"/>
          </a:xfrm>
          <a:custGeom>
            <a:avLst/>
            <a:gdLst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1028700 w 3600450"/>
              <a:gd name="connsiteY2" fmla="*/ 1533525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743200 w 3600450"/>
              <a:gd name="connsiteY3" fmla="*/ 154305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2295525 w 3600450"/>
              <a:gd name="connsiteY3" fmla="*/ 1905000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504825 w 3600450"/>
              <a:gd name="connsiteY0" fmla="*/ 3324225 h 3324225"/>
              <a:gd name="connsiteX1" fmla="*/ 0 w 3600450"/>
              <a:gd name="connsiteY1" fmla="*/ 2886075 h 3324225"/>
              <a:gd name="connsiteX2" fmla="*/ 638175 w 3600450"/>
              <a:gd name="connsiteY2" fmla="*/ 2114550 h 3324225"/>
              <a:gd name="connsiteX3" fmla="*/ 1657350 w 3600450"/>
              <a:gd name="connsiteY3" fmla="*/ 1895475 h 3324225"/>
              <a:gd name="connsiteX4" fmla="*/ 3238500 w 3600450"/>
              <a:gd name="connsiteY4" fmla="*/ 257175 h 3324225"/>
              <a:gd name="connsiteX5" fmla="*/ 3600450 w 3600450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1543050 w 4505325"/>
              <a:gd name="connsiteY2" fmla="*/ 21145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562225 w 4505325"/>
              <a:gd name="connsiteY3" fmla="*/ 1895475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4143375 w 4505325"/>
              <a:gd name="connsiteY4" fmla="*/ 257175 h 3324225"/>
              <a:gd name="connsiteX5" fmla="*/ 4505325 w 4505325"/>
              <a:gd name="connsiteY5" fmla="*/ 0 h 3324225"/>
              <a:gd name="connsiteX0" fmla="*/ 1409700 w 4505325"/>
              <a:gd name="connsiteY0" fmla="*/ 3324225 h 3324225"/>
              <a:gd name="connsiteX1" fmla="*/ 0 w 4505325"/>
              <a:gd name="connsiteY1" fmla="*/ 3048000 h 3324225"/>
              <a:gd name="connsiteX2" fmla="*/ 571500 w 4505325"/>
              <a:gd name="connsiteY2" fmla="*/ 2000250 h 3324225"/>
              <a:gd name="connsiteX3" fmla="*/ 2028825 w 4505325"/>
              <a:gd name="connsiteY3" fmla="*/ 1638300 h 3324225"/>
              <a:gd name="connsiteX4" fmla="*/ 2495550 w 4505325"/>
              <a:gd name="connsiteY4" fmla="*/ 866775 h 3324225"/>
              <a:gd name="connsiteX5" fmla="*/ 4505325 w 4505325"/>
              <a:gd name="connsiteY5" fmla="*/ 0 h 332422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2028825 w 3971925"/>
              <a:gd name="connsiteY3" fmla="*/ 154305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971925"/>
              <a:gd name="connsiteY0" fmla="*/ 3228975 h 3228975"/>
              <a:gd name="connsiteX1" fmla="*/ 0 w 3971925"/>
              <a:gd name="connsiteY1" fmla="*/ 2952750 h 3228975"/>
              <a:gd name="connsiteX2" fmla="*/ 571500 w 3971925"/>
              <a:gd name="connsiteY2" fmla="*/ 1905000 h 3228975"/>
              <a:gd name="connsiteX3" fmla="*/ 1724025 w 3971925"/>
              <a:gd name="connsiteY3" fmla="*/ 1562100 h 3228975"/>
              <a:gd name="connsiteX4" fmla="*/ 2495550 w 3971925"/>
              <a:gd name="connsiteY4" fmla="*/ 771525 h 3228975"/>
              <a:gd name="connsiteX5" fmla="*/ 3971925 w 3971925"/>
              <a:gd name="connsiteY5" fmla="*/ 0 h 3228975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495550 w 3162300"/>
              <a:gd name="connsiteY4" fmla="*/ 819150 h 3276600"/>
              <a:gd name="connsiteX5" fmla="*/ 3162300 w 3162300"/>
              <a:gd name="connsiteY5" fmla="*/ 0 h 3276600"/>
              <a:gd name="connsiteX0" fmla="*/ 1409700 w 3162300"/>
              <a:gd name="connsiteY0" fmla="*/ 3276600 h 3276600"/>
              <a:gd name="connsiteX1" fmla="*/ 0 w 3162300"/>
              <a:gd name="connsiteY1" fmla="*/ 3000375 h 3276600"/>
              <a:gd name="connsiteX2" fmla="*/ 571500 w 3162300"/>
              <a:gd name="connsiteY2" fmla="*/ 1952625 h 3276600"/>
              <a:gd name="connsiteX3" fmla="*/ 1724025 w 3162300"/>
              <a:gd name="connsiteY3" fmla="*/ 1609725 h 3276600"/>
              <a:gd name="connsiteX4" fmla="*/ 2247900 w 3162300"/>
              <a:gd name="connsiteY4" fmla="*/ 781050 h 3276600"/>
              <a:gd name="connsiteX5" fmla="*/ 3162300 w 3162300"/>
              <a:gd name="connsiteY5" fmla="*/ 0 h 3276600"/>
              <a:gd name="connsiteX0" fmla="*/ 1409700 w 3324225"/>
              <a:gd name="connsiteY0" fmla="*/ 3114675 h 3114675"/>
              <a:gd name="connsiteX1" fmla="*/ 0 w 3324225"/>
              <a:gd name="connsiteY1" fmla="*/ 2838450 h 3114675"/>
              <a:gd name="connsiteX2" fmla="*/ 571500 w 3324225"/>
              <a:gd name="connsiteY2" fmla="*/ 1790700 h 3114675"/>
              <a:gd name="connsiteX3" fmla="*/ 1724025 w 3324225"/>
              <a:gd name="connsiteY3" fmla="*/ 1447800 h 3114675"/>
              <a:gd name="connsiteX4" fmla="*/ 2247900 w 3324225"/>
              <a:gd name="connsiteY4" fmla="*/ 619125 h 3114675"/>
              <a:gd name="connsiteX5" fmla="*/ 3324225 w 3324225"/>
              <a:gd name="connsiteY5" fmla="*/ 0 h 3114675"/>
              <a:gd name="connsiteX0" fmla="*/ 1409700 w 3324225"/>
              <a:gd name="connsiteY0" fmla="*/ 3114675 h 3116337"/>
              <a:gd name="connsiteX1" fmla="*/ 0 w 3324225"/>
              <a:gd name="connsiteY1" fmla="*/ 2838450 h 3116337"/>
              <a:gd name="connsiteX2" fmla="*/ 571500 w 3324225"/>
              <a:gd name="connsiteY2" fmla="*/ 1790700 h 3116337"/>
              <a:gd name="connsiteX3" fmla="*/ 1724025 w 3324225"/>
              <a:gd name="connsiteY3" fmla="*/ 1447800 h 3116337"/>
              <a:gd name="connsiteX4" fmla="*/ 2247900 w 3324225"/>
              <a:gd name="connsiteY4" fmla="*/ 619125 h 3116337"/>
              <a:gd name="connsiteX5" fmla="*/ 3324225 w 3324225"/>
              <a:gd name="connsiteY5" fmla="*/ 0 h 3116337"/>
              <a:gd name="connsiteX0" fmla="*/ 1463442 w 3377967"/>
              <a:gd name="connsiteY0" fmla="*/ 3114675 h 3116337"/>
              <a:gd name="connsiteX1" fmla="*/ 53742 w 3377967"/>
              <a:gd name="connsiteY1" fmla="*/ 2838450 h 3116337"/>
              <a:gd name="connsiteX2" fmla="*/ 625242 w 3377967"/>
              <a:gd name="connsiteY2" fmla="*/ 1790700 h 3116337"/>
              <a:gd name="connsiteX3" fmla="*/ 1777767 w 3377967"/>
              <a:gd name="connsiteY3" fmla="*/ 1447800 h 3116337"/>
              <a:gd name="connsiteX4" fmla="*/ 2301642 w 3377967"/>
              <a:gd name="connsiteY4" fmla="*/ 619125 h 3116337"/>
              <a:gd name="connsiteX5" fmla="*/ 3377967 w 3377967"/>
              <a:gd name="connsiteY5" fmla="*/ 0 h 3116337"/>
              <a:gd name="connsiteX0" fmla="*/ 1463442 w 3377967"/>
              <a:gd name="connsiteY0" fmla="*/ 3114675 h 3118177"/>
              <a:gd name="connsiteX1" fmla="*/ 53742 w 3377967"/>
              <a:gd name="connsiteY1" fmla="*/ 2838450 h 3118177"/>
              <a:gd name="connsiteX2" fmla="*/ 625242 w 3377967"/>
              <a:gd name="connsiteY2" fmla="*/ 1790700 h 3118177"/>
              <a:gd name="connsiteX3" fmla="*/ 1777767 w 3377967"/>
              <a:gd name="connsiteY3" fmla="*/ 1447800 h 3118177"/>
              <a:gd name="connsiteX4" fmla="*/ 2301642 w 3377967"/>
              <a:gd name="connsiteY4" fmla="*/ 619125 h 3118177"/>
              <a:gd name="connsiteX5" fmla="*/ 3377967 w 3377967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477375 w 3391900"/>
              <a:gd name="connsiteY0" fmla="*/ 3114675 h 3118177"/>
              <a:gd name="connsiteX1" fmla="*/ 67675 w 3391900"/>
              <a:gd name="connsiteY1" fmla="*/ 2838450 h 3118177"/>
              <a:gd name="connsiteX2" fmla="*/ 639175 w 3391900"/>
              <a:gd name="connsiteY2" fmla="*/ 1790700 h 3118177"/>
              <a:gd name="connsiteX3" fmla="*/ 1791700 w 3391900"/>
              <a:gd name="connsiteY3" fmla="*/ 1447800 h 3118177"/>
              <a:gd name="connsiteX4" fmla="*/ 2315575 w 3391900"/>
              <a:gd name="connsiteY4" fmla="*/ 619125 h 3118177"/>
              <a:gd name="connsiteX5" fmla="*/ 3391900 w 3391900"/>
              <a:gd name="connsiteY5" fmla="*/ 0 h 3118177"/>
              <a:gd name="connsiteX0" fmla="*/ 1652654 w 3567179"/>
              <a:gd name="connsiteY0" fmla="*/ 3114675 h 3115660"/>
              <a:gd name="connsiteX1" fmla="*/ 52454 w 3567179"/>
              <a:gd name="connsiteY1" fmla="*/ 2562225 h 3115660"/>
              <a:gd name="connsiteX2" fmla="*/ 814454 w 3567179"/>
              <a:gd name="connsiteY2" fmla="*/ 1790700 h 3115660"/>
              <a:gd name="connsiteX3" fmla="*/ 1966979 w 3567179"/>
              <a:gd name="connsiteY3" fmla="*/ 1447800 h 3115660"/>
              <a:gd name="connsiteX4" fmla="*/ 2490854 w 3567179"/>
              <a:gd name="connsiteY4" fmla="*/ 619125 h 3115660"/>
              <a:gd name="connsiteX5" fmla="*/ 3567179 w 356717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952249 w 3552449"/>
              <a:gd name="connsiteY3" fmla="*/ 14478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37924 w 3552449"/>
              <a:gd name="connsiteY0" fmla="*/ 3114675 h 3115660"/>
              <a:gd name="connsiteX1" fmla="*/ 37724 w 3552449"/>
              <a:gd name="connsiteY1" fmla="*/ 2562225 h 3115660"/>
              <a:gd name="connsiteX2" fmla="*/ 1123574 w 3552449"/>
              <a:gd name="connsiteY2" fmla="*/ 2028825 h 3115660"/>
              <a:gd name="connsiteX3" fmla="*/ 1418849 w 3552449"/>
              <a:gd name="connsiteY3" fmla="*/ 1104900 h 3115660"/>
              <a:gd name="connsiteX4" fmla="*/ 2476124 w 3552449"/>
              <a:gd name="connsiteY4" fmla="*/ 619125 h 3115660"/>
              <a:gd name="connsiteX5" fmla="*/ 3552449 w 3552449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469636 w 3603236"/>
              <a:gd name="connsiteY3" fmla="*/ 1104900 h 3115660"/>
              <a:gd name="connsiteX4" fmla="*/ 2526911 w 3603236"/>
              <a:gd name="connsiteY4" fmla="*/ 619125 h 3115660"/>
              <a:gd name="connsiteX5" fmla="*/ 3603236 w 3603236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088636 w 3603236"/>
              <a:gd name="connsiteY3" fmla="*/ 942975 h 3115660"/>
              <a:gd name="connsiteX4" fmla="*/ 2526911 w 3603236"/>
              <a:gd name="connsiteY4" fmla="*/ 619125 h 3115660"/>
              <a:gd name="connsiteX5" fmla="*/ 3603236 w 3603236"/>
              <a:gd name="connsiteY5" fmla="*/ 0 h 3115660"/>
              <a:gd name="connsiteX0" fmla="*/ 1688711 w 3603236"/>
              <a:gd name="connsiteY0" fmla="*/ 3114675 h 3115660"/>
              <a:gd name="connsiteX1" fmla="*/ 88511 w 3603236"/>
              <a:gd name="connsiteY1" fmla="*/ 2562225 h 3115660"/>
              <a:gd name="connsiteX2" fmla="*/ 1174361 w 3603236"/>
              <a:gd name="connsiteY2" fmla="*/ 2028825 h 3115660"/>
              <a:gd name="connsiteX3" fmla="*/ 1088636 w 3603236"/>
              <a:gd name="connsiteY3" fmla="*/ 942975 h 3115660"/>
              <a:gd name="connsiteX4" fmla="*/ 2098286 w 3603236"/>
              <a:gd name="connsiteY4" fmla="*/ 695325 h 3115660"/>
              <a:gd name="connsiteX5" fmla="*/ 3603236 w 3603236"/>
              <a:gd name="connsiteY5" fmla="*/ 0 h 31156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946011"/>
              <a:gd name="connsiteY0" fmla="*/ 3000375 h 3001360"/>
              <a:gd name="connsiteX1" fmla="*/ 88511 w 2946011"/>
              <a:gd name="connsiteY1" fmla="*/ 2447925 h 3001360"/>
              <a:gd name="connsiteX2" fmla="*/ 1174361 w 2946011"/>
              <a:gd name="connsiteY2" fmla="*/ 1914525 h 3001360"/>
              <a:gd name="connsiteX3" fmla="*/ 1088636 w 2946011"/>
              <a:gd name="connsiteY3" fmla="*/ 828675 h 3001360"/>
              <a:gd name="connsiteX4" fmla="*/ 2098286 w 2946011"/>
              <a:gd name="connsiteY4" fmla="*/ 581025 h 3001360"/>
              <a:gd name="connsiteX5" fmla="*/ 2946011 w 2946011"/>
              <a:gd name="connsiteY5" fmla="*/ 0 h 3001360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2098286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688711 w 2707886"/>
              <a:gd name="connsiteY0" fmla="*/ 2927451 h 2928436"/>
              <a:gd name="connsiteX1" fmla="*/ 88511 w 2707886"/>
              <a:gd name="connsiteY1" fmla="*/ 2375001 h 2928436"/>
              <a:gd name="connsiteX2" fmla="*/ 1174361 w 2707886"/>
              <a:gd name="connsiteY2" fmla="*/ 1841601 h 2928436"/>
              <a:gd name="connsiteX3" fmla="*/ 1088636 w 2707886"/>
              <a:gd name="connsiteY3" fmla="*/ 755751 h 2928436"/>
              <a:gd name="connsiteX4" fmla="*/ 1879211 w 2707886"/>
              <a:gd name="connsiteY4" fmla="*/ 508101 h 2928436"/>
              <a:gd name="connsiteX5" fmla="*/ 2707886 w 2707886"/>
              <a:gd name="connsiteY5" fmla="*/ 0 h 2928436"/>
              <a:gd name="connsiteX0" fmla="*/ 1479161 w 2707886"/>
              <a:gd name="connsiteY0" fmla="*/ 4242268 h 4242487"/>
              <a:gd name="connsiteX1" fmla="*/ 88511 w 2707886"/>
              <a:gd name="connsiteY1" fmla="*/ 2375001 h 4242487"/>
              <a:gd name="connsiteX2" fmla="*/ 1174361 w 2707886"/>
              <a:gd name="connsiteY2" fmla="*/ 1841601 h 4242487"/>
              <a:gd name="connsiteX3" fmla="*/ 1088636 w 2707886"/>
              <a:gd name="connsiteY3" fmla="*/ 755751 h 4242487"/>
              <a:gd name="connsiteX4" fmla="*/ 1879211 w 2707886"/>
              <a:gd name="connsiteY4" fmla="*/ 508101 h 4242487"/>
              <a:gd name="connsiteX5" fmla="*/ 2707886 w 2707886"/>
              <a:gd name="connsiteY5" fmla="*/ 0 h 4242487"/>
              <a:gd name="connsiteX0" fmla="*/ 1659357 w 2888082"/>
              <a:gd name="connsiteY0" fmla="*/ 4242268 h 4242528"/>
              <a:gd name="connsiteX1" fmla="*/ 78207 w 2888082"/>
              <a:gd name="connsiteY1" fmla="*/ 2643941 h 4242528"/>
              <a:gd name="connsiteX2" fmla="*/ 1354557 w 2888082"/>
              <a:gd name="connsiteY2" fmla="*/ 1841601 h 4242528"/>
              <a:gd name="connsiteX3" fmla="*/ 1268832 w 2888082"/>
              <a:gd name="connsiteY3" fmla="*/ 755751 h 4242528"/>
              <a:gd name="connsiteX4" fmla="*/ 2059407 w 2888082"/>
              <a:gd name="connsiteY4" fmla="*/ 508101 h 4242528"/>
              <a:gd name="connsiteX5" fmla="*/ 2888082 w 2888082"/>
              <a:gd name="connsiteY5" fmla="*/ 0 h 4242528"/>
              <a:gd name="connsiteX0" fmla="*/ 1624989 w 2853714"/>
              <a:gd name="connsiteY0" fmla="*/ 4242268 h 4242528"/>
              <a:gd name="connsiteX1" fmla="*/ 43839 w 2853714"/>
              <a:gd name="connsiteY1" fmla="*/ 2643941 h 4242528"/>
              <a:gd name="connsiteX2" fmla="*/ 1320189 w 2853714"/>
              <a:gd name="connsiteY2" fmla="*/ 1841601 h 4242528"/>
              <a:gd name="connsiteX3" fmla="*/ 1234464 w 2853714"/>
              <a:gd name="connsiteY3" fmla="*/ 755751 h 4242528"/>
              <a:gd name="connsiteX4" fmla="*/ 2025039 w 2853714"/>
              <a:gd name="connsiteY4" fmla="*/ 508101 h 4242528"/>
              <a:gd name="connsiteX5" fmla="*/ 2853714 w 2853714"/>
              <a:gd name="connsiteY5" fmla="*/ 0 h 4242528"/>
              <a:gd name="connsiteX0" fmla="*/ 1624989 w 2853714"/>
              <a:gd name="connsiteY0" fmla="*/ 4242268 h 4242546"/>
              <a:gd name="connsiteX1" fmla="*/ 43839 w 2853714"/>
              <a:gd name="connsiteY1" fmla="*/ 2643941 h 4242546"/>
              <a:gd name="connsiteX2" fmla="*/ 1320189 w 2853714"/>
              <a:gd name="connsiteY2" fmla="*/ 1841601 h 4242546"/>
              <a:gd name="connsiteX3" fmla="*/ 1234464 w 2853714"/>
              <a:gd name="connsiteY3" fmla="*/ 755751 h 4242546"/>
              <a:gd name="connsiteX4" fmla="*/ 2025039 w 2853714"/>
              <a:gd name="connsiteY4" fmla="*/ 508101 h 4242546"/>
              <a:gd name="connsiteX5" fmla="*/ 2853714 w 2853714"/>
              <a:gd name="connsiteY5" fmla="*/ 0 h 4242546"/>
              <a:gd name="connsiteX0" fmla="*/ 1644039 w 2853714"/>
              <a:gd name="connsiteY0" fmla="*/ 4242268 h 4242546"/>
              <a:gd name="connsiteX1" fmla="*/ 43839 w 2853714"/>
              <a:gd name="connsiteY1" fmla="*/ 2643941 h 4242546"/>
              <a:gd name="connsiteX2" fmla="*/ 1320189 w 2853714"/>
              <a:gd name="connsiteY2" fmla="*/ 1841601 h 4242546"/>
              <a:gd name="connsiteX3" fmla="*/ 1234464 w 2853714"/>
              <a:gd name="connsiteY3" fmla="*/ 755751 h 4242546"/>
              <a:gd name="connsiteX4" fmla="*/ 2025039 w 2853714"/>
              <a:gd name="connsiteY4" fmla="*/ 508101 h 4242546"/>
              <a:gd name="connsiteX5" fmla="*/ 2853714 w 2853714"/>
              <a:gd name="connsiteY5" fmla="*/ 0 h 424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3714" h="4242546">
                <a:moveTo>
                  <a:pt x="1644039" y="4242268"/>
                </a:moveTo>
                <a:cubicBezTo>
                  <a:pt x="1136039" y="4264493"/>
                  <a:pt x="218464" y="2949488"/>
                  <a:pt x="43839" y="2643941"/>
                </a:cubicBezTo>
                <a:cubicBezTo>
                  <a:pt x="-241911" y="2068644"/>
                  <a:pt x="948714" y="2105126"/>
                  <a:pt x="1320189" y="1841601"/>
                </a:cubicBezTo>
                <a:cubicBezTo>
                  <a:pt x="1675789" y="1546326"/>
                  <a:pt x="907439" y="993876"/>
                  <a:pt x="1234464" y="755751"/>
                </a:cubicBezTo>
                <a:cubicBezTo>
                  <a:pt x="1437664" y="622401"/>
                  <a:pt x="1650389" y="539060"/>
                  <a:pt x="2025039" y="508101"/>
                </a:cubicBezTo>
                <a:cubicBezTo>
                  <a:pt x="2345714" y="466329"/>
                  <a:pt x="2599714" y="549275"/>
                  <a:pt x="2853714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A63B63-FB4C-410D-9AF7-2D7C734B43B1}"/>
              </a:ext>
            </a:extLst>
          </p:cNvPr>
          <p:cNvGrpSpPr/>
          <p:nvPr/>
        </p:nvGrpSpPr>
        <p:grpSpPr>
          <a:xfrm rot="19591271">
            <a:off x="8185093" y="1320837"/>
            <a:ext cx="614009" cy="1057220"/>
            <a:chOff x="6231659" y="1257727"/>
            <a:chExt cx="1207366" cy="2078880"/>
          </a:xfrm>
        </p:grpSpPr>
        <p:sp>
          <p:nvSpPr>
            <p:cNvPr id="44" name="Chord 43">
              <a:extLst>
                <a:ext uri="{FF2B5EF4-FFF2-40B4-BE49-F238E27FC236}">
                  <a16:creationId xmlns:a16="http://schemas.microsoft.com/office/drawing/2014/main" id="{F05E6309-9C2A-4838-8B82-4DC92AB6CFF2}"/>
                </a:ext>
              </a:extLst>
            </p:cNvPr>
            <p:cNvSpPr/>
            <p:nvPr/>
          </p:nvSpPr>
          <p:spPr>
            <a:xfrm rot="14400000">
              <a:off x="6524625" y="1638300"/>
              <a:ext cx="914400" cy="914400"/>
            </a:xfrm>
            <a:prstGeom prst="chor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65C3AD8-EAD6-4DA4-96BF-E21DFCB49846}"/>
                </a:ext>
              </a:extLst>
            </p:cNvPr>
            <p:cNvSpPr/>
            <p:nvPr/>
          </p:nvSpPr>
          <p:spPr>
            <a:xfrm rot="1072930">
              <a:off x="6905486" y="2083358"/>
              <a:ext cx="341803" cy="1253249"/>
            </a:xfrm>
            <a:prstGeom prst="roundRect">
              <a:avLst>
                <a:gd name="adj" fmla="val 2990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437D43-28A3-49A6-ADDB-16475F5CC999}"/>
                </a:ext>
              </a:extLst>
            </p:cNvPr>
            <p:cNvSpPr/>
            <p:nvPr/>
          </p:nvSpPr>
          <p:spPr>
            <a:xfrm rot="2245720">
              <a:off x="6719738" y="1466521"/>
              <a:ext cx="91440" cy="9144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01AE38A-D5C6-48AD-8492-2BA72EEBD4A4}"/>
                </a:ext>
              </a:extLst>
            </p:cNvPr>
            <p:cNvSpPr/>
            <p:nvPr/>
          </p:nvSpPr>
          <p:spPr>
            <a:xfrm rot="18420000">
              <a:off x="6037697" y="1451689"/>
              <a:ext cx="892749" cy="504825"/>
            </a:xfrm>
            <a:custGeom>
              <a:avLst/>
              <a:gdLst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14" fmla="*/ 211695 w 890175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2750"/>
                <a:gd name="connsiteY0" fmla="*/ 0 h 504825"/>
                <a:gd name="connsiteX1" fmla="*/ 678580 w 892750"/>
                <a:gd name="connsiteY1" fmla="*/ 0 h 504825"/>
                <a:gd name="connsiteX2" fmla="*/ 743708 w 892750"/>
                <a:gd name="connsiteY2" fmla="*/ 13149 h 504825"/>
                <a:gd name="connsiteX3" fmla="*/ 832756 w 892750"/>
                <a:gd name="connsiteY3" fmla="*/ 102198 h 504825"/>
                <a:gd name="connsiteX4" fmla="*/ 845905 w 892750"/>
                <a:gd name="connsiteY4" fmla="*/ 167325 h 504825"/>
                <a:gd name="connsiteX5" fmla="*/ 845905 w 892750"/>
                <a:gd name="connsiteY5" fmla="*/ 155726 h 504825"/>
                <a:gd name="connsiteX6" fmla="*/ 890854 w 892750"/>
                <a:gd name="connsiteY6" fmla="*/ 430285 h 504825"/>
                <a:gd name="connsiteX7" fmla="*/ 816313 w 892750"/>
                <a:gd name="connsiteY7" fmla="*/ 504825 h 504825"/>
                <a:gd name="connsiteX8" fmla="*/ 74114 w 892750"/>
                <a:gd name="connsiteY8" fmla="*/ 504825 h 504825"/>
                <a:gd name="connsiteX9" fmla="*/ 679 w 892750"/>
                <a:gd name="connsiteY9" fmla="*/ 431389 h 504825"/>
                <a:gd name="connsiteX10" fmla="*/ 45049 w 892750"/>
                <a:gd name="connsiteY10" fmla="*/ 160357 h 504825"/>
                <a:gd name="connsiteX11" fmla="*/ 45049 w 892750"/>
                <a:gd name="connsiteY11" fmla="*/ 167325 h 504825"/>
                <a:gd name="connsiteX12" fmla="*/ 58198 w 892750"/>
                <a:gd name="connsiteY12" fmla="*/ 102197 h 504825"/>
                <a:gd name="connsiteX13" fmla="*/ 147247 w 892750"/>
                <a:gd name="connsiteY13" fmla="*/ 13149 h 504825"/>
                <a:gd name="connsiteX14" fmla="*/ 212374 w 892750"/>
                <a:gd name="connsiteY1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2750" h="504825">
                  <a:moveTo>
                    <a:pt x="212374" y="0"/>
                  </a:moveTo>
                  <a:lnTo>
                    <a:pt x="678580" y="0"/>
                  </a:lnTo>
                  <a:lnTo>
                    <a:pt x="743708" y="13149"/>
                  </a:lnTo>
                  <a:cubicBezTo>
                    <a:pt x="783746" y="30084"/>
                    <a:pt x="815821" y="62159"/>
                    <a:pt x="832756" y="102198"/>
                  </a:cubicBezTo>
                  <a:lnTo>
                    <a:pt x="845905" y="167325"/>
                  </a:lnTo>
                  <a:lnTo>
                    <a:pt x="845905" y="155726"/>
                  </a:lnTo>
                  <a:lnTo>
                    <a:pt x="890854" y="430285"/>
                  </a:lnTo>
                  <a:cubicBezTo>
                    <a:pt x="902688" y="468233"/>
                    <a:pt x="856881" y="503559"/>
                    <a:pt x="816313" y="504825"/>
                  </a:cubicBezTo>
                  <a:lnTo>
                    <a:pt x="74114" y="504825"/>
                  </a:lnTo>
                  <a:cubicBezTo>
                    <a:pt x="41776" y="501307"/>
                    <a:pt x="-6283" y="461108"/>
                    <a:pt x="679" y="431389"/>
                  </a:cubicBezTo>
                  <a:lnTo>
                    <a:pt x="45049" y="160357"/>
                  </a:lnTo>
                  <a:lnTo>
                    <a:pt x="45049" y="167325"/>
                  </a:lnTo>
                  <a:lnTo>
                    <a:pt x="58198" y="102197"/>
                  </a:lnTo>
                  <a:cubicBezTo>
                    <a:pt x="75133" y="62159"/>
                    <a:pt x="107208" y="30084"/>
                    <a:pt x="147247" y="13149"/>
                  </a:cubicBezTo>
                  <a:lnTo>
                    <a:pt x="21237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4B2D73-DBB1-477F-9FB5-A21770477C34}"/>
              </a:ext>
            </a:extLst>
          </p:cNvPr>
          <p:cNvGrpSpPr/>
          <p:nvPr/>
        </p:nvGrpSpPr>
        <p:grpSpPr>
          <a:xfrm rot="1441980" flipH="1">
            <a:off x="3479349" y="1323724"/>
            <a:ext cx="611355" cy="1063441"/>
            <a:chOff x="6236878" y="1245493"/>
            <a:chExt cx="1202147" cy="2091114"/>
          </a:xfrm>
        </p:grpSpPr>
        <p:sp>
          <p:nvSpPr>
            <p:cNvPr id="49" name="Chord 48">
              <a:extLst>
                <a:ext uri="{FF2B5EF4-FFF2-40B4-BE49-F238E27FC236}">
                  <a16:creationId xmlns:a16="http://schemas.microsoft.com/office/drawing/2014/main" id="{16A09B64-AAE3-45A1-97C5-F3C6E3E5F650}"/>
                </a:ext>
              </a:extLst>
            </p:cNvPr>
            <p:cNvSpPr/>
            <p:nvPr/>
          </p:nvSpPr>
          <p:spPr>
            <a:xfrm rot="14400000">
              <a:off x="6524625" y="1638300"/>
              <a:ext cx="914400" cy="914400"/>
            </a:xfrm>
            <a:prstGeom prst="chor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68469CC-FCA9-442B-80F9-07C420390F8D}"/>
                </a:ext>
              </a:extLst>
            </p:cNvPr>
            <p:cNvSpPr/>
            <p:nvPr/>
          </p:nvSpPr>
          <p:spPr>
            <a:xfrm rot="1072930">
              <a:off x="6905486" y="2083358"/>
              <a:ext cx="341803" cy="1253249"/>
            </a:xfrm>
            <a:prstGeom prst="roundRect">
              <a:avLst>
                <a:gd name="adj" fmla="val 2990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D65B90D-2B9F-4220-A163-0B9F6F2F2AC6}"/>
                </a:ext>
              </a:extLst>
            </p:cNvPr>
            <p:cNvSpPr/>
            <p:nvPr/>
          </p:nvSpPr>
          <p:spPr>
            <a:xfrm rot="2245720">
              <a:off x="6719738" y="1466521"/>
              <a:ext cx="91440" cy="9144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268F769-E218-4918-BC0A-87933D741808}"/>
                </a:ext>
              </a:extLst>
            </p:cNvPr>
            <p:cNvSpPr/>
            <p:nvPr/>
          </p:nvSpPr>
          <p:spPr>
            <a:xfrm rot="18420000">
              <a:off x="6042916" y="1439455"/>
              <a:ext cx="892749" cy="504825"/>
            </a:xfrm>
            <a:custGeom>
              <a:avLst/>
              <a:gdLst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0" fmla="*/ 211695 w 890175"/>
                <a:gd name="connsiteY0" fmla="*/ 0 h 504825"/>
                <a:gd name="connsiteX1" fmla="*/ 677901 w 890175"/>
                <a:gd name="connsiteY1" fmla="*/ 0 h 504825"/>
                <a:gd name="connsiteX2" fmla="*/ 743029 w 890175"/>
                <a:gd name="connsiteY2" fmla="*/ 13149 h 504825"/>
                <a:gd name="connsiteX3" fmla="*/ 832077 w 890175"/>
                <a:gd name="connsiteY3" fmla="*/ 102198 h 504825"/>
                <a:gd name="connsiteX4" fmla="*/ 845226 w 890175"/>
                <a:gd name="connsiteY4" fmla="*/ 167325 h 504825"/>
                <a:gd name="connsiteX5" fmla="*/ 845226 w 890175"/>
                <a:gd name="connsiteY5" fmla="*/ 155726 h 504825"/>
                <a:gd name="connsiteX6" fmla="*/ 890175 w 890175"/>
                <a:gd name="connsiteY6" fmla="*/ 430285 h 504825"/>
                <a:gd name="connsiteX7" fmla="*/ 815634 w 890175"/>
                <a:gd name="connsiteY7" fmla="*/ 504825 h 504825"/>
                <a:gd name="connsiteX8" fmla="*/ 73435 w 890175"/>
                <a:gd name="connsiteY8" fmla="*/ 504825 h 504825"/>
                <a:gd name="connsiteX9" fmla="*/ 0 w 890175"/>
                <a:gd name="connsiteY9" fmla="*/ 431389 h 504825"/>
                <a:gd name="connsiteX10" fmla="*/ 44370 w 890175"/>
                <a:gd name="connsiteY10" fmla="*/ 160357 h 504825"/>
                <a:gd name="connsiteX11" fmla="*/ 44370 w 890175"/>
                <a:gd name="connsiteY11" fmla="*/ 167325 h 504825"/>
                <a:gd name="connsiteX12" fmla="*/ 57519 w 890175"/>
                <a:gd name="connsiteY12" fmla="*/ 102197 h 504825"/>
                <a:gd name="connsiteX13" fmla="*/ 146568 w 890175"/>
                <a:gd name="connsiteY13" fmla="*/ 13149 h 504825"/>
                <a:gd name="connsiteX14" fmla="*/ 211695 w 890175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0854"/>
                <a:gd name="connsiteY0" fmla="*/ 0 h 504825"/>
                <a:gd name="connsiteX1" fmla="*/ 678580 w 890854"/>
                <a:gd name="connsiteY1" fmla="*/ 0 h 504825"/>
                <a:gd name="connsiteX2" fmla="*/ 743708 w 890854"/>
                <a:gd name="connsiteY2" fmla="*/ 13149 h 504825"/>
                <a:gd name="connsiteX3" fmla="*/ 832756 w 890854"/>
                <a:gd name="connsiteY3" fmla="*/ 102198 h 504825"/>
                <a:gd name="connsiteX4" fmla="*/ 845905 w 890854"/>
                <a:gd name="connsiteY4" fmla="*/ 167325 h 504825"/>
                <a:gd name="connsiteX5" fmla="*/ 845905 w 890854"/>
                <a:gd name="connsiteY5" fmla="*/ 155726 h 504825"/>
                <a:gd name="connsiteX6" fmla="*/ 890854 w 890854"/>
                <a:gd name="connsiteY6" fmla="*/ 430285 h 504825"/>
                <a:gd name="connsiteX7" fmla="*/ 816313 w 890854"/>
                <a:gd name="connsiteY7" fmla="*/ 504825 h 504825"/>
                <a:gd name="connsiteX8" fmla="*/ 74114 w 890854"/>
                <a:gd name="connsiteY8" fmla="*/ 504825 h 504825"/>
                <a:gd name="connsiteX9" fmla="*/ 679 w 890854"/>
                <a:gd name="connsiteY9" fmla="*/ 431389 h 504825"/>
                <a:gd name="connsiteX10" fmla="*/ 45049 w 890854"/>
                <a:gd name="connsiteY10" fmla="*/ 160357 h 504825"/>
                <a:gd name="connsiteX11" fmla="*/ 45049 w 890854"/>
                <a:gd name="connsiteY11" fmla="*/ 167325 h 504825"/>
                <a:gd name="connsiteX12" fmla="*/ 58198 w 890854"/>
                <a:gd name="connsiteY12" fmla="*/ 102197 h 504825"/>
                <a:gd name="connsiteX13" fmla="*/ 147247 w 890854"/>
                <a:gd name="connsiteY13" fmla="*/ 13149 h 504825"/>
                <a:gd name="connsiteX14" fmla="*/ 212374 w 890854"/>
                <a:gd name="connsiteY14" fmla="*/ 0 h 504825"/>
                <a:gd name="connsiteX0" fmla="*/ 212374 w 892750"/>
                <a:gd name="connsiteY0" fmla="*/ 0 h 504825"/>
                <a:gd name="connsiteX1" fmla="*/ 678580 w 892750"/>
                <a:gd name="connsiteY1" fmla="*/ 0 h 504825"/>
                <a:gd name="connsiteX2" fmla="*/ 743708 w 892750"/>
                <a:gd name="connsiteY2" fmla="*/ 13149 h 504825"/>
                <a:gd name="connsiteX3" fmla="*/ 832756 w 892750"/>
                <a:gd name="connsiteY3" fmla="*/ 102198 h 504825"/>
                <a:gd name="connsiteX4" fmla="*/ 845905 w 892750"/>
                <a:gd name="connsiteY4" fmla="*/ 167325 h 504825"/>
                <a:gd name="connsiteX5" fmla="*/ 845905 w 892750"/>
                <a:gd name="connsiteY5" fmla="*/ 155726 h 504825"/>
                <a:gd name="connsiteX6" fmla="*/ 890854 w 892750"/>
                <a:gd name="connsiteY6" fmla="*/ 430285 h 504825"/>
                <a:gd name="connsiteX7" fmla="*/ 816313 w 892750"/>
                <a:gd name="connsiteY7" fmla="*/ 504825 h 504825"/>
                <a:gd name="connsiteX8" fmla="*/ 74114 w 892750"/>
                <a:gd name="connsiteY8" fmla="*/ 504825 h 504825"/>
                <a:gd name="connsiteX9" fmla="*/ 679 w 892750"/>
                <a:gd name="connsiteY9" fmla="*/ 431389 h 504825"/>
                <a:gd name="connsiteX10" fmla="*/ 45049 w 892750"/>
                <a:gd name="connsiteY10" fmla="*/ 160357 h 504825"/>
                <a:gd name="connsiteX11" fmla="*/ 45049 w 892750"/>
                <a:gd name="connsiteY11" fmla="*/ 167325 h 504825"/>
                <a:gd name="connsiteX12" fmla="*/ 58198 w 892750"/>
                <a:gd name="connsiteY12" fmla="*/ 102197 h 504825"/>
                <a:gd name="connsiteX13" fmla="*/ 147247 w 892750"/>
                <a:gd name="connsiteY13" fmla="*/ 13149 h 504825"/>
                <a:gd name="connsiteX14" fmla="*/ 212374 w 892750"/>
                <a:gd name="connsiteY14" fmla="*/ 0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2750" h="504825">
                  <a:moveTo>
                    <a:pt x="212374" y="0"/>
                  </a:moveTo>
                  <a:lnTo>
                    <a:pt x="678580" y="0"/>
                  </a:lnTo>
                  <a:lnTo>
                    <a:pt x="743708" y="13149"/>
                  </a:lnTo>
                  <a:cubicBezTo>
                    <a:pt x="783746" y="30084"/>
                    <a:pt x="815821" y="62159"/>
                    <a:pt x="832756" y="102198"/>
                  </a:cubicBezTo>
                  <a:lnTo>
                    <a:pt x="845905" y="167325"/>
                  </a:lnTo>
                  <a:lnTo>
                    <a:pt x="845905" y="155726"/>
                  </a:lnTo>
                  <a:lnTo>
                    <a:pt x="890854" y="430285"/>
                  </a:lnTo>
                  <a:cubicBezTo>
                    <a:pt x="902688" y="468233"/>
                    <a:pt x="856881" y="503559"/>
                    <a:pt x="816313" y="504825"/>
                  </a:cubicBezTo>
                  <a:lnTo>
                    <a:pt x="74114" y="504825"/>
                  </a:lnTo>
                  <a:cubicBezTo>
                    <a:pt x="41776" y="501307"/>
                    <a:pt x="-6283" y="461108"/>
                    <a:pt x="679" y="431389"/>
                  </a:cubicBezTo>
                  <a:lnTo>
                    <a:pt x="45049" y="160357"/>
                  </a:lnTo>
                  <a:lnTo>
                    <a:pt x="45049" y="167325"/>
                  </a:lnTo>
                  <a:lnTo>
                    <a:pt x="58198" y="102197"/>
                  </a:lnTo>
                  <a:cubicBezTo>
                    <a:pt x="75133" y="62159"/>
                    <a:pt x="107208" y="30084"/>
                    <a:pt x="147247" y="13149"/>
                  </a:cubicBezTo>
                  <a:lnTo>
                    <a:pt x="21237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2300499-6FB6-4606-8097-B6A9D8084EE8}"/>
              </a:ext>
            </a:extLst>
          </p:cNvPr>
          <p:cNvSpPr txBox="1"/>
          <p:nvPr/>
        </p:nvSpPr>
        <p:spPr>
          <a:xfrm>
            <a:off x="3110972" y="3555956"/>
            <a:ext cx="22413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2000" dirty="0">
                <a:solidFill>
                  <a:schemeClr val="accent4"/>
                </a:solidFill>
                <a:latin typeface="Georgia" panose="02040502050405020303" pitchFamily="18" charset="0"/>
                <a:cs typeface="Arial" pitchFamily="34" charset="0"/>
              </a:rPr>
              <a:t>Literatura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6F6E20-C881-4BBB-88AE-BE8F2C133C17}"/>
              </a:ext>
            </a:extLst>
          </p:cNvPr>
          <p:cNvSpPr txBox="1"/>
          <p:nvPr/>
        </p:nvSpPr>
        <p:spPr>
          <a:xfrm>
            <a:off x="5769048" y="2740349"/>
            <a:ext cx="3044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err="1">
                <a:latin typeface="Georgia" panose="02040502050405020303" pitchFamily="18" charset="0"/>
              </a:rPr>
              <a:t>Alberts</a:t>
            </a:r>
            <a:r>
              <a:rPr lang="cs-CZ" sz="1400" b="1" dirty="0">
                <a:latin typeface="Georgia" panose="02040502050405020303" pitchFamily="18" charset="0"/>
              </a:rPr>
              <a:t> B. a kol. </a:t>
            </a:r>
            <a:r>
              <a:rPr lang="cs-CZ" sz="1400" b="1" i="1" dirty="0">
                <a:latin typeface="Georgia" panose="02040502050405020303" pitchFamily="18" charset="0"/>
              </a:rPr>
              <a:t>Základy buněčné biologie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>
                <a:latin typeface="Georgia" panose="02040502050405020303" pitchFamily="18" charset="0"/>
              </a:rPr>
              <a:t>Ratner</a:t>
            </a:r>
            <a:r>
              <a:rPr lang="cs-CZ" sz="1400" dirty="0">
                <a:latin typeface="Georgia" panose="02040502050405020303" pitchFamily="18" charset="0"/>
              </a:rPr>
              <a:t> B.D. </a:t>
            </a:r>
            <a:r>
              <a:rPr lang="cs-CZ" sz="1400" i="1" dirty="0" err="1">
                <a:latin typeface="Georgia" panose="02040502050405020303" pitchFamily="18" charset="0"/>
              </a:rPr>
              <a:t>Biomaterials</a:t>
            </a:r>
            <a:r>
              <a:rPr lang="cs-CZ" sz="1400" i="1" dirty="0">
                <a:latin typeface="Georgia" panose="02040502050405020303" pitchFamily="18" charset="0"/>
              </a:rPr>
              <a:t>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Georgia" panose="02040502050405020303" pitchFamily="18" charset="0"/>
              </a:rPr>
              <a:t>Připravovaná skripta!</a:t>
            </a:r>
            <a:endParaRPr lang="cs-CZ" sz="1400" b="1" i="1" dirty="0">
              <a:latin typeface="Georgia" panose="02040502050405020303" pitchFamily="18" charset="0"/>
            </a:endParaRPr>
          </a:p>
          <a:p>
            <a:r>
              <a:rPr lang="cs-CZ" sz="1400" dirty="0"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cs-CZ" sz="1400" dirty="0">
                <a:latin typeface="Georgia" panose="02040502050405020303" pitchFamily="18" charset="0"/>
              </a:rPr>
              <a:t>https://elearning.tul.cz/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904028B-BDDF-E7F1-3ECF-D9480903DCC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7346F5E6-9047-79D0-956A-D68FD5060680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6A75AE69-FE97-A55A-44FA-A52376D1C10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69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2739C-A220-45FD-BD0B-6782333A9539}"/>
              </a:ext>
            </a:extLst>
          </p:cNvPr>
          <p:cNvGrpSpPr/>
          <p:nvPr/>
        </p:nvGrpSpPr>
        <p:grpSpPr>
          <a:xfrm>
            <a:off x="927007" y="924397"/>
            <a:ext cx="1483573" cy="2389772"/>
            <a:chOff x="885166" y="3186393"/>
            <a:chExt cx="1319766" cy="212590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EBDACC-590C-4AE3-A5D7-32B75124B27F}"/>
                </a:ext>
              </a:extLst>
            </p:cNvPr>
            <p:cNvSpPr/>
            <p:nvPr/>
          </p:nvSpPr>
          <p:spPr>
            <a:xfrm>
              <a:off x="885166" y="3186393"/>
              <a:ext cx="1319766" cy="212590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E7F029-00F7-4635-850A-DF967B355FCC}"/>
                </a:ext>
              </a:extLst>
            </p:cNvPr>
            <p:cNvSpPr/>
            <p:nvPr/>
          </p:nvSpPr>
          <p:spPr>
            <a:xfrm rot="628173">
              <a:off x="1123596" y="3654235"/>
              <a:ext cx="804614" cy="1101019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8F7E8B-57C9-4ED9-B7B7-92FBF59185E4}"/>
              </a:ext>
            </a:extLst>
          </p:cNvPr>
          <p:cNvSpPr txBox="1"/>
          <p:nvPr/>
        </p:nvSpPr>
        <p:spPr>
          <a:xfrm>
            <a:off x="1033397" y="2620545"/>
            <a:ext cx="318571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44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rPr>
              <a:t>Obsa</a:t>
            </a:r>
            <a:r>
              <a:rPr lang="cs-CZ" altLang="ko-KR" sz="4400" dirty="0">
                <a:solidFill>
                  <a:schemeClr val="accent2"/>
                </a:solidFill>
                <a:latin typeface="Georgia" panose="02040502050405020303" pitchFamily="18" charset="0"/>
                <a:cs typeface="Arial" pitchFamily="34" charset="0"/>
              </a:rPr>
              <a:t>h</a:t>
            </a:r>
            <a:endParaRPr lang="en-US" altLang="ko-KR" sz="4400" dirty="0">
              <a:solidFill>
                <a:schemeClr val="accent2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r"/>
            <a:r>
              <a:rPr lang="cs-CZ" sz="4400" dirty="0">
                <a:solidFill>
                  <a:schemeClr val="bg1"/>
                </a:solidFill>
                <a:latin typeface="Georgia" panose="02040502050405020303" pitchFamily="18" charset="0"/>
              </a:rPr>
              <a:t>přednášky</a:t>
            </a:r>
            <a:endParaRPr lang="ko-KR" altLang="en-US" sz="4400" dirty="0">
              <a:solidFill>
                <a:schemeClr val="bg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521AAE-ED6D-4EC7-8D03-044FD9F27918}"/>
              </a:ext>
            </a:extLst>
          </p:cNvPr>
          <p:cNvGrpSpPr/>
          <p:nvPr/>
        </p:nvGrpSpPr>
        <p:grpSpPr>
          <a:xfrm>
            <a:off x="4450439" y="885516"/>
            <a:ext cx="3324746" cy="1815029"/>
            <a:chOff x="3846616" y="872817"/>
            <a:chExt cx="3324746" cy="1815029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1DBEADA4-2BCE-4833-94FE-E9D5C6637633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E8FD17-C66D-4952-8635-D7BA6745963D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Co to je TI? 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FEEC3-C759-4303-9F9F-F44D299BA414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101566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Umět vyjádřit vlastními slovy definici tkáňového inženýrství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Porozumět základním principům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70C52A-E40E-46E7-B2AF-990C01B34284}"/>
                </a:ext>
              </a:extLst>
            </p:cNvPr>
            <p:cNvSpPr txBox="1"/>
            <p:nvPr/>
          </p:nvSpPr>
          <p:spPr>
            <a:xfrm>
              <a:off x="3960874" y="1041668"/>
              <a:ext cx="60447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C3FF8-DB51-4539-9376-35B1196A03E7}"/>
              </a:ext>
            </a:extLst>
          </p:cNvPr>
          <p:cNvGrpSpPr/>
          <p:nvPr/>
        </p:nvGrpSpPr>
        <p:grpSpPr>
          <a:xfrm>
            <a:off x="8177058" y="885516"/>
            <a:ext cx="3324746" cy="1815029"/>
            <a:chOff x="3846616" y="872817"/>
            <a:chExt cx="3324746" cy="1815029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207EF506-F2EA-4E70-BD9E-B8571F46D50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13A35-13F5-4F72-AC4C-9FA0D3D9496E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Zajímavosti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AFBC79-AF2E-4DBC-8A6D-4EE546DD9C8C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101566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Pochopit, jak vznik nápad „</a:t>
              </a:r>
              <a:r>
                <a:rPr lang="cs-CZ" altLang="ko-KR" sz="1200" dirty="0" err="1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scaffoldů</a:t>
              </a: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“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Pochopit, jak počala kultivace buněk v laboratoři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D5BB11-53F8-4F98-89BC-16A91B2703DC}"/>
                </a:ext>
              </a:extLst>
            </p:cNvPr>
            <p:cNvSpPr txBox="1"/>
            <p:nvPr/>
          </p:nvSpPr>
          <p:spPr>
            <a:xfrm>
              <a:off x="3960874" y="1041668"/>
              <a:ext cx="68511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4DFB-D88E-43F7-862F-9820B5925BAD}"/>
              </a:ext>
            </a:extLst>
          </p:cNvPr>
          <p:cNvGrpSpPr/>
          <p:nvPr/>
        </p:nvGrpSpPr>
        <p:grpSpPr>
          <a:xfrm>
            <a:off x="4450439" y="3758788"/>
            <a:ext cx="3840877" cy="1999695"/>
            <a:chOff x="3846616" y="872817"/>
            <a:chExt cx="3840877" cy="1999695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8A4CDE25-21D5-451D-83B1-54E25F36081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2F5893-3667-49FA-99E3-240754F3F776}"/>
                </a:ext>
              </a:extLst>
            </p:cNvPr>
            <p:cNvSpPr txBox="1"/>
            <p:nvPr/>
          </p:nvSpPr>
          <p:spPr>
            <a:xfrm>
              <a:off x="4760241" y="1041668"/>
              <a:ext cx="29272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Biokompatibilita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BDCDFFF-362B-487E-87AA-7E8AFBAED89E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120032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Umět vyslovit definici biokompatibility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Pochopit, jaký rozdíl přineslo tkáňové inženýrství v pohledu na biokompatibilitu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A1C244-188F-42EB-BEFF-C2F12A33763A}"/>
                </a:ext>
              </a:extLst>
            </p:cNvPr>
            <p:cNvSpPr txBox="1"/>
            <p:nvPr/>
          </p:nvSpPr>
          <p:spPr>
            <a:xfrm>
              <a:off x="3863755" y="1041668"/>
              <a:ext cx="799367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50B335-E5C6-4EAC-A11F-2F09D111E623}"/>
              </a:ext>
            </a:extLst>
          </p:cNvPr>
          <p:cNvGrpSpPr/>
          <p:nvPr/>
        </p:nvGrpSpPr>
        <p:grpSpPr>
          <a:xfrm>
            <a:off x="8177058" y="3758788"/>
            <a:ext cx="3324746" cy="1076365"/>
            <a:chOff x="3846616" y="872817"/>
            <a:chExt cx="3324746" cy="1076365"/>
          </a:xfrm>
        </p:grpSpPr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13E025DE-1D91-439B-9A97-7D148D1B8004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FE47D2-C5DA-4F82-9F85-EDD78275A858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Bezpečnost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E3D40C6-414F-4630-8B6A-D8B2BC9CBF9F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Jsou </a:t>
              </a:r>
              <a:r>
                <a:rPr lang="cs-CZ" altLang="ko-KR" sz="1200" dirty="0" err="1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nanomateriály</a:t>
              </a: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 bezpečné?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541001-1A80-40CE-818B-CF21DBBB4D2F}"/>
                </a:ext>
              </a:extLst>
            </p:cNvPr>
            <p:cNvSpPr txBox="1"/>
            <p:nvPr/>
          </p:nvSpPr>
          <p:spPr>
            <a:xfrm>
              <a:off x="3939129" y="1041668"/>
              <a:ext cx="68511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04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3E183A-8E39-43CC-989E-06F3566EE608}"/>
              </a:ext>
            </a:extLst>
          </p:cNvPr>
          <p:cNvGrpSpPr/>
          <p:nvPr/>
        </p:nvGrpSpPr>
        <p:grpSpPr>
          <a:xfrm flipH="1">
            <a:off x="113442" y="205676"/>
            <a:ext cx="3099195" cy="6177405"/>
            <a:chOff x="1525348" y="1579815"/>
            <a:chExt cx="6070988" cy="139425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22C1503C-435D-499A-9ACA-0C3A35F94C88}"/>
                </a:ext>
              </a:extLst>
            </p:cNvPr>
            <p:cNvSpPr/>
            <p:nvPr/>
          </p:nvSpPr>
          <p:spPr>
            <a:xfrm>
              <a:off x="3268738" y="2309739"/>
              <a:ext cx="2598977" cy="2031775"/>
            </a:xfrm>
            <a:custGeom>
              <a:avLst/>
              <a:gdLst>
                <a:gd name="connsiteX0" fmla="*/ 0 w 2897024"/>
                <a:gd name="connsiteY0" fmla="*/ 0 h 2264776"/>
                <a:gd name="connsiteX1" fmla="*/ 2897024 w 2897024"/>
                <a:gd name="connsiteY1" fmla="*/ 0 h 2264776"/>
                <a:gd name="connsiteX2" fmla="*/ 2897024 w 2897024"/>
                <a:gd name="connsiteY2" fmla="*/ 1891127 h 2264776"/>
                <a:gd name="connsiteX3" fmla="*/ 2606215 w 2897024"/>
                <a:gd name="connsiteY3" fmla="*/ 1863893 h 2264776"/>
                <a:gd name="connsiteX4" fmla="*/ 1449884 w 2897024"/>
                <a:gd name="connsiteY4" fmla="*/ 2264776 h 2264776"/>
                <a:gd name="connsiteX5" fmla="*/ 462219 w 2897024"/>
                <a:gd name="connsiteY5" fmla="*/ 1863893 h 2264776"/>
                <a:gd name="connsiteX6" fmla="*/ 0 w 2897024"/>
                <a:gd name="connsiteY6" fmla="*/ 1931001 h 2264776"/>
                <a:gd name="connsiteX7" fmla="*/ 0 w 2897024"/>
                <a:gd name="connsiteY7" fmla="*/ 0 h 22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847405" y="1801618"/>
                    <a:pt x="2606215" y="1863893"/>
                  </a:cubicBezTo>
                  <a:cubicBezTo>
                    <a:pt x="2365025" y="1926168"/>
                    <a:pt x="1736930" y="2014603"/>
                    <a:pt x="1449884" y="2264776"/>
                  </a:cubicBezTo>
                  <a:cubicBezTo>
                    <a:pt x="1164010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76F48300-FCD3-4E60-BD9D-5534635ECAA1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9783271-0C06-40FC-B794-21318E279C2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223A0A-28A7-4390-BE61-0FC043A7C4F3}"/>
                </a:ext>
              </a:extLst>
            </p:cNvPr>
            <p:cNvCxnSpPr>
              <a:cxnSpLocks/>
            </p:cNvCxnSpPr>
            <p:nvPr/>
          </p:nvCxnSpPr>
          <p:spPr>
            <a:xfrm>
              <a:off x="4662701" y="2187505"/>
              <a:ext cx="1695374" cy="652907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BF22D9-B275-45EE-80EF-176A0493B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8075" y="2816616"/>
              <a:ext cx="6617" cy="12705795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 flipV="1">
            <a:off x="3969916" y="576056"/>
            <a:ext cx="7726785" cy="105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3852369" y="2038055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742188" y="6383081"/>
            <a:ext cx="10954512" cy="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696700" y="586638"/>
            <a:ext cx="0" cy="5806986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69916" y="586598"/>
            <a:ext cx="0" cy="14609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51">
            <a:extLst>
              <a:ext uri="{FF2B5EF4-FFF2-40B4-BE49-F238E27FC236}">
                <a16:creationId xmlns:a16="http://schemas.microsoft.com/office/drawing/2014/main" id="{66B10E47-662D-4770-9723-BB8C0622E47C}"/>
              </a:ext>
            </a:extLst>
          </p:cNvPr>
          <p:cNvGrpSpPr/>
          <p:nvPr/>
        </p:nvGrpSpPr>
        <p:grpSpPr>
          <a:xfrm>
            <a:off x="8223157" y="5158318"/>
            <a:ext cx="3324746" cy="1076365"/>
            <a:chOff x="3846616" y="872817"/>
            <a:chExt cx="3324746" cy="1076365"/>
          </a:xfrm>
        </p:grpSpPr>
        <p:sp>
          <p:nvSpPr>
            <p:cNvPr id="45" name="Diamond 52">
              <a:extLst>
                <a:ext uri="{FF2B5EF4-FFF2-40B4-BE49-F238E27FC236}">
                  <a16:creationId xmlns:a16="http://schemas.microsoft.com/office/drawing/2014/main" id="{A0427B63-8473-46DA-A2E3-57E5982BB5FC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0" name="TextBox 53">
              <a:extLst>
                <a:ext uri="{FF2B5EF4-FFF2-40B4-BE49-F238E27FC236}">
                  <a16:creationId xmlns:a16="http://schemas.microsoft.com/office/drawing/2014/main" id="{F03E7AA8-50A3-4C09-8B2B-47CC244E7A83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Shrnutí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61" name="TextBox 54">
              <a:extLst>
                <a:ext uri="{FF2B5EF4-FFF2-40B4-BE49-F238E27FC236}">
                  <a16:creationId xmlns:a16="http://schemas.microsoft.com/office/drawing/2014/main" id="{7C1CD258-8CDB-417E-848A-74BED70463BF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Umět vysvětlit náplň TE</a:t>
              </a:r>
              <a:endParaRPr lang="en-US" altLang="ko-KR" sz="12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62" name="TextBox 55">
              <a:extLst>
                <a:ext uri="{FF2B5EF4-FFF2-40B4-BE49-F238E27FC236}">
                  <a16:creationId xmlns:a16="http://schemas.microsoft.com/office/drawing/2014/main" id="{182EDA0F-F849-434D-BD27-42E2E86C6AA0}"/>
                </a:ext>
              </a:extLst>
            </p:cNvPr>
            <p:cNvSpPr txBox="1"/>
            <p:nvPr/>
          </p:nvSpPr>
          <p:spPr>
            <a:xfrm>
              <a:off x="3939129" y="1041668"/>
              <a:ext cx="68511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0</a:t>
              </a:r>
              <a:r>
                <a:rPr lang="cs-CZ" altLang="ko-KR" sz="24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rPr>
                <a:t>5</a:t>
              </a:r>
              <a:endParaRPr lang="ko-KR" altLang="en-US" sz="2400" b="1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903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1959145" y="1748291"/>
            <a:ext cx="8273710" cy="2724688"/>
            <a:chOff x="3672524" y="1681227"/>
            <a:chExt cx="8273710" cy="27246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07625" y="2836255"/>
              <a:ext cx="6738609" cy="1569660"/>
              <a:chOff x="3707423" y="2429933"/>
              <a:chExt cx="6738609" cy="156966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707423" y="2429933"/>
                <a:ext cx="6738609" cy="15696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Georgia" panose="02040502050405020303" pitchFamily="18" charset="0"/>
                    <a:cs typeface="Arial" pitchFamily="34" charset="0"/>
                  </a:rPr>
                  <a:t>1)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Georgia" panose="02040502050405020303" pitchFamily="18" charset="0"/>
                    <a:cs typeface="Arial" pitchFamily="34" charset="0"/>
                  </a:rPr>
                  <a:t>Co je to tkáňové inženýrství</a:t>
                </a:r>
                <a:endParaRPr lang="ko-KR" altLang="en-US" sz="4800" b="1" dirty="0">
                  <a:solidFill>
                    <a:schemeClr val="bg1"/>
                  </a:solidFill>
                  <a:latin typeface="Georgia" panose="02040502050405020303" pitchFamily="18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Definice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62473" y="1371600"/>
            <a:ext cx="10898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>
                <a:latin typeface="Georgia" panose="02040502050405020303" pitchFamily="18" charset="0"/>
              </a:rPr>
              <a:t>„</a:t>
            </a:r>
            <a:r>
              <a:rPr lang="cs-CZ" i="1" dirty="0">
                <a:latin typeface="Georgia" panose="02040502050405020303" pitchFamily="18" charset="0"/>
              </a:rPr>
              <a:t>Interdisciplinární obor využívající znalostí inženýrství a přírodních věd k vývoji biologických náhrad sloužících k obnově, zachování nebo zlepšení funkcí tkání nebo orgánů</a:t>
            </a:r>
            <a:r>
              <a:rPr lang="cs-CZ" dirty="0">
                <a:latin typeface="Georgia" panose="02040502050405020303" pitchFamily="18" charset="0"/>
              </a:rPr>
              <a:t>“ </a:t>
            </a:r>
          </a:p>
          <a:p>
            <a:pPr algn="r">
              <a:buNone/>
            </a:pPr>
            <a:r>
              <a:rPr lang="cs-CZ" i="1" dirty="0">
                <a:latin typeface="Georgia" panose="02040502050405020303" pitchFamily="18" charset="0"/>
              </a:rPr>
              <a:t>Langer et </a:t>
            </a:r>
            <a:r>
              <a:rPr lang="cs-CZ" i="1" dirty="0" err="1">
                <a:latin typeface="Georgia" panose="02040502050405020303" pitchFamily="18" charset="0"/>
              </a:rPr>
              <a:t>Vacanti</a:t>
            </a:r>
            <a:r>
              <a:rPr lang="cs-CZ" i="1" dirty="0">
                <a:latin typeface="Georgia" panose="02040502050405020303" pitchFamily="18" charset="0"/>
              </a:rPr>
              <a:t>, 1993</a:t>
            </a:r>
            <a:endParaRPr lang="cs-CZ" dirty="0">
              <a:latin typeface="Georgia" panose="02040502050405020303" pitchFamily="18" charset="0"/>
            </a:endParaRPr>
          </a:p>
          <a:p>
            <a:pPr>
              <a:buNone/>
            </a:pPr>
            <a:r>
              <a:rPr lang="cs-CZ" dirty="0">
                <a:latin typeface="Georgia" panose="02040502050405020303" pitchFamily="18" charset="0"/>
              </a:rPr>
              <a:t>	</a:t>
            </a:r>
          </a:p>
          <a:p>
            <a:pPr>
              <a:buNone/>
            </a:pPr>
            <a:r>
              <a:rPr lang="cs-CZ" dirty="0">
                <a:latin typeface="Georgia" panose="02040502050405020303" pitchFamily="18" charset="0"/>
              </a:rPr>
              <a:t>Využití poznatků biologie, chemie, fyziky, inženýrství </a:t>
            </a:r>
            <a:r>
              <a:rPr lang="cs-CZ" dirty="0" err="1">
                <a:latin typeface="Georgia" panose="02040502050405020303" pitchFamily="18" charset="0"/>
              </a:rPr>
              <a:t>biomateriálů</a:t>
            </a:r>
            <a:r>
              <a:rPr lang="cs-CZ" dirty="0">
                <a:latin typeface="Georgia" panose="02040502050405020303" pitchFamily="18" charset="0"/>
              </a:rPr>
              <a:t>, počítačové technologie, medicíny.</a:t>
            </a:r>
          </a:p>
          <a:p>
            <a:pPr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>
              <a:buNone/>
            </a:pPr>
            <a:endParaRPr lang="cs-CZ" dirty="0"/>
          </a:p>
        </p:txBody>
      </p:sp>
      <p:sp>
        <p:nvSpPr>
          <p:cNvPr id="5" name="Zahnutá šipka doprava 4"/>
          <p:cNvSpPr/>
          <p:nvPr/>
        </p:nvSpPr>
        <p:spPr>
          <a:xfrm>
            <a:off x="323529" y="1371600"/>
            <a:ext cx="423603" cy="1248937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3597353"/>
            <a:ext cx="3118089" cy="208042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93" y="3597353"/>
            <a:ext cx="1542161" cy="208042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91" y="3822747"/>
            <a:ext cx="2961819" cy="166602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12847"/>
          <a:stretch/>
        </p:blipFill>
        <p:spPr>
          <a:xfrm>
            <a:off x="6783677" y="3840180"/>
            <a:ext cx="2698594" cy="1631155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67D35B48-3689-CF82-3211-9071D94F479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500BDB4-8356-2F45-DA88-B3F2D14644F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9C275CB8-DD03-2E94-2E36-DBA7A345CE52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914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61DDFE-EAF1-494C-9007-C1E70AF40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6304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9931</TotalTime>
  <Words>941</Words>
  <Application>Microsoft Office PowerPoint</Application>
  <PresentationFormat>Širokoúhlá obrazovka</PresentationFormat>
  <Paragraphs>151</Paragraphs>
  <Slides>43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Georgia</vt:lpstr>
      <vt:lpstr>Wingdings</vt:lpstr>
      <vt:lpstr>Cover and End Slide Master</vt:lpstr>
      <vt:lpstr>Contents Slide Master</vt:lpstr>
      <vt:lpstr>Section Break Slide Master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Markéta Klíčová</cp:lastModifiedBy>
  <cp:revision>121</cp:revision>
  <dcterms:created xsi:type="dcterms:W3CDTF">2020-01-20T05:08:25Z</dcterms:created>
  <dcterms:modified xsi:type="dcterms:W3CDTF">2023-12-10T12:06:17Z</dcterms:modified>
</cp:coreProperties>
</file>