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63"/>
  </p:notesMasterIdLst>
  <p:sldIdLst>
    <p:sldId id="256" r:id="rId4"/>
    <p:sldId id="344" r:id="rId5"/>
    <p:sldId id="348" r:id="rId6"/>
    <p:sldId id="257" r:id="rId7"/>
    <p:sldId id="349" r:id="rId8"/>
    <p:sldId id="351" r:id="rId9"/>
    <p:sldId id="355" r:id="rId10"/>
    <p:sldId id="389" r:id="rId11"/>
    <p:sldId id="352" r:id="rId12"/>
    <p:sldId id="366" r:id="rId13"/>
    <p:sldId id="353" r:id="rId14"/>
    <p:sldId id="388" r:id="rId15"/>
    <p:sldId id="403" r:id="rId16"/>
    <p:sldId id="354" r:id="rId17"/>
    <p:sldId id="356" r:id="rId18"/>
    <p:sldId id="358" r:id="rId19"/>
    <p:sldId id="359" r:id="rId20"/>
    <p:sldId id="357" r:id="rId21"/>
    <p:sldId id="360" r:id="rId22"/>
    <p:sldId id="361" r:id="rId23"/>
    <p:sldId id="362" r:id="rId24"/>
    <p:sldId id="363" r:id="rId25"/>
    <p:sldId id="364" r:id="rId26"/>
    <p:sldId id="365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90" r:id="rId35"/>
    <p:sldId id="374" r:id="rId36"/>
    <p:sldId id="375" r:id="rId37"/>
    <p:sldId id="376" r:id="rId38"/>
    <p:sldId id="377" r:id="rId39"/>
    <p:sldId id="381" r:id="rId40"/>
    <p:sldId id="382" r:id="rId41"/>
    <p:sldId id="379" r:id="rId42"/>
    <p:sldId id="378" r:id="rId43"/>
    <p:sldId id="380" r:id="rId44"/>
    <p:sldId id="404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402" r:id="rId57"/>
    <p:sldId id="383" r:id="rId58"/>
    <p:sldId id="385" r:id="rId59"/>
    <p:sldId id="384" r:id="rId60"/>
    <p:sldId id="386" r:id="rId61"/>
    <p:sldId id="387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8" autoAdjust="0"/>
    <p:restoredTop sz="95223" autoAdjust="0"/>
  </p:normalViewPr>
  <p:slideViewPr>
    <p:cSldViewPr snapToGrid="0" showGuides="1">
      <p:cViewPr varScale="1">
        <p:scale>
          <a:sx n="84" d="100"/>
          <a:sy n="84" d="100"/>
        </p:scale>
        <p:origin x="29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2019-D420-40F7-888A-A7E696DC606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7A500-4650-41D4-912C-B5DDBCDC5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75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1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348632" y="1"/>
            <a:ext cx="5048829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77011" y="76505"/>
            <a:ext cx="5103752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669764" y="1"/>
            <a:ext cx="2522237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32854" y="2732348"/>
            <a:ext cx="2559146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55643" y="5822933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738218" y="2966940"/>
            <a:ext cx="5597327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0973" y="3139665"/>
            <a:ext cx="4145457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266651" y="244950"/>
            <a:ext cx="12743631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926207" y="157106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371492" y="290672"/>
            <a:ext cx="10575133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937614" y="1616329"/>
            <a:ext cx="9154996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40307" y="887905"/>
            <a:ext cx="3099195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1225161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10203794" y="3334297"/>
            <a:ext cx="3200653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10092610" y="4973601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45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D0723-F43A-4695-9234-094961E183CC}" type="datetime1">
              <a:rPr lang="cs-CZ" smtClean="0"/>
              <a:t>10.12.2023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2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687012" y="1501932"/>
            <a:ext cx="1841144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4272131" y="3877575"/>
            <a:ext cx="1841144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7857250" y="1639855"/>
            <a:ext cx="1841144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787449" y="1602788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73637" y="3967971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7958837" y="1738526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83" r:id="rId10"/>
    <p:sldLayoutId id="2147483685" r:id="rId11"/>
    <p:sldLayoutId id="2147483686" r:id="rId12"/>
    <p:sldLayoutId id="2147483689" r:id="rId13"/>
    <p:sldLayoutId id="2147483687" r:id="rId14"/>
    <p:sldLayoutId id="2147483688" r:id="rId15"/>
    <p:sldLayoutId id="2147483671" r:id="rId16"/>
    <p:sldLayoutId id="2147483672" r:id="rId17"/>
    <p:sldLayoutId id="21474836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8.em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youtube.com/watch?v=qAc1SQ762oc&amp;t=21862s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39344" y="3234750"/>
            <a:ext cx="6400800" cy="74688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Přednáška 4: </a:t>
            </a:r>
            <a:r>
              <a:rPr lang="cs-CZ" b="1" dirty="0" err="1">
                <a:solidFill>
                  <a:srgbClr val="7030A0"/>
                </a:solidFill>
              </a:rPr>
              <a:t>Scaffoldy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2939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Ing. Markéta Klíčová</a:t>
            </a: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24" y="2579065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40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180502" y="1515051"/>
            <a:ext cx="65862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A2: Rozvoj v oblasti distanční výuky, online výuky a </a:t>
            </a:r>
            <a:r>
              <a:rPr lang="cs-CZ" sz="1400" b="1" u="sng" dirty="0" err="1"/>
              <a:t>blended</a:t>
            </a:r>
            <a:r>
              <a:rPr lang="cs-CZ" sz="1400" b="1" u="sng" dirty="0"/>
              <a:t> learning</a:t>
            </a:r>
          </a:p>
          <a:p>
            <a:pPr algn="ctr"/>
            <a:endParaRPr lang="cs-CZ" sz="800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pic>
        <p:nvPicPr>
          <p:cNvPr id="16" name="Obrázek 15" descr="https://opp.cuni.cz/OPP-85-version1-_npo1_252_67_bwfilt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39" y="5708207"/>
            <a:ext cx="24003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https://opp.cuni.cz/OPP-85-version1-_npo2_142_64_bwfilt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39" y="5736781"/>
            <a:ext cx="13525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https://opp.cuni.cz/OPP-85-version1-_npo3_127_6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70" y="5746307"/>
            <a:ext cx="1209675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95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2186877" y="1881990"/>
            <a:ext cx="9209284" cy="3088484"/>
            <a:chOff x="3672524" y="1681227"/>
            <a:chExt cx="9209284" cy="30884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620684" y="2461387"/>
              <a:ext cx="7261124" cy="23083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2)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Vyrábíme </a:t>
              </a:r>
              <a:r>
                <a:rPr lang="cs-CZ" altLang="ko-KR" sz="4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scaffoldy</a:t>
              </a:r>
              <a:endParaRPr lang="cs-CZ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  <a:p>
              <a:pPr algn="ctr"/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Aneb trénink inženýrského myšlení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83240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svůj první </a:t>
            </a:r>
            <a:r>
              <a:rPr lang="cs-CZ" sz="3500" dirty="0" err="1"/>
              <a:t>scaffold</a:t>
            </a:r>
            <a:r>
              <a:rPr lang="cs-CZ" sz="3500" dirty="0"/>
              <a:t>! </a:t>
            </a:r>
            <a:r>
              <a:rPr lang="cs-CZ" sz="3500" dirty="0" err="1"/>
              <a:t>Nanovlákennou</a:t>
            </a:r>
            <a:r>
              <a:rPr lang="cs-CZ" sz="3500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Zjistit požadované vlastnosti – jak vypadá nativní céva (nutné konzultace s klinickými lékaři, nejde jen o to „vyčíst“ vlastnosti z literatury)</a:t>
            </a:r>
          </a:p>
          <a:p>
            <a:pPr marL="342900" indent="-342900">
              <a:buAutoNum type="arabicParenR"/>
            </a:pPr>
            <a:r>
              <a:rPr lang="cs-CZ" dirty="0"/>
              <a:t>Vybrat materiály</a:t>
            </a:r>
          </a:p>
          <a:p>
            <a:pPr marL="342900" indent="-342900">
              <a:buAutoNum type="arabicParenR"/>
            </a:pPr>
            <a:r>
              <a:rPr lang="cs-CZ" dirty="0"/>
              <a:t>Vybrat technologie</a:t>
            </a:r>
          </a:p>
          <a:p>
            <a:pPr marL="342900" indent="-342900">
              <a:buAutoNum type="arabicParenR"/>
            </a:pPr>
            <a:r>
              <a:rPr lang="cs-CZ" dirty="0"/>
              <a:t>Vybrat vhodně charakterizace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52" y="2928165"/>
            <a:ext cx="3048000" cy="304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93F2ED8-F166-47CB-BE84-057E67155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9" y="3076575"/>
            <a:ext cx="4284133" cy="2409825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FD7CBE8C-BB91-30AE-4729-52CDAEE4F71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EABB7F88-9EFD-9ED8-DA79-7748F48491F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0ECB727A-414D-F44F-963B-0699ABD3DA3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3912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svůj první </a:t>
            </a:r>
            <a:r>
              <a:rPr lang="cs-CZ" sz="3500" dirty="0" err="1"/>
              <a:t>scaffold</a:t>
            </a:r>
            <a:r>
              <a:rPr lang="cs-CZ" sz="3500" dirty="0"/>
              <a:t>! </a:t>
            </a:r>
            <a:r>
              <a:rPr lang="cs-CZ" sz="3500" dirty="0" err="1"/>
              <a:t>Nanovlákennou</a:t>
            </a:r>
            <a:r>
              <a:rPr lang="cs-CZ" sz="3500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Proč bychom to dělali? </a:t>
            </a:r>
          </a:p>
          <a:p>
            <a:endParaRPr lang="cs-CZ" dirty="0"/>
          </a:p>
          <a:p>
            <a:r>
              <a:rPr lang="cs-CZ" dirty="0"/>
              <a:t>Na trhu neexistují funkční </a:t>
            </a:r>
            <a:r>
              <a:rPr lang="cs-CZ" dirty="0" err="1"/>
              <a:t>maloprůměrové</a:t>
            </a:r>
            <a:r>
              <a:rPr lang="cs-CZ" dirty="0"/>
              <a:t> (pod 6 mm) cévy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9DDBB6C-A544-43E1-BF67-FE88C0081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62" y="2651173"/>
            <a:ext cx="2871045" cy="198102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A2B0792-16C7-4603-8817-A4C0DBAB9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2266772"/>
            <a:ext cx="4286250" cy="40386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CCFE186-3DE1-4ACC-9C10-88BD627B4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210" y="2589857"/>
            <a:ext cx="2187130" cy="20423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1405675-95F9-4FCF-BC7B-34D24F617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94" y="2462507"/>
            <a:ext cx="6369477" cy="3471365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C5C4E6F4-BF0C-E9C0-E401-3CA05927FD1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283FFEDB-176C-D85A-BC10-3A88E81B7143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A715CFC6-01DC-B908-136F-5F05AA471519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69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6490458-6818-4790-8387-7965A130F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970" y="-25308"/>
            <a:ext cx="9180591" cy="68833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EFACF33-A62D-4D23-829C-7D82B60109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871" b="31380"/>
          <a:stretch/>
        </p:blipFill>
        <p:spPr>
          <a:xfrm>
            <a:off x="87219" y="272375"/>
            <a:ext cx="1285267" cy="15953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ED8FFE9-EDE9-4096-8144-A422C627B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89" t="30443" r="32470"/>
          <a:stretch/>
        </p:blipFill>
        <p:spPr>
          <a:xfrm>
            <a:off x="87219" y="2227634"/>
            <a:ext cx="1339051" cy="1420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FEFAEB7-1AF6-4FB5-96EA-86CB4403F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06" b="32785"/>
          <a:stretch/>
        </p:blipFill>
        <p:spPr>
          <a:xfrm>
            <a:off x="127954" y="3891289"/>
            <a:ext cx="1257580" cy="182855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366140C-C72E-4984-9E23-99428EE09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871" b="31380"/>
          <a:stretch/>
        </p:blipFill>
        <p:spPr>
          <a:xfrm>
            <a:off x="10800383" y="272375"/>
            <a:ext cx="1285267" cy="15953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85BEFAA-70FB-4FFB-BB6D-03347293E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89" t="30443" r="32470"/>
          <a:stretch/>
        </p:blipFill>
        <p:spPr>
          <a:xfrm>
            <a:off x="10800383" y="2227633"/>
            <a:ext cx="1339051" cy="142023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3FB4F16-CB5B-4CAE-9845-4FC6B40B7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06" b="32785"/>
          <a:stretch/>
        </p:blipFill>
        <p:spPr>
          <a:xfrm>
            <a:off x="10934420" y="3891288"/>
            <a:ext cx="1257580" cy="18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98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Úkol – vyrobte </a:t>
            </a:r>
            <a:r>
              <a:rPr lang="cs-CZ" dirty="0" err="1"/>
              <a:t>nanovlákennou</a:t>
            </a:r>
            <a:r>
              <a:rPr lang="cs-CZ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Zjistit požadované vlastnosti –jak vypadá nativní céva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241" y="2181419"/>
            <a:ext cx="4876800" cy="2476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207" y="1740932"/>
            <a:ext cx="4162425" cy="415290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D5F254AA-DBCA-D449-2496-4ECAB8A18CC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12C949D6-E450-FB3E-E835-69F90F00C8D2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187A9C8F-BD6F-91E6-CB1A-C18838D2A38C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350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Úkol – vyrobte </a:t>
            </a:r>
            <a:r>
              <a:rPr lang="cs-CZ" dirty="0" err="1"/>
              <a:t>nanovlákennou</a:t>
            </a:r>
            <a:r>
              <a:rPr lang="cs-CZ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Zjistit požadované vlastnosti –jak vypadá nativní céva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606" y="1740931"/>
            <a:ext cx="4558333" cy="454790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7829" y="2048776"/>
            <a:ext cx="6018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tunica intima </a:t>
            </a:r>
            <a:r>
              <a:rPr lang="cs-CZ" dirty="0"/>
              <a:t>- vrstva endotelových buněk nasedající na bazální membránu - </a:t>
            </a:r>
            <a:r>
              <a:rPr lang="cs-CZ" dirty="0" err="1">
                <a:solidFill>
                  <a:srgbClr val="FF0000"/>
                </a:solidFill>
              </a:rPr>
              <a:t>nesmáčivá</a:t>
            </a:r>
            <a:r>
              <a:rPr lang="cs-CZ" dirty="0">
                <a:solidFill>
                  <a:srgbClr val="FF0000"/>
                </a:solidFill>
              </a:rPr>
              <a:t> vrstva </a:t>
            </a:r>
            <a:r>
              <a:rPr lang="cs-CZ" dirty="0"/>
              <a:t>- produkce různých látek ovlivňující hladkou svalovinu cév</a:t>
            </a:r>
          </a:p>
          <a:p>
            <a:endParaRPr lang="cs-CZ" dirty="0"/>
          </a:p>
          <a:p>
            <a:r>
              <a:rPr lang="cs-CZ" b="1" i="1" dirty="0"/>
              <a:t>tunica media </a:t>
            </a:r>
            <a:r>
              <a:rPr lang="cs-CZ" dirty="0"/>
              <a:t>– hladká svalová vlákna – mění průsvit cév a tím reguluje krevní průtok &amp; tlak; </a:t>
            </a:r>
            <a:r>
              <a:rPr lang="cs-CZ" dirty="0">
                <a:solidFill>
                  <a:srgbClr val="FF0000"/>
                </a:solidFill>
              </a:rPr>
              <a:t>pružnost </a:t>
            </a:r>
            <a:r>
              <a:rPr lang="cs-CZ" dirty="0"/>
              <a:t>cévní stěny </a:t>
            </a:r>
          </a:p>
          <a:p>
            <a:endParaRPr lang="cs-CZ" dirty="0"/>
          </a:p>
          <a:p>
            <a:r>
              <a:rPr lang="cs-CZ" b="1" i="1" dirty="0"/>
              <a:t>tunica </a:t>
            </a:r>
            <a:r>
              <a:rPr lang="cs-CZ" b="1" i="1" dirty="0" err="1"/>
              <a:t>adventitia</a:t>
            </a:r>
            <a:r>
              <a:rPr lang="cs-CZ" b="1" i="1" dirty="0"/>
              <a:t> </a:t>
            </a:r>
            <a:r>
              <a:rPr lang="cs-CZ" dirty="0"/>
              <a:t>- vazivo – </a:t>
            </a:r>
            <a:r>
              <a:rPr lang="cs-CZ" dirty="0">
                <a:solidFill>
                  <a:srgbClr val="FF0000"/>
                </a:solidFill>
              </a:rPr>
              <a:t>kolagenní &amp; elastická vlákna </a:t>
            </a:r>
            <a:r>
              <a:rPr lang="cs-CZ" dirty="0"/>
              <a:t>- pružnost cévní stěny - autonomní nervy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92" y="4559607"/>
            <a:ext cx="4023935" cy="2043405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3F757637-ECD2-CD68-8669-EF0136863F9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71CC9A3-1DD5-B583-3A53-5E78C4E127CA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1AF0598D-E1B1-C8EE-7E17-87F2DF7290D2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2376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Úkol – vyrobte </a:t>
            </a:r>
            <a:r>
              <a:rPr lang="cs-CZ" dirty="0" err="1"/>
              <a:t>nanovlákennou</a:t>
            </a:r>
            <a:r>
              <a:rPr lang="cs-CZ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Zjistit požadované vlastnosti –jak vypadá nativní céva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33672" y="2558336"/>
            <a:ext cx="8197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i="1" dirty="0"/>
              <a:t>Takže kolika-vrstvý materiál by to mohl být?</a:t>
            </a:r>
          </a:p>
        </p:txBody>
      </p:sp>
      <p:sp>
        <p:nvSpPr>
          <p:cNvPr id="5" name="Freeform 108">
            <a:extLst>
              <a:ext uri="{FF2B5EF4-FFF2-40B4-BE49-F238E27FC236}">
                <a16:creationId xmlns:a16="http://schemas.microsoft.com/office/drawing/2014/main" id="{17055A20-B385-4FAB-B7B3-7187183FB082}"/>
              </a:ext>
            </a:extLst>
          </p:cNvPr>
          <p:cNvSpPr/>
          <p:nvPr/>
        </p:nvSpPr>
        <p:spPr>
          <a:xfrm>
            <a:off x="5701342" y="3191113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82C6A1A7-042E-6839-3F99-A4BD2EA8B5E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8DAC0B13-9983-7D2B-48A5-1C5CFBC6763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01B02E18-FB2E-2620-4905-63CB97698CB3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142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Úkol – vyrobte </a:t>
            </a:r>
            <a:r>
              <a:rPr lang="cs-CZ" dirty="0" err="1"/>
              <a:t>nanovlákennou</a:t>
            </a:r>
            <a:r>
              <a:rPr lang="cs-CZ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2) Vybrat vhodné materiály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21094" y="1959429"/>
            <a:ext cx="9554547" cy="386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21094" y="2220686"/>
            <a:ext cx="9657184" cy="335476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/>
              <a:t>Co je všeobecně důležité u materiálů, když jsou pro medicínské aplikace </a:t>
            </a:r>
            <a:r>
              <a:rPr lang="cs-CZ" sz="2500" b="1"/>
              <a:t>v oblasti TE? </a:t>
            </a:r>
            <a:endParaRPr lang="cs-CZ" sz="2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Biokompatibilní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Biodegradabilní – </a:t>
            </a:r>
            <a:r>
              <a:rPr lang="cs-CZ" i="1" dirty="0"/>
              <a:t>může i nemusí být v závislosti na aplikaci, ale pro TE většinou 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Porézní s propojenými póry – </a:t>
            </a:r>
            <a:r>
              <a:rPr lang="cs-CZ" i="1" dirty="0"/>
              <a:t>migrace buněk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Netoxické produkty případného rozkladu (vadí i příliš kyselé!)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Pozor na residuální rozpouštědla – </a:t>
            </a:r>
            <a:r>
              <a:rPr lang="cs-CZ" i="1" dirty="0"/>
              <a:t>většinou zvlákňujeme z nějakých roztoků, které mohou být toxické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Odpovídající mechanické vlastnosti pro danou aplikaci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Opakovatelnost přípravy – </a:t>
            </a:r>
            <a:r>
              <a:rPr lang="cs-CZ" i="1" dirty="0"/>
              <a:t>vždycky musím připravit stejný </a:t>
            </a:r>
            <a:r>
              <a:rPr lang="cs-CZ" i="1" dirty="0" err="1"/>
              <a:t>scaffold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Znát povrchové vlastnosti jako </a:t>
            </a:r>
            <a:r>
              <a:rPr lang="cs-CZ" dirty="0" err="1"/>
              <a:t>smáčivost</a:t>
            </a:r>
            <a:r>
              <a:rPr lang="cs-CZ" dirty="0"/>
              <a:t> </a:t>
            </a:r>
            <a:r>
              <a:rPr lang="cs-CZ" i="1" dirty="0"/>
              <a:t>(výrazně ovlivní adhezi proteinů)</a:t>
            </a:r>
          </a:p>
        </p:txBody>
      </p:sp>
      <p:grpSp>
        <p:nvGrpSpPr>
          <p:cNvPr id="6" name="Group 165">
            <a:extLst>
              <a:ext uri="{FF2B5EF4-FFF2-40B4-BE49-F238E27FC236}">
                <a16:creationId xmlns:a16="http://schemas.microsoft.com/office/drawing/2014/main" id="{510D2C22-2D58-43BD-8FC5-70ADDF036760}"/>
              </a:ext>
            </a:extLst>
          </p:cNvPr>
          <p:cNvGrpSpPr/>
          <p:nvPr/>
        </p:nvGrpSpPr>
        <p:grpSpPr>
          <a:xfrm>
            <a:off x="10715625" y="2522256"/>
            <a:ext cx="1094930" cy="866501"/>
            <a:chOff x="30481" y="1154194"/>
            <a:chExt cx="4709648" cy="3723835"/>
          </a:xfrm>
        </p:grpSpPr>
        <p:grpSp>
          <p:nvGrpSpPr>
            <p:cNvPr id="8" name="Group 166">
              <a:extLst>
                <a:ext uri="{FF2B5EF4-FFF2-40B4-BE49-F238E27FC236}">
                  <a16:creationId xmlns:a16="http://schemas.microsoft.com/office/drawing/2014/main" id="{2F4F56B3-FFBB-4CFB-BC6B-E92D6B618ABC}"/>
                </a:ext>
              </a:extLst>
            </p:cNvPr>
            <p:cNvGrpSpPr/>
            <p:nvPr/>
          </p:nvGrpSpPr>
          <p:grpSpPr>
            <a:xfrm>
              <a:off x="30481" y="1154194"/>
              <a:ext cx="4709648" cy="3723835"/>
              <a:chOff x="2228055" y="1971102"/>
              <a:chExt cx="4575969" cy="3618138"/>
            </a:xfrm>
          </p:grpSpPr>
          <p:sp>
            <p:nvSpPr>
              <p:cNvPr id="12" name="Freeform 18">
                <a:extLst>
                  <a:ext uri="{FF2B5EF4-FFF2-40B4-BE49-F238E27FC236}">
                    <a16:creationId xmlns:a16="http://schemas.microsoft.com/office/drawing/2014/main" id="{8C5F233A-8198-4CB1-BC6E-20D03907A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055" y="1971102"/>
                <a:ext cx="3243960" cy="3618138"/>
              </a:xfrm>
              <a:custGeom>
                <a:avLst/>
                <a:gdLst/>
                <a:ahLst/>
                <a:cxnLst/>
                <a:rect l="l" t="t" r="r" b="b"/>
                <a:pathLst>
                  <a:path w="3243960" h="3618138">
                    <a:moveTo>
                      <a:pt x="1764407" y="0"/>
                    </a:moveTo>
                    <a:lnTo>
                      <a:pt x="1913381" y="1203"/>
                    </a:lnTo>
                    <a:lnTo>
                      <a:pt x="2053042" y="12022"/>
                    </a:lnTo>
                    <a:lnTo>
                      <a:pt x="2185723" y="30056"/>
                    </a:lnTo>
                    <a:lnTo>
                      <a:pt x="2312583" y="56506"/>
                    </a:lnTo>
                    <a:lnTo>
                      <a:pt x="2433624" y="88967"/>
                    </a:lnTo>
                    <a:lnTo>
                      <a:pt x="2545354" y="131046"/>
                    </a:lnTo>
                    <a:lnTo>
                      <a:pt x="2653593" y="176731"/>
                    </a:lnTo>
                    <a:lnTo>
                      <a:pt x="2752521" y="230833"/>
                    </a:lnTo>
                    <a:lnTo>
                      <a:pt x="2763561" y="238103"/>
                    </a:lnTo>
                    <a:lnTo>
                      <a:pt x="2764776" y="236609"/>
                    </a:lnTo>
                    <a:cubicBezTo>
                      <a:pt x="3318761" y="687035"/>
                      <a:pt x="3404939" y="1500322"/>
                      <a:pt x="2957653" y="2056846"/>
                    </a:cubicBezTo>
                    <a:lnTo>
                      <a:pt x="2794867" y="1926012"/>
                    </a:lnTo>
                    <a:cubicBezTo>
                      <a:pt x="3170184" y="1459033"/>
                      <a:pt x="3097872" y="776605"/>
                      <a:pt x="2633024" y="398652"/>
                    </a:cubicBezTo>
                    <a:lnTo>
                      <a:pt x="2635535" y="395564"/>
                    </a:lnTo>
                    <a:cubicBezTo>
                      <a:pt x="2458856" y="294299"/>
                      <a:pt x="2250796" y="159602"/>
                      <a:pt x="1912553" y="162771"/>
                    </a:cubicBezTo>
                    <a:cubicBezTo>
                      <a:pt x="1018501" y="171149"/>
                      <a:pt x="651082" y="745769"/>
                      <a:pt x="651082" y="1464934"/>
                    </a:cubicBezTo>
                    <a:cubicBezTo>
                      <a:pt x="651082" y="2065638"/>
                      <a:pt x="1045124" y="2571338"/>
                      <a:pt x="1581345" y="2720212"/>
                    </a:cubicBezTo>
                    <a:cubicBezTo>
                      <a:pt x="2189761" y="2865156"/>
                      <a:pt x="2916596" y="3085457"/>
                      <a:pt x="3019039" y="3381117"/>
                    </a:cubicBezTo>
                    <a:lnTo>
                      <a:pt x="3030682" y="3420409"/>
                    </a:lnTo>
                    <a:lnTo>
                      <a:pt x="3049304" y="3486532"/>
                    </a:lnTo>
                    <a:lnTo>
                      <a:pt x="3067926" y="3553859"/>
                    </a:lnTo>
                    <a:lnTo>
                      <a:pt x="3088874" y="3615173"/>
                    </a:lnTo>
                    <a:lnTo>
                      <a:pt x="3090086" y="3618138"/>
                    </a:lnTo>
                    <a:lnTo>
                      <a:pt x="1487028" y="3618138"/>
                    </a:lnTo>
                    <a:lnTo>
                      <a:pt x="1482754" y="3594736"/>
                    </a:lnTo>
                    <a:lnTo>
                      <a:pt x="1471115" y="3529813"/>
                    </a:lnTo>
                    <a:lnTo>
                      <a:pt x="1458312" y="3466094"/>
                    </a:lnTo>
                    <a:lnTo>
                      <a:pt x="1443182" y="3404780"/>
                    </a:lnTo>
                    <a:lnTo>
                      <a:pt x="1428052" y="3345869"/>
                    </a:lnTo>
                    <a:lnTo>
                      <a:pt x="1409430" y="3294173"/>
                    </a:lnTo>
                    <a:lnTo>
                      <a:pt x="1389645" y="3249689"/>
                    </a:lnTo>
                    <a:lnTo>
                      <a:pt x="1368696" y="3214824"/>
                    </a:lnTo>
                    <a:lnTo>
                      <a:pt x="1345419" y="3193183"/>
                    </a:lnTo>
                    <a:lnTo>
                      <a:pt x="1319814" y="3182363"/>
                    </a:lnTo>
                    <a:lnTo>
                      <a:pt x="1290717" y="3177554"/>
                    </a:lnTo>
                    <a:lnTo>
                      <a:pt x="1256965" y="3179958"/>
                    </a:lnTo>
                    <a:lnTo>
                      <a:pt x="1223213" y="3184767"/>
                    </a:lnTo>
                    <a:lnTo>
                      <a:pt x="1191790" y="3193183"/>
                    </a:lnTo>
                    <a:lnTo>
                      <a:pt x="1161529" y="3201598"/>
                    </a:lnTo>
                    <a:lnTo>
                      <a:pt x="1133597" y="3210015"/>
                    </a:lnTo>
                    <a:lnTo>
                      <a:pt x="1112647" y="3217228"/>
                    </a:lnTo>
                    <a:lnTo>
                      <a:pt x="1062602" y="3234059"/>
                    </a:lnTo>
                    <a:lnTo>
                      <a:pt x="1005573" y="3249689"/>
                    </a:lnTo>
                    <a:lnTo>
                      <a:pt x="941560" y="3262914"/>
                    </a:lnTo>
                    <a:lnTo>
                      <a:pt x="874056" y="3271330"/>
                    </a:lnTo>
                    <a:lnTo>
                      <a:pt x="806552" y="3278543"/>
                    </a:lnTo>
                    <a:lnTo>
                      <a:pt x="737886" y="3280948"/>
                    </a:lnTo>
                    <a:lnTo>
                      <a:pt x="672709" y="3276139"/>
                    </a:lnTo>
                    <a:lnTo>
                      <a:pt x="611025" y="3265318"/>
                    </a:lnTo>
                    <a:lnTo>
                      <a:pt x="577273" y="3256902"/>
                    </a:lnTo>
                    <a:lnTo>
                      <a:pt x="543521" y="3241274"/>
                    </a:lnTo>
                    <a:lnTo>
                      <a:pt x="509769" y="3223240"/>
                    </a:lnTo>
                    <a:lnTo>
                      <a:pt x="480674" y="3201598"/>
                    </a:lnTo>
                    <a:lnTo>
                      <a:pt x="450413" y="3175149"/>
                    </a:lnTo>
                    <a:lnTo>
                      <a:pt x="427136" y="3147498"/>
                    </a:lnTo>
                    <a:lnTo>
                      <a:pt x="410841" y="3112633"/>
                    </a:lnTo>
                    <a:lnTo>
                      <a:pt x="398039" y="3072958"/>
                    </a:lnTo>
                    <a:lnTo>
                      <a:pt x="393384" y="3029676"/>
                    </a:lnTo>
                    <a:lnTo>
                      <a:pt x="398039" y="2981586"/>
                    </a:lnTo>
                    <a:lnTo>
                      <a:pt x="403859" y="2947924"/>
                    </a:lnTo>
                    <a:lnTo>
                      <a:pt x="412006" y="2910653"/>
                    </a:lnTo>
                    <a:lnTo>
                      <a:pt x="421316" y="2872182"/>
                    </a:lnTo>
                    <a:lnTo>
                      <a:pt x="424808" y="2834911"/>
                    </a:lnTo>
                    <a:lnTo>
                      <a:pt x="424808" y="2795237"/>
                    </a:lnTo>
                    <a:lnTo>
                      <a:pt x="414333" y="2760372"/>
                    </a:lnTo>
                    <a:lnTo>
                      <a:pt x="403859" y="2741136"/>
                    </a:lnTo>
                    <a:lnTo>
                      <a:pt x="385236" y="2723102"/>
                    </a:lnTo>
                    <a:lnTo>
                      <a:pt x="365452" y="2709877"/>
                    </a:lnTo>
                    <a:lnTo>
                      <a:pt x="344502" y="2699057"/>
                    </a:lnTo>
                    <a:lnTo>
                      <a:pt x="323552" y="2683427"/>
                    </a:lnTo>
                    <a:lnTo>
                      <a:pt x="307259" y="2666596"/>
                    </a:lnTo>
                    <a:lnTo>
                      <a:pt x="294455" y="2644956"/>
                    </a:lnTo>
                    <a:lnTo>
                      <a:pt x="289800" y="2620911"/>
                    </a:lnTo>
                    <a:lnTo>
                      <a:pt x="292128" y="2596866"/>
                    </a:lnTo>
                    <a:lnTo>
                      <a:pt x="300275" y="2574023"/>
                    </a:lnTo>
                    <a:lnTo>
                      <a:pt x="310750" y="2554786"/>
                    </a:lnTo>
                    <a:lnTo>
                      <a:pt x="317733" y="2535551"/>
                    </a:lnTo>
                    <a:lnTo>
                      <a:pt x="283982" y="2511505"/>
                    </a:lnTo>
                    <a:lnTo>
                      <a:pt x="260703" y="2487461"/>
                    </a:lnTo>
                    <a:lnTo>
                      <a:pt x="247901" y="2463416"/>
                    </a:lnTo>
                    <a:lnTo>
                      <a:pt x="245574" y="2436966"/>
                    </a:lnTo>
                    <a:lnTo>
                      <a:pt x="249066" y="2412922"/>
                    </a:lnTo>
                    <a:lnTo>
                      <a:pt x="258376" y="2386471"/>
                    </a:lnTo>
                    <a:lnTo>
                      <a:pt x="271178" y="2360023"/>
                    </a:lnTo>
                    <a:lnTo>
                      <a:pt x="285145" y="2333572"/>
                    </a:lnTo>
                    <a:lnTo>
                      <a:pt x="297948" y="2305921"/>
                    </a:lnTo>
                    <a:lnTo>
                      <a:pt x="310750" y="2279471"/>
                    </a:lnTo>
                    <a:lnTo>
                      <a:pt x="317733" y="2250617"/>
                    </a:lnTo>
                    <a:lnTo>
                      <a:pt x="294455" y="2228976"/>
                    </a:lnTo>
                    <a:lnTo>
                      <a:pt x="261868" y="2212145"/>
                    </a:lnTo>
                    <a:lnTo>
                      <a:pt x="225789" y="2196515"/>
                    </a:lnTo>
                    <a:lnTo>
                      <a:pt x="188545" y="2183290"/>
                    </a:lnTo>
                    <a:lnTo>
                      <a:pt x="150138" y="2170066"/>
                    </a:lnTo>
                    <a:lnTo>
                      <a:pt x="111731" y="2156841"/>
                    </a:lnTo>
                    <a:lnTo>
                      <a:pt x="75651" y="2141212"/>
                    </a:lnTo>
                    <a:lnTo>
                      <a:pt x="46554" y="2124381"/>
                    </a:lnTo>
                    <a:lnTo>
                      <a:pt x="20950" y="2100335"/>
                    </a:lnTo>
                    <a:lnTo>
                      <a:pt x="5820" y="2071482"/>
                    </a:lnTo>
                    <a:lnTo>
                      <a:pt x="0" y="2041425"/>
                    </a:lnTo>
                    <a:lnTo>
                      <a:pt x="4656" y="2012571"/>
                    </a:lnTo>
                    <a:lnTo>
                      <a:pt x="15130" y="1986122"/>
                    </a:lnTo>
                    <a:lnTo>
                      <a:pt x="31424" y="1964481"/>
                    </a:lnTo>
                    <a:lnTo>
                      <a:pt x="51209" y="1942841"/>
                    </a:lnTo>
                    <a:lnTo>
                      <a:pt x="69831" y="1924807"/>
                    </a:lnTo>
                    <a:lnTo>
                      <a:pt x="84961" y="1910380"/>
                    </a:lnTo>
                    <a:lnTo>
                      <a:pt x="129188" y="1857481"/>
                    </a:lnTo>
                    <a:lnTo>
                      <a:pt x="175742" y="1809391"/>
                    </a:lnTo>
                    <a:lnTo>
                      <a:pt x="222297" y="1761301"/>
                    </a:lnTo>
                    <a:lnTo>
                      <a:pt x="266523" y="1708402"/>
                    </a:lnTo>
                    <a:lnTo>
                      <a:pt x="308423" y="1656704"/>
                    </a:lnTo>
                    <a:lnTo>
                      <a:pt x="346829" y="1597795"/>
                    </a:lnTo>
                    <a:lnTo>
                      <a:pt x="378254" y="1534075"/>
                    </a:lnTo>
                    <a:lnTo>
                      <a:pt x="395711" y="1481176"/>
                    </a:lnTo>
                    <a:lnTo>
                      <a:pt x="401531" y="1429479"/>
                    </a:lnTo>
                    <a:lnTo>
                      <a:pt x="401531" y="1374175"/>
                    </a:lnTo>
                    <a:cubicBezTo>
                      <a:pt x="401143" y="1354538"/>
                      <a:pt x="400754" y="1334901"/>
                      <a:pt x="400367" y="1315264"/>
                    </a:cubicBezTo>
                    <a:lnTo>
                      <a:pt x="398039" y="1256355"/>
                    </a:lnTo>
                    <a:lnTo>
                      <a:pt x="400367" y="1192635"/>
                    </a:lnTo>
                    <a:lnTo>
                      <a:pt x="406186" y="1125309"/>
                    </a:lnTo>
                    <a:lnTo>
                      <a:pt x="471362" y="847589"/>
                    </a:lnTo>
                    <a:lnTo>
                      <a:pt x="512097" y="746600"/>
                    </a:lnTo>
                    <a:lnTo>
                      <a:pt x="560979" y="652824"/>
                    </a:lnTo>
                    <a:lnTo>
                      <a:pt x="618008" y="565059"/>
                    </a:lnTo>
                    <a:lnTo>
                      <a:pt x="683184" y="482103"/>
                    </a:lnTo>
                    <a:lnTo>
                      <a:pt x="755343" y="406361"/>
                    </a:lnTo>
                    <a:lnTo>
                      <a:pt x="833322" y="336631"/>
                    </a:lnTo>
                    <a:lnTo>
                      <a:pt x="918283" y="272912"/>
                    </a:lnTo>
                    <a:lnTo>
                      <a:pt x="1006736" y="216405"/>
                    </a:lnTo>
                    <a:lnTo>
                      <a:pt x="1102172" y="165911"/>
                    </a:lnTo>
                    <a:lnTo>
                      <a:pt x="1199936" y="123832"/>
                    </a:lnTo>
                    <a:lnTo>
                      <a:pt x="1298864" y="86563"/>
                    </a:lnTo>
                    <a:lnTo>
                      <a:pt x="1631727" y="108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13" name="Group 171">
                <a:extLst>
                  <a:ext uri="{FF2B5EF4-FFF2-40B4-BE49-F238E27FC236}">
                    <a16:creationId xmlns:a16="http://schemas.microsoft.com/office/drawing/2014/main" id="{563E8558-D907-433F-9576-07C613B2A898}"/>
                  </a:ext>
                </a:extLst>
              </p:cNvPr>
              <p:cNvGrpSpPr/>
              <p:nvPr/>
            </p:nvGrpSpPr>
            <p:grpSpPr>
              <a:xfrm>
                <a:off x="4023554" y="4019367"/>
                <a:ext cx="1008112" cy="734938"/>
                <a:chOff x="3509379" y="4293096"/>
                <a:chExt cx="1008112" cy="734938"/>
              </a:xfrm>
            </p:grpSpPr>
            <p:sp>
              <p:nvSpPr>
                <p:cNvPr id="15" name="Rounded Rectangle 10">
                  <a:extLst>
                    <a:ext uri="{FF2B5EF4-FFF2-40B4-BE49-F238E27FC236}">
                      <a16:creationId xmlns:a16="http://schemas.microsoft.com/office/drawing/2014/main" id="{023FAAB7-9A94-4A92-9204-05C5A9DB74CF}"/>
                    </a:ext>
                  </a:extLst>
                </p:cNvPr>
                <p:cNvSpPr/>
                <p:nvPr/>
              </p:nvSpPr>
              <p:spPr>
                <a:xfrm>
                  <a:off x="3509379" y="4293096"/>
                  <a:ext cx="1008112" cy="18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6" name="Rounded Rectangle 13">
                  <a:extLst>
                    <a:ext uri="{FF2B5EF4-FFF2-40B4-BE49-F238E27FC236}">
                      <a16:creationId xmlns:a16="http://schemas.microsoft.com/office/drawing/2014/main" id="{DCC808E3-9365-4132-A160-B592246B1C80}"/>
                    </a:ext>
                  </a:extLst>
                </p:cNvPr>
                <p:cNvSpPr/>
                <p:nvPr/>
              </p:nvSpPr>
              <p:spPr>
                <a:xfrm>
                  <a:off x="3581435" y="4537695"/>
                  <a:ext cx="864000" cy="180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7" name="Chord 175">
                  <a:extLst>
                    <a:ext uri="{FF2B5EF4-FFF2-40B4-BE49-F238E27FC236}">
                      <a16:creationId xmlns:a16="http://schemas.microsoft.com/office/drawing/2014/main" id="{ECC0B378-711E-49BF-84D2-87AEED4E8DB7}"/>
                    </a:ext>
                  </a:extLst>
                </p:cNvPr>
                <p:cNvSpPr/>
                <p:nvPr/>
              </p:nvSpPr>
              <p:spPr>
                <a:xfrm>
                  <a:off x="3766973" y="4535109"/>
                  <a:ext cx="492925" cy="492925"/>
                </a:xfrm>
                <a:prstGeom prst="chord">
                  <a:avLst>
                    <a:gd name="adj1" fmla="val 21471232"/>
                    <a:gd name="adj2" fmla="val 10878117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4" name="Freeform 18">
                <a:extLst>
                  <a:ext uri="{FF2B5EF4-FFF2-40B4-BE49-F238E27FC236}">
                    <a16:creationId xmlns:a16="http://schemas.microsoft.com/office/drawing/2014/main" id="{9C2C326A-2FDA-45B3-9B66-23BAF9C7460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60064" y="1971102"/>
                <a:ext cx="3243960" cy="3618138"/>
              </a:xfrm>
              <a:custGeom>
                <a:avLst/>
                <a:gdLst/>
                <a:ahLst/>
                <a:cxnLst/>
                <a:rect l="l" t="t" r="r" b="b"/>
                <a:pathLst>
                  <a:path w="3243960" h="3618138">
                    <a:moveTo>
                      <a:pt x="1764407" y="0"/>
                    </a:moveTo>
                    <a:lnTo>
                      <a:pt x="1631727" y="10821"/>
                    </a:lnTo>
                    <a:lnTo>
                      <a:pt x="1298864" y="86563"/>
                    </a:lnTo>
                    <a:lnTo>
                      <a:pt x="1199936" y="123832"/>
                    </a:lnTo>
                    <a:lnTo>
                      <a:pt x="1102172" y="165911"/>
                    </a:lnTo>
                    <a:lnTo>
                      <a:pt x="1006736" y="216405"/>
                    </a:lnTo>
                    <a:lnTo>
                      <a:pt x="918283" y="272912"/>
                    </a:lnTo>
                    <a:lnTo>
                      <a:pt x="833322" y="336631"/>
                    </a:lnTo>
                    <a:lnTo>
                      <a:pt x="755343" y="406361"/>
                    </a:lnTo>
                    <a:lnTo>
                      <a:pt x="683184" y="482103"/>
                    </a:lnTo>
                    <a:lnTo>
                      <a:pt x="618008" y="565059"/>
                    </a:lnTo>
                    <a:lnTo>
                      <a:pt x="560979" y="652824"/>
                    </a:lnTo>
                    <a:lnTo>
                      <a:pt x="512097" y="746600"/>
                    </a:lnTo>
                    <a:lnTo>
                      <a:pt x="471362" y="847589"/>
                    </a:lnTo>
                    <a:lnTo>
                      <a:pt x="406186" y="1125309"/>
                    </a:lnTo>
                    <a:lnTo>
                      <a:pt x="400367" y="1192635"/>
                    </a:lnTo>
                    <a:lnTo>
                      <a:pt x="398039" y="1256355"/>
                    </a:lnTo>
                    <a:lnTo>
                      <a:pt x="400367" y="1315264"/>
                    </a:lnTo>
                    <a:cubicBezTo>
                      <a:pt x="400754" y="1334901"/>
                      <a:pt x="401143" y="1354538"/>
                      <a:pt x="401531" y="1374175"/>
                    </a:cubicBezTo>
                    <a:lnTo>
                      <a:pt x="401531" y="1429479"/>
                    </a:lnTo>
                    <a:lnTo>
                      <a:pt x="395711" y="1481176"/>
                    </a:lnTo>
                    <a:lnTo>
                      <a:pt x="378254" y="1534075"/>
                    </a:lnTo>
                    <a:lnTo>
                      <a:pt x="346829" y="1597795"/>
                    </a:lnTo>
                    <a:lnTo>
                      <a:pt x="308423" y="1656704"/>
                    </a:lnTo>
                    <a:lnTo>
                      <a:pt x="266523" y="1708402"/>
                    </a:lnTo>
                    <a:lnTo>
                      <a:pt x="222297" y="1761301"/>
                    </a:lnTo>
                    <a:lnTo>
                      <a:pt x="175742" y="1809391"/>
                    </a:lnTo>
                    <a:lnTo>
                      <a:pt x="129188" y="1857481"/>
                    </a:lnTo>
                    <a:lnTo>
                      <a:pt x="84961" y="1910380"/>
                    </a:lnTo>
                    <a:lnTo>
                      <a:pt x="69831" y="1924807"/>
                    </a:lnTo>
                    <a:lnTo>
                      <a:pt x="51209" y="1942841"/>
                    </a:lnTo>
                    <a:lnTo>
                      <a:pt x="31424" y="1964481"/>
                    </a:lnTo>
                    <a:lnTo>
                      <a:pt x="15130" y="1986122"/>
                    </a:lnTo>
                    <a:lnTo>
                      <a:pt x="4656" y="2012571"/>
                    </a:lnTo>
                    <a:lnTo>
                      <a:pt x="0" y="2041425"/>
                    </a:lnTo>
                    <a:lnTo>
                      <a:pt x="5820" y="2071482"/>
                    </a:lnTo>
                    <a:lnTo>
                      <a:pt x="20950" y="2100335"/>
                    </a:lnTo>
                    <a:lnTo>
                      <a:pt x="46554" y="2124381"/>
                    </a:lnTo>
                    <a:lnTo>
                      <a:pt x="75651" y="2141212"/>
                    </a:lnTo>
                    <a:lnTo>
                      <a:pt x="111731" y="2156841"/>
                    </a:lnTo>
                    <a:lnTo>
                      <a:pt x="150138" y="2170066"/>
                    </a:lnTo>
                    <a:lnTo>
                      <a:pt x="188545" y="2183290"/>
                    </a:lnTo>
                    <a:lnTo>
                      <a:pt x="225789" y="2196515"/>
                    </a:lnTo>
                    <a:lnTo>
                      <a:pt x="261868" y="2212145"/>
                    </a:lnTo>
                    <a:lnTo>
                      <a:pt x="294455" y="2228976"/>
                    </a:lnTo>
                    <a:lnTo>
                      <a:pt x="317733" y="2250617"/>
                    </a:lnTo>
                    <a:lnTo>
                      <a:pt x="310750" y="2279471"/>
                    </a:lnTo>
                    <a:lnTo>
                      <a:pt x="297948" y="2305921"/>
                    </a:lnTo>
                    <a:lnTo>
                      <a:pt x="285145" y="2333572"/>
                    </a:lnTo>
                    <a:lnTo>
                      <a:pt x="271178" y="2360023"/>
                    </a:lnTo>
                    <a:lnTo>
                      <a:pt x="258376" y="2386471"/>
                    </a:lnTo>
                    <a:lnTo>
                      <a:pt x="249066" y="2412922"/>
                    </a:lnTo>
                    <a:lnTo>
                      <a:pt x="245574" y="2436966"/>
                    </a:lnTo>
                    <a:lnTo>
                      <a:pt x="247901" y="2463416"/>
                    </a:lnTo>
                    <a:lnTo>
                      <a:pt x="260703" y="2487461"/>
                    </a:lnTo>
                    <a:lnTo>
                      <a:pt x="283982" y="2511505"/>
                    </a:lnTo>
                    <a:lnTo>
                      <a:pt x="317733" y="2535551"/>
                    </a:lnTo>
                    <a:lnTo>
                      <a:pt x="310750" y="2554786"/>
                    </a:lnTo>
                    <a:lnTo>
                      <a:pt x="300275" y="2574023"/>
                    </a:lnTo>
                    <a:lnTo>
                      <a:pt x="292128" y="2596866"/>
                    </a:lnTo>
                    <a:lnTo>
                      <a:pt x="289800" y="2620911"/>
                    </a:lnTo>
                    <a:lnTo>
                      <a:pt x="294455" y="2644956"/>
                    </a:lnTo>
                    <a:lnTo>
                      <a:pt x="307259" y="2666596"/>
                    </a:lnTo>
                    <a:lnTo>
                      <a:pt x="323552" y="2683427"/>
                    </a:lnTo>
                    <a:lnTo>
                      <a:pt x="344502" y="2699057"/>
                    </a:lnTo>
                    <a:lnTo>
                      <a:pt x="365452" y="2709877"/>
                    </a:lnTo>
                    <a:lnTo>
                      <a:pt x="385236" y="2723102"/>
                    </a:lnTo>
                    <a:lnTo>
                      <a:pt x="403859" y="2741136"/>
                    </a:lnTo>
                    <a:lnTo>
                      <a:pt x="414333" y="2760372"/>
                    </a:lnTo>
                    <a:lnTo>
                      <a:pt x="424808" y="2795237"/>
                    </a:lnTo>
                    <a:lnTo>
                      <a:pt x="424808" y="2834911"/>
                    </a:lnTo>
                    <a:lnTo>
                      <a:pt x="421316" y="2872182"/>
                    </a:lnTo>
                    <a:lnTo>
                      <a:pt x="412006" y="2910653"/>
                    </a:lnTo>
                    <a:lnTo>
                      <a:pt x="403859" y="2947924"/>
                    </a:lnTo>
                    <a:lnTo>
                      <a:pt x="398039" y="2981586"/>
                    </a:lnTo>
                    <a:lnTo>
                      <a:pt x="393384" y="3029676"/>
                    </a:lnTo>
                    <a:lnTo>
                      <a:pt x="398039" y="3072958"/>
                    </a:lnTo>
                    <a:lnTo>
                      <a:pt x="410841" y="3112633"/>
                    </a:lnTo>
                    <a:lnTo>
                      <a:pt x="427136" y="3147498"/>
                    </a:lnTo>
                    <a:lnTo>
                      <a:pt x="450413" y="3175149"/>
                    </a:lnTo>
                    <a:lnTo>
                      <a:pt x="480674" y="3201598"/>
                    </a:lnTo>
                    <a:lnTo>
                      <a:pt x="509769" y="3223240"/>
                    </a:lnTo>
                    <a:lnTo>
                      <a:pt x="543521" y="3241274"/>
                    </a:lnTo>
                    <a:lnTo>
                      <a:pt x="577273" y="3256902"/>
                    </a:lnTo>
                    <a:lnTo>
                      <a:pt x="611025" y="3265318"/>
                    </a:lnTo>
                    <a:lnTo>
                      <a:pt x="672709" y="3276139"/>
                    </a:lnTo>
                    <a:lnTo>
                      <a:pt x="737886" y="3280948"/>
                    </a:lnTo>
                    <a:lnTo>
                      <a:pt x="806552" y="3278543"/>
                    </a:lnTo>
                    <a:lnTo>
                      <a:pt x="874056" y="3271330"/>
                    </a:lnTo>
                    <a:lnTo>
                      <a:pt x="941560" y="3262914"/>
                    </a:lnTo>
                    <a:lnTo>
                      <a:pt x="1005573" y="3249689"/>
                    </a:lnTo>
                    <a:lnTo>
                      <a:pt x="1062602" y="3234059"/>
                    </a:lnTo>
                    <a:lnTo>
                      <a:pt x="1112647" y="3217228"/>
                    </a:lnTo>
                    <a:lnTo>
                      <a:pt x="1133597" y="3210015"/>
                    </a:lnTo>
                    <a:lnTo>
                      <a:pt x="1161529" y="3201598"/>
                    </a:lnTo>
                    <a:lnTo>
                      <a:pt x="1191790" y="3193183"/>
                    </a:lnTo>
                    <a:lnTo>
                      <a:pt x="1223213" y="3184767"/>
                    </a:lnTo>
                    <a:lnTo>
                      <a:pt x="1256965" y="3179958"/>
                    </a:lnTo>
                    <a:lnTo>
                      <a:pt x="1290717" y="3177554"/>
                    </a:lnTo>
                    <a:lnTo>
                      <a:pt x="1319814" y="3182363"/>
                    </a:lnTo>
                    <a:lnTo>
                      <a:pt x="1345419" y="3193183"/>
                    </a:lnTo>
                    <a:lnTo>
                      <a:pt x="1368696" y="3214824"/>
                    </a:lnTo>
                    <a:lnTo>
                      <a:pt x="1389645" y="3249689"/>
                    </a:lnTo>
                    <a:lnTo>
                      <a:pt x="1409430" y="3294173"/>
                    </a:lnTo>
                    <a:lnTo>
                      <a:pt x="1428052" y="3345869"/>
                    </a:lnTo>
                    <a:lnTo>
                      <a:pt x="1443182" y="3404780"/>
                    </a:lnTo>
                    <a:lnTo>
                      <a:pt x="1458312" y="3466094"/>
                    </a:lnTo>
                    <a:lnTo>
                      <a:pt x="1471115" y="3529813"/>
                    </a:lnTo>
                    <a:lnTo>
                      <a:pt x="1482754" y="3594736"/>
                    </a:lnTo>
                    <a:lnTo>
                      <a:pt x="1487029" y="3618138"/>
                    </a:lnTo>
                    <a:lnTo>
                      <a:pt x="3090086" y="3618138"/>
                    </a:lnTo>
                    <a:lnTo>
                      <a:pt x="3088874" y="3615173"/>
                    </a:lnTo>
                    <a:lnTo>
                      <a:pt x="3067926" y="3553859"/>
                    </a:lnTo>
                    <a:lnTo>
                      <a:pt x="3049304" y="3486532"/>
                    </a:lnTo>
                    <a:lnTo>
                      <a:pt x="3030682" y="3420409"/>
                    </a:lnTo>
                    <a:lnTo>
                      <a:pt x="3019039" y="3381117"/>
                    </a:lnTo>
                    <a:cubicBezTo>
                      <a:pt x="2916596" y="3085457"/>
                      <a:pt x="2189761" y="2865156"/>
                      <a:pt x="1581345" y="2720212"/>
                    </a:cubicBezTo>
                    <a:cubicBezTo>
                      <a:pt x="1045124" y="2571338"/>
                      <a:pt x="651082" y="2065638"/>
                      <a:pt x="651082" y="1464934"/>
                    </a:cubicBezTo>
                    <a:cubicBezTo>
                      <a:pt x="651082" y="745769"/>
                      <a:pt x="1018501" y="171149"/>
                      <a:pt x="1912553" y="162771"/>
                    </a:cubicBezTo>
                    <a:cubicBezTo>
                      <a:pt x="2250796" y="159602"/>
                      <a:pt x="2458856" y="294299"/>
                      <a:pt x="2635535" y="395564"/>
                    </a:cubicBezTo>
                    <a:lnTo>
                      <a:pt x="2633024" y="398652"/>
                    </a:lnTo>
                    <a:cubicBezTo>
                      <a:pt x="3097872" y="776605"/>
                      <a:pt x="3170184" y="1459033"/>
                      <a:pt x="2794867" y="1926012"/>
                    </a:cubicBezTo>
                    <a:lnTo>
                      <a:pt x="2957653" y="2056846"/>
                    </a:lnTo>
                    <a:cubicBezTo>
                      <a:pt x="3404939" y="1500322"/>
                      <a:pt x="3318761" y="687035"/>
                      <a:pt x="2764776" y="236609"/>
                    </a:cubicBezTo>
                    <a:lnTo>
                      <a:pt x="2763561" y="238103"/>
                    </a:lnTo>
                    <a:lnTo>
                      <a:pt x="2752521" y="230833"/>
                    </a:lnTo>
                    <a:lnTo>
                      <a:pt x="2653593" y="176731"/>
                    </a:lnTo>
                    <a:lnTo>
                      <a:pt x="2545354" y="131046"/>
                    </a:lnTo>
                    <a:lnTo>
                      <a:pt x="2433624" y="88967"/>
                    </a:lnTo>
                    <a:lnTo>
                      <a:pt x="2312583" y="56506"/>
                    </a:lnTo>
                    <a:lnTo>
                      <a:pt x="2185723" y="30056"/>
                    </a:lnTo>
                    <a:lnTo>
                      <a:pt x="2053042" y="12022"/>
                    </a:lnTo>
                    <a:lnTo>
                      <a:pt x="1913381" y="120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" name="Graphic 33">
              <a:extLst>
                <a:ext uri="{FF2B5EF4-FFF2-40B4-BE49-F238E27FC236}">
                  <a16:creationId xmlns:a16="http://schemas.microsoft.com/office/drawing/2014/main" id="{72DD2A77-C3E4-4E49-8B32-5EF7F55EF2BA}"/>
                </a:ext>
              </a:extLst>
            </p:cNvPr>
            <p:cNvGrpSpPr/>
            <p:nvPr/>
          </p:nvGrpSpPr>
          <p:grpSpPr>
            <a:xfrm>
              <a:off x="1686089" y="1825953"/>
              <a:ext cx="1364502" cy="1261798"/>
              <a:chOff x="7424910" y="2405641"/>
              <a:chExt cx="1771650" cy="1638300"/>
            </a:xfrm>
            <a:solidFill>
              <a:schemeClr val="accent2"/>
            </a:solidFill>
          </p:grpSpPr>
          <p:sp>
            <p:nvSpPr>
              <p:cNvPr id="10" name="Freeform: Shape 168">
                <a:extLst>
                  <a:ext uri="{FF2B5EF4-FFF2-40B4-BE49-F238E27FC236}">
                    <a16:creationId xmlns:a16="http://schemas.microsoft.com/office/drawing/2014/main" id="{F173B4FA-B377-4AC0-89CC-88CE77DF728E}"/>
                  </a:ext>
                </a:extLst>
              </p:cNvPr>
              <p:cNvSpPr/>
              <p:nvPr/>
            </p:nvSpPr>
            <p:spPr>
              <a:xfrm>
                <a:off x="7417766" y="2398092"/>
                <a:ext cx="885825" cy="1647825"/>
              </a:xfrm>
              <a:custGeom>
                <a:avLst/>
                <a:gdLst>
                  <a:gd name="connsiteX0" fmla="*/ 749141 w 885825"/>
                  <a:gd name="connsiteY0" fmla="*/ 1281042 h 1647825"/>
                  <a:gd name="connsiteX1" fmla="*/ 858679 w 885825"/>
                  <a:gd name="connsiteY1" fmla="*/ 1312474 h 1647825"/>
                  <a:gd name="connsiteX2" fmla="*/ 858679 w 885825"/>
                  <a:gd name="connsiteY2" fmla="*/ 1287709 h 1647825"/>
                  <a:gd name="connsiteX3" fmla="*/ 861536 w 885825"/>
                  <a:gd name="connsiteY3" fmla="*/ 1006722 h 1647825"/>
                  <a:gd name="connsiteX4" fmla="*/ 855821 w 885825"/>
                  <a:gd name="connsiteY4" fmla="*/ 975289 h 1647825"/>
                  <a:gd name="connsiteX5" fmla="*/ 791051 w 885825"/>
                  <a:gd name="connsiteY5" fmla="*/ 885754 h 1647825"/>
                  <a:gd name="connsiteX6" fmla="*/ 770096 w 885825"/>
                  <a:gd name="connsiteY6" fmla="*/ 880039 h 1647825"/>
                  <a:gd name="connsiteX7" fmla="*/ 745331 w 885825"/>
                  <a:gd name="connsiteY7" fmla="*/ 880039 h 1647825"/>
                  <a:gd name="connsiteX8" fmla="*/ 718661 w 885825"/>
                  <a:gd name="connsiteY8" fmla="*/ 884802 h 1647825"/>
                  <a:gd name="connsiteX9" fmla="*/ 630079 w 885825"/>
                  <a:gd name="connsiteY9" fmla="*/ 1042917 h 1647825"/>
                  <a:gd name="connsiteX10" fmla="*/ 618649 w 885825"/>
                  <a:gd name="connsiteY10" fmla="*/ 1060062 h 1647825"/>
                  <a:gd name="connsiteX11" fmla="*/ 604361 w 885825"/>
                  <a:gd name="connsiteY11" fmla="*/ 1049584 h 1647825"/>
                  <a:gd name="connsiteX12" fmla="*/ 711041 w 885825"/>
                  <a:gd name="connsiteY12" fmla="*/ 859084 h 1647825"/>
                  <a:gd name="connsiteX13" fmla="*/ 737711 w 885825"/>
                  <a:gd name="connsiteY13" fmla="*/ 854322 h 1647825"/>
                  <a:gd name="connsiteX14" fmla="*/ 768191 w 885825"/>
                  <a:gd name="connsiteY14" fmla="*/ 857179 h 1647825"/>
                  <a:gd name="connsiteX15" fmla="*/ 846296 w 885825"/>
                  <a:gd name="connsiteY15" fmla="*/ 891469 h 1647825"/>
                  <a:gd name="connsiteX16" fmla="*/ 855821 w 885825"/>
                  <a:gd name="connsiteY16" fmla="*/ 707637 h 1647825"/>
                  <a:gd name="connsiteX17" fmla="*/ 856774 w 885825"/>
                  <a:gd name="connsiteY17" fmla="*/ 681919 h 1647825"/>
                  <a:gd name="connsiteX18" fmla="*/ 863441 w 885825"/>
                  <a:gd name="connsiteY18" fmla="*/ 650487 h 1647825"/>
                  <a:gd name="connsiteX19" fmla="*/ 868204 w 885825"/>
                  <a:gd name="connsiteY19" fmla="*/ 619054 h 1647825"/>
                  <a:gd name="connsiteX20" fmla="*/ 856774 w 885825"/>
                  <a:gd name="connsiteY20" fmla="*/ 311397 h 1647825"/>
                  <a:gd name="connsiteX21" fmla="*/ 856774 w 885825"/>
                  <a:gd name="connsiteY21" fmla="*/ 280917 h 1647825"/>
                  <a:gd name="connsiteX22" fmla="*/ 856774 w 885825"/>
                  <a:gd name="connsiteY22" fmla="*/ 220909 h 1647825"/>
                  <a:gd name="connsiteX23" fmla="*/ 854869 w 885825"/>
                  <a:gd name="connsiteY23" fmla="*/ 221862 h 1647825"/>
                  <a:gd name="connsiteX24" fmla="*/ 776764 w 885825"/>
                  <a:gd name="connsiteY24" fmla="*/ 71367 h 1647825"/>
                  <a:gd name="connsiteX25" fmla="*/ 750094 w 885825"/>
                  <a:gd name="connsiteY25" fmla="*/ 50412 h 1647825"/>
                  <a:gd name="connsiteX26" fmla="*/ 656749 w 885825"/>
                  <a:gd name="connsiteY26" fmla="*/ 12312 h 1647825"/>
                  <a:gd name="connsiteX27" fmla="*/ 623411 w 885825"/>
                  <a:gd name="connsiteY27" fmla="*/ 8502 h 1647825"/>
                  <a:gd name="connsiteX28" fmla="*/ 391954 w 885825"/>
                  <a:gd name="connsiteY28" fmla="*/ 227577 h 1647825"/>
                  <a:gd name="connsiteX29" fmla="*/ 405289 w 885825"/>
                  <a:gd name="connsiteY29" fmla="*/ 253294 h 1647825"/>
                  <a:gd name="connsiteX30" fmla="*/ 520541 w 885825"/>
                  <a:gd name="connsiteY30" fmla="*/ 332352 h 1647825"/>
                  <a:gd name="connsiteX31" fmla="*/ 551021 w 885825"/>
                  <a:gd name="connsiteY31" fmla="*/ 335209 h 1647825"/>
                  <a:gd name="connsiteX32" fmla="*/ 718661 w 885825"/>
                  <a:gd name="connsiteY32" fmla="*/ 198049 h 1647825"/>
                  <a:gd name="connsiteX33" fmla="*/ 722471 w 885825"/>
                  <a:gd name="connsiteY33" fmla="*/ 163759 h 1647825"/>
                  <a:gd name="connsiteX34" fmla="*/ 743426 w 885825"/>
                  <a:gd name="connsiteY34" fmla="*/ 146614 h 1647825"/>
                  <a:gd name="connsiteX35" fmla="*/ 758666 w 885825"/>
                  <a:gd name="connsiteY35" fmla="*/ 164712 h 1647825"/>
                  <a:gd name="connsiteX36" fmla="*/ 635794 w 885825"/>
                  <a:gd name="connsiteY36" fmla="*/ 353307 h 1647825"/>
                  <a:gd name="connsiteX37" fmla="*/ 708184 w 885825"/>
                  <a:gd name="connsiteY37" fmla="*/ 407599 h 1647825"/>
                  <a:gd name="connsiteX38" fmla="*/ 726281 w 885825"/>
                  <a:gd name="connsiteY38" fmla="*/ 432364 h 1647825"/>
                  <a:gd name="connsiteX39" fmla="*/ 757714 w 885825"/>
                  <a:gd name="connsiteY39" fmla="*/ 584764 h 1647825"/>
                  <a:gd name="connsiteX40" fmla="*/ 751046 w 885825"/>
                  <a:gd name="connsiteY40" fmla="*/ 611434 h 1647825"/>
                  <a:gd name="connsiteX41" fmla="*/ 741521 w 885825"/>
                  <a:gd name="connsiteY41" fmla="*/ 637152 h 1647825"/>
                  <a:gd name="connsiteX42" fmla="*/ 727234 w 885825"/>
                  <a:gd name="connsiteY42" fmla="*/ 661917 h 1647825"/>
                  <a:gd name="connsiteX43" fmla="*/ 687229 w 885825"/>
                  <a:gd name="connsiteY43" fmla="*/ 706684 h 1647825"/>
                  <a:gd name="connsiteX44" fmla="*/ 737711 w 885825"/>
                  <a:gd name="connsiteY44" fmla="*/ 786694 h 1647825"/>
                  <a:gd name="connsiteX45" fmla="*/ 760571 w 885825"/>
                  <a:gd name="connsiteY45" fmla="*/ 796219 h 1647825"/>
                  <a:gd name="connsiteX46" fmla="*/ 788194 w 885825"/>
                  <a:gd name="connsiteY46" fmla="*/ 799077 h 1647825"/>
                  <a:gd name="connsiteX47" fmla="*/ 783431 w 885825"/>
                  <a:gd name="connsiteY47" fmla="*/ 835272 h 1647825"/>
                  <a:gd name="connsiteX48" fmla="*/ 752951 w 885825"/>
                  <a:gd name="connsiteY48" fmla="*/ 830509 h 1647825"/>
                  <a:gd name="connsiteX49" fmla="*/ 724376 w 885825"/>
                  <a:gd name="connsiteY49" fmla="*/ 820032 h 1647825"/>
                  <a:gd name="connsiteX50" fmla="*/ 653891 w 885825"/>
                  <a:gd name="connsiteY50" fmla="*/ 728592 h 1647825"/>
                  <a:gd name="connsiteX51" fmla="*/ 381476 w 885825"/>
                  <a:gd name="connsiteY51" fmla="*/ 658107 h 1647825"/>
                  <a:gd name="connsiteX52" fmla="*/ 384334 w 885825"/>
                  <a:gd name="connsiteY52" fmla="*/ 635247 h 1647825"/>
                  <a:gd name="connsiteX53" fmla="*/ 411004 w 885825"/>
                  <a:gd name="connsiteY53" fmla="*/ 639057 h 1647825"/>
                  <a:gd name="connsiteX54" fmla="*/ 541496 w 885825"/>
                  <a:gd name="connsiteY54" fmla="*/ 717162 h 1647825"/>
                  <a:gd name="connsiteX55" fmla="*/ 552926 w 885825"/>
                  <a:gd name="connsiteY55" fmla="*/ 716209 h 1647825"/>
                  <a:gd name="connsiteX56" fmla="*/ 693896 w 885825"/>
                  <a:gd name="connsiteY56" fmla="*/ 638104 h 1647825"/>
                  <a:gd name="connsiteX57" fmla="*/ 710089 w 885825"/>
                  <a:gd name="connsiteY57" fmla="*/ 608577 h 1647825"/>
                  <a:gd name="connsiteX58" fmla="*/ 710089 w 885825"/>
                  <a:gd name="connsiteY58" fmla="*/ 475227 h 1647825"/>
                  <a:gd name="connsiteX59" fmla="*/ 693896 w 885825"/>
                  <a:gd name="connsiteY59" fmla="*/ 445699 h 1647825"/>
                  <a:gd name="connsiteX60" fmla="*/ 551974 w 885825"/>
                  <a:gd name="connsiteY60" fmla="*/ 370452 h 1647825"/>
                  <a:gd name="connsiteX61" fmla="*/ 532924 w 885825"/>
                  <a:gd name="connsiteY61" fmla="*/ 368547 h 1647825"/>
                  <a:gd name="connsiteX62" fmla="*/ 397669 w 885825"/>
                  <a:gd name="connsiteY62" fmla="*/ 301872 h 1647825"/>
                  <a:gd name="connsiteX63" fmla="*/ 371951 w 885825"/>
                  <a:gd name="connsiteY63" fmla="*/ 293299 h 1647825"/>
                  <a:gd name="connsiteX64" fmla="*/ 180499 w 885825"/>
                  <a:gd name="connsiteY64" fmla="*/ 376167 h 1647825"/>
                  <a:gd name="connsiteX65" fmla="*/ 175736 w 885825"/>
                  <a:gd name="connsiteY65" fmla="*/ 505707 h 1647825"/>
                  <a:gd name="connsiteX66" fmla="*/ 181451 w 885825"/>
                  <a:gd name="connsiteY66" fmla="*/ 532377 h 1647825"/>
                  <a:gd name="connsiteX67" fmla="*/ 202406 w 885825"/>
                  <a:gd name="connsiteY67" fmla="*/ 580954 h 1647825"/>
                  <a:gd name="connsiteX68" fmla="*/ 217646 w 885825"/>
                  <a:gd name="connsiteY68" fmla="*/ 581907 h 1647825"/>
                  <a:gd name="connsiteX69" fmla="*/ 239554 w 885825"/>
                  <a:gd name="connsiteY69" fmla="*/ 580002 h 1647825"/>
                  <a:gd name="connsiteX70" fmla="*/ 260509 w 885825"/>
                  <a:gd name="connsiteY70" fmla="*/ 575239 h 1647825"/>
                  <a:gd name="connsiteX71" fmla="*/ 344329 w 885825"/>
                  <a:gd name="connsiteY71" fmla="*/ 490467 h 1647825"/>
                  <a:gd name="connsiteX72" fmla="*/ 351949 w 885825"/>
                  <a:gd name="connsiteY72" fmla="*/ 465702 h 1647825"/>
                  <a:gd name="connsiteX73" fmla="*/ 361474 w 885825"/>
                  <a:gd name="connsiteY73" fmla="*/ 415219 h 1647825"/>
                  <a:gd name="connsiteX74" fmla="*/ 390049 w 885825"/>
                  <a:gd name="connsiteY74" fmla="*/ 424744 h 1647825"/>
                  <a:gd name="connsiteX75" fmla="*/ 325279 w 885825"/>
                  <a:gd name="connsiteY75" fmla="*/ 580954 h 1647825"/>
                  <a:gd name="connsiteX76" fmla="*/ 301466 w 885825"/>
                  <a:gd name="connsiteY76" fmla="*/ 597147 h 1647825"/>
                  <a:gd name="connsiteX77" fmla="*/ 218599 w 885825"/>
                  <a:gd name="connsiteY77" fmla="*/ 618102 h 1647825"/>
                  <a:gd name="connsiteX78" fmla="*/ 145256 w 885825"/>
                  <a:gd name="connsiteY78" fmla="*/ 600957 h 1647825"/>
                  <a:gd name="connsiteX79" fmla="*/ 7144 w 885825"/>
                  <a:gd name="connsiteY79" fmla="*/ 817174 h 1647825"/>
                  <a:gd name="connsiteX80" fmla="*/ 164306 w 885825"/>
                  <a:gd name="connsiteY80" fmla="*/ 1041964 h 1647825"/>
                  <a:gd name="connsiteX81" fmla="*/ 174784 w 885825"/>
                  <a:gd name="connsiteY81" fmla="*/ 1041964 h 1647825"/>
                  <a:gd name="connsiteX82" fmla="*/ 346234 w 885825"/>
                  <a:gd name="connsiteY82" fmla="*/ 870514 h 1647825"/>
                  <a:gd name="connsiteX83" fmla="*/ 367189 w 885825"/>
                  <a:gd name="connsiteY83" fmla="*/ 853369 h 1647825"/>
                  <a:gd name="connsiteX84" fmla="*/ 382429 w 885825"/>
                  <a:gd name="connsiteY84" fmla="*/ 871467 h 1647825"/>
                  <a:gd name="connsiteX85" fmla="*/ 346234 w 885825"/>
                  <a:gd name="connsiteY85" fmla="*/ 987672 h 1647825"/>
                  <a:gd name="connsiteX86" fmla="*/ 350044 w 885825"/>
                  <a:gd name="connsiteY86" fmla="*/ 1021009 h 1647825"/>
                  <a:gd name="connsiteX87" fmla="*/ 360521 w 885825"/>
                  <a:gd name="connsiteY87" fmla="*/ 1052442 h 1647825"/>
                  <a:gd name="connsiteX88" fmla="*/ 451009 w 885825"/>
                  <a:gd name="connsiteY88" fmla="*/ 1141024 h 1647825"/>
                  <a:gd name="connsiteX89" fmla="*/ 482441 w 885825"/>
                  <a:gd name="connsiteY89" fmla="*/ 1150549 h 1647825"/>
                  <a:gd name="connsiteX90" fmla="*/ 516731 w 885825"/>
                  <a:gd name="connsiteY90" fmla="*/ 1154359 h 1647825"/>
                  <a:gd name="connsiteX91" fmla="*/ 688181 w 885825"/>
                  <a:gd name="connsiteY91" fmla="*/ 982909 h 1647825"/>
                  <a:gd name="connsiteX92" fmla="*/ 709136 w 885825"/>
                  <a:gd name="connsiteY92" fmla="*/ 965764 h 1647825"/>
                  <a:gd name="connsiteX93" fmla="*/ 724376 w 885825"/>
                  <a:gd name="connsiteY93" fmla="*/ 983862 h 1647825"/>
                  <a:gd name="connsiteX94" fmla="*/ 721519 w 885825"/>
                  <a:gd name="connsiteY94" fmla="*/ 1017199 h 1647825"/>
                  <a:gd name="connsiteX95" fmla="*/ 684371 w 885825"/>
                  <a:gd name="connsiteY95" fmla="*/ 1105782 h 1647825"/>
                  <a:gd name="connsiteX96" fmla="*/ 663416 w 885825"/>
                  <a:gd name="connsiteY96" fmla="*/ 1129595 h 1647825"/>
                  <a:gd name="connsiteX97" fmla="*/ 517684 w 885825"/>
                  <a:gd name="connsiteY97" fmla="*/ 1189602 h 1647825"/>
                  <a:gd name="connsiteX98" fmla="*/ 488156 w 885825"/>
                  <a:gd name="connsiteY98" fmla="*/ 1187697 h 1647825"/>
                  <a:gd name="connsiteX99" fmla="*/ 459581 w 885825"/>
                  <a:gd name="connsiteY99" fmla="*/ 1181982 h 1647825"/>
                  <a:gd name="connsiteX100" fmla="*/ 315754 w 885825"/>
                  <a:gd name="connsiteY100" fmla="*/ 1023867 h 1647825"/>
                  <a:gd name="connsiteX101" fmla="*/ 172879 w 885825"/>
                  <a:gd name="connsiteY101" fmla="*/ 1185792 h 1647825"/>
                  <a:gd name="connsiteX102" fmla="*/ 341471 w 885825"/>
                  <a:gd name="connsiteY102" fmla="*/ 1345812 h 1647825"/>
                  <a:gd name="connsiteX103" fmla="*/ 373856 w 885825"/>
                  <a:gd name="connsiteY103" fmla="*/ 1348670 h 1647825"/>
                  <a:gd name="connsiteX104" fmla="*/ 386239 w 885825"/>
                  <a:gd name="connsiteY104" fmla="*/ 1348670 h 1647825"/>
                  <a:gd name="connsiteX105" fmla="*/ 383381 w 885825"/>
                  <a:gd name="connsiteY105" fmla="*/ 1369624 h 1647825"/>
                  <a:gd name="connsiteX106" fmla="*/ 382429 w 885825"/>
                  <a:gd name="connsiteY106" fmla="*/ 1391532 h 1647825"/>
                  <a:gd name="connsiteX107" fmla="*/ 527209 w 885825"/>
                  <a:gd name="connsiteY107" fmla="*/ 1625847 h 1647825"/>
                  <a:gd name="connsiteX108" fmla="*/ 558641 w 885825"/>
                  <a:gd name="connsiteY108" fmla="*/ 1636324 h 1647825"/>
                  <a:gd name="connsiteX109" fmla="*/ 756761 w 885825"/>
                  <a:gd name="connsiteY109" fmla="*/ 1596320 h 1647825"/>
                  <a:gd name="connsiteX110" fmla="*/ 777716 w 885825"/>
                  <a:gd name="connsiteY110" fmla="*/ 1584890 h 1647825"/>
                  <a:gd name="connsiteX111" fmla="*/ 858679 w 885825"/>
                  <a:gd name="connsiteY111" fmla="*/ 1491545 h 1647825"/>
                  <a:gd name="connsiteX112" fmla="*/ 791051 w 885825"/>
                  <a:gd name="connsiteY112" fmla="*/ 1321999 h 1647825"/>
                  <a:gd name="connsiteX113" fmla="*/ 771049 w 885825"/>
                  <a:gd name="connsiteY113" fmla="*/ 1318190 h 1647825"/>
                  <a:gd name="connsiteX114" fmla="*/ 750094 w 885825"/>
                  <a:gd name="connsiteY114" fmla="*/ 1317237 h 1647825"/>
                  <a:gd name="connsiteX115" fmla="*/ 608171 w 885825"/>
                  <a:gd name="connsiteY115" fmla="*/ 1392484 h 1647825"/>
                  <a:gd name="connsiteX116" fmla="*/ 591979 w 885825"/>
                  <a:gd name="connsiteY116" fmla="*/ 1422012 h 1647825"/>
                  <a:gd name="connsiteX117" fmla="*/ 576739 w 885825"/>
                  <a:gd name="connsiteY117" fmla="*/ 1497259 h 1647825"/>
                  <a:gd name="connsiteX118" fmla="*/ 552926 w 885825"/>
                  <a:gd name="connsiteY118" fmla="*/ 1501070 h 1647825"/>
                  <a:gd name="connsiteX119" fmla="*/ 546259 w 885825"/>
                  <a:gd name="connsiteY119" fmla="*/ 1447729 h 1647825"/>
                  <a:gd name="connsiteX120" fmla="*/ 552926 w 885825"/>
                  <a:gd name="connsiteY120" fmla="*/ 1422965 h 1647825"/>
                  <a:gd name="connsiteX121" fmla="*/ 565309 w 885825"/>
                  <a:gd name="connsiteY121" fmla="*/ 1393437 h 1647825"/>
                  <a:gd name="connsiteX122" fmla="*/ 749141 w 885825"/>
                  <a:gd name="connsiteY122" fmla="*/ 1281042 h 1647825"/>
                  <a:gd name="connsiteX123" fmla="*/ 164306 w 885825"/>
                  <a:gd name="connsiteY123" fmla="*/ 969574 h 1647825"/>
                  <a:gd name="connsiteX124" fmla="*/ 140494 w 885825"/>
                  <a:gd name="connsiteY124" fmla="*/ 968622 h 1647825"/>
                  <a:gd name="connsiteX125" fmla="*/ 118586 w 885825"/>
                  <a:gd name="connsiteY125" fmla="*/ 678109 h 1647825"/>
                  <a:gd name="connsiteX126" fmla="*/ 133826 w 885825"/>
                  <a:gd name="connsiteY126" fmla="*/ 661917 h 1647825"/>
                  <a:gd name="connsiteX127" fmla="*/ 134779 w 885825"/>
                  <a:gd name="connsiteY127" fmla="*/ 661917 h 1647825"/>
                  <a:gd name="connsiteX128" fmla="*/ 153829 w 885825"/>
                  <a:gd name="connsiteY128" fmla="*/ 691444 h 1647825"/>
                  <a:gd name="connsiteX129" fmla="*/ 153829 w 885825"/>
                  <a:gd name="connsiteY129" fmla="*/ 692397 h 1647825"/>
                  <a:gd name="connsiteX130" fmla="*/ 146209 w 885825"/>
                  <a:gd name="connsiteY130" fmla="*/ 700969 h 1647825"/>
                  <a:gd name="connsiteX131" fmla="*/ 165259 w 885825"/>
                  <a:gd name="connsiteY131" fmla="*/ 942904 h 1647825"/>
                  <a:gd name="connsiteX132" fmla="*/ 164306 w 885825"/>
                  <a:gd name="connsiteY132" fmla="*/ 969574 h 164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885825" h="1647825">
                    <a:moveTo>
                      <a:pt x="749141" y="1281042"/>
                    </a:moveTo>
                    <a:cubicBezTo>
                      <a:pt x="789146" y="1281042"/>
                      <a:pt x="827246" y="1292472"/>
                      <a:pt x="858679" y="1312474"/>
                    </a:cubicBezTo>
                    <a:cubicBezTo>
                      <a:pt x="858679" y="1312474"/>
                      <a:pt x="858679" y="1302949"/>
                      <a:pt x="858679" y="1287709"/>
                    </a:cubicBezTo>
                    <a:cubicBezTo>
                      <a:pt x="874871" y="1196270"/>
                      <a:pt x="875824" y="1101972"/>
                      <a:pt x="861536" y="1006722"/>
                    </a:cubicBezTo>
                    <a:cubicBezTo>
                      <a:pt x="859631" y="996244"/>
                      <a:pt x="857726" y="985767"/>
                      <a:pt x="855821" y="975289"/>
                    </a:cubicBezTo>
                    <a:cubicBezTo>
                      <a:pt x="847249" y="938142"/>
                      <a:pt x="828199" y="900042"/>
                      <a:pt x="791051" y="885754"/>
                    </a:cubicBezTo>
                    <a:cubicBezTo>
                      <a:pt x="784384" y="882897"/>
                      <a:pt x="777716" y="880992"/>
                      <a:pt x="770096" y="880039"/>
                    </a:cubicBezTo>
                    <a:cubicBezTo>
                      <a:pt x="762476" y="879087"/>
                      <a:pt x="753904" y="879087"/>
                      <a:pt x="745331" y="880039"/>
                    </a:cubicBezTo>
                    <a:cubicBezTo>
                      <a:pt x="736759" y="880992"/>
                      <a:pt x="727234" y="881944"/>
                      <a:pt x="718661" y="884802"/>
                    </a:cubicBezTo>
                    <a:cubicBezTo>
                      <a:pt x="651034" y="903852"/>
                      <a:pt x="611029" y="975289"/>
                      <a:pt x="630079" y="1042917"/>
                    </a:cubicBezTo>
                    <a:cubicBezTo>
                      <a:pt x="631984" y="1050537"/>
                      <a:pt x="627221" y="1059109"/>
                      <a:pt x="618649" y="1060062"/>
                    </a:cubicBezTo>
                    <a:cubicBezTo>
                      <a:pt x="611981" y="1061014"/>
                      <a:pt x="606266" y="1056252"/>
                      <a:pt x="604361" y="1049584"/>
                    </a:cubicBezTo>
                    <a:cubicBezTo>
                      <a:pt x="581501" y="967669"/>
                      <a:pt x="629126" y="881944"/>
                      <a:pt x="711041" y="859084"/>
                    </a:cubicBezTo>
                    <a:cubicBezTo>
                      <a:pt x="719614" y="856227"/>
                      <a:pt x="729139" y="855274"/>
                      <a:pt x="737711" y="854322"/>
                    </a:cubicBezTo>
                    <a:cubicBezTo>
                      <a:pt x="748189" y="854322"/>
                      <a:pt x="758666" y="855274"/>
                      <a:pt x="768191" y="857179"/>
                    </a:cubicBezTo>
                    <a:cubicBezTo>
                      <a:pt x="798671" y="853369"/>
                      <a:pt x="817721" y="891469"/>
                      <a:pt x="846296" y="891469"/>
                    </a:cubicBezTo>
                    <a:cubicBezTo>
                      <a:pt x="827246" y="834319"/>
                      <a:pt x="855821" y="767644"/>
                      <a:pt x="855821" y="707637"/>
                    </a:cubicBezTo>
                    <a:cubicBezTo>
                      <a:pt x="856774" y="699064"/>
                      <a:pt x="856774" y="690492"/>
                      <a:pt x="856774" y="681919"/>
                    </a:cubicBezTo>
                    <a:cubicBezTo>
                      <a:pt x="859631" y="671442"/>
                      <a:pt x="861536" y="660964"/>
                      <a:pt x="863441" y="650487"/>
                    </a:cubicBezTo>
                    <a:cubicBezTo>
                      <a:pt x="865346" y="640009"/>
                      <a:pt x="866299" y="629532"/>
                      <a:pt x="868204" y="619054"/>
                    </a:cubicBezTo>
                    <a:cubicBezTo>
                      <a:pt x="893921" y="510469"/>
                      <a:pt x="865346" y="415219"/>
                      <a:pt x="856774" y="311397"/>
                    </a:cubicBezTo>
                    <a:cubicBezTo>
                      <a:pt x="856774" y="300919"/>
                      <a:pt x="856774" y="290442"/>
                      <a:pt x="856774" y="280917"/>
                    </a:cubicBezTo>
                    <a:cubicBezTo>
                      <a:pt x="856774" y="243769"/>
                      <a:pt x="856774" y="220909"/>
                      <a:pt x="856774" y="220909"/>
                    </a:cubicBezTo>
                    <a:lnTo>
                      <a:pt x="854869" y="221862"/>
                    </a:lnTo>
                    <a:cubicBezTo>
                      <a:pt x="848201" y="162807"/>
                      <a:pt x="819626" y="109467"/>
                      <a:pt x="776764" y="71367"/>
                    </a:cubicBezTo>
                    <a:cubicBezTo>
                      <a:pt x="768191" y="63747"/>
                      <a:pt x="759619" y="57079"/>
                      <a:pt x="750094" y="50412"/>
                    </a:cubicBezTo>
                    <a:cubicBezTo>
                      <a:pt x="721519" y="31362"/>
                      <a:pt x="690086" y="18027"/>
                      <a:pt x="656749" y="12312"/>
                    </a:cubicBezTo>
                    <a:cubicBezTo>
                      <a:pt x="645319" y="10407"/>
                      <a:pt x="634841" y="9454"/>
                      <a:pt x="623411" y="8502"/>
                    </a:cubicBezTo>
                    <a:cubicBezTo>
                      <a:pt x="502444" y="-4833"/>
                      <a:pt x="359569" y="80892"/>
                      <a:pt x="391954" y="227577"/>
                    </a:cubicBezTo>
                    <a:cubicBezTo>
                      <a:pt x="395764" y="236149"/>
                      <a:pt x="399574" y="244722"/>
                      <a:pt x="405289" y="253294"/>
                    </a:cubicBezTo>
                    <a:cubicBezTo>
                      <a:pt x="427196" y="290442"/>
                      <a:pt x="474821" y="328542"/>
                      <a:pt x="520541" y="332352"/>
                    </a:cubicBezTo>
                    <a:cubicBezTo>
                      <a:pt x="530066" y="334257"/>
                      <a:pt x="540544" y="335209"/>
                      <a:pt x="551021" y="335209"/>
                    </a:cubicBezTo>
                    <a:cubicBezTo>
                      <a:pt x="633889" y="335209"/>
                      <a:pt x="702469" y="276154"/>
                      <a:pt x="718661" y="198049"/>
                    </a:cubicBezTo>
                    <a:cubicBezTo>
                      <a:pt x="720566" y="186619"/>
                      <a:pt x="722471" y="175189"/>
                      <a:pt x="722471" y="163759"/>
                    </a:cubicBezTo>
                    <a:cubicBezTo>
                      <a:pt x="722471" y="153282"/>
                      <a:pt x="731996" y="144709"/>
                      <a:pt x="743426" y="146614"/>
                    </a:cubicBezTo>
                    <a:cubicBezTo>
                      <a:pt x="751999" y="147567"/>
                      <a:pt x="758666" y="156139"/>
                      <a:pt x="758666" y="164712"/>
                    </a:cubicBezTo>
                    <a:cubicBezTo>
                      <a:pt x="758666" y="248532"/>
                      <a:pt x="708184" y="320922"/>
                      <a:pt x="635794" y="353307"/>
                    </a:cubicBezTo>
                    <a:cubicBezTo>
                      <a:pt x="664369" y="365689"/>
                      <a:pt x="689134" y="384739"/>
                      <a:pt x="708184" y="407599"/>
                    </a:cubicBezTo>
                    <a:cubicBezTo>
                      <a:pt x="714851" y="415219"/>
                      <a:pt x="720566" y="423792"/>
                      <a:pt x="726281" y="432364"/>
                    </a:cubicBezTo>
                    <a:cubicBezTo>
                      <a:pt x="771049" y="473322"/>
                      <a:pt x="761524" y="530472"/>
                      <a:pt x="757714" y="584764"/>
                    </a:cubicBezTo>
                    <a:cubicBezTo>
                      <a:pt x="755809" y="593337"/>
                      <a:pt x="753904" y="602862"/>
                      <a:pt x="751046" y="611434"/>
                    </a:cubicBezTo>
                    <a:cubicBezTo>
                      <a:pt x="748189" y="620007"/>
                      <a:pt x="745331" y="628579"/>
                      <a:pt x="741521" y="637152"/>
                    </a:cubicBezTo>
                    <a:cubicBezTo>
                      <a:pt x="737711" y="645724"/>
                      <a:pt x="732949" y="654297"/>
                      <a:pt x="727234" y="661917"/>
                    </a:cubicBezTo>
                    <a:cubicBezTo>
                      <a:pt x="716756" y="678109"/>
                      <a:pt x="703421" y="693349"/>
                      <a:pt x="687229" y="706684"/>
                    </a:cubicBezTo>
                    <a:cubicBezTo>
                      <a:pt x="689134" y="740974"/>
                      <a:pt x="709136" y="771454"/>
                      <a:pt x="737711" y="786694"/>
                    </a:cubicBezTo>
                    <a:cubicBezTo>
                      <a:pt x="744379" y="790504"/>
                      <a:pt x="752951" y="794314"/>
                      <a:pt x="760571" y="796219"/>
                    </a:cubicBezTo>
                    <a:cubicBezTo>
                      <a:pt x="771049" y="791457"/>
                      <a:pt x="780574" y="794314"/>
                      <a:pt x="788194" y="799077"/>
                    </a:cubicBezTo>
                    <a:cubicBezTo>
                      <a:pt x="810101" y="816222"/>
                      <a:pt x="800576" y="825747"/>
                      <a:pt x="783431" y="835272"/>
                    </a:cubicBezTo>
                    <a:cubicBezTo>
                      <a:pt x="773906" y="838129"/>
                      <a:pt x="762476" y="837177"/>
                      <a:pt x="752951" y="830509"/>
                    </a:cubicBezTo>
                    <a:cubicBezTo>
                      <a:pt x="743426" y="827652"/>
                      <a:pt x="733901" y="824794"/>
                      <a:pt x="724376" y="820032"/>
                    </a:cubicBezTo>
                    <a:cubicBezTo>
                      <a:pt x="689134" y="801934"/>
                      <a:pt x="662464" y="768597"/>
                      <a:pt x="653891" y="728592"/>
                    </a:cubicBezTo>
                    <a:cubicBezTo>
                      <a:pt x="559594" y="780027"/>
                      <a:pt x="439579" y="750499"/>
                      <a:pt x="381476" y="658107"/>
                    </a:cubicBezTo>
                    <a:cubicBezTo>
                      <a:pt x="376714" y="650487"/>
                      <a:pt x="377666" y="640962"/>
                      <a:pt x="384334" y="635247"/>
                    </a:cubicBezTo>
                    <a:cubicBezTo>
                      <a:pt x="392906" y="627627"/>
                      <a:pt x="405289" y="629532"/>
                      <a:pt x="411004" y="639057"/>
                    </a:cubicBezTo>
                    <a:cubicBezTo>
                      <a:pt x="440531" y="685729"/>
                      <a:pt x="490061" y="713352"/>
                      <a:pt x="541496" y="717162"/>
                    </a:cubicBezTo>
                    <a:cubicBezTo>
                      <a:pt x="545306" y="715257"/>
                      <a:pt x="548164" y="716209"/>
                      <a:pt x="552926" y="716209"/>
                    </a:cubicBezTo>
                    <a:cubicBezTo>
                      <a:pt x="611981" y="716209"/>
                      <a:pt x="663416" y="684777"/>
                      <a:pt x="693896" y="638104"/>
                    </a:cubicBezTo>
                    <a:cubicBezTo>
                      <a:pt x="699611" y="628579"/>
                      <a:pt x="705326" y="619054"/>
                      <a:pt x="710089" y="608577"/>
                    </a:cubicBezTo>
                    <a:cubicBezTo>
                      <a:pt x="732949" y="557142"/>
                      <a:pt x="723424" y="519042"/>
                      <a:pt x="710089" y="475227"/>
                    </a:cubicBezTo>
                    <a:cubicBezTo>
                      <a:pt x="705326" y="464749"/>
                      <a:pt x="700564" y="455224"/>
                      <a:pt x="693896" y="445699"/>
                    </a:cubicBezTo>
                    <a:cubicBezTo>
                      <a:pt x="663416" y="399979"/>
                      <a:pt x="611029" y="370452"/>
                      <a:pt x="551974" y="370452"/>
                    </a:cubicBezTo>
                    <a:cubicBezTo>
                      <a:pt x="546259" y="370452"/>
                      <a:pt x="539591" y="369499"/>
                      <a:pt x="532924" y="368547"/>
                    </a:cubicBezTo>
                    <a:cubicBezTo>
                      <a:pt x="485299" y="347592"/>
                      <a:pt x="440531" y="319017"/>
                      <a:pt x="397669" y="301872"/>
                    </a:cubicBezTo>
                    <a:cubicBezTo>
                      <a:pt x="389096" y="298062"/>
                      <a:pt x="380524" y="295204"/>
                      <a:pt x="371951" y="293299"/>
                    </a:cubicBezTo>
                    <a:cubicBezTo>
                      <a:pt x="294799" y="280917"/>
                      <a:pt x="209074" y="299967"/>
                      <a:pt x="180499" y="376167"/>
                    </a:cubicBezTo>
                    <a:cubicBezTo>
                      <a:pt x="170974" y="423792"/>
                      <a:pt x="161449" y="461892"/>
                      <a:pt x="175736" y="505707"/>
                    </a:cubicBezTo>
                    <a:cubicBezTo>
                      <a:pt x="177641" y="515232"/>
                      <a:pt x="179546" y="523804"/>
                      <a:pt x="181451" y="532377"/>
                    </a:cubicBezTo>
                    <a:cubicBezTo>
                      <a:pt x="186214" y="549522"/>
                      <a:pt x="193834" y="565714"/>
                      <a:pt x="202406" y="580954"/>
                    </a:cubicBezTo>
                    <a:cubicBezTo>
                      <a:pt x="207169" y="581907"/>
                      <a:pt x="211931" y="581907"/>
                      <a:pt x="217646" y="581907"/>
                    </a:cubicBezTo>
                    <a:cubicBezTo>
                      <a:pt x="225266" y="581907"/>
                      <a:pt x="231934" y="580954"/>
                      <a:pt x="239554" y="580002"/>
                    </a:cubicBezTo>
                    <a:cubicBezTo>
                      <a:pt x="247174" y="579049"/>
                      <a:pt x="253841" y="577144"/>
                      <a:pt x="260509" y="575239"/>
                    </a:cubicBezTo>
                    <a:cubicBezTo>
                      <a:pt x="305276" y="563809"/>
                      <a:pt x="330041" y="530472"/>
                      <a:pt x="344329" y="490467"/>
                    </a:cubicBezTo>
                    <a:cubicBezTo>
                      <a:pt x="347186" y="482847"/>
                      <a:pt x="350044" y="474274"/>
                      <a:pt x="351949" y="465702"/>
                    </a:cubicBezTo>
                    <a:cubicBezTo>
                      <a:pt x="361474" y="443794"/>
                      <a:pt x="361474" y="434269"/>
                      <a:pt x="361474" y="415219"/>
                    </a:cubicBezTo>
                    <a:cubicBezTo>
                      <a:pt x="370999" y="415219"/>
                      <a:pt x="390049" y="415219"/>
                      <a:pt x="390049" y="424744"/>
                    </a:cubicBezTo>
                    <a:cubicBezTo>
                      <a:pt x="399574" y="481894"/>
                      <a:pt x="361474" y="539044"/>
                      <a:pt x="325279" y="580954"/>
                    </a:cubicBezTo>
                    <a:cubicBezTo>
                      <a:pt x="317659" y="587622"/>
                      <a:pt x="310039" y="592384"/>
                      <a:pt x="301466" y="597147"/>
                    </a:cubicBezTo>
                    <a:cubicBezTo>
                      <a:pt x="276701" y="610482"/>
                      <a:pt x="248126" y="618102"/>
                      <a:pt x="218599" y="618102"/>
                    </a:cubicBezTo>
                    <a:cubicBezTo>
                      <a:pt x="191929" y="618102"/>
                      <a:pt x="168116" y="611434"/>
                      <a:pt x="145256" y="600957"/>
                    </a:cubicBezTo>
                    <a:cubicBezTo>
                      <a:pt x="64294" y="638104"/>
                      <a:pt x="7144" y="720972"/>
                      <a:pt x="7144" y="817174"/>
                    </a:cubicBezTo>
                    <a:cubicBezTo>
                      <a:pt x="7144" y="920044"/>
                      <a:pt x="72866" y="1008627"/>
                      <a:pt x="164306" y="1041964"/>
                    </a:cubicBezTo>
                    <a:cubicBezTo>
                      <a:pt x="168116" y="1041964"/>
                      <a:pt x="170974" y="1041964"/>
                      <a:pt x="174784" y="1041964"/>
                    </a:cubicBezTo>
                    <a:cubicBezTo>
                      <a:pt x="269081" y="1041964"/>
                      <a:pt x="346234" y="964812"/>
                      <a:pt x="346234" y="870514"/>
                    </a:cubicBezTo>
                    <a:cubicBezTo>
                      <a:pt x="346234" y="860037"/>
                      <a:pt x="355759" y="851464"/>
                      <a:pt x="367189" y="853369"/>
                    </a:cubicBezTo>
                    <a:cubicBezTo>
                      <a:pt x="375761" y="854322"/>
                      <a:pt x="382429" y="862894"/>
                      <a:pt x="382429" y="871467"/>
                    </a:cubicBezTo>
                    <a:cubicBezTo>
                      <a:pt x="382429" y="914329"/>
                      <a:pt x="369094" y="954334"/>
                      <a:pt x="346234" y="987672"/>
                    </a:cubicBezTo>
                    <a:cubicBezTo>
                      <a:pt x="346234" y="999102"/>
                      <a:pt x="348139" y="1010532"/>
                      <a:pt x="350044" y="1021009"/>
                    </a:cubicBezTo>
                    <a:cubicBezTo>
                      <a:pt x="352901" y="1031487"/>
                      <a:pt x="355759" y="1041964"/>
                      <a:pt x="360521" y="1052442"/>
                    </a:cubicBezTo>
                    <a:cubicBezTo>
                      <a:pt x="372904" y="1100067"/>
                      <a:pt x="401479" y="1128642"/>
                      <a:pt x="451009" y="1141024"/>
                    </a:cubicBezTo>
                    <a:cubicBezTo>
                      <a:pt x="461486" y="1144834"/>
                      <a:pt x="471964" y="1148645"/>
                      <a:pt x="482441" y="1150549"/>
                    </a:cubicBezTo>
                    <a:cubicBezTo>
                      <a:pt x="493871" y="1152454"/>
                      <a:pt x="504349" y="1154359"/>
                      <a:pt x="516731" y="1154359"/>
                    </a:cubicBezTo>
                    <a:cubicBezTo>
                      <a:pt x="611029" y="1154359"/>
                      <a:pt x="688181" y="1077207"/>
                      <a:pt x="688181" y="982909"/>
                    </a:cubicBezTo>
                    <a:cubicBezTo>
                      <a:pt x="688181" y="972432"/>
                      <a:pt x="697706" y="963859"/>
                      <a:pt x="709136" y="965764"/>
                    </a:cubicBezTo>
                    <a:cubicBezTo>
                      <a:pt x="717709" y="966717"/>
                      <a:pt x="724376" y="975289"/>
                      <a:pt x="724376" y="983862"/>
                    </a:cubicBezTo>
                    <a:cubicBezTo>
                      <a:pt x="724376" y="995292"/>
                      <a:pt x="723424" y="1006722"/>
                      <a:pt x="721519" y="1017199"/>
                    </a:cubicBezTo>
                    <a:cubicBezTo>
                      <a:pt x="725329" y="1052442"/>
                      <a:pt x="696754" y="1071492"/>
                      <a:pt x="684371" y="1105782"/>
                    </a:cubicBezTo>
                    <a:cubicBezTo>
                      <a:pt x="677704" y="1114354"/>
                      <a:pt x="671036" y="1121974"/>
                      <a:pt x="663416" y="1129595"/>
                    </a:cubicBezTo>
                    <a:cubicBezTo>
                      <a:pt x="626269" y="1166742"/>
                      <a:pt x="574834" y="1189602"/>
                      <a:pt x="517684" y="1189602"/>
                    </a:cubicBezTo>
                    <a:cubicBezTo>
                      <a:pt x="507206" y="1189602"/>
                      <a:pt x="497681" y="1188649"/>
                      <a:pt x="488156" y="1187697"/>
                    </a:cubicBezTo>
                    <a:cubicBezTo>
                      <a:pt x="478631" y="1186745"/>
                      <a:pt x="469106" y="1183887"/>
                      <a:pt x="459581" y="1181982"/>
                    </a:cubicBezTo>
                    <a:cubicBezTo>
                      <a:pt x="382429" y="1166742"/>
                      <a:pt x="334804" y="1100067"/>
                      <a:pt x="315754" y="1023867"/>
                    </a:cubicBezTo>
                    <a:cubicBezTo>
                      <a:pt x="249079" y="1071492"/>
                      <a:pt x="153829" y="1071492"/>
                      <a:pt x="172879" y="1185792"/>
                    </a:cubicBezTo>
                    <a:cubicBezTo>
                      <a:pt x="191929" y="1271517"/>
                      <a:pt x="258604" y="1338192"/>
                      <a:pt x="341471" y="1345812"/>
                    </a:cubicBezTo>
                    <a:cubicBezTo>
                      <a:pt x="351949" y="1347717"/>
                      <a:pt x="362426" y="1348670"/>
                      <a:pt x="373856" y="1348670"/>
                    </a:cubicBezTo>
                    <a:cubicBezTo>
                      <a:pt x="377666" y="1348670"/>
                      <a:pt x="381476" y="1348670"/>
                      <a:pt x="386239" y="1348670"/>
                    </a:cubicBezTo>
                    <a:cubicBezTo>
                      <a:pt x="385286" y="1355337"/>
                      <a:pt x="384334" y="1362957"/>
                      <a:pt x="383381" y="1369624"/>
                    </a:cubicBezTo>
                    <a:cubicBezTo>
                      <a:pt x="382429" y="1376292"/>
                      <a:pt x="382429" y="1383912"/>
                      <a:pt x="382429" y="1391532"/>
                    </a:cubicBezTo>
                    <a:cubicBezTo>
                      <a:pt x="373856" y="1500117"/>
                      <a:pt x="421481" y="1595367"/>
                      <a:pt x="527209" y="1625847"/>
                    </a:cubicBezTo>
                    <a:cubicBezTo>
                      <a:pt x="537686" y="1629657"/>
                      <a:pt x="548164" y="1633467"/>
                      <a:pt x="558641" y="1636324"/>
                    </a:cubicBezTo>
                    <a:cubicBezTo>
                      <a:pt x="623411" y="1652517"/>
                      <a:pt x="698659" y="1636324"/>
                      <a:pt x="756761" y="1596320"/>
                    </a:cubicBezTo>
                    <a:cubicBezTo>
                      <a:pt x="764381" y="1592509"/>
                      <a:pt x="771049" y="1588699"/>
                      <a:pt x="777716" y="1584890"/>
                    </a:cubicBezTo>
                    <a:cubicBezTo>
                      <a:pt x="812006" y="1563934"/>
                      <a:pt x="841534" y="1533454"/>
                      <a:pt x="858679" y="1491545"/>
                    </a:cubicBezTo>
                    <a:cubicBezTo>
                      <a:pt x="887254" y="1424870"/>
                      <a:pt x="877729" y="1339145"/>
                      <a:pt x="791051" y="1321999"/>
                    </a:cubicBezTo>
                    <a:cubicBezTo>
                      <a:pt x="784384" y="1320095"/>
                      <a:pt x="777716" y="1319142"/>
                      <a:pt x="771049" y="1318190"/>
                    </a:cubicBezTo>
                    <a:cubicBezTo>
                      <a:pt x="764381" y="1317237"/>
                      <a:pt x="757714" y="1317237"/>
                      <a:pt x="750094" y="1317237"/>
                    </a:cubicBezTo>
                    <a:cubicBezTo>
                      <a:pt x="691039" y="1317237"/>
                      <a:pt x="638651" y="1347717"/>
                      <a:pt x="608171" y="1392484"/>
                    </a:cubicBezTo>
                    <a:cubicBezTo>
                      <a:pt x="602456" y="1402009"/>
                      <a:pt x="596741" y="1411534"/>
                      <a:pt x="591979" y="1422012"/>
                    </a:cubicBezTo>
                    <a:cubicBezTo>
                      <a:pt x="577691" y="1445824"/>
                      <a:pt x="590074" y="1483924"/>
                      <a:pt x="576739" y="1497259"/>
                    </a:cubicBezTo>
                    <a:cubicBezTo>
                      <a:pt x="571976" y="1502022"/>
                      <a:pt x="565309" y="1503927"/>
                      <a:pt x="552926" y="1501070"/>
                    </a:cubicBezTo>
                    <a:cubicBezTo>
                      <a:pt x="543401" y="1482020"/>
                      <a:pt x="543401" y="1462970"/>
                      <a:pt x="546259" y="1447729"/>
                    </a:cubicBezTo>
                    <a:cubicBezTo>
                      <a:pt x="548164" y="1439157"/>
                      <a:pt x="551021" y="1430584"/>
                      <a:pt x="552926" y="1422965"/>
                    </a:cubicBezTo>
                    <a:cubicBezTo>
                      <a:pt x="556736" y="1412487"/>
                      <a:pt x="560546" y="1402962"/>
                      <a:pt x="565309" y="1393437"/>
                    </a:cubicBezTo>
                    <a:cubicBezTo>
                      <a:pt x="600551" y="1326762"/>
                      <a:pt x="669131" y="1281042"/>
                      <a:pt x="749141" y="1281042"/>
                    </a:cubicBezTo>
                    <a:close/>
                    <a:moveTo>
                      <a:pt x="164306" y="969574"/>
                    </a:moveTo>
                    <a:cubicBezTo>
                      <a:pt x="157639" y="975289"/>
                      <a:pt x="147161" y="975289"/>
                      <a:pt x="140494" y="968622"/>
                    </a:cubicBezTo>
                    <a:cubicBezTo>
                      <a:pt x="54769" y="894327"/>
                      <a:pt x="45244" y="763834"/>
                      <a:pt x="118586" y="678109"/>
                    </a:cubicBezTo>
                    <a:cubicBezTo>
                      <a:pt x="123349" y="672394"/>
                      <a:pt x="129064" y="667632"/>
                      <a:pt x="133826" y="661917"/>
                    </a:cubicBezTo>
                    <a:cubicBezTo>
                      <a:pt x="133826" y="661917"/>
                      <a:pt x="134779" y="661917"/>
                      <a:pt x="134779" y="661917"/>
                    </a:cubicBezTo>
                    <a:lnTo>
                      <a:pt x="153829" y="691444"/>
                    </a:lnTo>
                    <a:cubicBezTo>
                      <a:pt x="153829" y="691444"/>
                      <a:pt x="153829" y="691444"/>
                      <a:pt x="153829" y="692397"/>
                    </a:cubicBezTo>
                    <a:cubicBezTo>
                      <a:pt x="150971" y="695254"/>
                      <a:pt x="148114" y="698112"/>
                      <a:pt x="146209" y="700969"/>
                    </a:cubicBezTo>
                    <a:cubicBezTo>
                      <a:pt x="84296" y="772407"/>
                      <a:pt x="92869" y="880992"/>
                      <a:pt x="165259" y="942904"/>
                    </a:cubicBezTo>
                    <a:cubicBezTo>
                      <a:pt x="172879" y="949572"/>
                      <a:pt x="172879" y="961954"/>
                      <a:pt x="164306" y="96957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" name="Freeform: Shape 169">
                <a:extLst>
                  <a:ext uri="{FF2B5EF4-FFF2-40B4-BE49-F238E27FC236}">
                    <a16:creationId xmlns:a16="http://schemas.microsoft.com/office/drawing/2014/main" id="{478D0105-8473-4B44-9AE0-C8E21C9FA0ED}"/>
                  </a:ext>
                </a:extLst>
              </p:cNvPr>
              <p:cNvSpPr/>
              <p:nvPr/>
            </p:nvSpPr>
            <p:spPr>
              <a:xfrm>
                <a:off x="8319409" y="2396187"/>
                <a:ext cx="885825" cy="1647825"/>
              </a:xfrm>
              <a:custGeom>
                <a:avLst/>
                <a:gdLst>
                  <a:gd name="connsiteX0" fmla="*/ 320891 w 885825"/>
                  <a:gd name="connsiteY0" fmla="*/ 1394389 h 1647825"/>
                  <a:gd name="connsiteX1" fmla="*/ 333274 w 885825"/>
                  <a:gd name="connsiteY1" fmla="*/ 1423917 h 1647825"/>
                  <a:gd name="connsiteX2" fmla="*/ 339941 w 885825"/>
                  <a:gd name="connsiteY2" fmla="*/ 1448682 h 1647825"/>
                  <a:gd name="connsiteX3" fmla="*/ 333274 w 885825"/>
                  <a:gd name="connsiteY3" fmla="*/ 1502022 h 1647825"/>
                  <a:gd name="connsiteX4" fmla="*/ 309461 w 885825"/>
                  <a:gd name="connsiteY4" fmla="*/ 1498212 h 1647825"/>
                  <a:gd name="connsiteX5" fmla="*/ 294221 w 885825"/>
                  <a:gd name="connsiteY5" fmla="*/ 1422964 h 1647825"/>
                  <a:gd name="connsiteX6" fmla="*/ 278029 w 885825"/>
                  <a:gd name="connsiteY6" fmla="*/ 1393437 h 1647825"/>
                  <a:gd name="connsiteX7" fmla="*/ 136106 w 885825"/>
                  <a:gd name="connsiteY7" fmla="*/ 1318189 h 1647825"/>
                  <a:gd name="connsiteX8" fmla="*/ 115151 w 885825"/>
                  <a:gd name="connsiteY8" fmla="*/ 1319142 h 1647825"/>
                  <a:gd name="connsiteX9" fmla="*/ 95149 w 885825"/>
                  <a:gd name="connsiteY9" fmla="*/ 1322952 h 1647825"/>
                  <a:gd name="connsiteX10" fmla="*/ 27521 w 885825"/>
                  <a:gd name="connsiteY10" fmla="*/ 1492497 h 1647825"/>
                  <a:gd name="connsiteX11" fmla="*/ 108484 w 885825"/>
                  <a:gd name="connsiteY11" fmla="*/ 1585842 h 1647825"/>
                  <a:gd name="connsiteX12" fmla="*/ 129439 w 885825"/>
                  <a:gd name="connsiteY12" fmla="*/ 1597272 h 1647825"/>
                  <a:gd name="connsiteX13" fmla="*/ 327559 w 885825"/>
                  <a:gd name="connsiteY13" fmla="*/ 1637277 h 1647825"/>
                  <a:gd name="connsiteX14" fmla="*/ 358991 w 885825"/>
                  <a:gd name="connsiteY14" fmla="*/ 1626800 h 1647825"/>
                  <a:gd name="connsiteX15" fmla="*/ 503771 w 885825"/>
                  <a:gd name="connsiteY15" fmla="*/ 1392484 h 1647825"/>
                  <a:gd name="connsiteX16" fmla="*/ 502819 w 885825"/>
                  <a:gd name="connsiteY16" fmla="*/ 1370577 h 1647825"/>
                  <a:gd name="connsiteX17" fmla="*/ 499961 w 885825"/>
                  <a:gd name="connsiteY17" fmla="*/ 1349622 h 1647825"/>
                  <a:gd name="connsiteX18" fmla="*/ 512344 w 885825"/>
                  <a:gd name="connsiteY18" fmla="*/ 1349622 h 1647825"/>
                  <a:gd name="connsiteX19" fmla="*/ 544729 w 885825"/>
                  <a:gd name="connsiteY19" fmla="*/ 1346764 h 1647825"/>
                  <a:gd name="connsiteX20" fmla="*/ 713321 w 885825"/>
                  <a:gd name="connsiteY20" fmla="*/ 1186744 h 1647825"/>
                  <a:gd name="connsiteX21" fmla="*/ 570446 w 885825"/>
                  <a:gd name="connsiteY21" fmla="*/ 1024819 h 1647825"/>
                  <a:gd name="connsiteX22" fmla="*/ 426619 w 885825"/>
                  <a:gd name="connsiteY22" fmla="*/ 1182934 h 1647825"/>
                  <a:gd name="connsiteX23" fmla="*/ 398044 w 885825"/>
                  <a:gd name="connsiteY23" fmla="*/ 1188650 h 1647825"/>
                  <a:gd name="connsiteX24" fmla="*/ 368516 w 885825"/>
                  <a:gd name="connsiteY24" fmla="*/ 1190554 h 1647825"/>
                  <a:gd name="connsiteX25" fmla="*/ 222784 w 885825"/>
                  <a:gd name="connsiteY25" fmla="*/ 1130547 h 1647825"/>
                  <a:gd name="connsiteX26" fmla="*/ 201829 w 885825"/>
                  <a:gd name="connsiteY26" fmla="*/ 1106734 h 1647825"/>
                  <a:gd name="connsiteX27" fmla="*/ 164681 w 885825"/>
                  <a:gd name="connsiteY27" fmla="*/ 1018152 h 1647825"/>
                  <a:gd name="connsiteX28" fmla="*/ 161824 w 885825"/>
                  <a:gd name="connsiteY28" fmla="*/ 984814 h 1647825"/>
                  <a:gd name="connsiteX29" fmla="*/ 177064 w 885825"/>
                  <a:gd name="connsiteY29" fmla="*/ 966717 h 1647825"/>
                  <a:gd name="connsiteX30" fmla="*/ 198019 w 885825"/>
                  <a:gd name="connsiteY30" fmla="*/ 983862 h 1647825"/>
                  <a:gd name="connsiteX31" fmla="*/ 369469 w 885825"/>
                  <a:gd name="connsiteY31" fmla="*/ 1155312 h 1647825"/>
                  <a:gd name="connsiteX32" fmla="*/ 403759 w 885825"/>
                  <a:gd name="connsiteY32" fmla="*/ 1151502 h 1647825"/>
                  <a:gd name="connsiteX33" fmla="*/ 435191 w 885825"/>
                  <a:gd name="connsiteY33" fmla="*/ 1141977 h 1647825"/>
                  <a:gd name="connsiteX34" fmla="*/ 525679 w 885825"/>
                  <a:gd name="connsiteY34" fmla="*/ 1053394 h 1647825"/>
                  <a:gd name="connsiteX35" fmla="*/ 536156 w 885825"/>
                  <a:gd name="connsiteY35" fmla="*/ 1021962 h 1647825"/>
                  <a:gd name="connsiteX36" fmla="*/ 539966 w 885825"/>
                  <a:gd name="connsiteY36" fmla="*/ 988624 h 1647825"/>
                  <a:gd name="connsiteX37" fmla="*/ 503771 w 885825"/>
                  <a:gd name="connsiteY37" fmla="*/ 872419 h 1647825"/>
                  <a:gd name="connsiteX38" fmla="*/ 519011 w 885825"/>
                  <a:gd name="connsiteY38" fmla="*/ 854322 h 1647825"/>
                  <a:gd name="connsiteX39" fmla="*/ 539966 w 885825"/>
                  <a:gd name="connsiteY39" fmla="*/ 871467 h 1647825"/>
                  <a:gd name="connsiteX40" fmla="*/ 711416 w 885825"/>
                  <a:gd name="connsiteY40" fmla="*/ 1042917 h 1647825"/>
                  <a:gd name="connsiteX41" fmla="*/ 721894 w 885825"/>
                  <a:gd name="connsiteY41" fmla="*/ 1042917 h 1647825"/>
                  <a:gd name="connsiteX42" fmla="*/ 879056 w 885825"/>
                  <a:gd name="connsiteY42" fmla="*/ 818127 h 1647825"/>
                  <a:gd name="connsiteX43" fmla="*/ 739991 w 885825"/>
                  <a:gd name="connsiteY43" fmla="*/ 600957 h 1647825"/>
                  <a:gd name="connsiteX44" fmla="*/ 666649 w 885825"/>
                  <a:gd name="connsiteY44" fmla="*/ 618102 h 1647825"/>
                  <a:gd name="connsiteX45" fmla="*/ 583781 w 885825"/>
                  <a:gd name="connsiteY45" fmla="*/ 597147 h 1647825"/>
                  <a:gd name="connsiteX46" fmla="*/ 559969 w 885825"/>
                  <a:gd name="connsiteY46" fmla="*/ 580954 h 1647825"/>
                  <a:gd name="connsiteX47" fmla="*/ 495199 w 885825"/>
                  <a:gd name="connsiteY47" fmla="*/ 424744 h 1647825"/>
                  <a:gd name="connsiteX48" fmla="*/ 523774 w 885825"/>
                  <a:gd name="connsiteY48" fmla="*/ 415219 h 1647825"/>
                  <a:gd name="connsiteX49" fmla="*/ 533299 w 885825"/>
                  <a:gd name="connsiteY49" fmla="*/ 465702 h 1647825"/>
                  <a:gd name="connsiteX50" fmla="*/ 540919 w 885825"/>
                  <a:gd name="connsiteY50" fmla="*/ 490467 h 1647825"/>
                  <a:gd name="connsiteX51" fmla="*/ 624739 w 885825"/>
                  <a:gd name="connsiteY51" fmla="*/ 575239 h 1647825"/>
                  <a:gd name="connsiteX52" fmla="*/ 645694 w 885825"/>
                  <a:gd name="connsiteY52" fmla="*/ 580002 h 1647825"/>
                  <a:gd name="connsiteX53" fmla="*/ 667601 w 885825"/>
                  <a:gd name="connsiteY53" fmla="*/ 581907 h 1647825"/>
                  <a:gd name="connsiteX54" fmla="*/ 682841 w 885825"/>
                  <a:gd name="connsiteY54" fmla="*/ 580954 h 1647825"/>
                  <a:gd name="connsiteX55" fmla="*/ 703796 w 885825"/>
                  <a:gd name="connsiteY55" fmla="*/ 532377 h 1647825"/>
                  <a:gd name="connsiteX56" fmla="*/ 709511 w 885825"/>
                  <a:gd name="connsiteY56" fmla="*/ 505707 h 1647825"/>
                  <a:gd name="connsiteX57" fmla="*/ 704749 w 885825"/>
                  <a:gd name="connsiteY57" fmla="*/ 376167 h 1647825"/>
                  <a:gd name="connsiteX58" fmla="*/ 513296 w 885825"/>
                  <a:gd name="connsiteY58" fmla="*/ 293299 h 1647825"/>
                  <a:gd name="connsiteX59" fmla="*/ 487579 w 885825"/>
                  <a:gd name="connsiteY59" fmla="*/ 301872 h 1647825"/>
                  <a:gd name="connsiteX60" fmla="*/ 352324 w 885825"/>
                  <a:gd name="connsiteY60" fmla="*/ 368547 h 1647825"/>
                  <a:gd name="connsiteX61" fmla="*/ 333274 w 885825"/>
                  <a:gd name="connsiteY61" fmla="*/ 370452 h 1647825"/>
                  <a:gd name="connsiteX62" fmla="*/ 191351 w 885825"/>
                  <a:gd name="connsiteY62" fmla="*/ 445699 h 1647825"/>
                  <a:gd name="connsiteX63" fmla="*/ 175159 w 885825"/>
                  <a:gd name="connsiteY63" fmla="*/ 475227 h 1647825"/>
                  <a:gd name="connsiteX64" fmla="*/ 175159 w 885825"/>
                  <a:gd name="connsiteY64" fmla="*/ 608577 h 1647825"/>
                  <a:gd name="connsiteX65" fmla="*/ 191351 w 885825"/>
                  <a:gd name="connsiteY65" fmla="*/ 638104 h 1647825"/>
                  <a:gd name="connsiteX66" fmla="*/ 332321 w 885825"/>
                  <a:gd name="connsiteY66" fmla="*/ 716209 h 1647825"/>
                  <a:gd name="connsiteX67" fmla="*/ 343751 w 885825"/>
                  <a:gd name="connsiteY67" fmla="*/ 717162 h 1647825"/>
                  <a:gd name="connsiteX68" fmla="*/ 474244 w 885825"/>
                  <a:gd name="connsiteY68" fmla="*/ 639057 h 1647825"/>
                  <a:gd name="connsiteX69" fmla="*/ 500914 w 885825"/>
                  <a:gd name="connsiteY69" fmla="*/ 635247 h 1647825"/>
                  <a:gd name="connsiteX70" fmla="*/ 503771 w 885825"/>
                  <a:gd name="connsiteY70" fmla="*/ 658107 h 1647825"/>
                  <a:gd name="connsiteX71" fmla="*/ 231356 w 885825"/>
                  <a:gd name="connsiteY71" fmla="*/ 728592 h 1647825"/>
                  <a:gd name="connsiteX72" fmla="*/ 160871 w 885825"/>
                  <a:gd name="connsiteY72" fmla="*/ 820032 h 1647825"/>
                  <a:gd name="connsiteX73" fmla="*/ 132296 w 885825"/>
                  <a:gd name="connsiteY73" fmla="*/ 830509 h 1647825"/>
                  <a:gd name="connsiteX74" fmla="*/ 101816 w 885825"/>
                  <a:gd name="connsiteY74" fmla="*/ 835272 h 1647825"/>
                  <a:gd name="connsiteX75" fmla="*/ 97054 w 885825"/>
                  <a:gd name="connsiteY75" fmla="*/ 799077 h 1647825"/>
                  <a:gd name="connsiteX76" fmla="*/ 124676 w 885825"/>
                  <a:gd name="connsiteY76" fmla="*/ 796219 h 1647825"/>
                  <a:gd name="connsiteX77" fmla="*/ 147536 w 885825"/>
                  <a:gd name="connsiteY77" fmla="*/ 786694 h 1647825"/>
                  <a:gd name="connsiteX78" fmla="*/ 198019 w 885825"/>
                  <a:gd name="connsiteY78" fmla="*/ 706684 h 1647825"/>
                  <a:gd name="connsiteX79" fmla="*/ 158014 w 885825"/>
                  <a:gd name="connsiteY79" fmla="*/ 661917 h 1647825"/>
                  <a:gd name="connsiteX80" fmla="*/ 143726 w 885825"/>
                  <a:gd name="connsiteY80" fmla="*/ 637152 h 1647825"/>
                  <a:gd name="connsiteX81" fmla="*/ 134201 w 885825"/>
                  <a:gd name="connsiteY81" fmla="*/ 611434 h 1647825"/>
                  <a:gd name="connsiteX82" fmla="*/ 127534 w 885825"/>
                  <a:gd name="connsiteY82" fmla="*/ 584764 h 1647825"/>
                  <a:gd name="connsiteX83" fmla="*/ 158966 w 885825"/>
                  <a:gd name="connsiteY83" fmla="*/ 432364 h 1647825"/>
                  <a:gd name="connsiteX84" fmla="*/ 177064 w 885825"/>
                  <a:gd name="connsiteY84" fmla="*/ 407599 h 1647825"/>
                  <a:gd name="connsiteX85" fmla="*/ 249454 w 885825"/>
                  <a:gd name="connsiteY85" fmla="*/ 353307 h 1647825"/>
                  <a:gd name="connsiteX86" fmla="*/ 126581 w 885825"/>
                  <a:gd name="connsiteY86" fmla="*/ 164712 h 1647825"/>
                  <a:gd name="connsiteX87" fmla="*/ 141821 w 885825"/>
                  <a:gd name="connsiteY87" fmla="*/ 146614 h 1647825"/>
                  <a:gd name="connsiteX88" fmla="*/ 162776 w 885825"/>
                  <a:gd name="connsiteY88" fmla="*/ 163759 h 1647825"/>
                  <a:gd name="connsiteX89" fmla="*/ 166586 w 885825"/>
                  <a:gd name="connsiteY89" fmla="*/ 198049 h 1647825"/>
                  <a:gd name="connsiteX90" fmla="*/ 334226 w 885825"/>
                  <a:gd name="connsiteY90" fmla="*/ 335209 h 1647825"/>
                  <a:gd name="connsiteX91" fmla="*/ 364706 w 885825"/>
                  <a:gd name="connsiteY91" fmla="*/ 332352 h 1647825"/>
                  <a:gd name="connsiteX92" fmla="*/ 479959 w 885825"/>
                  <a:gd name="connsiteY92" fmla="*/ 253294 h 1647825"/>
                  <a:gd name="connsiteX93" fmla="*/ 493294 w 885825"/>
                  <a:gd name="connsiteY93" fmla="*/ 227577 h 1647825"/>
                  <a:gd name="connsiteX94" fmla="*/ 261836 w 885825"/>
                  <a:gd name="connsiteY94" fmla="*/ 8502 h 1647825"/>
                  <a:gd name="connsiteX95" fmla="*/ 228499 w 885825"/>
                  <a:gd name="connsiteY95" fmla="*/ 12312 h 1647825"/>
                  <a:gd name="connsiteX96" fmla="*/ 135154 w 885825"/>
                  <a:gd name="connsiteY96" fmla="*/ 50412 h 1647825"/>
                  <a:gd name="connsiteX97" fmla="*/ 108484 w 885825"/>
                  <a:gd name="connsiteY97" fmla="*/ 71367 h 1647825"/>
                  <a:gd name="connsiteX98" fmla="*/ 30379 w 885825"/>
                  <a:gd name="connsiteY98" fmla="*/ 221862 h 1647825"/>
                  <a:gd name="connsiteX99" fmla="*/ 28474 w 885825"/>
                  <a:gd name="connsiteY99" fmla="*/ 220909 h 1647825"/>
                  <a:gd name="connsiteX100" fmla="*/ 28474 w 885825"/>
                  <a:gd name="connsiteY100" fmla="*/ 280917 h 1647825"/>
                  <a:gd name="connsiteX101" fmla="*/ 28474 w 885825"/>
                  <a:gd name="connsiteY101" fmla="*/ 311397 h 1647825"/>
                  <a:gd name="connsiteX102" fmla="*/ 17044 w 885825"/>
                  <a:gd name="connsiteY102" fmla="*/ 619054 h 1647825"/>
                  <a:gd name="connsiteX103" fmla="*/ 21806 w 885825"/>
                  <a:gd name="connsiteY103" fmla="*/ 650487 h 1647825"/>
                  <a:gd name="connsiteX104" fmla="*/ 28474 w 885825"/>
                  <a:gd name="connsiteY104" fmla="*/ 681919 h 1647825"/>
                  <a:gd name="connsiteX105" fmla="*/ 29426 w 885825"/>
                  <a:gd name="connsiteY105" fmla="*/ 707637 h 1647825"/>
                  <a:gd name="connsiteX106" fmla="*/ 38951 w 885825"/>
                  <a:gd name="connsiteY106" fmla="*/ 891469 h 1647825"/>
                  <a:gd name="connsiteX107" fmla="*/ 117056 w 885825"/>
                  <a:gd name="connsiteY107" fmla="*/ 857179 h 1647825"/>
                  <a:gd name="connsiteX108" fmla="*/ 147536 w 885825"/>
                  <a:gd name="connsiteY108" fmla="*/ 854322 h 1647825"/>
                  <a:gd name="connsiteX109" fmla="*/ 174206 w 885825"/>
                  <a:gd name="connsiteY109" fmla="*/ 859084 h 1647825"/>
                  <a:gd name="connsiteX110" fmla="*/ 280886 w 885825"/>
                  <a:gd name="connsiteY110" fmla="*/ 1049584 h 1647825"/>
                  <a:gd name="connsiteX111" fmla="*/ 266599 w 885825"/>
                  <a:gd name="connsiteY111" fmla="*/ 1060062 h 1647825"/>
                  <a:gd name="connsiteX112" fmla="*/ 255169 w 885825"/>
                  <a:gd name="connsiteY112" fmla="*/ 1042917 h 1647825"/>
                  <a:gd name="connsiteX113" fmla="*/ 166586 w 885825"/>
                  <a:gd name="connsiteY113" fmla="*/ 884802 h 1647825"/>
                  <a:gd name="connsiteX114" fmla="*/ 139916 w 885825"/>
                  <a:gd name="connsiteY114" fmla="*/ 880039 h 1647825"/>
                  <a:gd name="connsiteX115" fmla="*/ 115151 w 885825"/>
                  <a:gd name="connsiteY115" fmla="*/ 880039 h 1647825"/>
                  <a:gd name="connsiteX116" fmla="*/ 94196 w 885825"/>
                  <a:gd name="connsiteY116" fmla="*/ 885754 h 1647825"/>
                  <a:gd name="connsiteX117" fmla="*/ 29426 w 885825"/>
                  <a:gd name="connsiteY117" fmla="*/ 975289 h 1647825"/>
                  <a:gd name="connsiteX118" fmla="*/ 23711 w 885825"/>
                  <a:gd name="connsiteY118" fmla="*/ 1006722 h 1647825"/>
                  <a:gd name="connsiteX119" fmla="*/ 26569 w 885825"/>
                  <a:gd name="connsiteY119" fmla="*/ 1287709 h 1647825"/>
                  <a:gd name="connsiteX120" fmla="*/ 26569 w 885825"/>
                  <a:gd name="connsiteY120" fmla="*/ 1312475 h 1647825"/>
                  <a:gd name="connsiteX121" fmla="*/ 136106 w 885825"/>
                  <a:gd name="connsiteY121" fmla="*/ 1281042 h 1647825"/>
                  <a:gd name="connsiteX122" fmla="*/ 320891 w 885825"/>
                  <a:gd name="connsiteY122" fmla="*/ 1394389 h 1647825"/>
                  <a:gd name="connsiteX123" fmla="*/ 721894 w 885825"/>
                  <a:gd name="connsiteY123" fmla="*/ 944809 h 1647825"/>
                  <a:gd name="connsiteX124" fmla="*/ 740944 w 885825"/>
                  <a:gd name="connsiteY124" fmla="*/ 702874 h 1647825"/>
                  <a:gd name="connsiteX125" fmla="*/ 733324 w 885825"/>
                  <a:gd name="connsiteY125" fmla="*/ 694302 h 1647825"/>
                  <a:gd name="connsiteX126" fmla="*/ 733324 w 885825"/>
                  <a:gd name="connsiteY126" fmla="*/ 693349 h 1647825"/>
                  <a:gd name="connsiteX127" fmla="*/ 752374 w 885825"/>
                  <a:gd name="connsiteY127" fmla="*/ 663822 h 1647825"/>
                  <a:gd name="connsiteX128" fmla="*/ 753326 w 885825"/>
                  <a:gd name="connsiteY128" fmla="*/ 663822 h 1647825"/>
                  <a:gd name="connsiteX129" fmla="*/ 768566 w 885825"/>
                  <a:gd name="connsiteY129" fmla="*/ 680014 h 1647825"/>
                  <a:gd name="connsiteX130" fmla="*/ 746659 w 885825"/>
                  <a:gd name="connsiteY130" fmla="*/ 970527 h 1647825"/>
                  <a:gd name="connsiteX131" fmla="*/ 722846 w 885825"/>
                  <a:gd name="connsiteY131" fmla="*/ 971479 h 1647825"/>
                  <a:gd name="connsiteX132" fmla="*/ 721894 w 885825"/>
                  <a:gd name="connsiteY132" fmla="*/ 944809 h 164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885825" h="1647825">
                    <a:moveTo>
                      <a:pt x="320891" y="1394389"/>
                    </a:moveTo>
                    <a:cubicBezTo>
                      <a:pt x="325654" y="1403914"/>
                      <a:pt x="330416" y="1413439"/>
                      <a:pt x="333274" y="1423917"/>
                    </a:cubicBezTo>
                    <a:cubicBezTo>
                      <a:pt x="336131" y="1431537"/>
                      <a:pt x="338036" y="1440109"/>
                      <a:pt x="339941" y="1448682"/>
                    </a:cubicBezTo>
                    <a:cubicBezTo>
                      <a:pt x="342799" y="1463922"/>
                      <a:pt x="342799" y="1482972"/>
                      <a:pt x="333274" y="1502022"/>
                    </a:cubicBezTo>
                    <a:cubicBezTo>
                      <a:pt x="320891" y="1503927"/>
                      <a:pt x="314224" y="1502022"/>
                      <a:pt x="309461" y="1498212"/>
                    </a:cubicBezTo>
                    <a:cubicBezTo>
                      <a:pt x="296126" y="1484877"/>
                      <a:pt x="308509" y="1446777"/>
                      <a:pt x="294221" y="1422964"/>
                    </a:cubicBezTo>
                    <a:cubicBezTo>
                      <a:pt x="289459" y="1412487"/>
                      <a:pt x="284696" y="1402962"/>
                      <a:pt x="278029" y="1393437"/>
                    </a:cubicBezTo>
                    <a:cubicBezTo>
                      <a:pt x="247549" y="1347717"/>
                      <a:pt x="195161" y="1318189"/>
                      <a:pt x="136106" y="1318189"/>
                    </a:cubicBezTo>
                    <a:cubicBezTo>
                      <a:pt x="129439" y="1318189"/>
                      <a:pt x="121819" y="1318189"/>
                      <a:pt x="115151" y="1319142"/>
                    </a:cubicBezTo>
                    <a:cubicBezTo>
                      <a:pt x="108484" y="1320095"/>
                      <a:pt x="101816" y="1321047"/>
                      <a:pt x="95149" y="1322952"/>
                    </a:cubicBezTo>
                    <a:cubicBezTo>
                      <a:pt x="8471" y="1340097"/>
                      <a:pt x="-1054" y="1425822"/>
                      <a:pt x="27521" y="1492497"/>
                    </a:cubicBezTo>
                    <a:cubicBezTo>
                      <a:pt x="45619" y="1534407"/>
                      <a:pt x="74194" y="1564887"/>
                      <a:pt x="108484" y="1585842"/>
                    </a:cubicBezTo>
                    <a:cubicBezTo>
                      <a:pt x="115151" y="1589652"/>
                      <a:pt x="122771" y="1593462"/>
                      <a:pt x="129439" y="1597272"/>
                    </a:cubicBezTo>
                    <a:cubicBezTo>
                      <a:pt x="187541" y="1637277"/>
                      <a:pt x="262789" y="1653470"/>
                      <a:pt x="327559" y="1637277"/>
                    </a:cubicBezTo>
                    <a:cubicBezTo>
                      <a:pt x="338036" y="1634420"/>
                      <a:pt x="348514" y="1631562"/>
                      <a:pt x="358991" y="1626800"/>
                    </a:cubicBezTo>
                    <a:cubicBezTo>
                      <a:pt x="464719" y="1596320"/>
                      <a:pt x="512344" y="1501070"/>
                      <a:pt x="503771" y="1392484"/>
                    </a:cubicBezTo>
                    <a:cubicBezTo>
                      <a:pt x="503771" y="1384864"/>
                      <a:pt x="503771" y="1378197"/>
                      <a:pt x="502819" y="1370577"/>
                    </a:cubicBezTo>
                    <a:cubicBezTo>
                      <a:pt x="501866" y="1362957"/>
                      <a:pt x="500914" y="1356289"/>
                      <a:pt x="499961" y="1349622"/>
                    </a:cubicBezTo>
                    <a:cubicBezTo>
                      <a:pt x="503771" y="1349622"/>
                      <a:pt x="507581" y="1349622"/>
                      <a:pt x="512344" y="1349622"/>
                    </a:cubicBezTo>
                    <a:cubicBezTo>
                      <a:pt x="522821" y="1349622"/>
                      <a:pt x="534251" y="1348670"/>
                      <a:pt x="544729" y="1346764"/>
                    </a:cubicBezTo>
                    <a:cubicBezTo>
                      <a:pt x="627596" y="1339145"/>
                      <a:pt x="694271" y="1272470"/>
                      <a:pt x="713321" y="1186744"/>
                    </a:cubicBezTo>
                    <a:cubicBezTo>
                      <a:pt x="732371" y="1072444"/>
                      <a:pt x="637121" y="1072444"/>
                      <a:pt x="570446" y="1024819"/>
                    </a:cubicBezTo>
                    <a:cubicBezTo>
                      <a:pt x="551396" y="1101019"/>
                      <a:pt x="503771" y="1167694"/>
                      <a:pt x="426619" y="1182934"/>
                    </a:cubicBezTo>
                    <a:cubicBezTo>
                      <a:pt x="417094" y="1185792"/>
                      <a:pt x="407569" y="1187697"/>
                      <a:pt x="398044" y="1188650"/>
                    </a:cubicBezTo>
                    <a:cubicBezTo>
                      <a:pt x="388519" y="1189602"/>
                      <a:pt x="378994" y="1190554"/>
                      <a:pt x="368516" y="1190554"/>
                    </a:cubicBezTo>
                    <a:cubicBezTo>
                      <a:pt x="311366" y="1190554"/>
                      <a:pt x="259931" y="1167694"/>
                      <a:pt x="222784" y="1130547"/>
                    </a:cubicBezTo>
                    <a:cubicBezTo>
                      <a:pt x="215164" y="1122927"/>
                      <a:pt x="208496" y="1115307"/>
                      <a:pt x="201829" y="1106734"/>
                    </a:cubicBezTo>
                    <a:cubicBezTo>
                      <a:pt x="189446" y="1072444"/>
                      <a:pt x="160871" y="1053394"/>
                      <a:pt x="164681" y="1018152"/>
                    </a:cubicBezTo>
                    <a:cubicBezTo>
                      <a:pt x="162776" y="1007674"/>
                      <a:pt x="161824" y="996244"/>
                      <a:pt x="161824" y="984814"/>
                    </a:cubicBezTo>
                    <a:cubicBezTo>
                      <a:pt x="161824" y="976242"/>
                      <a:pt x="168491" y="967669"/>
                      <a:pt x="177064" y="966717"/>
                    </a:cubicBezTo>
                    <a:cubicBezTo>
                      <a:pt x="188494" y="964812"/>
                      <a:pt x="198019" y="973384"/>
                      <a:pt x="198019" y="983862"/>
                    </a:cubicBezTo>
                    <a:cubicBezTo>
                      <a:pt x="198019" y="1078159"/>
                      <a:pt x="275171" y="1155312"/>
                      <a:pt x="369469" y="1155312"/>
                    </a:cubicBezTo>
                    <a:cubicBezTo>
                      <a:pt x="380899" y="1155312"/>
                      <a:pt x="392329" y="1154359"/>
                      <a:pt x="403759" y="1151502"/>
                    </a:cubicBezTo>
                    <a:cubicBezTo>
                      <a:pt x="415189" y="1149597"/>
                      <a:pt x="425666" y="1145787"/>
                      <a:pt x="435191" y="1141977"/>
                    </a:cubicBezTo>
                    <a:cubicBezTo>
                      <a:pt x="485674" y="1129594"/>
                      <a:pt x="514249" y="1101019"/>
                      <a:pt x="525679" y="1053394"/>
                    </a:cubicBezTo>
                    <a:cubicBezTo>
                      <a:pt x="530441" y="1042917"/>
                      <a:pt x="533299" y="1032439"/>
                      <a:pt x="536156" y="1021962"/>
                    </a:cubicBezTo>
                    <a:cubicBezTo>
                      <a:pt x="539014" y="1011484"/>
                      <a:pt x="539966" y="1000054"/>
                      <a:pt x="539966" y="988624"/>
                    </a:cubicBezTo>
                    <a:cubicBezTo>
                      <a:pt x="517106" y="955287"/>
                      <a:pt x="503771" y="915282"/>
                      <a:pt x="503771" y="872419"/>
                    </a:cubicBezTo>
                    <a:cubicBezTo>
                      <a:pt x="503771" y="863847"/>
                      <a:pt x="510439" y="855274"/>
                      <a:pt x="519011" y="854322"/>
                    </a:cubicBezTo>
                    <a:cubicBezTo>
                      <a:pt x="530441" y="852417"/>
                      <a:pt x="539966" y="860989"/>
                      <a:pt x="539966" y="871467"/>
                    </a:cubicBezTo>
                    <a:cubicBezTo>
                      <a:pt x="539966" y="965764"/>
                      <a:pt x="617119" y="1042917"/>
                      <a:pt x="711416" y="1042917"/>
                    </a:cubicBezTo>
                    <a:cubicBezTo>
                      <a:pt x="715226" y="1042917"/>
                      <a:pt x="718084" y="1042917"/>
                      <a:pt x="721894" y="1042917"/>
                    </a:cubicBezTo>
                    <a:cubicBezTo>
                      <a:pt x="813334" y="1009579"/>
                      <a:pt x="879056" y="921949"/>
                      <a:pt x="879056" y="818127"/>
                    </a:cubicBezTo>
                    <a:cubicBezTo>
                      <a:pt x="879056" y="721924"/>
                      <a:pt x="821906" y="639057"/>
                      <a:pt x="739991" y="600957"/>
                    </a:cubicBezTo>
                    <a:cubicBezTo>
                      <a:pt x="718084" y="612387"/>
                      <a:pt x="693319" y="618102"/>
                      <a:pt x="666649" y="618102"/>
                    </a:cubicBezTo>
                    <a:cubicBezTo>
                      <a:pt x="637121" y="618102"/>
                      <a:pt x="608546" y="610482"/>
                      <a:pt x="583781" y="597147"/>
                    </a:cubicBezTo>
                    <a:cubicBezTo>
                      <a:pt x="575209" y="592384"/>
                      <a:pt x="567589" y="587622"/>
                      <a:pt x="559969" y="580954"/>
                    </a:cubicBezTo>
                    <a:cubicBezTo>
                      <a:pt x="523774" y="539044"/>
                      <a:pt x="485674" y="481894"/>
                      <a:pt x="495199" y="424744"/>
                    </a:cubicBezTo>
                    <a:cubicBezTo>
                      <a:pt x="495199" y="415219"/>
                      <a:pt x="514249" y="415219"/>
                      <a:pt x="523774" y="415219"/>
                    </a:cubicBezTo>
                    <a:cubicBezTo>
                      <a:pt x="523774" y="434269"/>
                      <a:pt x="523774" y="443794"/>
                      <a:pt x="533299" y="465702"/>
                    </a:cubicBezTo>
                    <a:cubicBezTo>
                      <a:pt x="535204" y="474274"/>
                      <a:pt x="538061" y="482847"/>
                      <a:pt x="540919" y="490467"/>
                    </a:cubicBezTo>
                    <a:cubicBezTo>
                      <a:pt x="555206" y="530472"/>
                      <a:pt x="579019" y="564762"/>
                      <a:pt x="624739" y="575239"/>
                    </a:cubicBezTo>
                    <a:cubicBezTo>
                      <a:pt x="631406" y="577144"/>
                      <a:pt x="639026" y="579049"/>
                      <a:pt x="645694" y="580002"/>
                    </a:cubicBezTo>
                    <a:cubicBezTo>
                      <a:pt x="653314" y="580954"/>
                      <a:pt x="659981" y="581907"/>
                      <a:pt x="667601" y="581907"/>
                    </a:cubicBezTo>
                    <a:cubicBezTo>
                      <a:pt x="672364" y="581907"/>
                      <a:pt x="677126" y="581907"/>
                      <a:pt x="682841" y="580954"/>
                    </a:cubicBezTo>
                    <a:cubicBezTo>
                      <a:pt x="692366" y="565714"/>
                      <a:pt x="699034" y="549522"/>
                      <a:pt x="703796" y="532377"/>
                    </a:cubicBezTo>
                    <a:cubicBezTo>
                      <a:pt x="706654" y="523804"/>
                      <a:pt x="708559" y="515232"/>
                      <a:pt x="709511" y="505707"/>
                    </a:cubicBezTo>
                    <a:cubicBezTo>
                      <a:pt x="723799" y="461892"/>
                      <a:pt x="714274" y="423792"/>
                      <a:pt x="704749" y="376167"/>
                    </a:cubicBezTo>
                    <a:cubicBezTo>
                      <a:pt x="676174" y="299967"/>
                      <a:pt x="590449" y="280917"/>
                      <a:pt x="513296" y="293299"/>
                    </a:cubicBezTo>
                    <a:cubicBezTo>
                      <a:pt x="504724" y="295204"/>
                      <a:pt x="496151" y="299014"/>
                      <a:pt x="487579" y="301872"/>
                    </a:cubicBezTo>
                    <a:cubicBezTo>
                      <a:pt x="444716" y="319017"/>
                      <a:pt x="399949" y="347592"/>
                      <a:pt x="352324" y="368547"/>
                    </a:cubicBezTo>
                    <a:cubicBezTo>
                      <a:pt x="345656" y="369499"/>
                      <a:pt x="338989" y="370452"/>
                      <a:pt x="333274" y="370452"/>
                    </a:cubicBezTo>
                    <a:cubicBezTo>
                      <a:pt x="274219" y="370452"/>
                      <a:pt x="221831" y="400932"/>
                      <a:pt x="191351" y="445699"/>
                    </a:cubicBezTo>
                    <a:cubicBezTo>
                      <a:pt x="185636" y="455224"/>
                      <a:pt x="179921" y="464749"/>
                      <a:pt x="175159" y="475227"/>
                    </a:cubicBezTo>
                    <a:cubicBezTo>
                      <a:pt x="161824" y="519042"/>
                      <a:pt x="152299" y="557142"/>
                      <a:pt x="175159" y="608577"/>
                    </a:cubicBezTo>
                    <a:cubicBezTo>
                      <a:pt x="179921" y="619054"/>
                      <a:pt x="184684" y="628579"/>
                      <a:pt x="191351" y="638104"/>
                    </a:cubicBezTo>
                    <a:cubicBezTo>
                      <a:pt x="221831" y="684777"/>
                      <a:pt x="274219" y="715257"/>
                      <a:pt x="332321" y="716209"/>
                    </a:cubicBezTo>
                    <a:cubicBezTo>
                      <a:pt x="336131" y="716209"/>
                      <a:pt x="339941" y="714304"/>
                      <a:pt x="343751" y="717162"/>
                    </a:cubicBezTo>
                    <a:cubicBezTo>
                      <a:pt x="395186" y="712399"/>
                      <a:pt x="444716" y="685729"/>
                      <a:pt x="474244" y="639057"/>
                    </a:cubicBezTo>
                    <a:cubicBezTo>
                      <a:pt x="479959" y="630484"/>
                      <a:pt x="492341" y="627627"/>
                      <a:pt x="500914" y="635247"/>
                    </a:cubicBezTo>
                    <a:cubicBezTo>
                      <a:pt x="507581" y="640962"/>
                      <a:pt x="508534" y="651439"/>
                      <a:pt x="503771" y="658107"/>
                    </a:cubicBezTo>
                    <a:cubicBezTo>
                      <a:pt x="444716" y="749547"/>
                      <a:pt x="325654" y="779074"/>
                      <a:pt x="231356" y="728592"/>
                    </a:cubicBezTo>
                    <a:cubicBezTo>
                      <a:pt x="222784" y="768597"/>
                      <a:pt x="196114" y="801934"/>
                      <a:pt x="160871" y="820032"/>
                    </a:cubicBezTo>
                    <a:cubicBezTo>
                      <a:pt x="152299" y="824794"/>
                      <a:pt x="142774" y="828604"/>
                      <a:pt x="132296" y="830509"/>
                    </a:cubicBezTo>
                    <a:cubicBezTo>
                      <a:pt x="123724" y="837177"/>
                      <a:pt x="111341" y="838129"/>
                      <a:pt x="101816" y="835272"/>
                    </a:cubicBezTo>
                    <a:cubicBezTo>
                      <a:pt x="85624" y="824794"/>
                      <a:pt x="76099" y="815269"/>
                      <a:pt x="97054" y="799077"/>
                    </a:cubicBezTo>
                    <a:cubicBezTo>
                      <a:pt x="104674" y="794314"/>
                      <a:pt x="114199" y="791457"/>
                      <a:pt x="124676" y="796219"/>
                    </a:cubicBezTo>
                    <a:cubicBezTo>
                      <a:pt x="132296" y="794314"/>
                      <a:pt x="140869" y="790504"/>
                      <a:pt x="147536" y="786694"/>
                    </a:cubicBezTo>
                    <a:cubicBezTo>
                      <a:pt x="176111" y="770502"/>
                      <a:pt x="196114" y="740974"/>
                      <a:pt x="198019" y="706684"/>
                    </a:cubicBezTo>
                    <a:cubicBezTo>
                      <a:pt x="181826" y="693349"/>
                      <a:pt x="168491" y="678109"/>
                      <a:pt x="158014" y="661917"/>
                    </a:cubicBezTo>
                    <a:cubicBezTo>
                      <a:pt x="152299" y="653344"/>
                      <a:pt x="147536" y="645724"/>
                      <a:pt x="143726" y="637152"/>
                    </a:cubicBezTo>
                    <a:cubicBezTo>
                      <a:pt x="139916" y="628579"/>
                      <a:pt x="137059" y="620007"/>
                      <a:pt x="134201" y="611434"/>
                    </a:cubicBezTo>
                    <a:cubicBezTo>
                      <a:pt x="131344" y="602862"/>
                      <a:pt x="129439" y="593337"/>
                      <a:pt x="127534" y="584764"/>
                    </a:cubicBezTo>
                    <a:cubicBezTo>
                      <a:pt x="123724" y="530472"/>
                      <a:pt x="114199" y="473322"/>
                      <a:pt x="158966" y="432364"/>
                    </a:cubicBezTo>
                    <a:cubicBezTo>
                      <a:pt x="164681" y="423792"/>
                      <a:pt x="170396" y="415219"/>
                      <a:pt x="177064" y="407599"/>
                    </a:cubicBezTo>
                    <a:cubicBezTo>
                      <a:pt x="197066" y="384739"/>
                      <a:pt x="221831" y="365689"/>
                      <a:pt x="249454" y="353307"/>
                    </a:cubicBezTo>
                    <a:cubicBezTo>
                      <a:pt x="177064" y="320922"/>
                      <a:pt x="126581" y="248532"/>
                      <a:pt x="126581" y="164712"/>
                    </a:cubicBezTo>
                    <a:cubicBezTo>
                      <a:pt x="126581" y="156139"/>
                      <a:pt x="133249" y="147567"/>
                      <a:pt x="141821" y="146614"/>
                    </a:cubicBezTo>
                    <a:cubicBezTo>
                      <a:pt x="153251" y="144709"/>
                      <a:pt x="162776" y="153282"/>
                      <a:pt x="162776" y="163759"/>
                    </a:cubicBezTo>
                    <a:cubicBezTo>
                      <a:pt x="162776" y="175189"/>
                      <a:pt x="163729" y="187572"/>
                      <a:pt x="166586" y="198049"/>
                    </a:cubicBezTo>
                    <a:cubicBezTo>
                      <a:pt x="182779" y="276154"/>
                      <a:pt x="251359" y="335209"/>
                      <a:pt x="334226" y="335209"/>
                    </a:cubicBezTo>
                    <a:cubicBezTo>
                      <a:pt x="344704" y="335209"/>
                      <a:pt x="354229" y="334257"/>
                      <a:pt x="364706" y="332352"/>
                    </a:cubicBezTo>
                    <a:cubicBezTo>
                      <a:pt x="410426" y="328542"/>
                      <a:pt x="458051" y="290442"/>
                      <a:pt x="479959" y="253294"/>
                    </a:cubicBezTo>
                    <a:cubicBezTo>
                      <a:pt x="484721" y="244722"/>
                      <a:pt x="489484" y="236149"/>
                      <a:pt x="493294" y="227577"/>
                    </a:cubicBezTo>
                    <a:cubicBezTo>
                      <a:pt x="524726" y="80892"/>
                      <a:pt x="381851" y="-4833"/>
                      <a:pt x="261836" y="8502"/>
                    </a:cubicBezTo>
                    <a:cubicBezTo>
                      <a:pt x="250406" y="8502"/>
                      <a:pt x="239929" y="10407"/>
                      <a:pt x="228499" y="12312"/>
                    </a:cubicBezTo>
                    <a:cubicBezTo>
                      <a:pt x="195161" y="18027"/>
                      <a:pt x="163729" y="30409"/>
                      <a:pt x="135154" y="50412"/>
                    </a:cubicBezTo>
                    <a:cubicBezTo>
                      <a:pt x="125629" y="57079"/>
                      <a:pt x="117056" y="63747"/>
                      <a:pt x="108484" y="71367"/>
                    </a:cubicBezTo>
                    <a:cubicBezTo>
                      <a:pt x="66574" y="109467"/>
                      <a:pt x="37046" y="161854"/>
                      <a:pt x="30379" y="221862"/>
                    </a:cubicBezTo>
                    <a:lnTo>
                      <a:pt x="28474" y="220909"/>
                    </a:lnTo>
                    <a:cubicBezTo>
                      <a:pt x="28474" y="220909"/>
                      <a:pt x="28474" y="243769"/>
                      <a:pt x="28474" y="280917"/>
                    </a:cubicBezTo>
                    <a:cubicBezTo>
                      <a:pt x="28474" y="290442"/>
                      <a:pt x="28474" y="299967"/>
                      <a:pt x="28474" y="311397"/>
                    </a:cubicBezTo>
                    <a:cubicBezTo>
                      <a:pt x="20854" y="415219"/>
                      <a:pt x="-7721" y="510469"/>
                      <a:pt x="17044" y="619054"/>
                    </a:cubicBezTo>
                    <a:cubicBezTo>
                      <a:pt x="17996" y="629532"/>
                      <a:pt x="19901" y="640009"/>
                      <a:pt x="21806" y="650487"/>
                    </a:cubicBezTo>
                    <a:cubicBezTo>
                      <a:pt x="23711" y="660964"/>
                      <a:pt x="25616" y="671442"/>
                      <a:pt x="28474" y="681919"/>
                    </a:cubicBezTo>
                    <a:cubicBezTo>
                      <a:pt x="28474" y="690492"/>
                      <a:pt x="29426" y="699064"/>
                      <a:pt x="29426" y="707637"/>
                    </a:cubicBezTo>
                    <a:cubicBezTo>
                      <a:pt x="29426" y="767644"/>
                      <a:pt x="58001" y="834319"/>
                      <a:pt x="38951" y="891469"/>
                    </a:cubicBezTo>
                    <a:cubicBezTo>
                      <a:pt x="67526" y="891469"/>
                      <a:pt x="86576" y="853369"/>
                      <a:pt x="117056" y="857179"/>
                    </a:cubicBezTo>
                    <a:cubicBezTo>
                      <a:pt x="126581" y="855274"/>
                      <a:pt x="137059" y="854322"/>
                      <a:pt x="147536" y="854322"/>
                    </a:cubicBezTo>
                    <a:cubicBezTo>
                      <a:pt x="156109" y="855274"/>
                      <a:pt x="165634" y="857179"/>
                      <a:pt x="174206" y="859084"/>
                    </a:cubicBezTo>
                    <a:cubicBezTo>
                      <a:pt x="256121" y="881944"/>
                      <a:pt x="303746" y="967669"/>
                      <a:pt x="280886" y="1049584"/>
                    </a:cubicBezTo>
                    <a:cubicBezTo>
                      <a:pt x="278981" y="1056252"/>
                      <a:pt x="273266" y="1060062"/>
                      <a:pt x="266599" y="1060062"/>
                    </a:cubicBezTo>
                    <a:cubicBezTo>
                      <a:pt x="258026" y="1059109"/>
                      <a:pt x="253264" y="1050537"/>
                      <a:pt x="255169" y="1042917"/>
                    </a:cubicBezTo>
                    <a:cubicBezTo>
                      <a:pt x="274219" y="974337"/>
                      <a:pt x="235166" y="903852"/>
                      <a:pt x="166586" y="884802"/>
                    </a:cubicBezTo>
                    <a:cubicBezTo>
                      <a:pt x="158014" y="881944"/>
                      <a:pt x="148489" y="880992"/>
                      <a:pt x="139916" y="880039"/>
                    </a:cubicBezTo>
                    <a:cubicBezTo>
                      <a:pt x="131344" y="879087"/>
                      <a:pt x="122771" y="879087"/>
                      <a:pt x="115151" y="880039"/>
                    </a:cubicBezTo>
                    <a:cubicBezTo>
                      <a:pt x="107531" y="880992"/>
                      <a:pt x="99911" y="882897"/>
                      <a:pt x="94196" y="885754"/>
                    </a:cubicBezTo>
                    <a:cubicBezTo>
                      <a:pt x="57049" y="900042"/>
                      <a:pt x="37999" y="938142"/>
                      <a:pt x="29426" y="975289"/>
                    </a:cubicBezTo>
                    <a:cubicBezTo>
                      <a:pt x="27521" y="985767"/>
                      <a:pt x="25616" y="996244"/>
                      <a:pt x="23711" y="1006722"/>
                    </a:cubicBezTo>
                    <a:cubicBezTo>
                      <a:pt x="9424" y="1101019"/>
                      <a:pt x="11329" y="1195317"/>
                      <a:pt x="26569" y="1287709"/>
                    </a:cubicBezTo>
                    <a:cubicBezTo>
                      <a:pt x="26569" y="1302950"/>
                      <a:pt x="26569" y="1312475"/>
                      <a:pt x="26569" y="1312475"/>
                    </a:cubicBezTo>
                    <a:cubicBezTo>
                      <a:pt x="58001" y="1292472"/>
                      <a:pt x="96101" y="1281042"/>
                      <a:pt x="136106" y="1281042"/>
                    </a:cubicBezTo>
                    <a:cubicBezTo>
                      <a:pt x="217069" y="1282947"/>
                      <a:pt x="285649" y="1328667"/>
                      <a:pt x="320891" y="1394389"/>
                    </a:cubicBezTo>
                    <a:close/>
                    <a:moveTo>
                      <a:pt x="721894" y="944809"/>
                    </a:moveTo>
                    <a:cubicBezTo>
                      <a:pt x="793331" y="882897"/>
                      <a:pt x="801904" y="775264"/>
                      <a:pt x="740944" y="702874"/>
                    </a:cubicBezTo>
                    <a:cubicBezTo>
                      <a:pt x="738086" y="700017"/>
                      <a:pt x="736181" y="697159"/>
                      <a:pt x="733324" y="694302"/>
                    </a:cubicBezTo>
                    <a:cubicBezTo>
                      <a:pt x="733324" y="694302"/>
                      <a:pt x="733324" y="694302"/>
                      <a:pt x="733324" y="693349"/>
                    </a:cubicBezTo>
                    <a:lnTo>
                      <a:pt x="752374" y="663822"/>
                    </a:lnTo>
                    <a:cubicBezTo>
                      <a:pt x="752374" y="663822"/>
                      <a:pt x="753326" y="663822"/>
                      <a:pt x="753326" y="663822"/>
                    </a:cubicBezTo>
                    <a:cubicBezTo>
                      <a:pt x="759041" y="668584"/>
                      <a:pt x="763804" y="674299"/>
                      <a:pt x="768566" y="680014"/>
                    </a:cubicBezTo>
                    <a:cubicBezTo>
                      <a:pt x="842861" y="766692"/>
                      <a:pt x="832384" y="896232"/>
                      <a:pt x="746659" y="970527"/>
                    </a:cubicBezTo>
                    <a:cubicBezTo>
                      <a:pt x="739991" y="976242"/>
                      <a:pt x="729514" y="977194"/>
                      <a:pt x="722846" y="971479"/>
                    </a:cubicBezTo>
                    <a:cubicBezTo>
                      <a:pt x="713321" y="963859"/>
                      <a:pt x="714274" y="951477"/>
                      <a:pt x="721894" y="9448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93612830-A97C-4549-9CEB-A618D2941169}"/>
              </a:ext>
            </a:extLst>
          </p:cNvPr>
          <p:cNvSpPr txBox="1"/>
          <p:nvPr/>
        </p:nvSpPr>
        <p:spPr>
          <a:xfrm>
            <a:off x="10814475" y="3693027"/>
            <a:ext cx="12096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rgbClr val="FF0000"/>
                </a:solidFill>
              </a:rPr>
              <a:t>Umět!</a:t>
            </a:r>
          </a:p>
        </p:txBody>
      </p:sp>
    </p:spTree>
    <p:extLst>
      <p:ext uri="{BB962C8B-B14F-4D97-AF65-F5344CB8AC3E}">
        <p14:creationId xmlns:p14="http://schemas.microsoft.com/office/powerpoint/2010/main" val="2846948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Úkol – vyrobte </a:t>
            </a:r>
            <a:r>
              <a:rPr lang="cs-CZ" dirty="0" err="1"/>
              <a:t>nanovlákennou</a:t>
            </a:r>
            <a:r>
              <a:rPr lang="cs-CZ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2) Vybrat vhodné materiály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08350" y="2125785"/>
            <a:ext cx="6018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tunica intima </a:t>
            </a:r>
            <a:r>
              <a:rPr lang="cs-CZ" dirty="0"/>
              <a:t>- </a:t>
            </a:r>
            <a:r>
              <a:rPr lang="cs-CZ" dirty="0" err="1">
                <a:solidFill>
                  <a:srgbClr val="FF0000"/>
                </a:solidFill>
              </a:rPr>
              <a:t>nesmáčivá</a:t>
            </a:r>
            <a:r>
              <a:rPr lang="cs-CZ" dirty="0">
                <a:solidFill>
                  <a:srgbClr val="FF0000"/>
                </a:solidFill>
              </a:rPr>
              <a:t> vrstva</a:t>
            </a:r>
            <a:endParaRPr lang="cs-CZ" dirty="0"/>
          </a:p>
          <a:p>
            <a:endParaRPr lang="cs-CZ" dirty="0"/>
          </a:p>
          <a:p>
            <a:r>
              <a:rPr lang="cs-CZ" b="1" i="1" dirty="0"/>
              <a:t>tunica media - </a:t>
            </a:r>
            <a:r>
              <a:rPr lang="cs-CZ" dirty="0">
                <a:solidFill>
                  <a:srgbClr val="FF0000"/>
                </a:solidFill>
              </a:rPr>
              <a:t>pružnost </a:t>
            </a:r>
            <a:r>
              <a:rPr lang="cs-CZ" dirty="0"/>
              <a:t>cévní stěny </a:t>
            </a:r>
          </a:p>
          <a:p>
            <a:endParaRPr lang="cs-CZ" dirty="0"/>
          </a:p>
          <a:p>
            <a:r>
              <a:rPr lang="cs-CZ" b="1" i="1" dirty="0"/>
              <a:t>tunica </a:t>
            </a:r>
            <a:r>
              <a:rPr lang="cs-CZ" b="1" i="1" dirty="0" err="1"/>
              <a:t>adventitia</a:t>
            </a:r>
            <a:r>
              <a:rPr lang="cs-CZ" b="1" i="1" dirty="0"/>
              <a:t> - </a:t>
            </a:r>
            <a:r>
              <a:rPr lang="cs-CZ" dirty="0">
                <a:solidFill>
                  <a:srgbClr val="FF0000"/>
                </a:solidFill>
              </a:rPr>
              <a:t>kolagenní &amp; elastická vlákna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27701" y="3171390"/>
            <a:ext cx="331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Kolagen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32241" y="2656700"/>
            <a:ext cx="601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Polymery s dobrými mechanickými vlastnostmi (elastin)</a:t>
            </a:r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32241" y="2049677"/>
            <a:ext cx="28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Hydrofóbní</a:t>
            </a:r>
            <a:r>
              <a:rPr lang="cs-CZ" dirty="0"/>
              <a:t> polyestery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0F39A742-A900-48FE-99FC-BED7902184CA}"/>
              </a:ext>
            </a:extLst>
          </p:cNvPr>
          <p:cNvSpPr/>
          <p:nvPr/>
        </p:nvSpPr>
        <p:spPr>
          <a:xfrm>
            <a:off x="4591050" y="2164191"/>
            <a:ext cx="990600" cy="19800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A8BB4439-8CD4-40BC-AA01-F2785A63339D}"/>
              </a:ext>
            </a:extLst>
          </p:cNvPr>
          <p:cNvSpPr/>
          <p:nvPr/>
        </p:nvSpPr>
        <p:spPr>
          <a:xfrm>
            <a:off x="4810125" y="2754741"/>
            <a:ext cx="990600" cy="19800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8F905009-FAA9-479D-82EC-B1D1673E87A8}"/>
              </a:ext>
            </a:extLst>
          </p:cNvPr>
          <p:cNvSpPr/>
          <p:nvPr/>
        </p:nvSpPr>
        <p:spPr>
          <a:xfrm>
            <a:off x="5781675" y="3278616"/>
            <a:ext cx="990600" cy="19800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517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Úkol – vyrobte </a:t>
            </a:r>
            <a:r>
              <a:rPr lang="cs-CZ" dirty="0" err="1"/>
              <a:t>nanovlákennou</a:t>
            </a:r>
            <a:r>
              <a:rPr lang="cs-CZ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2) Vybrat vhodné technologie výroby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06490" y="1959429"/>
            <a:ext cx="281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Jaký asi bude mít tvar?</a:t>
            </a:r>
          </a:p>
          <a:p>
            <a:r>
              <a:rPr lang="cs-CZ" dirty="0"/>
              <a:t> 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548" y="1496650"/>
            <a:ext cx="1452825" cy="122231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06490" y="3091543"/>
            <a:ext cx="3713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Jak se běžně vyrábí </a:t>
            </a:r>
            <a:r>
              <a:rPr lang="cs-CZ" b="1" dirty="0" err="1"/>
              <a:t>nanovlákna</a:t>
            </a:r>
            <a:r>
              <a:rPr lang="cs-CZ" b="1" dirty="0"/>
              <a:t>?</a:t>
            </a:r>
          </a:p>
          <a:p>
            <a:r>
              <a:rPr lang="cs-CZ" dirty="0"/>
              <a:t> 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07" y="2916190"/>
            <a:ext cx="3487414" cy="213515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0" r="8639"/>
          <a:stretch/>
        </p:blipFill>
        <p:spPr>
          <a:xfrm>
            <a:off x="8238931" y="2991314"/>
            <a:ext cx="1838418" cy="198490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06490" y="5744547"/>
            <a:ext cx="3713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Jak lze modifikovat tento proces? </a:t>
            </a:r>
          </a:p>
          <a:p>
            <a:r>
              <a:rPr lang="cs-CZ" dirty="0"/>
              <a:t>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061" y="5051341"/>
            <a:ext cx="4159800" cy="1743499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A3978EF4-E27C-C697-A40E-2CAE6C6CEDD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31596C9-7796-A076-BDEA-237FF8920628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9182CB8-B08A-5311-8A6B-6047F00F06FB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496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E3B79-6472-42B0-9EE9-A0D2BEDBAF25}"/>
              </a:ext>
            </a:extLst>
          </p:cNvPr>
          <p:cNvSpPr/>
          <p:nvPr/>
        </p:nvSpPr>
        <p:spPr>
          <a:xfrm>
            <a:off x="9149" y="4764024"/>
            <a:ext cx="12191994" cy="2093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9149" y="4924042"/>
            <a:ext cx="1219199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5400" dirty="0">
                <a:solidFill>
                  <a:schemeClr val="bg1"/>
                </a:solidFill>
                <a:latin typeface="+mj-lt"/>
              </a:rPr>
              <a:t>4 </a:t>
            </a:r>
            <a:r>
              <a:rPr lang="cs-CZ" sz="5400" dirty="0" err="1">
                <a:solidFill>
                  <a:schemeClr val="bg1"/>
                </a:solidFill>
                <a:latin typeface="+mj-lt"/>
              </a:rPr>
              <a:t>Scaffoldy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A31BFEB-C2D5-48FF-BF58-9EF0B8066E27}"/>
              </a:ext>
            </a:extLst>
          </p:cNvPr>
          <p:cNvGrpSpPr/>
          <p:nvPr/>
        </p:nvGrpSpPr>
        <p:grpSpPr>
          <a:xfrm>
            <a:off x="10079961" y="374152"/>
            <a:ext cx="1684599" cy="413563"/>
            <a:chOff x="864753" y="5755727"/>
            <a:chExt cx="1544830" cy="413563"/>
          </a:xfrm>
        </p:grpSpPr>
        <p:sp>
          <p:nvSpPr>
            <p:cNvPr id="68" name="Rounded Rectangle 7">
              <a:extLst>
                <a:ext uri="{FF2B5EF4-FFF2-40B4-BE49-F238E27FC236}">
                  <a16:creationId xmlns:a16="http://schemas.microsoft.com/office/drawing/2014/main" id="{4E63C5FB-E458-4692-BC03-26E57212B035}"/>
                </a:ext>
              </a:extLst>
            </p:cNvPr>
            <p:cNvSpPr/>
            <p:nvPr/>
          </p:nvSpPr>
          <p:spPr>
            <a:xfrm>
              <a:off x="864753" y="5755727"/>
              <a:ext cx="1544830" cy="4135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1CF99C4-B36C-46CF-B371-BD8DED44928D}"/>
                </a:ext>
              </a:extLst>
            </p:cNvPr>
            <p:cNvSpPr/>
            <p:nvPr/>
          </p:nvSpPr>
          <p:spPr>
            <a:xfrm>
              <a:off x="1584900" y="5839450"/>
              <a:ext cx="493113" cy="238870"/>
            </a:xfrm>
            <a:custGeom>
              <a:avLst/>
              <a:gdLst>
                <a:gd name="connsiteX0" fmla="*/ 208619 w 476008"/>
                <a:gd name="connsiteY0" fmla="*/ 31142 h 184091"/>
                <a:gd name="connsiteX1" fmla="*/ 208619 w 476008"/>
                <a:gd name="connsiteY1" fmla="*/ 83381 h 184091"/>
                <a:gd name="connsiteX2" fmla="*/ 228962 w 476008"/>
                <a:gd name="connsiteY2" fmla="*/ 83381 h 184091"/>
                <a:gd name="connsiteX3" fmla="*/ 258347 w 476008"/>
                <a:gd name="connsiteY3" fmla="*/ 80493 h 184091"/>
                <a:gd name="connsiteX4" fmla="*/ 269962 w 476008"/>
                <a:gd name="connsiteY4" fmla="*/ 71452 h 184091"/>
                <a:gd name="connsiteX5" fmla="*/ 274169 w 476008"/>
                <a:gd name="connsiteY5" fmla="*/ 57136 h 184091"/>
                <a:gd name="connsiteX6" fmla="*/ 268267 w 476008"/>
                <a:gd name="connsiteY6" fmla="*/ 40560 h 184091"/>
                <a:gd name="connsiteX7" fmla="*/ 253324 w 476008"/>
                <a:gd name="connsiteY7" fmla="*/ 32398 h 184091"/>
                <a:gd name="connsiteX8" fmla="*/ 226576 w 476008"/>
                <a:gd name="connsiteY8" fmla="*/ 31142 h 184091"/>
                <a:gd name="connsiteX9" fmla="*/ 37169 w 476008"/>
                <a:gd name="connsiteY9" fmla="*/ 31142 h 184091"/>
                <a:gd name="connsiteX10" fmla="*/ 37169 w 476008"/>
                <a:gd name="connsiteY10" fmla="*/ 83381 h 184091"/>
                <a:gd name="connsiteX11" fmla="*/ 57512 w 476008"/>
                <a:gd name="connsiteY11" fmla="*/ 83381 h 184091"/>
                <a:gd name="connsiteX12" fmla="*/ 86897 w 476008"/>
                <a:gd name="connsiteY12" fmla="*/ 80493 h 184091"/>
                <a:gd name="connsiteX13" fmla="*/ 98512 w 476008"/>
                <a:gd name="connsiteY13" fmla="*/ 71452 h 184091"/>
                <a:gd name="connsiteX14" fmla="*/ 102719 w 476008"/>
                <a:gd name="connsiteY14" fmla="*/ 57136 h 184091"/>
                <a:gd name="connsiteX15" fmla="*/ 96817 w 476008"/>
                <a:gd name="connsiteY15" fmla="*/ 40560 h 184091"/>
                <a:gd name="connsiteX16" fmla="*/ 81874 w 476008"/>
                <a:gd name="connsiteY16" fmla="*/ 32398 h 184091"/>
                <a:gd name="connsiteX17" fmla="*/ 55126 w 476008"/>
                <a:gd name="connsiteY17" fmla="*/ 31142 h 184091"/>
                <a:gd name="connsiteX18" fmla="*/ 329714 w 476008"/>
                <a:gd name="connsiteY18" fmla="*/ 0 h 184091"/>
                <a:gd name="connsiteX19" fmla="*/ 476008 w 476008"/>
                <a:gd name="connsiteY19" fmla="*/ 0 h 184091"/>
                <a:gd name="connsiteX20" fmla="*/ 476008 w 476008"/>
                <a:gd name="connsiteY20" fmla="*/ 31142 h 184091"/>
                <a:gd name="connsiteX21" fmla="*/ 421509 w 476008"/>
                <a:gd name="connsiteY21" fmla="*/ 31142 h 184091"/>
                <a:gd name="connsiteX22" fmla="*/ 421509 w 476008"/>
                <a:gd name="connsiteY22" fmla="*/ 184091 h 184091"/>
                <a:gd name="connsiteX23" fmla="*/ 384339 w 476008"/>
                <a:gd name="connsiteY23" fmla="*/ 184091 h 184091"/>
                <a:gd name="connsiteX24" fmla="*/ 384339 w 476008"/>
                <a:gd name="connsiteY24" fmla="*/ 31142 h 184091"/>
                <a:gd name="connsiteX25" fmla="*/ 329714 w 476008"/>
                <a:gd name="connsiteY25" fmla="*/ 31142 h 184091"/>
                <a:gd name="connsiteX26" fmla="*/ 171450 w 476008"/>
                <a:gd name="connsiteY26" fmla="*/ 0 h 184091"/>
                <a:gd name="connsiteX27" fmla="*/ 231097 w 476008"/>
                <a:gd name="connsiteY27" fmla="*/ 0 h 184091"/>
                <a:gd name="connsiteX28" fmla="*/ 275299 w 476008"/>
                <a:gd name="connsiteY28" fmla="*/ 2763 h 184091"/>
                <a:gd name="connsiteX29" fmla="*/ 301795 w 476008"/>
                <a:gd name="connsiteY29" fmla="*/ 20783 h 184091"/>
                <a:gd name="connsiteX30" fmla="*/ 312469 w 476008"/>
                <a:gd name="connsiteY30" fmla="*/ 56634 h 184091"/>
                <a:gd name="connsiteX31" fmla="*/ 306316 w 476008"/>
                <a:gd name="connsiteY31" fmla="*/ 85139 h 184091"/>
                <a:gd name="connsiteX32" fmla="*/ 290682 w 476008"/>
                <a:gd name="connsiteY32" fmla="*/ 103285 h 184091"/>
                <a:gd name="connsiteX33" fmla="*/ 271406 w 476008"/>
                <a:gd name="connsiteY33" fmla="*/ 112012 h 184091"/>
                <a:gd name="connsiteX34" fmla="*/ 232855 w 476008"/>
                <a:gd name="connsiteY34" fmla="*/ 114649 h 184091"/>
                <a:gd name="connsiteX35" fmla="*/ 208619 w 476008"/>
                <a:gd name="connsiteY35" fmla="*/ 114649 h 184091"/>
                <a:gd name="connsiteX36" fmla="*/ 208619 w 476008"/>
                <a:gd name="connsiteY36" fmla="*/ 184091 h 184091"/>
                <a:gd name="connsiteX37" fmla="*/ 171450 w 476008"/>
                <a:gd name="connsiteY37" fmla="*/ 184091 h 184091"/>
                <a:gd name="connsiteX38" fmla="*/ 0 w 476008"/>
                <a:gd name="connsiteY38" fmla="*/ 0 h 184091"/>
                <a:gd name="connsiteX39" fmla="*/ 59647 w 476008"/>
                <a:gd name="connsiteY39" fmla="*/ 0 h 184091"/>
                <a:gd name="connsiteX40" fmla="*/ 103849 w 476008"/>
                <a:gd name="connsiteY40" fmla="*/ 2763 h 184091"/>
                <a:gd name="connsiteX41" fmla="*/ 130345 w 476008"/>
                <a:gd name="connsiteY41" fmla="*/ 20783 h 184091"/>
                <a:gd name="connsiteX42" fmla="*/ 141019 w 476008"/>
                <a:gd name="connsiteY42" fmla="*/ 56634 h 184091"/>
                <a:gd name="connsiteX43" fmla="*/ 134866 w 476008"/>
                <a:gd name="connsiteY43" fmla="*/ 85139 h 184091"/>
                <a:gd name="connsiteX44" fmla="*/ 119232 w 476008"/>
                <a:gd name="connsiteY44" fmla="*/ 103285 h 184091"/>
                <a:gd name="connsiteX45" fmla="*/ 99956 w 476008"/>
                <a:gd name="connsiteY45" fmla="*/ 112012 h 184091"/>
                <a:gd name="connsiteX46" fmla="*/ 61405 w 476008"/>
                <a:gd name="connsiteY46" fmla="*/ 114649 h 184091"/>
                <a:gd name="connsiteX47" fmla="*/ 37169 w 476008"/>
                <a:gd name="connsiteY47" fmla="*/ 114649 h 184091"/>
                <a:gd name="connsiteX48" fmla="*/ 37169 w 476008"/>
                <a:gd name="connsiteY48" fmla="*/ 184091 h 184091"/>
                <a:gd name="connsiteX49" fmla="*/ 0 w 476008"/>
                <a:gd name="connsiteY49" fmla="*/ 184091 h 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6008" h="184091">
                  <a:moveTo>
                    <a:pt x="208619" y="31142"/>
                  </a:moveTo>
                  <a:lnTo>
                    <a:pt x="208619" y="83381"/>
                  </a:lnTo>
                  <a:lnTo>
                    <a:pt x="228962" y="83381"/>
                  </a:lnTo>
                  <a:cubicBezTo>
                    <a:pt x="243613" y="83381"/>
                    <a:pt x="253407" y="82418"/>
                    <a:pt x="258347" y="80493"/>
                  </a:cubicBezTo>
                  <a:cubicBezTo>
                    <a:pt x="263286" y="78567"/>
                    <a:pt x="267158" y="75554"/>
                    <a:pt x="269962" y="71452"/>
                  </a:cubicBezTo>
                  <a:cubicBezTo>
                    <a:pt x="272767" y="67350"/>
                    <a:pt x="274169" y="62578"/>
                    <a:pt x="274169" y="57136"/>
                  </a:cubicBezTo>
                  <a:cubicBezTo>
                    <a:pt x="274169" y="50439"/>
                    <a:pt x="272202" y="44914"/>
                    <a:pt x="268267" y="40560"/>
                  </a:cubicBezTo>
                  <a:cubicBezTo>
                    <a:pt x="264332" y="36207"/>
                    <a:pt x="259351" y="33486"/>
                    <a:pt x="253324" y="32398"/>
                  </a:cubicBezTo>
                  <a:cubicBezTo>
                    <a:pt x="248887" y="31561"/>
                    <a:pt x="239971" y="31142"/>
                    <a:pt x="226576" y="31142"/>
                  </a:cubicBezTo>
                  <a:close/>
                  <a:moveTo>
                    <a:pt x="37169" y="31142"/>
                  </a:moveTo>
                  <a:lnTo>
                    <a:pt x="37169" y="83381"/>
                  </a:lnTo>
                  <a:lnTo>
                    <a:pt x="57512" y="83381"/>
                  </a:lnTo>
                  <a:cubicBezTo>
                    <a:pt x="72163" y="83381"/>
                    <a:pt x="81957" y="82418"/>
                    <a:pt x="86897" y="80493"/>
                  </a:cubicBezTo>
                  <a:cubicBezTo>
                    <a:pt x="91836" y="78567"/>
                    <a:pt x="95708" y="75554"/>
                    <a:pt x="98512" y="71452"/>
                  </a:cubicBezTo>
                  <a:cubicBezTo>
                    <a:pt x="101317" y="67350"/>
                    <a:pt x="102719" y="62578"/>
                    <a:pt x="102719" y="57136"/>
                  </a:cubicBezTo>
                  <a:cubicBezTo>
                    <a:pt x="102719" y="50439"/>
                    <a:pt x="100752" y="44914"/>
                    <a:pt x="96817" y="40560"/>
                  </a:cubicBezTo>
                  <a:cubicBezTo>
                    <a:pt x="92882" y="36207"/>
                    <a:pt x="87901" y="33486"/>
                    <a:pt x="81874" y="32398"/>
                  </a:cubicBezTo>
                  <a:cubicBezTo>
                    <a:pt x="77437" y="31561"/>
                    <a:pt x="68521" y="31142"/>
                    <a:pt x="55126" y="31142"/>
                  </a:cubicBezTo>
                  <a:close/>
                  <a:moveTo>
                    <a:pt x="329714" y="0"/>
                  </a:moveTo>
                  <a:lnTo>
                    <a:pt x="476008" y="0"/>
                  </a:lnTo>
                  <a:lnTo>
                    <a:pt x="476008" y="31142"/>
                  </a:lnTo>
                  <a:lnTo>
                    <a:pt x="421509" y="31142"/>
                  </a:lnTo>
                  <a:lnTo>
                    <a:pt x="421509" y="184091"/>
                  </a:lnTo>
                  <a:lnTo>
                    <a:pt x="384339" y="184091"/>
                  </a:lnTo>
                  <a:lnTo>
                    <a:pt x="384339" y="31142"/>
                  </a:lnTo>
                  <a:lnTo>
                    <a:pt x="329714" y="31142"/>
                  </a:lnTo>
                  <a:close/>
                  <a:moveTo>
                    <a:pt x="171450" y="0"/>
                  </a:moveTo>
                  <a:lnTo>
                    <a:pt x="231097" y="0"/>
                  </a:lnTo>
                  <a:cubicBezTo>
                    <a:pt x="253700" y="0"/>
                    <a:pt x="268434" y="921"/>
                    <a:pt x="275299" y="2763"/>
                  </a:cubicBezTo>
                  <a:cubicBezTo>
                    <a:pt x="285847" y="5525"/>
                    <a:pt x="294679" y="11532"/>
                    <a:pt x="301795" y="20783"/>
                  </a:cubicBezTo>
                  <a:cubicBezTo>
                    <a:pt x="308911" y="30033"/>
                    <a:pt x="312469" y="41984"/>
                    <a:pt x="312469" y="56634"/>
                  </a:cubicBezTo>
                  <a:cubicBezTo>
                    <a:pt x="312469" y="67936"/>
                    <a:pt x="310418" y="77437"/>
                    <a:pt x="306316" y="85139"/>
                  </a:cubicBezTo>
                  <a:cubicBezTo>
                    <a:pt x="302214" y="92841"/>
                    <a:pt x="297002" y="98889"/>
                    <a:pt x="290682" y="103285"/>
                  </a:cubicBezTo>
                  <a:cubicBezTo>
                    <a:pt x="284361" y="107680"/>
                    <a:pt x="277936" y="110589"/>
                    <a:pt x="271406" y="112012"/>
                  </a:cubicBezTo>
                  <a:cubicBezTo>
                    <a:pt x="262532" y="113770"/>
                    <a:pt x="249682" y="114649"/>
                    <a:pt x="232855" y="114649"/>
                  </a:cubicBezTo>
                  <a:lnTo>
                    <a:pt x="208619" y="114649"/>
                  </a:lnTo>
                  <a:lnTo>
                    <a:pt x="208619" y="184091"/>
                  </a:lnTo>
                  <a:lnTo>
                    <a:pt x="171450" y="184091"/>
                  </a:lnTo>
                  <a:close/>
                  <a:moveTo>
                    <a:pt x="0" y="0"/>
                  </a:moveTo>
                  <a:lnTo>
                    <a:pt x="59647" y="0"/>
                  </a:lnTo>
                  <a:cubicBezTo>
                    <a:pt x="82250" y="0"/>
                    <a:pt x="96984" y="921"/>
                    <a:pt x="103849" y="2763"/>
                  </a:cubicBezTo>
                  <a:cubicBezTo>
                    <a:pt x="114397" y="5525"/>
                    <a:pt x="123229" y="11532"/>
                    <a:pt x="130345" y="20783"/>
                  </a:cubicBezTo>
                  <a:cubicBezTo>
                    <a:pt x="137461" y="30033"/>
                    <a:pt x="141019" y="41984"/>
                    <a:pt x="141019" y="56634"/>
                  </a:cubicBezTo>
                  <a:cubicBezTo>
                    <a:pt x="141019" y="67936"/>
                    <a:pt x="138968" y="77437"/>
                    <a:pt x="134866" y="85139"/>
                  </a:cubicBezTo>
                  <a:cubicBezTo>
                    <a:pt x="130764" y="92841"/>
                    <a:pt x="125552" y="98889"/>
                    <a:pt x="119232" y="103285"/>
                  </a:cubicBezTo>
                  <a:cubicBezTo>
                    <a:pt x="112911" y="107680"/>
                    <a:pt x="106486" y="110589"/>
                    <a:pt x="99956" y="112012"/>
                  </a:cubicBezTo>
                  <a:cubicBezTo>
                    <a:pt x="91082" y="113770"/>
                    <a:pt x="78232" y="114649"/>
                    <a:pt x="61405" y="114649"/>
                  </a:cubicBezTo>
                  <a:lnTo>
                    <a:pt x="37169" y="114649"/>
                  </a:lnTo>
                  <a:lnTo>
                    <a:pt x="37169" y="184091"/>
                  </a:lnTo>
                  <a:lnTo>
                    <a:pt x="0" y="1840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3FA445D-E14A-40C8-9324-52CD294AD675}"/>
                </a:ext>
              </a:extLst>
            </p:cNvPr>
            <p:cNvSpPr/>
            <p:nvPr/>
          </p:nvSpPr>
          <p:spPr>
            <a:xfrm>
              <a:off x="1095829" y="5851239"/>
              <a:ext cx="164495" cy="228600"/>
            </a:xfrm>
            <a:custGeom>
              <a:avLst/>
              <a:gdLst>
                <a:gd name="connsiteX0" fmla="*/ 0 w 164495"/>
                <a:gd name="connsiteY0" fmla="*/ 208038 h 212876"/>
                <a:gd name="connsiteX1" fmla="*/ 79828 w 164495"/>
                <a:gd name="connsiteY1" fmla="*/ 0 h 212876"/>
                <a:gd name="connsiteX2" fmla="*/ 164495 w 164495"/>
                <a:gd name="connsiteY2" fmla="*/ 212876 h 21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95" h="212876">
                  <a:moveTo>
                    <a:pt x="0" y="208038"/>
                  </a:moveTo>
                  <a:lnTo>
                    <a:pt x="79828" y="0"/>
                  </a:lnTo>
                  <a:lnTo>
                    <a:pt x="164495" y="212876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D03C0BA-867A-42B2-87CC-DF14421F1669}"/>
                </a:ext>
              </a:extLst>
            </p:cNvPr>
            <p:cNvSpPr/>
            <p:nvPr/>
          </p:nvSpPr>
          <p:spPr>
            <a:xfrm>
              <a:off x="130155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C52AA6C-8CB0-41E7-B039-252F990142C0}"/>
                </a:ext>
              </a:extLst>
            </p:cNvPr>
            <p:cNvSpPr/>
            <p:nvPr/>
          </p:nvSpPr>
          <p:spPr>
            <a:xfrm>
              <a:off x="144438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4E7AAF4-A3FC-40A0-B099-68478D2EBF48}"/>
                </a:ext>
              </a:extLst>
            </p:cNvPr>
            <p:cNvSpPr/>
            <p:nvPr/>
          </p:nvSpPr>
          <p:spPr>
            <a:xfrm>
              <a:off x="2040716" y="6018447"/>
              <a:ext cx="200512" cy="61391"/>
            </a:xfrm>
            <a:custGeom>
              <a:avLst/>
              <a:gdLst>
                <a:gd name="connsiteX0" fmla="*/ 0 w 253314"/>
                <a:gd name="connsiteY0" fmla="*/ 61903 h 77558"/>
                <a:gd name="connsiteX1" fmla="*/ 14375 w 253314"/>
                <a:gd name="connsiteY1" fmla="*/ 61903 h 77558"/>
                <a:gd name="connsiteX2" fmla="*/ 14375 w 253314"/>
                <a:gd name="connsiteY2" fmla="*/ 76279 h 77558"/>
                <a:gd name="connsiteX3" fmla="*/ 0 w 253314"/>
                <a:gd name="connsiteY3" fmla="*/ 76279 h 77558"/>
                <a:gd name="connsiteX4" fmla="*/ 138233 w 253314"/>
                <a:gd name="connsiteY4" fmla="*/ 12944 h 77558"/>
                <a:gd name="connsiteX5" fmla="*/ 123141 w 253314"/>
                <a:gd name="connsiteY5" fmla="*/ 19364 h 77558"/>
                <a:gd name="connsiteX6" fmla="*/ 117411 w 253314"/>
                <a:gd name="connsiteY6" fmla="*/ 38728 h 77558"/>
                <a:gd name="connsiteX7" fmla="*/ 123294 w 253314"/>
                <a:gd name="connsiteY7" fmla="*/ 58041 h 77558"/>
                <a:gd name="connsiteX8" fmla="*/ 138233 w 253314"/>
                <a:gd name="connsiteY8" fmla="*/ 64615 h 77558"/>
                <a:gd name="connsiteX9" fmla="*/ 153095 w 253314"/>
                <a:gd name="connsiteY9" fmla="*/ 58092 h 77558"/>
                <a:gd name="connsiteX10" fmla="*/ 158902 w 253314"/>
                <a:gd name="connsiteY10" fmla="*/ 38523 h 77558"/>
                <a:gd name="connsiteX11" fmla="*/ 153248 w 253314"/>
                <a:gd name="connsiteY11" fmla="*/ 19287 h 77558"/>
                <a:gd name="connsiteX12" fmla="*/ 138233 w 253314"/>
                <a:gd name="connsiteY12" fmla="*/ 12944 h 77558"/>
                <a:gd name="connsiteX13" fmla="*/ 180872 w 253314"/>
                <a:gd name="connsiteY13" fmla="*/ 1279 h 77558"/>
                <a:gd name="connsiteX14" fmla="*/ 203536 w 253314"/>
                <a:gd name="connsiteY14" fmla="*/ 1279 h 77558"/>
                <a:gd name="connsiteX15" fmla="*/ 217144 w 253314"/>
                <a:gd name="connsiteY15" fmla="*/ 52439 h 77558"/>
                <a:gd name="connsiteX16" fmla="*/ 230599 w 253314"/>
                <a:gd name="connsiteY16" fmla="*/ 1279 h 77558"/>
                <a:gd name="connsiteX17" fmla="*/ 253314 w 253314"/>
                <a:gd name="connsiteY17" fmla="*/ 1279 h 77558"/>
                <a:gd name="connsiteX18" fmla="*/ 253314 w 253314"/>
                <a:gd name="connsiteY18" fmla="*/ 76279 h 77558"/>
                <a:gd name="connsiteX19" fmla="*/ 239245 w 253314"/>
                <a:gd name="connsiteY19" fmla="*/ 76279 h 77558"/>
                <a:gd name="connsiteX20" fmla="*/ 239245 w 253314"/>
                <a:gd name="connsiteY20" fmla="*/ 17241 h 77558"/>
                <a:gd name="connsiteX21" fmla="*/ 224358 w 253314"/>
                <a:gd name="connsiteY21" fmla="*/ 76279 h 77558"/>
                <a:gd name="connsiteX22" fmla="*/ 209778 w 253314"/>
                <a:gd name="connsiteY22" fmla="*/ 76279 h 77558"/>
                <a:gd name="connsiteX23" fmla="*/ 194941 w 253314"/>
                <a:gd name="connsiteY23" fmla="*/ 17241 h 77558"/>
                <a:gd name="connsiteX24" fmla="*/ 194941 w 253314"/>
                <a:gd name="connsiteY24" fmla="*/ 76279 h 77558"/>
                <a:gd name="connsiteX25" fmla="*/ 180872 w 253314"/>
                <a:gd name="connsiteY25" fmla="*/ 76279 h 77558"/>
                <a:gd name="connsiteX26" fmla="*/ 138080 w 253314"/>
                <a:gd name="connsiteY26" fmla="*/ 0 h 77558"/>
                <a:gd name="connsiteX27" fmla="*/ 164606 w 253314"/>
                <a:gd name="connsiteY27" fmla="*/ 10283 h 77558"/>
                <a:gd name="connsiteX28" fmla="*/ 174556 w 253314"/>
                <a:gd name="connsiteY28" fmla="*/ 38882 h 77558"/>
                <a:gd name="connsiteX29" fmla="*/ 164683 w 253314"/>
                <a:gd name="connsiteY29" fmla="*/ 67301 h 77558"/>
                <a:gd name="connsiteX30" fmla="*/ 138284 w 253314"/>
                <a:gd name="connsiteY30" fmla="*/ 77558 h 77558"/>
                <a:gd name="connsiteX31" fmla="*/ 111681 w 253314"/>
                <a:gd name="connsiteY31" fmla="*/ 67352 h 77558"/>
                <a:gd name="connsiteX32" fmla="*/ 101807 w 253314"/>
                <a:gd name="connsiteY32" fmla="*/ 39240 h 77558"/>
                <a:gd name="connsiteX33" fmla="*/ 105235 w 253314"/>
                <a:gd name="connsiteY33" fmla="*/ 20004 h 77558"/>
                <a:gd name="connsiteX34" fmla="*/ 112218 w 253314"/>
                <a:gd name="connsiteY34" fmla="*/ 9721 h 77558"/>
                <a:gd name="connsiteX35" fmla="*/ 121913 w 253314"/>
                <a:gd name="connsiteY35" fmla="*/ 2967 h 77558"/>
                <a:gd name="connsiteX36" fmla="*/ 138080 w 253314"/>
                <a:gd name="connsiteY36" fmla="*/ 0 h 77558"/>
                <a:gd name="connsiteX37" fmla="*/ 61112 w 253314"/>
                <a:gd name="connsiteY37" fmla="*/ 0 h 77558"/>
                <a:gd name="connsiteX38" fmla="*/ 83469 w 253314"/>
                <a:gd name="connsiteY38" fmla="*/ 8135 h 77558"/>
                <a:gd name="connsiteX39" fmla="*/ 91143 w 253314"/>
                <a:gd name="connsiteY39" fmla="*/ 21948 h 77558"/>
                <a:gd name="connsiteX40" fmla="*/ 76153 w 253314"/>
                <a:gd name="connsiteY40" fmla="*/ 25529 h 77558"/>
                <a:gd name="connsiteX41" fmla="*/ 70602 w 253314"/>
                <a:gd name="connsiteY41" fmla="*/ 16320 h 77558"/>
                <a:gd name="connsiteX42" fmla="*/ 60345 w 253314"/>
                <a:gd name="connsiteY42" fmla="*/ 12944 h 77558"/>
                <a:gd name="connsiteX43" fmla="*/ 46813 w 253314"/>
                <a:gd name="connsiteY43" fmla="*/ 18929 h 77558"/>
                <a:gd name="connsiteX44" fmla="*/ 41620 w 253314"/>
                <a:gd name="connsiteY44" fmla="*/ 38319 h 77558"/>
                <a:gd name="connsiteX45" fmla="*/ 46736 w 253314"/>
                <a:gd name="connsiteY45" fmla="*/ 58578 h 77558"/>
                <a:gd name="connsiteX46" fmla="*/ 60038 w 253314"/>
                <a:gd name="connsiteY46" fmla="*/ 64615 h 77558"/>
                <a:gd name="connsiteX47" fmla="*/ 70423 w 253314"/>
                <a:gd name="connsiteY47" fmla="*/ 60778 h 77558"/>
                <a:gd name="connsiteX48" fmla="*/ 76665 w 253314"/>
                <a:gd name="connsiteY48" fmla="*/ 48704 h 77558"/>
                <a:gd name="connsiteX49" fmla="*/ 91348 w 253314"/>
                <a:gd name="connsiteY49" fmla="*/ 53360 h 77558"/>
                <a:gd name="connsiteX50" fmla="*/ 80118 w 253314"/>
                <a:gd name="connsiteY50" fmla="*/ 71598 h 77558"/>
                <a:gd name="connsiteX51" fmla="*/ 60191 w 253314"/>
                <a:gd name="connsiteY51" fmla="*/ 77558 h 77558"/>
                <a:gd name="connsiteX52" fmla="*/ 35635 w 253314"/>
                <a:gd name="connsiteY52" fmla="*/ 67352 h 77558"/>
                <a:gd name="connsiteX53" fmla="*/ 26017 w 253314"/>
                <a:gd name="connsiteY53" fmla="*/ 39444 h 77558"/>
                <a:gd name="connsiteX54" fmla="*/ 35686 w 253314"/>
                <a:gd name="connsiteY54" fmla="*/ 10360 h 77558"/>
                <a:gd name="connsiteX55" fmla="*/ 61112 w 253314"/>
                <a:gd name="connsiteY55" fmla="*/ 0 h 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3314" h="77558">
                  <a:moveTo>
                    <a:pt x="0" y="61903"/>
                  </a:moveTo>
                  <a:lnTo>
                    <a:pt x="14375" y="61903"/>
                  </a:lnTo>
                  <a:lnTo>
                    <a:pt x="14375" y="76279"/>
                  </a:lnTo>
                  <a:lnTo>
                    <a:pt x="0" y="76279"/>
                  </a:lnTo>
                  <a:close/>
                  <a:moveTo>
                    <a:pt x="138233" y="12944"/>
                  </a:moveTo>
                  <a:cubicBezTo>
                    <a:pt x="131992" y="12944"/>
                    <a:pt x="126961" y="15084"/>
                    <a:pt x="123141" y="19364"/>
                  </a:cubicBezTo>
                  <a:cubicBezTo>
                    <a:pt x="119321" y="23644"/>
                    <a:pt x="117411" y="30099"/>
                    <a:pt x="117411" y="38728"/>
                  </a:cubicBezTo>
                  <a:cubicBezTo>
                    <a:pt x="117411" y="47221"/>
                    <a:pt x="119372" y="53658"/>
                    <a:pt x="123294" y="58041"/>
                  </a:cubicBezTo>
                  <a:cubicBezTo>
                    <a:pt x="127217" y="62423"/>
                    <a:pt x="132196" y="64615"/>
                    <a:pt x="138233" y="64615"/>
                  </a:cubicBezTo>
                  <a:cubicBezTo>
                    <a:pt x="144270" y="64615"/>
                    <a:pt x="149224" y="62441"/>
                    <a:pt x="153095" y="58092"/>
                  </a:cubicBezTo>
                  <a:cubicBezTo>
                    <a:pt x="156966" y="53743"/>
                    <a:pt x="158902" y="47221"/>
                    <a:pt x="158902" y="38523"/>
                  </a:cubicBezTo>
                  <a:cubicBezTo>
                    <a:pt x="158902" y="29929"/>
                    <a:pt x="157017" y="23517"/>
                    <a:pt x="153248" y="19287"/>
                  </a:cubicBezTo>
                  <a:cubicBezTo>
                    <a:pt x="149480" y="15058"/>
                    <a:pt x="144475" y="12944"/>
                    <a:pt x="138233" y="12944"/>
                  </a:cubicBezTo>
                  <a:close/>
                  <a:moveTo>
                    <a:pt x="180872" y="1279"/>
                  </a:moveTo>
                  <a:lnTo>
                    <a:pt x="203536" y="1279"/>
                  </a:lnTo>
                  <a:lnTo>
                    <a:pt x="217144" y="52439"/>
                  </a:lnTo>
                  <a:lnTo>
                    <a:pt x="230599" y="1279"/>
                  </a:lnTo>
                  <a:lnTo>
                    <a:pt x="253314" y="1279"/>
                  </a:lnTo>
                  <a:lnTo>
                    <a:pt x="253314" y="76279"/>
                  </a:lnTo>
                  <a:lnTo>
                    <a:pt x="239245" y="76279"/>
                  </a:lnTo>
                  <a:lnTo>
                    <a:pt x="239245" y="17241"/>
                  </a:lnTo>
                  <a:lnTo>
                    <a:pt x="224358" y="76279"/>
                  </a:lnTo>
                  <a:lnTo>
                    <a:pt x="209778" y="76279"/>
                  </a:lnTo>
                  <a:lnTo>
                    <a:pt x="194941" y="17241"/>
                  </a:lnTo>
                  <a:lnTo>
                    <a:pt x="194941" y="76279"/>
                  </a:lnTo>
                  <a:lnTo>
                    <a:pt x="180872" y="76279"/>
                  </a:lnTo>
                  <a:close/>
                  <a:moveTo>
                    <a:pt x="138080" y="0"/>
                  </a:moveTo>
                  <a:cubicBezTo>
                    <a:pt x="149130" y="0"/>
                    <a:pt x="157972" y="3428"/>
                    <a:pt x="164606" y="10283"/>
                  </a:cubicBezTo>
                  <a:cubicBezTo>
                    <a:pt x="171240" y="17139"/>
                    <a:pt x="174556" y="26671"/>
                    <a:pt x="174556" y="38882"/>
                  </a:cubicBezTo>
                  <a:cubicBezTo>
                    <a:pt x="174556" y="50989"/>
                    <a:pt x="171265" y="60462"/>
                    <a:pt x="164683" y="67301"/>
                  </a:cubicBezTo>
                  <a:cubicBezTo>
                    <a:pt x="158100" y="74139"/>
                    <a:pt x="149301" y="77558"/>
                    <a:pt x="138284" y="77558"/>
                  </a:cubicBezTo>
                  <a:cubicBezTo>
                    <a:pt x="127131" y="77558"/>
                    <a:pt x="118264" y="74156"/>
                    <a:pt x="111681" y="67352"/>
                  </a:cubicBezTo>
                  <a:cubicBezTo>
                    <a:pt x="105099" y="60548"/>
                    <a:pt x="101807" y="51177"/>
                    <a:pt x="101807" y="39240"/>
                  </a:cubicBezTo>
                  <a:cubicBezTo>
                    <a:pt x="101807" y="31600"/>
                    <a:pt x="102950" y="25188"/>
                    <a:pt x="105235" y="20004"/>
                  </a:cubicBezTo>
                  <a:cubicBezTo>
                    <a:pt x="106940" y="16184"/>
                    <a:pt x="109268" y="12756"/>
                    <a:pt x="112218" y="9721"/>
                  </a:cubicBezTo>
                  <a:cubicBezTo>
                    <a:pt x="115169" y="6685"/>
                    <a:pt x="118400" y="4434"/>
                    <a:pt x="121913" y="2967"/>
                  </a:cubicBezTo>
                  <a:cubicBezTo>
                    <a:pt x="126586" y="989"/>
                    <a:pt x="131975" y="0"/>
                    <a:pt x="138080" y="0"/>
                  </a:cubicBezTo>
                  <a:close/>
                  <a:moveTo>
                    <a:pt x="61112" y="0"/>
                  </a:moveTo>
                  <a:cubicBezTo>
                    <a:pt x="70287" y="0"/>
                    <a:pt x="77739" y="2712"/>
                    <a:pt x="83469" y="8135"/>
                  </a:cubicBezTo>
                  <a:cubicBezTo>
                    <a:pt x="86880" y="11341"/>
                    <a:pt x="89438" y="15945"/>
                    <a:pt x="91143" y="21948"/>
                  </a:cubicBezTo>
                  <a:lnTo>
                    <a:pt x="76153" y="25529"/>
                  </a:lnTo>
                  <a:cubicBezTo>
                    <a:pt x="75266" y="21641"/>
                    <a:pt x="73416" y="18571"/>
                    <a:pt x="70602" y="16320"/>
                  </a:cubicBezTo>
                  <a:cubicBezTo>
                    <a:pt x="67788" y="14069"/>
                    <a:pt x="64369" y="12944"/>
                    <a:pt x="60345" y="12944"/>
                  </a:cubicBezTo>
                  <a:cubicBezTo>
                    <a:pt x="54785" y="12944"/>
                    <a:pt x="50275" y="14939"/>
                    <a:pt x="46813" y="18929"/>
                  </a:cubicBezTo>
                  <a:cubicBezTo>
                    <a:pt x="43351" y="22920"/>
                    <a:pt x="41620" y="29383"/>
                    <a:pt x="41620" y="38319"/>
                  </a:cubicBezTo>
                  <a:cubicBezTo>
                    <a:pt x="41620" y="47800"/>
                    <a:pt x="43326" y="54553"/>
                    <a:pt x="46736" y="58578"/>
                  </a:cubicBezTo>
                  <a:cubicBezTo>
                    <a:pt x="50147" y="62603"/>
                    <a:pt x="54581" y="64615"/>
                    <a:pt x="60038" y="64615"/>
                  </a:cubicBezTo>
                  <a:cubicBezTo>
                    <a:pt x="64062" y="64615"/>
                    <a:pt x="67524" y="63336"/>
                    <a:pt x="70423" y="60778"/>
                  </a:cubicBezTo>
                  <a:cubicBezTo>
                    <a:pt x="73322" y="58220"/>
                    <a:pt x="75403" y="54195"/>
                    <a:pt x="76665" y="48704"/>
                  </a:cubicBezTo>
                  <a:lnTo>
                    <a:pt x="91348" y="53360"/>
                  </a:lnTo>
                  <a:cubicBezTo>
                    <a:pt x="89097" y="61545"/>
                    <a:pt x="85353" y="67625"/>
                    <a:pt x="80118" y="71598"/>
                  </a:cubicBezTo>
                  <a:cubicBezTo>
                    <a:pt x="74883" y="75572"/>
                    <a:pt x="68240" y="77558"/>
                    <a:pt x="60191" y="77558"/>
                  </a:cubicBezTo>
                  <a:cubicBezTo>
                    <a:pt x="50232" y="77558"/>
                    <a:pt x="42047" y="74156"/>
                    <a:pt x="35635" y="67352"/>
                  </a:cubicBezTo>
                  <a:cubicBezTo>
                    <a:pt x="29223" y="60548"/>
                    <a:pt x="26017" y="51245"/>
                    <a:pt x="26017" y="39444"/>
                  </a:cubicBezTo>
                  <a:cubicBezTo>
                    <a:pt x="26017" y="26961"/>
                    <a:pt x="29240" y="17267"/>
                    <a:pt x="35686" y="10360"/>
                  </a:cubicBezTo>
                  <a:cubicBezTo>
                    <a:pt x="42132" y="3453"/>
                    <a:pt x="50607" y="0"/>
                    <a:pt x="611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799996-CAD2-46AB-B734-E7DFF1CA0E30}"/>
              </a:ext>
            </a:extLst>
          </p:cNvPr>
          <p:cNvGrpSpPr/>
          <p:nvPr/>
        </p:nvGrpSpPr>
        <p:grpSpPr>
          <a:xfrm>
            <a:off x="-532685" y="856233"/>
            <a:ext cx="13257370" cy="3622608"/>
            <a:chOff x="-532685" y="2604825"/>
            <a:chExt cx="13257370" cy="36226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6BAF42C-B54D-4E53-8806-923E17DD1510}"/>
                </a:ext>
              </a:extLst>
            </p:cNvPr>
            <p:cNvGrpSpPr/>
            <p:nvPr/>
          </p:nvGrpSpPr>
          <p:grpSpPr>
            <a:xfrm>
              <a:off x="3104250" y="3314299"/>
              <a:ext cx="1480187" cy="2384318"/>
              <a:chOff x="7271291" y="1882249"/>
              <a:chExt cx="1537011" cy="2475850"/>
            </a:xfrm>
            <a:solidFill>
              <a:schemeClr val="bg1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687CA68-718B-45E8-8294-B889DD84F4B4}"/>
                  </a:ext>
                </a:extLst>
              </p:cNvPr>
              <p:cNvSpPr/>
              <p:nvPr/>
            </p:nvSpPr>
            <p:spPr>
              <a:xfrm>
                <a:off x="7271291" y="1882249"/>
                <a:ext cx="1537011" cy="2475850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8AE01B7-52DA-4DDA-AFF1-9D4EC362992F}"/>
                  </a:ext>
                </a:extLst>
              </p:cNvPr>
              <p:cNvSpPr/>
              <p:nvPr/>
            </p:nvSpPr>
            <p:spPr>
              <a:xfrm rot="628173">
                <a:off x="7558838" y="2427102"/>
                <a:ext cx="937061" cy="1282256"/>
              </a:xfrm>
              <a:custGeom>
                <a:avLst/>
                <a:gdLst>
                  <a:gd name="connsiteX0" fmla="*/ 72231 w 937061"/>
                  <a:gd name="connsiteY0" fmla="*/ 508194 h 1282256"/>
                  <a:gd name="connsiteX1" fmla="*/ 139689 w 937061"/>
                  <a:gd name="connsiteY1" fmla="*/ 559080 h 1282256"/>
                  <a:gd name="connsiteX2" fmla="*/ 137581 w 937061"/>
                  <a:gd name="connsiteY2" fmla="*/ 579636 h 1282256"/>
                  <a:gd name="connsiteX3" fmla="*/ 173595 w 937061"/>
                  <a:gd name="connsiteY3" fmla="*/ 561778 h 1282256"/>
                  <a:gd name="connsiteX4" fmla="*/ 235622 w 937061"/>
                  <a:gd name="connsiteY4" fmla="*/ 562333 h 1282256"/>
                  <a:gd name="connsiteX5" fmla="*/ 265212 w 937061"/>
                  <a:gd name="connsiteY5" fmla="*/ 596791 h 1282256"/>
                  <a:gd name="connsiteX6" fmla="*/ 264188 w 937061"/>
                  <a:gd name="connsiteY6" fmla="*/ 602277 h 1282256"/>
                  <a:gd name="connsiteX7" fmla="*/ 251467 w 937061"/>
                  <a:gd name="connsiteY7" fmla="*/ 657997 h 1282256"/>
                  <a:gd name="connsiteX8" fmla="*/ 248802 w 937061"/>
                  <a:gd name="connsiteY8" fmla="*/ 665620 h 1282256"/>
                  <a:gd name="connsiteX9" fmla="*/ 226702 w 937061"/>
                  <a:gd name="connsiteY9" fmla="*/ 731221 h 1282256"/>
                  <a:gd name="connsiteX10" fmla="*/ 292287 w 937061"/>
                  <a:gd name="connsiteY10" fmla="*/ 797322 h 1282256"/>
                  <a:gd name="connsiteX11" fmla="*/ 318540 w 937061"/>
                  <a:gd name="connsiteY11" fmla="*/ 799397 h 1282256"/>
                  <a:gd name="connsiteX12" fmla="*/ 386587 w 937061"/>
                  <a:gd name="connsiteY12" fmla="*/ 855674 h 1282256"/>
                  <a:gd name="connsiteX13" fmla="*/ 391213 w 937061"/>
                  <a:gd name="connsiteY13" fmla="*/ 832209 h 1282256"/>
                  <a:gd name="connsiteX14" fmla="*/ 339010 w 937061"/>
                  <a:gd name="connsiteY14" fmla="*/ 777893 h 1282256"/>
                  <a:gd name="connsiteX15" fmla="*/ 374294 w 937061"/>
                  <a:gd name="connsiteY15" fmla="*/ 724114 h 1282256"/>
                  <a:gd name="connsiteX16" fmla="*/ 365526 w 937061"/>
                  <a:gd name="connsiteY16" fmla="*/ 703124 h 1282256"/>
                  <a:gd name="connsiteX17" fmla="*/ 314275 w 937061"/>
                  <a:gd name="connsiteY17" fmla="*/ 774111 h 1282256"/>
                  <a:gd name="connsiteX18" fmla="*/ 255752 w 937061"/>
                  <a:gd name="connsiteY18" fmla="*/ 746224 h 1282256"/>
                  <a:gd name="connsiteX19" fmla="*/ 257804 w 937061"/>
                  <a:gd name="connsiteY19" fmla="*/ 700011 h 1282256"/>
                  <a:gd name="connsiteX20" fmla="*/ 281358 w 937061"/>
                  <a:gd name="connsiteY20" fmla="*/ 666529 h 1282256"/>
                  <a:gd name="connsiteX21" fmla="*/ 276069 w 937061"/>
                  <a:gd name="connsiteY21" fmla="*/ 646729 h 1282256"/>
                  <a:gd name="connsiteX22" fmla="*/ 315725 w 937061"/>
                  <a:gd name="connsiteY22" fmla="*/ 605586 h 1282256"/>
                  <a:gd name="connsiteX23" fmla="*/ 348811 w 937061"/>
                  <a:gd name="connsiteY23" fmla="*/ 615972 h 1282256"/>
                  <a:gd name="connsiteX24" fmla="*/ 355707 w 937061"/>
                  <a:gd name="connsiteY24" fmla="*/ 609198 h 1282256"/>
                  <a:gd name="connsiteX25" fmla="*/ 423989 w 937061"/>
                  <a:gd name="connsiteY25" fmla="*/ 603914 h 1282256"/>
                  <a:gd name="connsiteX26" fmla="*/ 462978 w 937061"/>
                  <a:gd name="connsiteY26" fmla="*/ 667189 h 1282256"/>
                  <a:gd name="connsiteX27" fmla="*/ 447498 w 937061"/>
                  <a:gd name="connsiteY27" fmla="*/ 742160 h 1282256"/>
                  <a:gd name="connsiteX28" fmla="*/ 444272 w 937061"/>
                  <a:gd name="connsiteY28" fmla="*/ 747849 h 1282256"/>
                  <a:gd name="connsiteX29" fmla="*/ 468977 w 937061"/>
                  <a:gd name="connsiteY29" fmla="*/ 772413 h 1282256"/>
                  <a:gd name="connsiteX30" fmla="*/ 495847 w 937061"/>
                  <a:gd name="connsiteY30" fmla="*/ 863799 h 1282256"/>
                  <a:gd name="connsiteX31" fmla="*/ 444271 w 937061"/>
                  <a:gd name="connsiteY31" fmla="*/ 922014 h 1282256"/>
                  <a:gd name="connsiteX32" fmla="*/ 431747 w 937061"/>
                  <a:gd name="connsiteY32" fmla="*/ 921551 h 1282256"/>
                  <a:gd name="connsiteX33" fmla="*/ 442410 w 937061"/>
                  <a:gd name="connsiteY33" fmla="*/ 937592 h 1282256"/>
                  <a:gd name="connsiteX34" fmla="*/ 543619 w 937061"/>
                  <a:gd name="connsiteY34" fmla="*/ 1186492 h 1282256"/>
                  <a:gd name="connsiteX35" fmla="*/ 566594 w 937061"/>
                  <a:gd name="connsiteY35" fmla="*/ 1273228 h 1282256"/>
                  <a:gd name="connsiteX36" fmla="*/ 531195 w 937061"/>
                  <a:gd name="connsiteY36" fmla="*/ 1282256 h 1282256"/>
                  <a:gd name="connsiteX37" fmla="*/ 510987 w 937061"/>
                  <a:gd name="connsiteY37" fmla="*/ 1183176 h 1282256"/>
                  <a:gd name="connsiteX38" fmla="*/ 419465 w 937061"/>
                  <a:gd name="connsiteY38" fmla="*/ 965735 h 1282256"/>
                  <a:gd name="connsiteX39" fmla="*/ 380666 w 937061"/>
                  <a:gd name="connsiteY39" fmla="*/ 911088 h 1282256"/>
                  <a:gd name="connsiteX40" fmla="*/ 370913 w 937061"/>
                  <a:gd name="connsiteY40" fmla="*/ 906441 h 1282256"/>
                  <a:gd name="connsiteX41" fmla="*/ 360466 w 937061"/>
                  <a:gd name="connsiteY41" fmla="*/ 906130 h 1282256"/>
                  <a:gd name="connsiteX42" fmla="*/ 314518 w 937061"/>
                  <a:gd name="connsiteY42" fmla="*/ 920936 h 1282256"/>
                  <a:gd name="connsiteX43" fmla="*/ 256927 w 937061"/>
                  <a:gd name="connsiteY43" fmla="*/ 880449 h 1282256"/>
                  <a:gd name="connsiteX44" fmla="*/ 248732 w 937061"/>
                  <a:gd name="connsiteY44" fmla="*/ 847130 h 1282256"/>
                  <a:gd name="connsiteX45" fmla="*/ 247889 w 937061"/>
                  <a:gd name="connsiteY45" fmla="*/ 840361 h 1282256"/>
                  <a:gd name="connsiteX46" fmla="*/ 220304 w 937061"/>
                  <a:gd name="connsiteY46" fmla="*/ 848717 h 1282256"/>
                  <a:gd name="connsiteX47" fmla="*/ 136302 w 937061"/>
                  <a:gd name="connsiteY47" fmla="*/ 795389 h 1282256"/>
                  <a:gd name="connsiteX48" fmla="*/ 132240 w 937061"/>
                  <a:gd name="connsiteY48" fmla="*/ 772306 h 1282256"/>
                  <a:gd name="connsiteX49" fmla="*/ 132030 w 937061"/>
                  <a:gd name="connsiteY49" fmla="*/ 749123 h 1282256"/>
                  <a:gd name="connsiteX50" fmla="*/ 118944 w 937061"/>
                  <a:gd name="connsiteY50" fmla="*/ 746653 h 1282256"/>
                  <a:gd name="connsiteX51" fmla="*/ 28110 w 937061"/>
                  <a:gd name="connsiteY51" fmla="*/ 666272 h 1282256"/>
                  <a:gd name="connsiteX52" fmla="*/ 18430 w 937061"/>
                  <a:gd name="connsiteY52" fmla="*/ 570895 h 1282256"/>
                  <a:gd name="connsiteX53" fmla="*/ 72231 w 937061"/>
                  <a:gd name="connsiteY53" fmla="*/ 508194 h 1282256"/>
                  <a:gd name="connsiteX54" fmla="*/ 828778 w 937061"/>
                  <a:gd name="connsiteY54" fmla="*/ 368188 h 1282256"/>
                  <a:gd name="connsiteX55" fmla="*/ 903402 w 937061"/>
                  <a:gd name="connsiteY55" fmla="*/ 393916 h 1282256"/>
                  <a:gd name="connsiteX56" fmla="*/ 921670 w 937061"/>
                  <a:gd name="connsiteY56" fmla="*/ 560021 h 1282256"/>
                  <a:gd name="connsiteX57" fmla="*/ 873673 w 937061"/>
                  <a:gd name="connsiteY57" fmla="*/ 610037 h 1282256"/>
                  <a:gd name="connsiteX58" fmla="*/ 870382 w 937061"/>
                  <a:gd name="connsiteY58" fmla="*/ 612071 h 1282256"/>
                  <a:gd name="connsiteX59" fmla="*/ 881183 w 937061"/>
                  <a:gd name="connsiteY59" fmla="*/ 655093 h 1282256"/>
                  <a:gd name="connsiteX60" fmla="*/ 811085 w 937061"/>
                  <a:gd name="connsiteY60" fmla="*/ 738732 h 1282256"/>
                  <a:gd name="connsiteX61" fmla="*/ 793636 w 937061"/>
                  <a:gd name="connsiteY61" fmla="*/ 739105 h 1282256"/>
                  <a:gd name="connsiteX62" fmla="*/ 799023 w 937061"/>
                  <a:gd name="connsiteY62" fmla="*/ 768256 h 1282256"/>
                  <a:gd name="connsiteX63" fmla="*/ 794668 w 937061"/>
                  <a:gd name="connsiteY63" fmla="*/ 805320 h 1282256"/>
                  <a:gd name="connsiteX64" fmla="*/ 736637 w 937061"/>
                  <a:gd name="connsiteY64" fmla="*/ 842933 h 1282256"/>
                  <a:gd name="connsiteX65" fmla="*/ 711441 w 937061"/>
                  <a:gd name="connsiteY65" fmla="*/ 841070 h 1282256"/>
                  <a:gd name="connsiteX66" fmla="*/ 702708 w 937061"/>
                  <a:gd name="connsiteY66" fmla="*/ 844516 h 1282256"/>
                  <a:gd name="connsiteX67" fmla="*/ 683025 w 937061"/>
                  <a:gd name="connsiteY67" fmla="*/ 866563 h 1282256"/>
                  <a:gd name="connsiteX68" fmla="*/ 657843 w 937061"/>
                  <a:gd name="connsiteY68" fmla="*/ 881435 h 1282256"/>
                  <a:gd name="connsiteX69" fmla="*/ 694319 w 937061"/>
                  <a:gd name="connsiteY69" fmla="*/ 1016214 h 1282256"/>
                  <a:gd name="connsiteX70" fmla="*/ 713201 w 937061"/>
                  <a:gd name="connsiteY70" fmla="*/ 1156998 h 1282256"/>
                  <a:gd name="connsiteX71" fmla="*/ 720960 w 937061"/>
                  <a:gd name="connsiteY71" fmla="*/ 1258622 h 1282256"/>
                  <a:gd name="connsiteX72" fmla="*/ 679557 w 937061"/>
                  <a:gd name="connsiteY72" fmla="*/ 1261399 h 1282256"/>
                  <a:gd name="connsiteX73" fmla="*/ 677437 w 937061"/>
                  <a:gd name="connsiteY73" fmla="*/ 1146560 h 1282256"/>
                  <a:gd name="connsiteX74" fmla="*/ 658812 w 937061"/>
                  <a:gd name="connsiteY74" fmla="*/ 1013559 h 1282256"/>
                  <a:gd name="connsiteX75" fmla="*/ 620096 w 937061"/>
                  <a:gd name="connsiteY75" fmla="*/ 884815 h 1282256"/>
                  <a:gd name="connsiteX76" fmla="*/ 617487 w 937061"/>
                  <a:gd name="connsiteY76" fmla="*/ 885041 h 1282256"/>
                  <a:gd name="connsiteX77" fmla="*/ 582656 w 937061"/>
                  <a:gd name="connsiteY77" fmla="*/ 865072 h 1282256"/>
                  <a:gd name="connsiteX78" fmla="*/ 558217 w 937061"/>
                  <a:gd name="connsiteY78" fmla="*/ 771403 h 1282256"/>
                  <a:gd name="connsiteX79" fmla="*/ 575867 w 937061"/>
                  <a:gd name="connsiteY79" fmla="*/ 722513 h 1282256"/>
                  <a:gd name="connsiteX80" fmla="*/ 560670 w 937061"/>
                  <a:gd name="connsiteY80" fmla="*/ 708618 h 1282256"/>
                  <a:gd name="connsiteX81" fmla="*/ 534291 w 937061"/>
                  <a:gd name="connsiteY81" fmla="*/ 600031 h 1282256"/>
                  <a:gd name="connsiteX82" fmla="*/ 572231 w 937061"/>
                  <a:gd name="connsiteY82" fmla="*/ 560631 h 1282256"/>
                  <a:gd name="connsiteX83" fmla="*/ 603475 w 937061"/>
                  <a:gd name="connsiteY83" fmla="*/ 559950 h 1282256"/>
                  <a:gd name="connsiteX84" fmla="*/ 618559 w 937061"/>
                  <a:gd name="connsiteY84" fmla="*/ 565514 h 1282256"/>
                  <a:gd name="connsiteX85" fmla="*/ 649454 w 937061"/>
                  <a:gd name="connsiteY85" fmla="*/ 543101 h 1282256"/>
                  <a:gd name="connsiteX86" fmla="*/ 697970 w 937061"/>
                  <a:gd name="connsiteY86" fmla="*/ 567543 h 1282256"/>
                  <a:gd name="connsiteX87" fmla="*/ 700456 w 937061"/>
                  <a:gd name="connsiteY87" fmla="*/ 590917 h 1282256"/>
                  <a:gd name="connsiteX88" fmla="*/ 720550 w 937061"/>
                  <a:gd name="connsiteY88" fmla="*/ 600445 h 1282256"/>
                  <a:gd name="connsiteX89" fmla="*/ 751604 w 937061"/>
                  <a:gd name="connsiteY89" fmla="*/ 639520 h 1282256"/>
                  <a:gd name="connsiteX90" fmla="*/ 738347 w 937061"/>
                  <a:gd name="connsiteY90" fmla="*/ 683525 h 1282256"/>
                  <a:gd name="connsiteX91" fmla="*/ 707956 w 937061"/>
                  <a:gd name="connsiteY91" fmla="*/ 700956 h 1282256"/>
                  <a:gd name="connsiteX92" fmla="*/ 634896 w 937061"/>
                  <a:gd name="connsiteY92" fmla="*/ 651717 h 1282256"/>
                  <a:gd name="connsiteX93" fmla="*/ 633997 w 937061"/>
                  <a:gd name="connsiteY93" fmla="*/ 675512 h 1282256"/>
                  <a:gd name="connsiteX94" fmla="*/ 687058 w 937061"/>
                  <a:gd name="connsiteY94" fmla="*/ 716835 h 1282256"/>
                  <a:gd name="connsiteX95" fmla="*/ 656986 w 937061"/>
                  <a:gd name="connsiteY95" fmla="*/ 782282 h 1282256"/>
                  <a:gd name="connsiteX96" fmla="*/ 669532 w 937061"/>
                  <a:gd name="connsiteY96" fmla="*/ 802778 h 1282256"/>
                  <a:gd name="connsiteX97" fmla="*/ 712109 w 937061"/>
                  <a:gd name="connsiteY97" fmla="*/ 736651 h 1282256"/>
                  <a:gd name="connsiteX98" fmla="*/ 723692 w 937061"/>
                  <a:gd name="connsiteY98" fmla="*/ 721066 h 1282256"/>
                  <a:gd name="connsiteX99" fmla="*/ 776459 w 937061"/>
                  <a:gd name="connsiteY99" fmla="*/ 653872 h 1282256"/>
                  <a:gd name="connsiteX100" fmla="*/ 733368 w 937061"/>
                  <a:gd name="connsiteY100" fmla="*/ 578317 h 1282256"/>
                  <a:gd name="connsiteX101" fmla="*/ 723890 w 937061"/>
                  <a:gd name="connsiteY101" fmla="*/ 565605 h 1282256"/>
                  <a:gd name="connsiteX102" fmla="*/ 694098 w 937061"/>
                  <a:gd name="connsiteY102" fmla="*/ 523444 h 1282256"/>
                  <a:gd name="connsiteX103" fmla="*/ 690243 w 937061"/>
                  <a:gd name="connsiteY103" fmla="*/ 515805 h 1282256"/>
                  <a:gd name="connsiteX104" fmla="*/ 698774 w 937061"/>
                  <a:gd name="connsiteY104" fmla="*/ 485914 h 1282256"/>
                  <a:gd name="connsiteX105" fmla="*/ 755797 w 937061"/>
                  <a:gd name="connsiteY105" fmla="*/ 452765 h 1282256"/>
                  <a:gd name="connsiteX106" fmla="*/ 802978 w 937061"/>
                  <a:gd name="connsiteY106" fmla="*/ 455658 h 1282256"/>
                  <a:gd name="connsiteX107" fmla="*/ 792796 w 937061"/>
                  <a:gd name="connsiteY107" fmla="*/ 434725 h 1282256"/>
                  <a:gd name="connsiteX108" fmla="*/ 828778 w 937061"/>
                  <a:gd name="connsiteY108" fmla="*/ 368188 h 1282256"/>
                  <a:gd name="connsiteX109" fmla="*/ 80732 w 937061"/>
                  <a:gd name="connsiteY109" fmla="*/ 236718 h 1282256"/>
                  <a:gd name="connsiteX110" fmla="*/ 85733 w 937061"/>
                  <a:gd name="connsiteY110" fmla="*/ 243941 h 1282256"/>
                  <a:gd name="connsiteX111" fmla="*/ 165483 w 937061"/>
                  <a:gd name="connsiteY111" fmla="*/ 295204 h 1282256"/>
                  <a:gd name="connsiteX112" fmla="*/ 199590 w 937061"/>
                  <a:gd name="connsiteY112" fmla="*/ 324345 h 1282256"/>
                  <a:gd name="connsiteX113" fmla="*/ 183395 w 937061"/>
                  <a:gd name="connsiteY113" fmla="*/ 381115 h 1282256"/>
                  <a:gd name="connsiteX114" fmla="*/ 167577 w 937061"/>
                  <a:gd name="connsiteY114" fmla="*/ 388113 h 1282256"/>
                  <a:gd name="connsiteX115" fmla="*/ 179565 w 937061"/>
                  <a:gd name="connsiteY115" fmla="*/ 401175 h 1282256"/>
                  <a:gd name="connsiteX116" fmla="*/ 179992 w 937061"/>
                  <a:gd name="connsiteY116" fmla="*/ 449781 h 1282256"/>
                  <a:gd name="connsiteX117" fmla="*/ 108044 w 937061"/>
                  <a:gd name="connsiteY117" fmla="*/ 482632 h 1282256"/>
                  <a:gd name="connsiteX118" fmla="*/ 27201 w 937061"/>
                  <a:gd name="connsiteY118" fmla="*/ 505923 h 1282256"/>
                  <a:gd name="connsiteX119" fmla="*/ 570 w 937061"/>
                  <a:gd name="connsiteY119" fmla="*/ 441177 h 1282256"/>
                  <a:gd name="connsiteX120" fmla="*/ 70413 w 937061"/>
                  <a:gd name="connsiteY120" fmla="*/ 361661 h 1282256"/>
                  <a:gd name="connsiteX121" fmla="*/ 65724 w 937061"/>
                  <a:gd name="connsiteY121" fmla="*/ 357231 h 1282256"/>
                  <a:gd name="connsiteX122" fmla="*/ 36050 w 937061"/>
                  <a:gd name="connsiteY122" fmla="*/ 293659 h 1282256"/>
                  <a:gd name="connsiteX123" fmla="*/ 80732 w 937061"/>
                  <a:gd name="connsiteY123" fmla="*/ 236718 h 1282256"/>
                  <a:gd name="connsiteX124" fmla="*/ 734063 w 937061"/>
                  <a:gd name="connsiteY124" fmla="*/ 115786 h 1282256"/>
                  <a:gd name="connsiteX125" fmla="*/ 800039 w 937061"/>
                  <a:gd name="connsiteY125" fmla="*/ 168575 h 1282256"/>
                  <a:gd name="connsiteX126" fmla="*/ 790133 w 937061"/>
                  <a:gd name="connsiteY126" fmla="*/ 225202 h 1282256"/>
                  <a:gd name="connsiteX127" fmla="*/ 788636 w 937061"/>
                  <a:gd name="connsiteY127" fmla="*/ 228126 h 1282256"/>
                  <a:gd name="connsiteX128" fmla="*/ 788782 w 937061"/>
                  <a:gd name="connsiteY128" fmla="*/ 228914 h 1282256"/>
                  <a:gd name="connsiteX129" fmla="*/ 879477 w 937061"/>
                  <a:gd name="connsiteY129" fmla="*/ 273265 h 1282256"/>
                  <a:gd name="connsiteX130" fmla="*/ 880462 w 937061"/>
                  <a:gd name="connsiteY130" fmla="*/ 348046 h 1282256"/>
                  <a:gd name="connsiteX131" fmla="*/ 875371 w 937061"/>
                  <a:gd name="connsiteY131" fmla="*/ 346949 h 1282256"/>
                  <a:gd name="connsiteX132" fmla="*/ 802289 w 937061"/>
                  <a:gd name="connsiteY132" fmla="*/ 352714 h 1282256"/>
                  <a:gd name="connsiteX133" fmla="*/ 731227 w 937061"/>
                  <a:gd name="connsiteY133" fmla="*/ 357290 h 1282256"/>
                  <a:gd name="connsiteX134" fmla="*/ 699035 w 937061"/>
                  <a:gd name="connsiteY134" fmla="*/ 320868 h 1282256"/>
                  <a:gd name="connsiteX135" fmla="*/ 705546 w 937061"/>
                  <a:gd name="connsiteY135" fmla="*/ 292165 h 1282256"/>
                  <a:gd name="connsiteX136" fmla="*/ 707611 w 937061"/>
                  <a:gd name="connsiteY136" fmla="*/ 287913 h 1282256"/>
                  <a:gd name="connsiteX137" fmla="*/ 691898 w 937061"/>
                  <a:gd name="connsiteY137" fmla="*/ 287761 h 1282256"/>
                  <a:gd name="connsiteX138" fmla="*/ 656836 w 937061"/>
                  <a:gd name="connsiteY138" fmla="*/ 256759 h 1282256"/>
                  <a:gd name="connsiteX139" fmla="*/ 657076 w 937061"/>
                  <a:gd name="connsiteY139" fmla="*/ 221678 h 1282256"/>
                  <a:gd name="connsiteX140" fmla="*/ 672162 w 937061"/>
                  <a:gd name="connsiteY140" fmla="*/ 203002 h 1282256"/>
                  <a:gd name="connsiteX141" fmla="*/ 732996 w 937061"/>
                  <a:gd name="connsiteY141" fmla="*/ 118834 h 1282256"/>
                  <a:gd name="connsiteX142" fmla="*/ 734063 w 937061"/>
                  <a:gd name="connsiteY142" fmla="*/ 115786 h 1282256"/>
                  <a:gd name="connsiteX143" fmla="*/ 234805 w 937061"/>
                  <a:gd name="connsiteY143" fmla="*/ 54681 h 1282256"/>
                  <a:gd name="connsiteX144" fmla="*/ 265378 w 937061"/>
                  <a:gd name="connsiteY144" fmla="*/ 49820 h 1282256"/>
                  <a:gd name="connsiteX145" fmla="*/ 314937 w 937061"/>
                  <a:gd name="connsiteY145" fmla="*/ 75496 h 1282256"/>
                  <a:gd name="connsiteX146" fmla="*/ 345601 w 937061"/>
                  <a:gd name="connsiteY146" fmla="*/ 197347 h 1282256"/>
                  <a:gd name="connsiteX147" fmla="*/ 334083 w 937061"/>
                  <a:gd name="connsiteY147" fmla="*/ 235327 h 1282256"/>
                  <a:gd name="connsiteX148" fmla="*/ 353353 w 937061"/>
                  <a:gd name="connsiteY148" fmla="*/ 413468 h 1282256"/>
                  <a:gd name="connsiteX149" fmla="*/ 418223 w 937061"/>
                  <a:gd name="connsiteY149" fmla="*/ 498850 h 1282256"/>
                  <a:gd name="connsiteX150" fmla="*/ 414075 w 937061"/>
                  <a:gd name="connsiteY150" fmla="*/ 570097 h 1282256"/>
                  <a:gd name="connsiteX151" fmla="*/ 374791 w 937061"/>
                  <a:gd name="connsiteY151" fmla="*/ 572468 h 1282256"/>
                  <a:gd name="connsiteX152" fmla="*/ 347212 w 937061"/>
                  <a:gd name="connsiteY152" fmla="*/ 583064 h 1282256"/>
                  <a:gd name="connsiteX153" fmla="*/ 340945 w 937061"/>
                  <a:gd name="connsiteY153" fmla="*/ 584425 h 1282256"/>
                  <a:gd name="connsiteX154" fmla="*/ 286621 w 937061"/>
                  <a:gd name="connsiteY154" fmla="*/ 583668 h 1282256"/>
                  <a:gd name="connsiteX155" fmla="*/ 233948 w 937061"/>
                  <a:gd name="connsiteY155" fmla="*/ 534531 h 1282256"/>
                  <a:gd name="connsiteX156" fmla="*/ 162779 w 937061"/>
                  <a:gd name="connsiteY156" fmla="*/ 538517 h 1282256"/>
                  <a:gd name="connsiteX157" fmla="*/ 146371 w 937061"/>
                  <a:gd name="connsiteY157" fmla="*/ 502641 h 1282256"/>
                  <a:gd name="connsiteX158" fmla="*/ 196829 w 937061"/>
                  <a:gd name="connsiteY158" fmla="*/ 467040 h 1282256"/>
                  <a:gd name="connsiteX159" fmla="*/ 291634 w 937061"/>
                  <a:gd name="connsiteY159" fmla="*/ 464187 h 1282256"/>
                  <a:gd name="connsiteX160" fmla="*/ 339848 w 937061"/>
                  <a:gd name="connsiteY160" fmla="*/ 495814 h 1282256"/>
                  <a:gd name="connsiteX161" fmla="*/ 344709 w 937061"/>
                  <a:gd name="connsiteY161" fmla="*/ 472509 h 1282256"/>
                  <a:gd name="connsiteX162" fmla="*/ 302160 w 937061"/>
                  <a:gd name="connsiteY162" fmla="*/ 429650 h 1282256"/>
                  <a:gd name="connsiteX163" fmla="*/ 317151 w 937061"/>
                  <a:gd name="connsiteY163" fmla="*/ 371880 h 1282256"/>
                  <a:gd name="connsiteX164" fmla="*/ 300153 w 937061"/>
                  <a:gd name="connsiteY164" fmla="*/ 354855 h 1282256"/>
                  <a:gd name="connsiteX165" fmla="*/ 275979 w 937061"/>
                  <a:gd name="connsiteY165" fmla="*/ 409229 h 1282256"/>
                  <a:gd name="connsiteX166" fmla="*/ 278835 w 937061"/>
                  <a:gd name="connsiteY166" fmla="*/ 436812 h 1282256"/>
                  <a:gd name="connsiteX167" fmla="*/ 277330 w 937061"/>
                  <a:gd name="connsiteY167" fmla="*/ 442997 h 1282256"/>
                  <a:gd name="connsiteX168" fmla="*/ 211427 w 937061"/>
                  <a:gd name="connsiteY168" fmla="*/ 446824 h 1282256"/>
                  <a:gd name="connsiteX169" fmla="*/ 209401 w 937061"/>
                  <a:gd name="connsiteY169" fmla="*/ 440273 h 1282256"/>
                  <a:gd name="connsiteX170" fmla="*/ 206434 w 937061"/>
                  <a:gd name="connsiteY170" fmla="*/ 398858 h 1282256"/>
                  <a:gd name="connsiteX171" fmla="*/ 207223 w 937061"/>
                  <a:gd name="connsiteY171" fmla="*/ 393213 h 1282256"/>
                  <a:gd name="connsiteX172" fmla="*/ 213263 w 937061"/>
                  <a:gd name="connsiteY172" fmla="*/ 300227 h 1282256"/>
                  <a:gd name="connsiteX173" fmla="*/ 210849 w 937061"/>
                  <a:gd name="connsiteY173" fmla="*/ 295987 h 1282256"/>
                  <a:gd name="connsiteX174" fmla="*/ 230359 w 937061"/>
                  <a:gd name="connsiteY174" fmla="*/ 289124 h 1282256"/>
                  <a:gd name="connsiteX175" fmla="*/ 278448 w 937061"/>
                  <a:gd name="connsiteY175" fmla="*/ 208737 h 1282256"/>
                  <a:gd name="connsiteX176" fmla="*/ 283559 w 937061"/>
                  <a:gd name="connsiteY176" fmla="*/ 197812 h 1282256"/>
                  <a:gd name="connsiteX177" fmla="*/ 314933 w 937061"/>
                  <a:gd name="connsiteY177" fmla="*/ 142718 h 1282256"/>
                  <a:gd name="connsiteX178" fmla="*/ 291729 w 937061"/>
                  <a:gd name="connsiteY178" fmla="*/ 141710 h 1282256"/>
                  <a:gd name="connsiteX179" fmla="*/ 204653 w 937061"/>
                  <a:gd name="connsiteY179" fmla="*/ 172059 h 1282256"/>
                  <a:gd name="connsiteX180" fmla="*/ 190282 w 937061"/>
                  <a:gd name="connsiteY180" fmla="*/ 190196 h 1282256"/>
                  <a:gd name="connsiteX181" fmla="*/ 254302 w 937061"/>
                  <a:gd name="connsiteY181" fmla="*/ 210348 h 1282256"/>
                  <a:gd name="connsiteX182" fmla="*/ 206445 w 937061"/>
                  <a:gd name="connsiteY182" fmla="*/ 272154 h 1282256"/>
                  <a:gd name="connsiteX183" fmla="*/ 114462 w 937061"/>
                  <a:gd name="connsiteY183" fmla="*/ 240670 h 1282256"/>
                  <a:gd name="connsiteX184" fmla="*/ 120246 w 937061"/>
                  <a:gd name="connsiteY184" fmla="*/ 146306 h 1282256"/>
                  <a:gd name="connsiteX185" fmla="*/ 159117 w 937061"/>
                  <a:gd name="connsiteY185" fmla="*/ 137290 h 1282256"/>
                  <a:gd name="connsiteX186" fmla="*/ 166880 w 937061"/>
                  <a:gd name="connsiteY186" fmla="*/ 133004 h 1282256"/>
                  <a:gd name="connsiteX187" fmla="*/ 208914 w 937061"/>
                  <a:gd name="connsiteY187" fmla="*/ 71662 h 1282256"/>
                  <a:gd name="connsiteX188" fmla="*/ 234805 w 937061"/>
                  <a:gd name="connsiteY188" fmla="*/ 54681 h 1282256"/>
                  <a:gd name="connsiteX189" fmla="*/ 518054 w 937061"/>
                  <a:gd name="connsiteY189" fmla="*/ 685 h 1282256"/>
                  <a:gd name="connsiteX190" fmla="*/ 567481 w 937061"/>
                  <a:gd name="connsiteY190" fmla="*/ 11310 h 1282256"/>
                  <a:gd name="connsiteX191" fmla="*/ 617166 w 937061"/>
                  <a:gd name="connsiteY191" fmla="*/ 49796 h 1282256"/>
                  <a:gd name="connsiteX192" fmla="*/ 624803 w 937061"/>
                  <a:gd name="connsiteY192" fmla="*/ 51439 h 1282256"/>
                  <a:gd name="connsiteX193" fmla="*/ 685335 w 937061"/>
                  <a:gd name="connsiteY193" fmla="*/ 54921 h 1282256"/>
                  <a:gd name="connsiteX194" fmla="*/ 709531 w 937061"/>
                  <a:gd name="connsiteY194" fmla="*/ 114208 h 1282256"/>
                  <a:gd name="connsiteX195" fmla="*/ 661812 w 937061"/>
                  <a:gd name="connsiteY195" fmla="*/ 180063 h 1282256"/>
                  <a:gd name="connsiteX196" fmla="*/ 610202 w 937061"/>
                  <a:gd name="connsiteY196" fmla="*/ 195099 h 1282256"/>
                  <a:gd name="connsiteX197" fmla="*/ 562692 w 937061"/>
                  <a:gd name="connsiteY197" fmla="*/ 152954 h 1282256"/>
                  <a:gd name="connsiteX198" fmla="*/ 615624 w 937061"/>
                  <a:gd name="connsiteY198" fmla="*/ 112005 h 1282256"/>
                  <a:gd name="connsiteX199" fmla="*/ 594985 w 937061"/>
                  <a:gd name="connsiteY199" fmla="*/ 99523 h 1282256"/>
                  <a:gd name="connsiteX200" fmla="*/ 549403 w 937061"/>
                  <a:gd name="connsiteY200" fmla="*/ 129539 h 1282256"/>
                  <a:gd name="connsiteX201" fmla="*/ 503638 w 937061"/>
                  <a:gd name="connsiteY201" fmla="*/ 102348 h 1282256"/>
                  <a:gd name="connsiteX202" fmla="*/ 481968 w 937061"/>
                  <a:gd name="connsiteY202" fmla="*/ 111852 h 1282256"/>
                  <a:gd name="connsiteX203" fmla="*/ 529275 w 937061"/>
                  <a:gd name="connsiteY203" fmla="*/ 151795 h 1282256"/>
                  <a:gd name="connsiteX204" fmla="*/ 540380 w 937061"/>
                  <a:gd name="connsiteY204" fmla="*/ 163391 h 1282256"/>
                  <a:gd name="connsiteX205" fmla="*/ 586552 w 937061"/>
                  <a:gd name="connsiteY205" fmla="*/ 213729 h 1282256"/>
                  <a:gd name="connsiteX206" fmla="*/ 633128 w 937061"/>
                  <a:gd name="connsiteY206" fmla="*/ 217751 h 1282256"/>
                  <a:gd name="connsiteX207" fmla="*/ 631375 w 937061"/>
                  <a:gd name="connsiteY207" fmla="*/ 243538 h 1282256"/>
                  <a:gd name="connsiteX208" fmla="*/ 670400 w 937061"/>
                  <a:gd name="connsiteY208" fmla="*/ 307011 h 1282256"/>
                  <a:gd name="connsiteX209" fmla="*/ 674359 w 937061"/>
                  <a:gd name="connsiteY209" fmla="*/ 313002 h 1282256"/>
                  <a:gd name="connsiteX210" fmla="*/ 686366 w 937061"/>
                  <a:gd name="connsiteY210" fmla="*/ 351523 h 1282256"/>
                  <a:gd name="connsiteX211" fmla="*/ 686786 w 937061"/>
                  <a:gd name="connsiteY211" fmla="*/ 360408 h 1282256"/>
                  <a:gd name="connsiteX212" fmla="*/ 624276 w 937061"/>
                  <a:gd name="connsiteY212" fmla="*/ 379293 h 1282256"/>
                  <a:gd name="connsiteX213" fmla="*/ 620186 w 937061"/>
                  <a:gd name="connsiteY213" fmla="*/ 371494 h 1282256"/>
                  <a:gd name="connsiteX214" fmla="*/ 577039 w 937061"/>
                  <a:gd name="connsiteY214" fmla="*/ 307763 h 1282256"/>
                  <a:gd name="connsiteX215" fmla="*/ 571263 w 937061"/>
                  <a:gd name="connsiteY215" fmla="*/ 305164 h 1282256"/>
                  <a:gd name="connsiteX216" fmla="*/ 561472 w 937061"/>
                  <a:gd name="connsiteY216" fmla="*/ 327139 h 1282256"/>
                  <a:gd name="connsiteX217" fmla="*/ 596193 w 937061"/>
                  <a:gd name="connsiteY217" fmla="*/ 376131 h 1282256"/>
                  <a:gd name="connsiteX218" fmla="*/ 571697 w 937061"/>
                  <a:gd name="connsiteY218" fmla="*/ 430972 h 1282256"/>
                  <a:gd name="connsiteX219" fmla="*/ 584565 w 937061"/>
                  <a:gd name="connsiteY219" fmla="*/ 451001 h 1282256"/>
                  <a:gd name="connsiteX220" fmla="*/ 618292 w 937061"/>
                  <a:gd name="connsiteY220" fmla="*/ 404232 h 1282256"/>
                  <a:gd name="connsiteX221" fmla="*/ 707017 w 937061"/>
                  <a:gd name="connsiteY221" fmla="*/ 373985 h 1282256"/>
                  <a:gd name="connsiteX222" fmla="*/ 737381 w 937061"/>
                  <a:gd name="connsiteY222" fmla="*/ 385077 h 1282256"/>
                  <a:gd name="connsiteX223" fmla="*/ 767814 w 937061"/>
                  <a:gd name="connsiteY223" fmla="*/ 388823 h 1282256"/>
                  <a:gd name="connsiteX224" fmla="*/ 765487 w 937061"/>
                  <a:gd name="connsiteY224" fmla="*/ 426939 h 1282256"/>
                  <a:gd name="connsiteX225" fmla="*/ 665711 w 937061"/>
                  <a:gd name="connsiteY225" fmla="*/ 514227 h 1282256"/>
                  <a:gd name="connsiteX226" fmla="*/ 615799 w 937061"/>
                  <a:gd name="connsiteY226" fmla="*/ 534043 h 1282256"/>
                  <a:gd name="connsiteX227" fmla="*/ 611378 w 937061"/>
                  <a:gd name="connsiteY227" fmla="*/ 535471 h 1282256"/>
                  <a:gd name="connsiteX228" fmla="*/ 545354 w 937061"/>
                  <a:gd name="connsiteY228" fmla="*/ 547467 h 1282256"/>
                  <a:gd name="connsiteX229" fmla="*/ 543618 w 937061"/>
                  <a:gd name="connsiteY229" fmla="*/ 547992 h 1282256"/>
                  <a:gd name="connsiteX230" fmla="*/ 543114 w 937061"/>
                  <a:gd name="connsiteY230" fmla="*/ 378809 h 1282256"/>
                  <a:gd name="connsiteX231" fmla="*/ 481297 w 937061"/>
                  <a:gd name="connsiteY231" fmla="*/ 302233 h 1282256"/>
                  <a:gd name="connsiteX232" fmla="*/ 497521 w 937061"/>
                  <a:gd name="connsiteY232" fmla="*/ 205940 h 1282256"/>
                  <a:gd name="connsiteX233" fmla="*/ 471375 w 937061"/>
                  <a:gd name="connsiteY233" fmla="*/ 172476 h 1282256"/>
                  <a:gd name="connsiteX234" fmla="*/ 460261 w 937061"/>
                  <a:gd name="connsiteY234" fmla="*/ 46197 h 1282256"/>
                  <a:gd name="connsiteX235" fmla="*/ 518054 w 937061"/>
                  <a:gd name="connsiteY235" fmla="*/ 685 h 128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937061" h="1282256">
                    <a:moveTo>
                      <a:pt x="72231" y="508194"/>
                    </a:moveTo>
                    <a:cubicBezTo>
                      <a:pt x="110176" y="495275"/>
                      <a:pt x="141455" y="519031"/>
                      <a:pt x="139689" y="559080"/>
                    </a:cubicBezTo>
                    <a:cubicBezTo>
                      <a:pt x="139351" y="566068"/>
                      <a:pt x="138225" y="573202"/>
                      <a:pt x="137581" y="579636"/>
                    </a:cubicBezTo>
                    <a:cubicBezTo>
                      <a:pt x="149335" y="573797"/>
                      <a:pt x="161104" y="566938"/>
                      <a:pt x="173595" y="561778"/>
                    </a:cubicBezTo>
                    <a:cubicBezTo>
                      <a:pt x="194067" y="553512"/>
                      <a:pt x="215165" y="550836"/>
                      <a:pt x="235622" y="562333"/>
                    </a:cubicBezTo>
                    <a:cubicBezTo>
                      <a:pt x="249692" y="570123"/>
                      <a:pt x="258507" y="582549"/>
                      <a:pt x="265212" y="596791"/>
                    </a:cubicBezTo>
                    <a:cubicBezTo>
                      <a:pt x="265897" y="598294"/>
                      <a:pt x="265188" y="601073"/>
                      <a:pt x="264188" y="602277"/>
                    </a:cubicBezTo>
                    <a:cubicBezTo>
                      <a:pt x="251373" y="618904"/>
                      <a:pt x="247251" y="637387"/>
                      <a:pt x="251467" y="657997"/>
                    </a:cubicBezTo>
                    <a:cubicBezTo>
                      <a:pt x="251904" y="660360"/>
                      <a:pt x="250479" y="663679"/>
                      <a:pt x="248802" y="665620"/>
                    </a:cubicBezTo>
                    <a:cubicBezTo>
                      <a:pt x="232301" y="684354"/>
                      <a:pt x="223028" y="705826"/>
                      <a:pt x="226702" y="731221"/>
                    </a:cubicBezTo>
                    <a:cubicBezTo>
                      <a:pt x="231605" y="766574"/>
                      <a:pt x="256814" y="791656"/>
                      <a:pt x="292287" y="797322"/>
                    </a:cubicBezTo>
                    <a:cubicBezTo>
                      <a:pt x="300478" y="798661"/>
                      <a:pt x="309043" y="798708"/>
                      <a:pt x="318540" y="799397"/>
                    </a:cubicBezTo>
                    <a:cubicBezTo>
                      <a:pt x="330434" y="829589"/>
                      <a:pt x="353581" y="847922"/>
                      <a:pt x="386587" y="855674"/>
                    </a:cubicBezTo>
                    <a:cubicBezTo>
                      <a:pt x="388158" y="847643"/>
                      <a:pt x="389605" y="840043"/>
                      <a:pt x="391213" y="832209"/>
                    </a:cubicBezTo>
                    <a:cubicBezTo>
                      <a:pt x="363044" y="824173"/>
                      <a:pt x="342646" y="808591"/>
                      <a:pt x="339010" y="777893"/>
                    </a:cubicBezTo>
                    <a:cubicBezTo>
                      <a:pt x="336531" y="756758"/>
                      <a:pt x="346844" y="742020"/>
                      <a:pt x="374294" y="724114"/>
                    </a:cubicBezTo>
                    <a:cubicBezTo>
                      <a:pt x="371371" y="717117"/>
                      <a:pt x="368449" y="710120"/>
                      <a:pt x="365526" y="703124"/>
                    </a:cubicBezTo>
                    <a:cubicBezTo>
                      <a:pt x="339298" y="710007"/>
                      <a:pt x="321614" y="734460"/>
                      <a:pt x="314275" y="774111"/>
                    </a:cubicBezTo>
                    <a:cubicBezTo>
                      <a:pt x="290368" y="778122"/>
                      <a:pt x="265358" y="766244"/>
                      <a:pt x="255752" y="746224"/>
                    </a:cubicBezTo>
                    <a:cubicBezTo>
                      <a:pt x="248361" y="730477"/>
                      <a:pt x="249498" y="714583"/>
                      <a:pt x="257804" y="700011"/>
                    </a:cubicBezTo>
                    <a:cubicBezTo>
                      <a:pt x="263879" y="687685"/>
                      <a:pt x="272863" y="677876"/>
                      <a:pt x="281358" y="666529"/>
                    </a:cubicBezTo>
                    <a:cubicBezTo>
                      <a:pt x="279908" y="660889"/>
                      <a:pt x="277416" y="654017"/>
                      <a:pt x="276069" y="646729"/>
                    </a:cubicBezTo>
                    <a:cubicBezTo>
                      <a:pt x="271404" y="619276"/>
                      <a:pt x="288248" y="601294"/>
                      <a:pt x="315725" y="605586"/>
                    </a:cubicBezTo>
                    <a:cubicBezTo>
                      <a:pt x="326623" y="607240"/>
                      <a:pt x="337119" y="612225"/>
                      <a:pt x="348811" y="615972"/>
                    </a:cubicBezTo>
                    <a:cubicBezTo>
                      <a:pt x="350168" y="614499"/>
                      <a:pt x="352920" y="611750"/>
                      <a:pt x="355707" y="609198"/>
                    </a:cubicBezTo>
                    <a:cubicBezTo>
                      <a:pt x="375418" y="591297"/>
                      <a:pt x="401497" y="589125"/>
                      <a:pt x="423989" y="603914"/>
                    </a:cubicBezTo>
                    <a:cubicBezTo>
                      <a:pt x="446911" y="618826"/>
                      <a:pt x="458728" y="640883"/>
                      <a:pt x="462978" y="667189"/>
                    </a:cubicBezTo>
                    <a:cubicBezTo>
                      <a:pt x="467140" y="694123"/>
                      <a:pt x="460690" y="718741"/>
                      <a:pt x="447498" y="742160"/>
                    </a:cubicBezTo>
                    <a:cubicBezTo>
                      <a:pt x="446251" y="744224"/>
                      <a:pt x="445200" y="746252"/>
                      <a:pt x="444272" y="747849"/>
                    </a:cubicBezTo>
                    <a:cubicBezTo>
                      <a:pt x="452753" y="756263"/>
                      <a:pt x="461679" y="763780"/>
                      <a:pt x="468977" y="772413"/>
                    </a:cubicBezTo>
                    <a:cubicBezTo>
                      <a:pt x="491574" y="798793"/>
                      <a:pt x="503038" y="828859"/>
                      <a:pt x="495847" y="863799"/>
                    </a:cubicBezTo>
                    <a:cubicBezTo>
                      <a:pt x="489963" y="892589"/>
                      <a:pt x="473198" y="913206"/>
                      <a:pt x="444271" y="922014"/>
                    </a:cubicBezTo>
                    <a:lnTo>
                      <a:pt x="431747" y="921551"/>
                    </a:lnTo>
                    <a:lnTo>
                      <a:pt x="442410" y="937592"/>
                    </a:lnTo>
                    <a:cubicBezTo>
                      <a:pt x="487480" y="1016676"/>
                      <a:pt x="529845" y="1122313"/>
                      <a:pt x="543619" y="1186492"/>
                    </a:cubicBezTo>
                    <a:cubicBezTo>
                      <a:pt x="550598" y="1215224"/>
                      <a:pt x="555819" y="1248481"/>
                      <a:pt x="566594" y="1273228"/>
                    </a:cubicBezTo>
                    <a:lnTo>
                      <a:pt x="531195" y="1282256"/>
                    </a:lnTo>
                    <a:cubicBezTo>
                      <a:pt x="524459" y="1249229"/>
                      <a:pt x="517723" y="1216203"/>
                      <a:pt x="510987" y="1183176"/>
                    </a:cubicBezTo>
                    <a:cubicBezTo>
                      <a:pt x="491057" y="1106410"/>
                      <a:pt x="461690" y="1033323"/>
                      <a:pt x="419465" y="965735"/>
                    </a:cubicBezTo>
                    <a:lnTo>
                      <a:pt x="380666" y="911088"/>
                    </a:lnTo>
                    <a:lnTo>
                      <a:pt x="370913" y="906441"/>
                    </a:lnTo>
                    <a:cubicBezTo>
                      <a:pt x="367054" y="904302"/>
                      <a:pt x="364509" y="903754"/>
                      <a:pt x="360466" y="906130"/>
                    </a:cubicBezTo>
                    <a:cubicBezTo>
                      <a:pt x="346392" y="914842"/>
                      <a:pt x="331143" y="920512"/>
                      <a:pt x="314518" y="920936"/>
                    </a:cubicBezTo>
                    <a:cubicBezTo>
                      <a:pt x="287950" y="921567"/>
                      <a:pt x="267107" y="906882"/>
                      <a:pt x="256927" y="880449"/>
                    </a:cubicBezTo>
                    <a:cubicBezTo>
                      <a:pt x="252918" y="869783"/>
                      <a:pt x="251397" y="858249"/>
                      <a:pt x="248732" y="847130"/>
                    </a:cubicBezTo>
                    <a:cubicBezTo>
                      <a:pt x="248098" y="844804"/>
                      <a:pt x="248092" y="842563"/>
                      <a:pt x="247889" y="840361"/>
                    </a:cubicBezTo>
                    <a:cubicBezTo>
                      <a:pt x="238455" y="843325"/>
                      <a:pt x="229525" y="846809"/>
                      <a:pt x="220304" y="848717"/>
                    </a:cubicBezTo>
                    <a:cubicBezTo>
                      <a:pt x="180981" y="856390"/>
                      <a:pt x="146339" y="834274"/>
                      <a:pt x="136302" y="795389"/>
                    </a:cubicBezTo>
                    <a:cubicBezTo>
                      <a:pt x="134291" y="787816"/>
                      <a:pt x="132872" y="780134"/>
                      <a:pt x="132240" y="772306"/>
                    </a:cubicBezTo>
                    <a:cubicBezTo>
                      <a:pt x="131484" y="764909"/>
                      <a:pt x="131910" y="757293"/>
                      <a:pt x="132030" y="749123"/>
                    </a:cubicBezTo>
                    <a:cubicBezTo>
                      <a:pt x="127799" y="748275"/>
                      <a:pt x="123408" y="747660"/>
                      <a:pt x="118944" y="746653"/>
                    </a:cubicBezTo>
                    <a:cubicBezTo>
                      <a:pt x="74070" y="736407"/>
                      <a:pt x="44624" y="708238"/>
                      <a:pt x="28110" y="666272"/>
                    </a:cubicBezTo>
                    <a:cubicBezTo>
                      <a:pt x="15910" y="635527"/>
                      <a:pt x="10210" y="603580"/>
                      <a:pt x="18430" y="570895"/>
                    </a:cubicBezTo>
                    <a:cubicBezTo>
                      <a:pt x="25779" y="541222"/>
                      <a:pt x="42144" y="518440"/>
                      <a:pt x="72231" y="508194"/>
                    </a:cubicBezTo>
                    <a:close/>
                    <a:moveTo>
                      <a:pt x="828778" y="368188"/>
                    </a:moveTo>
                    <a:cubicBezTo>
                      <a:pt x="858645" y="362262"/>
                      <a:pt x="883627" y="370681"/>
                      <a:pt x="903402" y="393916"/>
                    </a:cubicBezTo>
                    <a:cubicBezTo>
                      <a:pt x="939823" y="436686"/>
                      <a:pt x="947900" y="510155"/>
                      <a:pt x="921670" y="560021"/>
                    </a:cubicBezTo>
                    <a:cubicBezTo>
                      <a:pt x="910516" y="581230"/>
                      <a:pt x="894205" y="597688"/>
                      <a:pt x="873673" y="610037"/>
                    </a:cubicBezTo>
                    <a:cubicBezTo>
                      <a:pt x="872564" y="610650"/>
                      <a:pt x="871455" y="611263"/>
                      <a:pt x="870382" y="612071"/>
                    </a:cubicBezTo>
                    <a:cubicBezTo>
                      <a:pt x="874134" y="626859"/>
                      <a:pt x="879155" y="640802"/>
                      <a:pt x="881183" y="655093"/>
                    </a:cubicBezTo>
                    <a:cubicBezTo>
                      <a:pt x="888104" y="700259"/>
                      <a:pt x="856642" y="737240"/>
                      <a:pt x="811085" y="738732"/>
                    </a:cubicBezTo>
                    <a:cubicBezTo>
                      <a:pt x="805423" y="738963"/>
                      <a:pt x="799923" y="738961"/>
                      <a:pt x="793636" y="739105"/>
                    </a:cubicBezTo>
                    <a:cubicBezTo>
                      <a:pt x="795456" y="748953"/>
                      <a:pt x="797633" y="758532"/>
                      <a:pt x="799023" y="768256"/>
                    </a:cubicBezTo>
                    <a:cubicBezTo>
                      <a:pt x="800761" y="780973"/>
                      <a:pt x="799166" y="793286"/>
                      <a:pt x="794668" y="805320"/>
                    </a:cubicBezTo>
                    <a:cubicBezTo>
                      <a:pt x="785846" y="828135"/>
                      <a:pt x="763672" y="842622"/>
                      <a:pt x="736637" y="842933"/>
                    </a:cubicBezTo>
                    <a:cubicBezTo>
                      <a:pt x="728307" y="843046"/>
                      <a:pt x="719830" y="842371"/>
                      <a:pt x="711441" y="841070"/>
                    </a:cubicBezTo>
                    <a:cubicBezTo>
                      <a:pt x="707480" y="840580"/>
                      <a:pt x="705153" y="841213"/>
                      <a:pt x="702708" y="844516"/>
                    </a:cubicBezTo>
                    <a:cubicBezTo>
                      <a:pt x="696891" y="852721"/>
                      <a:pt x="690436" y="860229"/>
                      <a:pt x="683025" y="866563"/>
                    </a:cubicBezTo>
                    <a:lnTo>
                      <a:pt x="657843" y="881435"/>
                    </a:lnTo>
                    <a:lnTo>
                      <a:pt x="694319" y="1016214"/>
                    </a:lnTo>
                    <a:cubicBezTo>
                      <a:pt x="705217" y="1069419"/>
                      <a:pt x="712131" y="1119734"/>
                      <a:pt x="713201" y="1156998"/>
                    </a:cubicBezTo>
                    <a:cubicBezTo>
                      <a:pt x="715065" y="1190532"/>
                      <a:pt x="714032" y="1228757"/>
                      <a:pt x="720960" y="1258622"/>
                    </a:cubicBezTo>
                    <a:lnTo>
                      <a:pt x="679557" y="1261399"/>
                    </a:lnTo>
                    <a:cubicBezTo>
                      <a:pt x="678850" y="1223119"/>
                      <a:pt x="678143" y="1184840"/>
                      <a:pt x="677437" y="1146560"/>
                    </a:cubicBezTo>
                    <a:cubicBezTo>
                      <a:pt x="674228" y="1101631"/>
                      <a:pt x="668194" y="1057242"/>
                      <a:pt x="658812" y="1013559"/>
                    </a:cubicBezTo>
                    <a:lnTo>
                      <a:pt x="620096" y="884815"/>
                    </a:lnTo>
                    <a:lnTo>
                      <a:pt x="617487" y="885041"/>
                    </a:lnTo>
                    <a:cubicBezTo>
                      <a:pt x="604917" y="882194"/>
                      <a:pt x="593230" y="875442"/>
                      <a:pt x="582656" y="865072"/>
                    </a:cubicBezTo>
                    <a:cubicBezTo>
                      <a:pt x="556244" y="838990"/>
                      <a:pt x="550041" y="806525"/>
                      <a:pt x="558217" y="771403"/>
                    </a:cubicBezTo>
                    <a:cubicBezTo>
                      <a:pt x="562112" y="754999"/>
                      <a:pt x="569609" y="739354"/>
                      <a:pt x="575867" y="722513"/>
                    </a:cubicBezTo>
                    <a:cubicBezTo>
                      <a:pt x="571718" y="718798"/>
                      <a:pt x="565774" y="714192"/>
                      <a:pt x="560670" y="708618"/>
                    </a:cubicBezTo>
                    <a:cubicBezTo>
                      <a:pt x="531466" y="677348"/>
                      <a:pt x="519772" y="641620"/>
                      <a:pt x="534291" y="600031"/>
                    </a:cubicBezTo>
                    <a:cubicBezTo>
                      <a:pt x="540848" y="581504"/>
                      <a:pt x="552919" y="567458"/>
                      <a:pt x="572231" y="560631"/>
                    </a:cubicBezTo>
                    <a:cubicBezTo>
                      <a:pt x="582540" y="556892"/>
                      <a:pt x="593183" y="557167"/>
                      <a:pt x="603475" y="559950"/>
                    </a:cubicBezTo>
                    <a:cubicBezTo>
                      <a:pt x="609267" y="561527"/>
                      <a:pt x="614846" y="564164"/>
                      <a:pt x="618559" y="565514"/>
                    </a:cubicBezTo>
                    <a:cubicBezTo>
                      <a:pt x="629322" y="557618"/>
                      <a:pt x="638415" y="548400"/>
                      <a:pt x="649454" y="543101"/>
                    </a:cubicBezTo>
                    <a:cubicBezTo>
                      <a:pt x="672605" y="531694"/>
                      <a:pt x="692487" y="542279"/>
                      <a:pt x="697970" y="567543"/>
                    </a:cubicBezTo>
                    <a:cubicBezTo>
                      <a:pt x="699586" y="575189"/>
                      <a:pt x="699788" y="582892"/>
                      <a:pt x="700456" y="590917"/>
                    </a:cubicBezTo>
                    <a:cubicBezTo>
                      <a:pt x="706933" y="593998"/>
                      <a:pt x="713927" y="596576"/>
                      <a:pt x="720550" y="600445"/>
                    </a:cubicBezTo>
                    <a:cubicBezTo>
                      <a:pt x="735858" y="609431"/>
                      <a:pt x="747467" y="621545"/>
                      <a:pt x="751604" y="639520"/>
                    </a:cubicBezTo>
                    <a:cubicBezTo>
                      <a:pt x="755595" y="656708"/>
                      <a:pt x="750549" y="671289"/>
                      <a:pt x="738347" y="683525"/>
                    </a:cubicBezTo>
                    <a:cubicBezTo>
                      <a:pt x="729932" y="692006"/>
                      <a:pt x="719754" y="697554"/>
                      <a:pt x="707956" y="700956"/>
                    </a:cubicBezTo>
                    <a:cubicBezTo>
                      <a:pt x="693641" y="669787"/>
                      <a:pt x="669443" y="653481"/>
                      <a:pt x="634896" y="651717"/>
                    </a:cubicBezTo>
                    <a:cubicBezTo>
                      <a:pt x="634543" y="659726"/>
                      <a:pt x="634350" y="667503"/>
                      <a:pt x="633997" y="675512"/>
                    </a:cubicBezTo>
                    <a:cubicBezTo>
                      <a:pt x="660271" y="678805"/>
                      <a:pt x="681371" y="689369"/>
                      <a:pt x="687058" y="716835"/>
                    </a:cubicBezTo>
                    <a:cubicBezTo>
                      <a:pt x="692854" y="744894"/>
                      <a:pt x="679387" y="765716"/>
                      <a:pt x="656986" y="782282"/>
                    </a:cubicBezTo>
                    <a:cubicBezTo>
                      <a:pt x="661091" y="789060"/>
                      <a:pt x="665158" y="795641"/>
                      <a:pt x="669532" y="802778"/>
                    </a:cubicBezTo>
                    <a:cubicBezTo>
                      <a:pt x="693852" y="786673"/>
                      <a:pt x="709290" y="765487"/>
                      <a:pt x="712109" y="736651"/>
                    </a:cubicBezTo>
                    <a:cubicBezTo>
                      <a:pt x="712907" y="727745"/>
                      <a:pt x="715710" y="724171"/>
                      <a:pt x="723692" y="721066"/>
                    </a:cubicBezTo>
                    <a:cubicBezTo>
                      <a:pt x="753809" y="708779"/>
                      <a:pt x="773689" y="687383"/>
                      <a:pt x="776459" y="653872"/>
                    </a:cubicBezTo>
                    <a:cubicBezTo>
                      <a:pt x="779084" y="619572"/>
                      <a:pt x="762709" y="594895"/>
                      <a:pt x="733368" y="578317"/>
                    </a:cubicBezTo>
                    <a:cubicBezTo>
                      <a:pt x="727912" y="575252"/>
                      <a:pt x="725127" y="572303"/>
                      <a:pt x="723890" y="565605"/>
                    </a:cubicBezTo>
                    <a:cubicBezTo>
                      <a:pt x="720505" y="547287"/>
                      <a:pt x="710304" y="532876"/>
                      <a:pt x="694098" y="523444"/>
                    </a:cubicBezTo>
                    <a:cubicBezTo>
                      <a:pt x="690671" y="521430"/>
                      <a:pt x="689446" y="519211"/>
                      <a:pt x="690243" y="515805"/>
                    </a:cubicBezTo>
                    <a:cubicBezTo>
                      <a:pt x="692866" y="505747"/>
                      <a:pt x="694394" y="495279"/>
                      <a:pt x="698774" y="485914"/>
                    </a:cubicBezTo>
                    <a:cubicBezTo>
                      <a:pt x="710120" y="462428"/>
                      <a:pt x="731075" y="453464"/>
                      <a:pt x="755797" y="452765"/>
                    </a:cubicBezTo>
                    <a:cubicBezTo>
                      <a:pt x="771597" y="452290"/>
                      <a:pt x="787712" y="454610"/>
                      <a:pt x="802978" y="455658"/>
                    </a:cubicBezTo>
                    <a:cubicBezTo>
                      <a:pt x="800042" y="449682"/>
                      <a:pt x="795827" y="442313"/>
                      <a:pt x="792796" y="434725"/>
                    </a:cubicBezTo>
                    <a:cubicBezTo>
                      <a:pt x="780108" y="402441"/>
                      <a:pt x="795007" y="375039"/>
                      <a:pt x="828778" y="368188"/>
                    </a:cubicBezTo>
                    <a:close/>
                    <a:moveTo>
                      <a:pt x="80732" y="236718"/>
                    </a:moveTo>
                    <a:cubicBezTo>
                      <a:pt x="82386" y="239060"/>
                      <a:pt x="84041" y="241402"/>
                      <a:pt x="85733" y="243941"/>
                    </a:cubicBezTo>
                    <a:cubicBezTo>
                      <a:pt x="105038" y="272355"/>
                      <a:pt x="132213" y="289334"/>
                      <a:pt x="165483" y="295204"/>
                    </a:cubicBezTo>
                    <a:cubicBezTo>
                      <a:pt x="183391" y="298413"/>
                      <a:pt x="193256" y="308813"/>
                      <a:pt x="199590" y="324345"/>
                    </a:cubicBezTo>
                    <a:cubicBezTo>
                      <a:pt x="208088" y="344979"/>
                      <a:pt x="200922" y="370136"/>
                      <a:pt x="183395" y="381115"/>
                    </a:cubicBezTo>
                    <a:cubicBezTo>
                      <a:pt x="178799" y="383798"/>
                      <a:pt x="173231" y="385642"/>
                      <a:pt x="167577" y="388113"/>
                    </a:cubicBezTo>
                    <a:cubicBezTo>
                      <a:pt x="171406" y="392294"/>
                      <a:pt x="175861" y="396564"/>
                      <a:pt x="179565" y="401175"/>
                    </a:cubicBezTo>
                    <a:cubicBezTo>
                      <a:pt x="191398" y="416711"/>
                      <a:pt x="191808" y="434357"/>
                      <a:pt x="179992" y="449781"/>
                    </a:cubicBezTo>
                    <a:cubicBezTo>
                      <a:pt x="161928" y="473286"/>
                      <a:pt x="138040" y="484014"/>
                      <a:pt x="108044" y="482632"/>
                    </a:cubicBezTo>
                    <a:cubicBezTo>
                      <a:pt x="70199" y="480662"/>
                      <a:pt x="58475" y="484458"/>
                      <a:pt x="27201" y="505923"/>
                    </a:cubicBezTo>
                    <a:cubicBezTo>
                      <a:pt x="7335" y="488816"/>
                      <a:pt x="-2562" y="467219"/>
                      <a:pt x="570" y="441177"/>
                    </a:cubicBezTo>
                    <a:cubicBezTo>
                      <a:pt x="5466" y="399329"/>
                      <a:pt x="29111" y="372959"/>
                      <a:pt x="70413" y="361661"/>
                    </a:cubicBezTo>
                    <a:cubicBezTo>
                      <a:pt x="68706" y="360143"/>
                      <a:pt x="67197" y="358588"/>
                      <a:pt x="65724" y="357231"/>
                    </a:cubicBezTo>
                    <a:cubicBezTo>
                      <a:pt x="47471" y="340029"/>
                      <a:pt x="37055" y="318936"/>
                      <a:pt x="36050" y="293659"/>
                    </a:cubicBezTo>
                    <a:cubicBezTo>
                      <a:pt x="35113" y="266537"/>
                      <a:pt x="51607" y="245563"/>
                      <a:pt x="80732" y="236718"/>
                    </a:cubicBezTo>
                    <a:close/>
                    <a:moveTo>
                      <a:pt x="734063" y="115786"/>
                    </a:moveTo>
                    <a:cubicBezTo>
                      <a:pt x="769312" y="112531"/>
                      <a:pt x="794903" y="133062"/>
                      <a:pt x="800039" y="168575"/>
                    </a:cubicBezTo>
                    <a:cubicBezTo>
                      <a:pt x="802927" y="188615"/>
                      <a:pt x="799667" y="207347"/>
                      <a:pt x="790133" y="225202"/>
                    </a:cubicBezTo>
                    <a:cubicBezTo>
                      <a:pt x="789688" y="226098"/>
                      <a:pt x="789279" y="227193"/>
                      <a:pt x="788636" y="228126"/>
                    </a:cubicBezTo>
                    <a:cubicBezTo>
                      <a:pt x="788673" y="228323"/>
                      <a:pt x="788709" y="228520"/>
                      <a:pt x="788782" y="228914"/>
                    </a:cubicBezTo>
                    <a:cubicBezTo>
                      <a:pt x="828453" y="224231"/>
                      <a:pt x="859115" y="239140"/>
                      <a:pt x="879477" y="273265"/>
                    </a:cubicBezTo>
                    <a:cubicBezTo>
                      <a:pt x="893897" y="297285"/>
                      <a:pt x="893683" y="322583"/>
                      <a:pt x="880462" y="348046"/>
                    </a:cubicBezTo>
                    <a:cubicBezTo>
                      <a:pt x="878741" y="347548"/>
                      <a:pt x="877093" y="347446"/>
                      <a:pt x="875371" y="346949"/>
                    </a:cubicBezTo>
                    <a:cubicBezTo>
                      <a:pt x="850156" y="338368"/>
                      <a:pt x="825797" y="341036"/>
                      <a:pt x="802289" y="352714"/>
                    </a:cubicBezTo>
                    <a:cubicBezTo>
                      <a:pt x="779174" y="364318"/>
                      <a:pt x="755458" y="366052"/>
                      <a:pt x="731227" y="357290"/>
                    </a:cubicBezTo>
                    <a:cubicBezTo>
                      <a:pt x="714189" y="351067"/>
                      <a:pt x="701420" y="340390"/>
                      <a:pt x="699035" y="320868"/>
                    </a:cubicBezTo>
                    <a:cubicBezTo>
                      <a:pt x="697732" y="310516"/>
                      <a:pt x="701091" y="301136"/>
                      <a:pt x="705546" y="292165"/>
                    </a:cubicBezTo>
                    <a:cubicBezTo>
                      <a:pt x="706115" y="290837"/>
                      <a:pt x="706882" y="289474"/>
                      <a:pt x="707611" y="287913"/>
                    </a:cubicBezTo>
                    <a:cubicBezTo>
                      <a:pt x="702111" y="287911"/>
                      <a:pt x="696917" y="288463"/>
                      <a:pt x="691898" y="287761"/>
                    </a:cubicBezTo>
                    <a:cubicBezTo>
                      <a:pt x="673669" y="285018"/>
                      <a:pt x="662761" y="273386"/>
                      <a:pt x="656836" y="256759"/>
                    </a:cubicBezTo>
                    <a:cubicBezTo>
                      <a:pt x="652880" y="245268"/>
                      <a:pt x="652504" y="233319"/>
                      <a:pt x="657076" y="221678"/>
                    </a:cubicBezTo>
                    <a:cubicBezTo>
                      <a:pt x="660099" y="213786"/>
                      <a:pt x="664631" y="207448"/>
                      <a:pt x="672162" y="203002"/>
                    </a:cubicBezTo>
                    <a:cubicBezTo>
                      <a:pt x="704464" y="183791"/>
                      <a:pt x="725615" y="156050"/>
                      <a:pt x="732996" y="118834"/>
                    </a:cubicBezTo>
                    <a:cubicBezTo>
                      <a:pt x="733405" y="117741"/>
                      <a:pt x="733851" y="116844"/>
                      <a:pt x="734063" y="115786"/>
                    </a:cubicBezTo>
                    <a:close/>
                    <a:moveTo>
                      <a:pt x="234805" y="54681"/>
                    </a:moveTo>
                    <a:cubicBezTo>
                      <a:pt x="244119" y="50796"/>
                      <a:pt x="254214" y="48930"/>
                      <a:pt x="265378" y="49820"/>
                    </a:cubicBezTo>
                    <a:cubicBezTo>
                      <a:pt x="285431" y="51412"/>
                      <a:pt x="301834" y="60807"/>
                      <a:pt x="314937" y="75496"/>
                    </a:cubicBezTo>
                    <a:cubicBezTo>
                      <a:pt x="346284" y="110647"/>
                      <a:pt x="354358" y="152137"/>
                      <a:pt x="345601" y="197347"/>
                    </a:cubicBezTo>
                    <a:cubicBezTo>
                      <a:pt x="343095" y="210236"/>
                      <a:pt x="338042" y="222577"/>
                      <a:pt x="334083" y="235327"/>
                    </a:cubicBezTo>
                    <a:cubicBezTo>
                      <a:pt x="396552" y="283468"/>
                      <a:pt x="397932" y="358175"/>
                      <a:pt x="353353" y="413468"/>
                    </a:cubicBezTo>
                    <a:cubicBezTo>
                      <a:pt x="386181" y="433475"/>
                      <a:pt x="408834" y="461271"/>
                      <a:pt x="418223" y="498850"/>
                    </a:cubicBezTo>
                    <a:cubicBezTo>
                      <a:pt x="424422" y="523575"/>
                      <a:pt x="422771" y="547713"/>
                      <a:pt x="414075" y="570097"/>
                    </a:cubicBezTo>
                    <a:cubicBezTo>
                      <a:pt x="400353" y="570800"/>
                      <a:pt x="387201" y="570175"/>
                      <a:pt x="374791" y="572468"/>
                    </a:cubicBezTo>
                    <a:cubicBezTo>
                      <a:pt x="365336" y="574215"/>
                      <a:pt x="356339" y="579545"/>
                      <a:pt x="347212" y="583064"/>
                    </a:cubicBezTo>
                    <a:cubicBezTo>
                      <a:pt x="345118" y="583858"/>
                      <a:pt x="342703" y="585119"/>
                      <a:pt x="340945" y="584425"/>
                    </a:cubicBezTo>
                    <a:cubicBezTo>
                      <a:pt x="320158" y="576656"/>
                      <a:pt x="306706" y="577716"/>
                      <a:pt x="286621" y="583668"/>
                    </a:cubicBezTo>
                    <a:cubicBezTo>
                      <a:pt x="275089" y="560947"/>
                      <a:pt x="258734" y="542988"/>
                      <a:pt x="233948" y="534531"/>
                    </a:cubicBezTo>
                    <a:cubicBezTo>
                      <a:pt x="209361" y="526039"/>
                      <a:pt x="185309" y="529261"/>
                      <a:pt x="162779" y="538517"/>
                    </a:cubicBezTo>
                    <a:cubicBezTo>
                      <a:pt x="157261" y="526295"/>
                      <a:pt x="151853" y="514665"/>
                      <a:pt x="146371" y="502641"/>
                    </a:cubicBezTo>
                    <a:cubicBezTo>
                      <a:pt x="166223" y="496529"/>
                      <a:pt x="183874" y="485119"/>
                      <a:pt x="196829" y="467040"/>
                    </a:cubicBezTo>
                    <a:cubicBezTo>
                      <a:pt x="227102" y="489760"/>
                      <a:pt x="261161" y="489985"/>
                      <a:pt x="291634" y="464187"/>
                    </a:cubicBezTo>
                    <a:cubicBezTo>
                      <a:pt x="303898" y="479847"/>
                      <a:pt x="319250" y="491269"/>
                      <a:pt x="339848" y="495814"/>
                    </a:cubicBezTo>
                    <a:cubicBezTo>
                      <a:pt x="341456" y="487981"/>
                      <a:pt x="343137" y="480540"/>
                      <a:pt x="344709" y="472509"/>
                    </a:cubicBezTo>
                    <a:cubicBezTo>
                      <a:pt x="322528" y="466016"/>
                      <a:pt x="308439" y="451508"/>
                      <a:pt x="302160" y="429650"/>
                    </a:cubicBezTo>
                    <a:cubicBezTo>
                      <a:pt x="295916" y="407989"/>
                      <a:pt x="301505" y="388623"/>
                      <a:pt x="317151" y="371880"/>
                    </a:cubicBezTo>
                    <a:cubicBezTo>
                      <a:pt x="311383" y="366020"/>
                      <a:pt x="305921" y="360715"/>
                      <a:pt x="300153" y="354855"/>
                    </a:cubicBezTo>
                    <a:cubicBezTo>
                      <a:pt x="284879" y="370308"/>
                      <a:pt x="276797" y="388301"/>
                      <a:pt x="275979" y="409229"/>
                    </a:cubicBezTo>
                    <a:cubicBezTo>
                      <a:pt x="275646" y="418457"/>
                      <a:pt x="277948" y="427606"/>
                      <a:pt x="278835" y="436812"/>
                    </a:cubicBezTo>
                    <a:cubicBezTo>
                      <a:pt x="279002" y="438818"/>
                      <a:pt x="278688" y="441524"/>
                      <a:pt x="277330" y="442997"/>
                    </a:cubicBezTo>
                    <a:cubicBezTo>
                      <a:pt x="260099" y="463292"/>
                      <a:pt x="230451" y="464901"/>
                      <a:pt x="211427" y="446824"/>
                    </a:cubicBezTo>
                    <a:cubicBezTo>
                      <a:pt x="209954" y="445467"/>
                      <a:pt x="208941" y="442191"/>
                      <a:pt x="209401" y="440273"/>
                    </a:cubicBezTo>
                    <a:cubicBezTo>
                      <a:pt x="212477" y="426056"/>
                      <a:pt x="211775" y="412334"/>
                      <a:pt x="206434" y="398858"/>
                    </a:cubicBezTo>
                    <a:cubicBezTo>
                      <a:pt x="205748" y="397356"/>
                      <a:pt x="205990" y="394255"/>
                      <a:pt x="207223" y="393213"/>
                    </a:cubicBezTo>
                    <a:cubicBezTo>
                      <a:pt x="231524" y="370389"/>
                      <a:pt x="232881" y="331435"/>
                      <a:pt x="213263" y="300227"/>
                    </a:cubicBezTo>
                    <a:cubicBezTo>
                      <a:pt x="212417" y="298958"/>
                      <a:pt x="211768" y="297651"/>
                      <a:pt x="210849" y="295987"/>
                    </a:cubicBezTo>
                    <a:cubicBezTo>
                      <a:pt x="217525" y="293531"/>
                      <a:pt x="224114" y="291704"/>
                      <a:pt x="230359" y="289124"/>
                    </a:cubicBezTo>
                    <a:cubicBezTo>
                      <a:pt x="263644" y="275232"/>
                      <a:pt x="282205" y="244506"/>
                      <a:pt x="278448" y="208737"/>
                    </a:cubicBezTo>
                    <a:cubicBezTo>
                      <a:pt x="277932" y="203741"/>
                      <a:pt x="278998" y="200692"/>
                      <a:pt x="283559" y="197812"/>
                    </a:cubicBezTo>
                    <a:cubicBezTo>
                      <a:pt x="302800" y="185089"/>
                      <a:pt x="313049" y="166696"/>
                      <a:pt x="314933" y="142718"/>
                    </a:cubicBezTo>
                    <a:cubicBezTo>
                      <a:pt x="306726" y="142401"/>
                      <a:pt x="299111" y="141975"/>
                      <a:pt x="291729" y="141710"/>
                    </a:cubicBezTo>
                    <a:cubicBezTo>
                      <a:pt x="288305" y="184917"/>
                      <a:pt x="240257" y="198277"/>
                      <a:pt x="204653" y="172059"/>
                    </a:cubicBezTo>
                    <a:cubicBezTo>
                      <a:pt x="199850" y="178039"/>
                      <a:pt x="195085" y="184217"/>
                      <a:pt x="190282" y="190196"/>
                    </a:cubicBezTo>
                    <a:cubicBezTo>
                      <a:pt x="203291" y="203274"/>
                      <a:pt x="223160" y="209381"/>
                      <a:pt x="254302" y="210348"/>
                    </a:cubicBezTo>
                    <a:cubicBezTo>
                      <a:pt x="258834" y="241492"/>
                      <a:pt x="238558" y="268460"/>
                      <a:pt x="206445" y="272154"/>
                    </a:cubicBezTo>
                    <a:cubicBezTo>
                      <a:pt x="171144" y="276232"/>
                      <a:pt x="139743" y="266146"/>
                      <a:pt x="114462" y="240670"/>
                    </a:cubicBezTo>
                    <a:cubicBezTo>
                      <a:pt x="86234" y="212479"/>
                      <a:pt x="89402" y="167894"/>
                      <a:pt x="120246" y="146306"/>
                    </a:cubicBezTo>
                    <a:cubicBezTo>
                      <a:pt x="131958" y="138030"/>
                      <a:pt x="145083" y="135198"/>
                      <a:pt x="159117" y="137290"/>
                    </a:cubicBezTo>
                    <a:cubicBezTo>
                      <a:pt x="163311" y="137940"/>
                      <a:pt x="165136" y="136789"/>
                      <a:pt x="166880" y="133004"/>
                    </a:cubicBezTo>
                    <a:cubicBezTo>
                      <a:pt x="177313" y="110095"/>
                      <a:pt x="189847" y="88630"/>
                      <a:pt x="208914" y="71662"/>
                    </a:cubicBezTo>
                    <a:cubicBezTo>
                      <a:pt x="216957" y="64472"/>
                      <a:pt x="225490" y="58567"/>
                      <a:pt x="234805" y="54681"/>
                    </a:cubicBezTo>
                    <a:close/>
                    <a:moveTo>
                      <a:pt x="518054" y="685"/>
                    </a:moveTo>
                    <a:cubicBezTo>
                      <a:pt x="535695" y="-1964"/>
                      <a:pt x="551960" y="3383"/>
                      <a:pt x="567481" y="11310"/>
                    </a:cubicBezTo>
                    <a:cubicBezTo>
                      <a:pt x="586392" y="21056"/>
                      <a:pt x="602181" y="34843"/>
                      <a:pt x="617166" y="49796"/>
                    </a:cubicBezTo>
                    <a:cubicBezTo>
                      <a:pt x="619412" y="52029"/>
                      <a:pt x="621119" y="53546"/>
                      <a:pt x="624803" y="51439"/>
                    </a:cubicBezTo>
                    <a:cubicBezTo>
                      <a:pt x="645553" y="40272"/>
                      <a:pt x="666213" y="40732"/>
                      <a:pt x="685335" y="54921"/>
                    </a:cubicBezTo>
                    <a:cubicBezTo>
                      <a:pt x="704960" y="69628"/>
                      <a:pt x="713618" y="90027"/>
                      <a:pt x="709531" y="114208"/>
                    </a:cubicBezTo>
                    <a:cubicBezTo>
                      <a:pt x="704617" y="143838"/>
                      <a:pt x="686008" y="164388"/>
                      <a:pt x="661812" y="180063"/>
                    </a:cubicBezTo>
                    <a:cubicBezTo>
                      <a:pt x="646343" y="190051"/>
                      <a:pt x="629358" y="196244"/>
                      <a:pt x="610202" y="195099"/>
                    </a:cubicBezTo>
                    <a:cubicBezTo>
                      <a:pt x="586961" y="193894"/>
                      <a:pt x="565244" y="174481"/>
                      <a:pt x="562692" y="152954"/>
                    </a:cubicBezTo>
                    <a:cubicBezTo>
                      <a:pt x="585571" y="146688"/>
                      <a:pt x="602749" y="132718"/>
                      <a:pt x="615624" y="112005"/>
                    </a:cubicBezTo>
                    <a:cubicBezTo>
                      <a:pt x="608733" y="107779"/>
                      <a:pt x="602074" y="103714"/>
                      <a:pt x="594985" y="99523"/>
                    </a:cubicBezTo>
                    <a:cubicBezTo>
                      <a:pt x="584014" y="116217"/>
                      <a:pt x="569428" y="127672"/>
                      <a:pt x="549403" y="129539"/>
                    </a:cubicBezTo>
                    <a:cubicBezTo>
                      <a:pt x="528196" y="131624"/>
                      <a:pt x="513136" y="121778"/>
                      <a:pt x="503638" y="102348"/>
                    </a:cubicBezTo>
                    <a:cubicBezTo>
                      <a:pt x="496480" y="105504"/>
                      <a:pt x="489322" y="108659"/>
                      <a:pt x="481968" y="111852"/>
                    </a:cubicBezTo>
                    <a:cubicBezTo>
                      <a:pt x="491757" y="132858"/>
                      <a:pt x="507348" y="146680"/>
                      <a:pt x="529275" y="151795"/>
                    </a:cubicBezTo>
                    <a:cubicBezTo>
                      <a:pt x="536517" y="153512"/>
                      <a:pt x="538661" y="157394"/>
                      <a:pt x="540380" y="163391"/>
                    </a:cubicBezTo>
                    <a:cubicBezTo>
                      <a:pt x="547848" y="187270"/>
                      <a:pt x="562876" y="204659"/>
                      <a:pt x="586552" y="213729"/>
                    </a:cubicBezTo>
                    <a:cubicBezTo>
                      <a:pt x="601672" y="219490"/>
                      <a:pt x="617458" y="220036"/>
                      <a:pt x="633128" y="217751"/>
                    </a:cubicBezTo>
                    <a:cubicBezTo>
                      <a:pt x="632490" y="226425"/>
                      <a:pt x="631028" y="235047"/>
                      <a:pt x="631375" y="243538"/>
                    </a:cubicBezTo>
                    <a:cubicBezTo>
                      <a:pt x="632531" y="271842"/>
                      <a:pt x="644151" y="293936"/>
                      <a:pt x="670400" y="307011"/>
                    </a:cubicBezTo>
                    <a:cubicBezTo>
                      <a:pt x="672391" y="307865"/>
                      <a:pt x="674389" y="310959"/>
                      <a:pt x="674359" y="313002"/>
                    </a:cubicBezTo>
                    <a:cubicBezTo>
                      <a:pt x="674507" y="327029"/>
                      <a:pt x="678128" y="340009"/>
                      <a:pt x="686366" y="351523"/>
                    </a:cubicBezTo>
                    <a:cubicBezTo>
                      <a:pt x="688597" y="354777"/>
                      <a:pt x="688444" y="357250"/>
                      <a:pt x="686786" y="360408"/>
                    </a:cubicBezTo>
                    <a:cubicBezTo>
                      <a:pt x="674346" y="383485"/>
                      <a:pt x="647586" y="391893"/>
                      <a:pt x="624276" y="379293"/>
                    </a:cubicBezTo>
                    <a:cubicBezTo>
                      <a:pt x="622212" y="378045"/>
                      <a:pt x="620696" y="374251"/>
                      <a:pt x="620186" y="371494"/>
                    </a:cubicBezTo>
                    <a:cubicBezTo>
                      <a:pt x="616003" y="343340"/>
                      <a:pt x="601859" y="321918"/>
                      <a:pt x="577039" y="307763"/>
                    </a:cubicBezTo>
                    <a:cubicBezTo>
                      <a:pt x="575443" y="306837"/>
                      <a:pt x="573488" y="306179"/>
                      <a:pt x="571263" y="305164"/>
                    </a:cubicBezTo>
                    <a:cubicBezTo>
                      <a:pt x="567934" y="312501"/>
                      <a:pt x="564766" y="319605"/>
                      <a:pt x="561472" y="327139"/>
                    </a:cubicBezTo>
                    <a:cubicBezTo>
                      <a:pt x="582070" y="337186"/>
                      <a:pt x="594443" y="353436"/>
                      <a:pt x="596193" y="376131"/>
                    </a:cubicBezTo>
                    <a:cubicBezTo>
                      <a:pt x="598066" y="398396"/>
                      <a:pt x="590093" y="416979"/>
                      <a:pt x="571697" y="430972"/>
                    </a:cubicBezTo>
                    <a:cubicBezTo>
                      <a:pt x="575998" y="437714"/>
                      <a:pt x="580263" y="444259"/>
                      <a:pt x="584565" y="451001"/>
                    </a:cubicBezTo>
                    <a:cubicBezTo>
                      <a:pt x="602215" y="439591"/>
                      <a:pt x="612471" y="423437"/>
                      <a:pt x="618292" y="404232"/>
                    </a:cubicBezTo>
                    <a:cubicBezTo>
                      <a:pt x="656636" y="417720"/>
                      <a:pt x="688185" y="404353"/>
                      <a:pt x="707017" y="373985"/>
                    </a:cubicBezTo>
                    <a:cubicBezTo>
                      <a:pt x="717097" y="377826"/>
                      <a:pt x="726965" y="382724"/>
                      <a:pt x="737381" y="385077"/>
                    </a:cubicBezTo>
                    <a:cubicBezTo>
                      <a:pt x="747600" y="387467"/>
                      <a:pt x="758243" y="387740"/>
                      <a:pt x="767814" y="388823"/>
                    </a:cubicBezTo>
                    <a:cubicBezTo>
                      <a:pt x="767007" y="400991"/>
                      <a:pt x="766309" y="413750"/>
                      <a:pt x="765487" y="426939"/>
                    </a:cubicBezTo>
                    <a:cubicBezTo>
                      <a:pt x="708784" y="427639"/>
                      <a:pt x="673764" y="455296"/>
                      <a:pt x="665711" y="514227"/>
                    </a:cubicBezTo>
                    <a:cubicBezTo>
                      <a:pt x="646576" y="514301"/>
                      <a:pt x="629861" y="520852"/>
                      <a:pt x="615799" y="534043"/>
                    </a:cubicBezTo>
                    <a:cubicBezTo>
                      <a:pt x="614762" y="535049"/>
                      <a:pt x="612633" y="535647"/>
                      <a:pt x="611378" y="535471"/>
                    </a:cubicBezTo>
                    <a:cubicBezTo>
                      <a:pt x="587569" y="530093"/>
                      <a:pt x="565924" y="535315"/>
                      <a:pt x="545354" y="547467"/>
                    </a:cubicBezTo>
                    <a:cubicBezTo>
                      <a:pt x="544800" y="547774"/>
                      <a:pt x="544172" y="547686"/>
                      <a:pt x="543618" y="547992"/>
                    </a:cubicBezTo>
                    <a:cubicBezTo>
                      <a:pt x="504751" y="508527"/>
                      <a:pt x="497966" y="435430"/>
                      <a:pt x="543114" y="378809"/>
                    </a:cubicBezTo>
                    <a:cubicBezTo>
                      <a:pt x="513284" y="360692"/>
                      <a:pt x="490336" y="336822"/>
                      <a:pt x="481297" y="302233"/>
                    </a:cubicBezTo>
                    <a:cubicBezTo>
                      <a:pt x="471988" y="267287"/>
                      <a:pt x="479922" y="235266"/>
                      <a:pt x="497521" y="205940"/>
                    </a:cubicBezTo>
                    <a:cubicBezTo>
                      <a:pt x="488494" y="194571"/>
                      <a:pt x="478826" y="184135"/>
                      <a:pt x="471375" y="172476"/>
                    </a:cubicBezTo>
                    <a:cubicBezTo>
                      <a:pt x="446267" y="132505"/>
                      <a:pt x="440053" y="90061"/>
                      <a:pt x="460261" y="46197"/>
                    </a:cubicBezTo>
                    <a:cubicBezTo>
                      <a:pt x="471621" y="21691"/>
                      <a:pt x="490099" y="4833"/>
                      <a:pt x="518054" y="685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A15C5F-D9AB-4FE7-B583-A66A0AEBF507}"/>
                </a:ext>
              </a:extLst>
            </p:cNvPr>
            <p:cNvGrpSpPr/>
            <p:nvPr/>
          </p:nvGrpSpPr>
          <p:grpSpPr>
            <a:xfrm>
              <a:off x="2372157" y="2604825"/>
              <a:ext cx="2944371" cy="1162472"/>
              <a:chOff x="1525348" y="1579815"/>
              <a:chExt cx="6070988" cy="2761700"/>
            </a:xfrm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19E258D7-9AC3-415C-9EA6-49135A5765CC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98A30213-47B6-4D93-9F58-E034BF2249DF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0FB02C63-452A-4852-9223-EB46AB94AD7C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AF675A2-129E-4E34-922B-9AB67E7AE612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D99E01F-6968-4862-B110-71DAD855CCB9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57F514CB-56CC-4F18-B3A1-EA475744992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A521DDC-5BED-4493-A799-7FEBF4082053}"/>
                  </a:ext>
                </a:extLst>
              </p:cNvPr>
              <p:cNvSpPr/>
              <p:nvPr/>
            </p:nvSpPr>
            <p:spPr>
              <a:xfrm>
                <a:off x="6122006" y="3356992"/>
                <a:ext cx="236067" cy="2719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902702-6E9D-4F71-B0BF-7B5C28426FCB}"/>
                </a:ext>
              </a:extLst>
            </p:cNvPr>
            <p:cNvGrpSpPr/>
            <p:nvPr/>
          </p:nvGrpSpPr>
          <p:grpSpPr>
            <a:xfrm>
              <a:off x="847144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51D0212-9E5D-4A12-B3C8-B35A811F903B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A16721E-A83C-4791-947D-23778CD2FAC1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1B0DF78-1523-454E-8224-23937EF28BE6}"/>
                </a:ext>
              </a:extLst>
            </p:cNvPr>
            <p:cNvGrpSpPr/>
            <p:nvPr/>
          </p:nvGrpSpPr>
          <p:grpSpPr>
            <a:xfrm>
              <a:off x="536135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1A5F0D2-1F01-4AFE-AFB3-57FB85E9B93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FCB66E7-E059-4EB8-AC5C-DFF90A1FB209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74CC4A3-3A82-451F-96BF-7E17A482986B}"/>
                </a:ext>
              </a:extLst>
            </p:cNvPr>
            <p:cNvGrpSpPr/>
            <p:nvPr/>
          </p:nvGrpSpPr>
          <p:grpSpPr>
            <a:xfrm>
              <a:off x="987556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6E8BD41-338A-4E84-863C-22CE001D994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495F3E1-DDA6-44EE-9CF9-C160FCAF866A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CE171B0-E231-48EB-809E-DA46FDF698F1}"/>
                </a:ext>
              </a:extLst>
            </p:cNvPr>
            <p:cNvGrpSpPr/>
            <p:nvPr/>
          </p:nvGrpSpPr>
          <p:grpSpPr>
            <a:xfrm>
              <a:off x="7618462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9E692-EDB9-4FB0-9C73-E38225B4F631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52C6A36-D333-43CE-895E-439C3FE8E802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551A575-CE46-4FC7-ACB7-E213719B3DE1}"/>
                </a:ext>
              </a:extLst>
            </p:cNvPr>
            <p:cNvSpPr/>
            <p:nvPr/>
          </p:nvSpPr>
          <p:spPr>
            <a:xfrm>
              <a:off x="6246802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44FE077-9047-432C-BEB1-50E024B26516}"/>
                </a:ext>
              </a:extLst>
            </p:cNvPr>
            <p:cNvSpPr/>
            <p:nvPr/>
          </p:nvSpPr>
          <p:spPr>
            <a:xfrm>
              <a:off x="850663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7FF1415-15EB-420A-934A-25A430A68434}"/>
                </a:ext>
              </a:extLst>
            </p:cNvPr>
            <p:cNvSpPr/>
            <p:nvPr/>
          </p:nvSpPr>
          <p:spPr>
            <a:xfrm>
              <a:off x="398697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597AA1-20CC-4AB3-AE7E-6884F3BB81FC}"/>
                </a:ext>
              </a:extLst>
            </p:cNvPr>
            <p:cNvSpPr/>
            <p:nvPr/>
          </p:nvSpPr>
          <p:spPr>
            <a:xfrm>
              <a:off x="-532685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AC97750-58AE-4712-91DB-6BA8114A926C}"/>
                </a:ext>
              </a:extLst>
            </p:cNvPr>
            <p:cNvSpPr/>
            <p:nvPr/>
          </p:nvSpPr>
          <p:spPr>
            <a:xfrm>
              <a:off x="1727144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702813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Úkol – vyrobte </a:t>
            </a:r>
            <a:r>
              <a:rPr lang="cs-CZ" dirty="0" err="1"/>
              <a:t>nanovlákennou</a:t>
            </a:r>
            <a:r>
              <a:rPr lang="cs-CZ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2) Vybrat vhodné technologie výroby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41176" y="1965649"/>
            <a:ext cx="3713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Jak lze modifikovat tento proces?</a:t>
            </a:r>
            <a:r>
              <a:rPr lang="cs-CZ" dirty="0"/>
              <a:t> </a:t>
            </a:r>
          </a:p>
          <a:p>
            <a:r>
              <a:rPr lang="cs-CZ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58" y="2685110"/>
            <a:ext cx="4046018" cy="16184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13" y="2472805"/>
            <a:ext cx="6238875" cy="318135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004041" y="2472805"/>
            <a:ext cx="2435290" cy="31813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4D0CDCB-2049-E91A-A79C-D97E93145F2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78087DC7-177F-F66E-AA72-66353EE5892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88D45741-682A-1F73-8ADD-D25402BCE1E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567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Úkol – vyrobte </a:t>
            </a:r>
            <a:r>
              <a:rPr lang="cs-CZ" dirty="0" err="1"/>
              <a:t>nanovlákennou</a:t>
            </a:r>
            <a:r>
              <a:rPr lang="cs-CZ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2) Vybrat vhodné technologie výroby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41176" y="1965649"/>
            <a:ext cx="371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 by ještě mohlo být důležité? </a:t>
            </a:r>
          </a:p>
          <a:p>
            <a:r>
              <a:rPr lang="cs-CZ" dirty="0"/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90465" y="2509935"/>
            <a:ext cx="1032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Nesmí vzniknout trombus! </a:t>
            </a:r>
            <a:r>
              <a:rPr lang="en-US" b="1" dirty="0">
                <a:solidFill>
                  <a:srgbClr val="FF0000"/>
                </a:solidFill>
              </a:rPr>
              <a:t>=</a:t>
            </a:r>
            <a:r>
              <a:rPr lang="cs-CZ" b="1" dirty="0">
                <a:solidFill>
                  <a:srgbClr val="FF0000"/>
                </a:solidFill>
              </a:rPr>
              <a:t> krevní sraženina</a:t>
            </a:r>
          </a:p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/>
          <a:srcRect l="3061"/>
          <a:stretch/>
        </p:blipFill>
        <p:spPr>
          <a:xfrm>
            <a:off x="1161660" y="3380983"/>
            <a:ext cx="3774233" cy="183160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241" y="2234624"/>
            <a:ext cx="4886325" cy="4124325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81209A24-73C2-6033-1EA8-B5357EA1D4D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02A53316-7783-4A0C-4DB1-17DFB8177EEB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6C1D85EA-5E7A-3DC3-803D-1D47E17EA0BF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2754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Úkol – vyrobte </a:t>
            </a:r>
            <a:r>
              <a:rPr lang="cs-CZ" dirty="0" err="1"/>
              <a:t>nanovlákennou</a:t>
            </a:r>
            <a:r>
              <a:rPr lang="cs-CZ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2) Vybrat vhodné technologie výroby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41176" y="1965649"/>
            <a:ext cx="371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 by ještě mohlo být důležité? </a:t>
            </a:r>
          </a:p>
          <a:p>
            <a:r>
              <a:rPr lang="cs-CZ" dirty="0"/>
              <a:t>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05265" y="2971600"/>
            <a:ext cx="376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Prevence? Např. HEPARIN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5" y="3615321"/>
            <a:ext cx="3765096" cy="2352078"/>
          </a:xfrm>
          <a:prstGeom prst="rect">
            <a:avLst/>
          </a:prstGeom>
        </p:spPr>
      </p:pic>
      <p:pic>
        <p:nvPicPr>
          <p:cNvPr id="11" name="Picture 2" descr="Figure 2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979" y="3340932"/>
            <a:ext cx="4559854" cy="3340359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70D408E-DDE0-42CB-9BE9-D290B93F6192}"/>
              </a:ext>
            </a:extLst>
          </p:cNvPr>
          <p:cNvSpPr txBox="1"/>
          <p:nvPr/>
        </p:nvSpPr>
        <p:spPr>
          <a:xfrm>
            <a:off x="541176" y="2467319"/>
            <a:ext cx="1032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Nesmí vzniknout trombus! </a:t>
            </a:r>
            <a:r>
              <a:rPr lang="en-US" b="1" dirty="0">
                <a:solidFill>
                  <a:srgbClr val="FF0000"/>
                </a:solidFill>
              </a:rPr>
              <a:t>=</a:t>
            </a:r>
            <a:r>
              <a:rPr lang="cs-CZ" b="1" dirty="0">
                <a:solidFill>
                  <a:srgbClr val="FF0000"/>
                </a:solidFill>
              </a:rPr>
              <a:t> krevní sraženina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A3CC617-B2C7-2910-1737-E2464E6A030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64E0DFC6-7BA0-75BF-5549-0DFE076C4D4F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3971A98-D853-F82C-C680-E8F4FB3B01CB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08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Úkol – vyrobte </a:t>
            </a:r>
            <a:r>
              <a:rPr lang="cs-CZ" dirty="0" err="1"/>
              <a:t>nanovlákennou</a:t>
            </a:r>
            <a:r>
              <a:rPr lang="cs-CZ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3) Vybrat vhodně charakterizace - </a:t>
            </a:r>
            <a:r>
              <a:rPr lang="cs-CZ" b="1" dirty="0"/>
              <a:t>Co nás zajímá?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23529" y="1561638"/>
            <a:ext cx="6074228" cy="497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cs-CZ" dirty="0"/>
              <a:t>Jak vypadají </a:t>
            </a:r>
            <a:r>
              <a:rPr lang="cs-CZ" dirty="0" err="1"/>
              <a:t>nanovlákna</a:t>
            </a:r>
            <a:r>
              <a:rPr lang="cs-CZ" dirty="0"/>
              <a:t>? 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endParaRPr lang="cs-CZ" dirty="0"/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cs-CZ" dirty="0"/>
              <a:t>Jaká je </a:t>
            </a:r>
            <a:r>
              <a:rPr lang="cs-CZ" dirty="0" err="1"/>
              <a:t>smáčivost</a:t>
            </a:r>
            <a:r>
              <a:rPr lang="cs-CZ" dirty="0"/>
              <a:t>? 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endParaRPr lang="cs-CZ" dirty="0"/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cs-CZ" dirty="0"/>
              <a:t>Jaké jsou mechanické vlastnosti?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endParaRPr lang="cs-CZ" dirty="0"/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cs-CZ" dirty="0"/>
              <a:t>Jsou </a:t>
            </a:r>
            <a:r>
              <a:rPr lang="cs-CZ" dirty="0" err="1"/>
              <a:t>nanovlákenné</a:t>
            </a:r>
            <a:r>
              <a:rPr lang="cs-CZ" dirty="0"/>
              <a:t> cévy schopné ustát průtok krve? 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endParaRPr lang="cs-CZ" dirty="0"/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cs-CZ" dirty="0"/>
              <a:t>Jak je to s tím heparinem (případně jinou inkorporovanou látkou)? 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endParaRPr lang="cs-CZ" dirty="0"/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cs-CZ" dirty="0"/>
              <a:t>Porůstají buňky umělou cévu?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946235" y="1793425"/>
            <a:ext cx="399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Skenovací elektronový mikroskop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113376" y="2553746"/>
            <a:ext cx="399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Měření kontaktního úhlu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356246" y="3404508"/>
            <a:ext cx="647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Mechanické testy na trhacím stroji – mokré vzorky </a:t>
            </a:r>
            <a:r>
              <a:rPr lang="cs-CZ" dirty="0" err="1"/>
              <a:t>vs</a:t>
            </a:r>
            <a:r>
              <a:rPr lang="cs-CZ" dirty="0"/>
              <a:t> suché vzorky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368261" y="4264944"/>
            <a:ext cx="402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In </a:t>
            </a:r>
            <a:r>
              <a:rPr lang="cs-CZ" i="1" dirty="0" err="1"/>
              <a:t>vivo</a:t>
            </a:r>
            <a:r>
              <a:rPr lang="cs-CZ" i="1" dirty="0"/>
              <a:t> </a:t>
            </a:r>
            <a:r>
              <a:rPr lang="cs-CZ" dirty="0"/>
              <a:t>testy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219087" y="5002037"/>
            <a:ext cx="5775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Testy uvolňování a stability látek. Změnila se nějak struktura po zvláknění?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329239" y="6146802"/>
            <a:ext cx="577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In vitro </a:t>
            </a:r>
            <a:r>
              <a:rPr lang="cs-CZ" dirty="0"/>
              <a:t>testování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5" y="1042296"/>
            <a:ext cx="1239155" cy="138436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42" y="2175180"/>
            <a:ext cx="3053262" cy="115510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91" y="2503494"/>
            <a:ext cx="1403604" cy="2107464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6" b="20544"/>
          <a:stretch/>
        </p:blipFill>
        <p:spPr>
          <a:xfrm>
            <a:off x="7831382" y="3983818"/>
            <a:ext cx="1470983" cy="931583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61" y="5681011"/>
            <a:ext cx="1526818" cy="93158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C36E5D35-602E-D5ED-21E0-2038C87B68A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8B43853F-3B2B-07B8-5570-C2E834431CF7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740C486D-4B7F-0C62-DA20-E339A7C28165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21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Úkol – vyrobte </a:t>
            </a:r>
            <a:r>
              <a:rPr lang="cs-CZ" dirty="0" err="1"/>
              <a:t>nanovlákennou</a:t>
            </a:r>
            <a:r>
              <a:rPr lang="cs-CZ" dirty="0"/>
              <a:t> cévu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Jak vypadá výsledek? Třeba takto …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07" y="1848919"/>
            <a:ext cx="9210675" cy="44291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0B06F62-BFC7-4728-9663-1FCB3BE2EA57}"/>
              </a:ext>
            </a:extLst>
          </p:cNvPr>
          <p:cNvSpPr txBox="1"/>
          <p:nvPr/>
        </p:nvSpPr>
        <p:spPr>
          <a:xfrm>
            <a:off x="4286250" y="6278044"/>
            <a:ext cx="679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K zamyšlení - Proč byly použity jen syntetické polymery?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8E1DDCCE-1A08-6327-F3F3-4C57BE14821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40116D6B-D5C6-E8E8-994D-D9AD20DF2F9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098BDB0-276A-2457-69AE-0271F6CDF24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0131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nervové tkáně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88048" y="1397675"/>
            <a:ext cx="11336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Zjistit požadované vlastnosti –jak vypadá nervová tkáň</a:t>
            </a:r>
          </a:p>
          <a:p>
            <a:pPr marL="342900" indent="-342900">
              <a:buAutoNum type="arabicParenR"/>
            </a:pPr>
            <a:r>
              <a:rPr lang="cs-CZ" dirty="0"/>
              <a:t>Vybrat materiály</a:t>
            </a:r>
          </a:p>
          <a:p>
            <a:pPr marL="342900" indent="-342900">
              <a:buAutoNum type="arabicParenR"/>
            </a:pPr>
            <a:r>
              <a:rPr lang="cs-CZ" dirty="0"/>
              <a:t>Vybrat technologie</a:t>
            </a:r>
          </a:p>
          <a:p>
            <a:pPr marL="342900" indent="-342900">
              <a:buAutoNum type="arabicParenR"/>
            </a:pPr>
            <a:r>
              <a:rPr lang="cs-CZ" dirty="0"/>
              <a:t>Vybrat vhodně charakterizace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87936D-CDE0-432F-9622-30B9EE211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82" y="2670809"/>
            <a:ext cx="3514725" cy="35147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4BAAD3-C343-428B-BB3A-5CDB99725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99" y="1359228"/>
            <a:ext cx="4184022" cy="4916226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05516FF0-A6E1-9F26-8D4F-B36B0DF38626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8993ED8D-DC1A-379D-4F48-B02ECE63485C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ACDF47F9-1567-BBA1-D244-9DB3BAC57711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9965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nervové tkáně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75657" y="1458916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Proč to vlastně děláme?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175657" y="1971092"/>
            <a:ext cx="10142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Poranění nervového systému se týká obrovského množství pacientů, ročně umírá až 6,8 milionů lidí</a:t>
            </a:r>
          </a:p>
          <a:p>
            <a:pPr marL="285750" indent="-285750">
              <a:buFontTx/>
              <a:buChar char="-"/>
            </a:pPr>
            <a:r>
              <a:rPr lang="cs-CZ" dirty="0"/>
              <a:t>Jedná se o spoustu onemocnění: </a:t>
            </a:r>
            <a:r>
              <a:rPr lang="cs-CZ" dirty="0" err="1"/>
              <a:t>neurodegenerativní</a:t>
            </a:r>
            <a:r>
              <a:rPr lang="cs-CZ" dirty="0"/>
              <a:t>, traumatická poranění páteře a mozku, mrtvice,…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Problém je, že nervová tkáň neregeneruje, pamatujete, co jste si říkali?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775" y="3619500"/>
            <a:ext cx="6091951" cy="297180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06B40C0F-2187-900C-DAF5-468A8055D1A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B71CEC8-6C5E-85BC-A550-D3498FBD0D5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780E6396-7E51-E5AB-4CC5-2B836F17037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9842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nervové tkáně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66942" y="1088022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Zjistit požadované vlastnosti –jak vypadá nervová tkáň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49" y="1481621"/>
            <a:ext cx="6085503" cy="491152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292020" y="5203236"/>
            <a:ext cx="2444232" cy="2519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6D4716D-9475-F33A-98F2-7281D7FC167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60CB5D33-679D-3603-05CF-7A1D307AD87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8E12D298-6019-6D64-40E0-AE607C55742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41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nervové tkáně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83273" y="1367129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2) Vybrat materiály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BB47045-0A17-4E9E-B8C9-C94600C926ED}"/>
              </a:ext>
            </a:extLst>
          </p:cNvPr>
          <p:cNvSpPr txBox="1"/>
          <p:nvPr/>
        </p:nvSpPr>
        <p:spPr>
          <a:xfrm>
            <a:off x="723900" y="1971675"/>
            <a:ext cx="890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Biokompatibilní polymery … </a:t>
            </a:r>
            <a:r>
              <a:rPr lang="cs-CZ" i="1" dirty="0"/>
              <a:t>více později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456A2FB-32CE-1CDF-C34B-38EA55F561F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4128B36A-3985-B6F0-785E-8197225A047B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BD2B9DC-A63B-CE77-B420-B8F9A921805A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9353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nervové tkáně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21373" y="1133034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3) Vybrat technologii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71" y="1962591"/>
            <a:ext cx="2705100" cy="376237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16405" y="1865218"/>
            <a:ext cx="6571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Tažení vláken – </a:t>
            </a:r>
            <a:r>
              <a:rPr lang="cs-CZ" b="1" dirty="0" err="1"/>
              <a:t>drawing</a:t>
            </a:r>
            <a:r>
              <a:rPr lang="cs-CZ" b="1" dirty="0"/>
              <a:t> – tvorba orientovaných vláken</a:t>
            </a:r>
          </a:p>
          <a:p>
            <a:r>
              <a:rPr lang="cs-CZ" dirty="0">
                <a:solidFill>
                  <a:srgbClr val="FF0000"/>
                </a:solidFill>
              </a:rPr>
              <a:t>Nevýhoda</a:t>
            </a:r>
            <a:r>
              <a:rPr lang="cs-CZ" dirty="0"/>
              <a:t>: nízká produktivita </a:t>
            </a:r>
            <a:r>
              <a:rPr lang="cs-CZ" dirty="0">
                <a:sym typeface="Wingdings" panose="05000000000000000000" pitchFamily="2" charset="2"/>
              </a:rPr>
              <a:t>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05" y="2596184"/>
            <a:ext cx="6399416" cy="350053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442508" y="2604334"/>
            <a:ext cx="3415004" cy="328672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8CB2BF59-F0EB-ED6D-A8DF-4A47E96D5116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EAAAF4E1-EBE8-2B40-CF87-093F2D0DA34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E234520A-7180-6A72-D0CF-E4E1F6A7F90C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7436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B42739C-A220-45FD-BD0B-6782333A9539}"/>
              </a:ext>
            </a:extLst>
          </p:cNvPr>
          <p:cNvGrpSpPr/>
          <p:nvPr/>
        </p:nvGrpSpPr>
        <p:grpSpPr>
          <a:xfrm>
            <a:off x="927007" y="924397"/>
            <a:ext cx="1483573" cy="2389772"/>
            <a:chOff x="885166" y="3186393"/>
            <a:chExt cx="1319766" cy="2125908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EBDACC-590C-4AE3-A5D7-32B75124B27F}"/>
                </a:ext>
              </a:extLst>
            </p:cNvPr>
            <p:cNvSpPr/>
            <p:nvPr/>
          </p:nvSpPr>
          <p:spPr>
            <a:xfrm>
              <a:off x="885166" y="3186393"/>
              <a:ext cx="1319766" cy="2125908"/>
            </a:xfrm>
            <a:custGeom>
              <a:avLst/>
              <a:gdLst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69955 w 1537011"/>
                <a:gd name="connsiteY16" fmla="*/ 2463220 h 2480745"/>
                <a:gd name="connsiteX17" fmla="*/ 500911 w 1537011"/>
                <a:gd name="connsiteY17" fmla="*/ 2459508 h 2480745"/>
                <a:gd name="connsiteX18" fmla="*/ 447457 w 1537011"/>
                <a:gd name="connsiteY18" fmla="*/ 2446887 h 2480745"/>
                <a:gd name="connsiteX19" fmla="*/ 391775 w 1537011"/>
                <a:gd name="connsiteY19" fmla="*/ 2352600 h 2480745"/>
                <a:gd name="connsiteX20" fmla="*/ 470472 w 1537011"/>
                <a:gd name="connsiteY20" fmla="*/ 2270192 h 2480745"/>
                <a:gd name="connsiteX21" fmla="*/ 460819 w 1537011"/>
                <a:gd name="connsiteY21" fmla="*/ 2117997 h 2480745"/>
                <a:gd name="connsiteX22" fmla="*/ 417759 w 1537011"/>
                <a:gd name="connsiteY22" fmla="*/ 2125420 h 2480745"/>
                <a:gd name="connsiteX23" fmla="*/ 390290 w 1537011"/>
                <a:gd name="connsiteY23" fmla="*/ 2156602 h 2480745"/>
                <a:gd name="connsiteX24" fmla="*/ 414047 w 1537011"/>
                <a:gd name="connsiteY24" fmla="*/ 2190753 h 2480745"/>
                <a:gd name="connsiteX25" fmla="*/ 458592 w 1537011"/>
                <a:gd name="connsiteY25" fmla="*/ 2201147 h 2480745"/>
                <a:gd name="connsiteX26" fmla="*/ 763724 w 1537011"/>
                <a:gd name="connsiteY26" fmla="*/ 2210798 h 2480745"/>
                <a:gd name="connsiteX27" fmla="*/ 1054751 w 1537011"/>
                <a:gd name="connsiteY27" fmla="*/ 2220450 h 2480745"/>
                <a:gd name="connsiteX28" fmla="*/ 1106721 w 1537011"/>
                <a:gd name="connsiteY28" fmla="*/ 2215253 h 2480745"/>
                <a:gd name="connsiteX29" fmla="*/ 1136417 w 1537011"/>
                <a:gd name="connsiteY29" fmla="*/ 2182586 h 2480745"/>
                <a:gd name="connsiteX30" fmla="*/ 1110433 w 1537011"/>
                <a:gd name="connsiteY30" fmla="*/ 2146950 h 2480745"/>
                <a:gd name="connsiteX31" fmla="*/ 1045100 w 1537011"/>
                <a:gd name="connsiteY31" fmla="*/ 2136557 h 2480745"/>
                <a:gd name="connsiteX32" fmla="*/ 460819 w 1537011"/>
                <a:gd name="connsiteY32" fmla="*/ 2117997 h 2480745"/>
                <a:gd name="connsiteX33" fmla="*/ 425926 w 1537011"/>
                <a:gd name="connsiteY33" fmla="*/ 2063800 h 2480745"/>
                <a:gd name="connsiteX34" fmla="*/ 465274 w 1537011"/>
                <a:gd name="connsiteY34" fmla="*/ 2065285 h 2480745"/>
                <a:gd name="connsiteX35" fmla="*/ 506849 w 1537011"/>
                <a:gd name="connsiteY35" fmla="*/ 2066770 h 2480745"/>
                <a:gd name="connsiteX36" fmla="*/ 526151 w 1537011"/>
                <a:gd name="connsiteY36" fmla="*/ 2066770 h 2480745"/>
                <a:gd name="connsiteX37" fmla="*/ 1096326 w 1537011"/>
                <a:gd name="connsiteY37" fmla="*/ 2083845 h 2480745"/>
                <a:gd name="connsiteX38" fmla="*/ 1137159 w 1537011"/>
                <a:gd name="connsiteY38" fmla="*/ 2097209 h 2480745"/>
                <a:gd name="connsiteX39" fmla="*/ 1192840 w 1537011"/>
                <a:gd name="connsiteY39" fmla="*/ 2187041 h 2480745"/>
                <a:gd name="connsiteX40" fmla="*/ 1128251 w 1537011"/>
                <a:gd name="connsiteY40" fmla="*/ 2267964 h 2480745"/>
                <a:gd name="connsiteX41" fmla="*/ 1097811 w 1537011"/>
                <a:gd name="connsiteY41" fmla="*/ 2276131 h 2480745"/>
                <a:gd name="connsiteX42" fmla="*/ 443001 w 1537011"/>
                <a:gd name="connsiteY42" fmla="*/ 2256828 h 2480745"/>
                <a:gd name="connsiteX43" fmla="*/ 338320 w 1537011"/>
                <a:gd name="connsiteY43" fmla="*/ 2126163 h 2480745"/>
                <a:gd name="connsiteX44" fmla="*/ 425926 w 1537011"/>
                <a:gd name="connsiteY44" fmla="*/ 2063800 h 2480745"/>
                <a:gd name="connsiteX45" fmla="*/ 446713 w 1537011"/>
                <a:gd name="connsiteY45" fmla="*/ 1916802 h 2480745"/>
                <a:gd name="connsiteX46" fmla="*/ 390289 w 1537011"/>
                <a:gd name="connsiteY46" fmla="*/ 1927939 h 2480745"/>
                <a:gd name="connsiteX47" fmla="*/ 388062 w 1537011"/>
                <a:gd name="connsiteY47" fmla="*/ 1982877 h 2480745"/>
                <a:gd name="connsiteX48" fmla="*/ 440773 w 1537011"/>
                <a:gd name="connsiteY48" fmla="*/ 1996983 h 2480745"/>
                <a:gd name="connsiteX49" fmla="*/ 1098555 w 1537011"/>
                <a:gd name="connsiteY49" fmla="*/ 2018513 h 2480745"/>
                <a:gd name="connsiteX50" fmla="*/ 1149038 w 1537011"/>
                <a:gd name="connsiteY50" fmla="*/ 2008119 h 2480745"/>
                <a:gd name="connsiteX51" fmla="*/ 1151266 w 1537011"/>
                <a:gd name="connsiteY51" fmla="*/ 1952438 h 2480745"/>
                <a:gd name="connsiteX52" fmla="*/ 1098555 w 1537011"/>
                <a:gd name="connsiteY52" fmla="*/ 1937590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00911 w 1537011"/>
                <a:gd name="connsiteY16" fmla="*/ 2459508 h 2480745"/>
                <a:gd name="connsiteX17" fmla="*/ 447457 w 1537011"/>
                <a:gd name="connsiteY17" fmla="*/ 2446887 h 2480745"/>
                <a:gd name="connsiteX18" fmla="*/ 391775 w 1537011"/>
                <a:gd name="connsiteY18" fmla="*/ 2352600 h 2480745"/>
                <a:gd name="connsiteX19" fmla="*/ 470472 w 1537011"/>
                <a:gd name="connsiteY19" fmla="*/ 2270192 h 2480745"/>
                <a:gd name="connsiteX20" fmla="*/ 460819 w 1537011"/>
                <a:gd name="connsiteY20" fmla="*/ 2117997 h 2480745"/>
                <a:gd name="connsiteX21" fmla="*/ 417759 w 1537011"/>
                <a:gd name="connsiteY21" fmla="*/ 2125420 h 2480745"/>
                <a:gd name="connsiteX22" fmla="*/ 390290 w 1537011"/>
                <a:gd name="connsiteY22" fmla="*/ 2156602 h 2480745"/>
                <a:gd name="connsiteX23" fmla="*/ 414047 w 1537011"/>
                <a:gd name="connsiteY23" fmla="*/ 2190753 h 2480745"/>
                <a:gd name="connsiteX24" fmla="*/ 458592 w 1537011"/>
                <a:gd name="connsiteY24" fmla="*/ 2201147 h 2480745"/>
                <a:gd name="connsiteX25" fmla="*/ 763724 w 1537011"/>
                <a:gd name="connsiteY25" fmla="*/ 2210798 h 2480745"/>
                <a:gd name="connsiteX26" fmla="*/ 1054751 w 1537011"/>
                <a:gd name="connsiteY26" fmla="*/ 2220450 h 2480745"/>
                <a:gd name="connsiteX27" fmla="*/ 1106721 w 1537011"/>
                <a:gd name="connsiteY27" fmla="*/ 2215253 h 2480745"/>
                <a:gd name="connsiteX28" fmla="*/ 1136417 w 1537011"/>
                <a:gd name="connsiteY28" fmla="*/ 2182586 h 2480745"/>
                <a:gd name="connsiteX29" fmla="*/ 1110433 w 1537011"/>
                <a:gd name="connsiteY29" fmla="*/ 2146950 h 2480745"/>
                <a:gd name="connsiteX30" fmla="*/ 1045100 w 1537011"/>
                <a:gd name="connsiteY30" fmla="*/ 2136557 h 2480745"/>
                <a:gd name="connsiteX31" fmla="*/ 460819 w 1537011"/>
                <a:gd name="connsiteY31" fmla="*/ 2117997 h 2480745"/>
                <a:gd name="connsiteX32" fmla="*/ 425926 w 1537011"/>
                <a:gd name="connsiteY32" fmla="*/ 2063800 h 2480745"/>
                <a:gd name="connsiteX33" fmla="*/ 465274 w 1537011"/>
                <a:gd name="connsiteY33" fmla="*/ 2065285 h 2480745"/>
                <a:gd name="connsiteX34" fmla="*/ 506849 w 1537011"/>
                <a:gd name="connsiteY34" fmla="*/ 2066770 h 2480745"/>
                <a:gd name="connsiteX35" fmla="*/ 526151 w 1537011"/>
                <a:gd name="connsiteY35" fmla="*/ 2066770 h 2480745"/>
                <a:gd name="connsiteX36" fmla="*/ 1096326 w 1537011"/>
                <a:gd name="connsiteY36" fmla="*/ 2083845 h 2480745"/>
                <a:gd name="connsiteX37" fmla="*/ 1137159 w 1537011"/>
                <a:gd name="connsiteY37" fmla="*/ 2097209 h 2480745"/>
                <a:gd name="connsiteX38" fmla="*/ 1192840 w 1537011"/>
                <a:gd name="connsiteY38" fmla="*/ 2187041 h 2480745"/>
                <a:gd name="connsiteX39" fmla="*/ 1128251 w 1537011"/>
                <a:gd name="connsiteY39" fmla="*/ 2267964 h 2480745"/>
                <a:gd name="connsiteX40" fmla="*/ 1097811 w 1537011"/>
                <a:gd name="connsiteY40" fmla="*/ 2276131 h 2480745"/>
                <a:gd name="connsiteX41" fmla="*/ 443001 w 1537011"/>
                <a:gd name="connsiteY41" fmla="*/ 2256828 h 2480745"/>
                <a:gd name="connsiteX42" fmla="*/ 338320 w 1537011"/>
                <a:gd name="connsiteY42" fmla="*/ 2126163 h 2480745"/>
                <a:gd name="connsiteX43" fmla="*/ 425926 w 1537011"/>
                <a:gd name="connsiteY43" fmla="*/ 2063800 h 2480745"/>
                <a:gd name="connsiteX44" fmla="*/ 446713 w 1537011"/>
                <a:gd name="connsiteY44" fmla="*/ 1916802 h 2480745"/>
                <a:gd name="connsiteX45" fmla="*/ 390289 w 1537011"/>
                <a:gd name="connsiteY45" fmla="*/ 1927939 h 2480745"/>
                <a:gd name="connsiteX46" fmla="*/ 388062 w 1537011"/>
                <a:gd name="connsiteY46" fmla="*/ 1982877 h 2480745"/>
                <a:gd name="connsiteX47" fmla="*/ 440773 w 1537011"/>
                <a:gd name="connsiteY47" fmla="*/ 1996983 h 2480745"/>
                <a:gd name="connsiteX48" fmla="*/ 1098555 w 1537011"/>
                <a:gd name="connsiteY48" fmla="*/ 2018513 h 2480745"/>
                <a:gd name="connsiteX49" fmla="*/ 1149038 w 1537011"/>
                <a:gd name="connsiteY49" fmla="*/ 2008119 h 2480745"/>
                <a:gd name="connsiteX50" fmla="*/ 1151266 w 1537011"/>
                <a:gd name="connsiteY50" fmla="*/ 1952438 h 2480745"/>
                <a:gd name="connsiteX51" fmla="*/ 1098555 w 1537011"/>
                <a:gd name="connsiteY51" fmla="*/ 1937590 h 2480745"/>
                <a:gd name="connsiteX52" fmla="*/ 446713 w 1537011"/>
                <a:gd name="connsiteY52" fmla="*/ 1916802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00911 w 1537011"/>
                <a:gd name="connsiteY15" fmla="*/ 2459508 h 2480745"/>
                <a:gd name="connsiteX16" fmla="*/ 447457 w 1537011"/>
                <a:gd name="connsiteY16" fmla="*/ 2446887 h 2480745"/>
                <a:gd name="connsiteX17" fmla="*/ 391775 w 1537011"/>
                <a:gd name="connsiteY17" fmla="*/ 2352600 h 2480745"/>
                <a:gd name="connsiteX18" fmla="*/ 470472 w 1537011"/>
                <a:gd name="connsiteY18" fmla="*/ 2270192 h 2480745"/>
                <a:gd name="connsiteX19" fmla="*/ 460819 w 1537011"/>
                <a:gd name="connsiteY19" fmla="*/ 2117997 h 2480745"/>
                <a:gd name="connsiteX20" fmla="*/ 417759 w 1537011"/>
                <a:gd name="connsiteY20" fmla="*/ 2125420 h 2480745"/>
                <a:gd name="connsiteX21" fmla="*/ 390290 w 1537011"/>
                <a:gd name="connsiteY21" fmla="*/ 2156602 h 2480745"/>
                <a:gd name="connsiteX22" fmla="*/ 414047 w 1537011"/>
                <a:gd name="connsiteY22" fmla="*/ 2190753 h 2480745"/>
                <a:gd name="connsiteX23" fmla="*/ 458592 w 1537011"/>
                <a:gd name="connsiteY23" fmla="*/ 2201147 h 2480745"/>
                <a:gd name="connsiteX24" fmla="*/ 763724 w 1537011"/>
                <a:gd name="connsiteY24" fmla="*/ 2210798 h 2480745"/>
                <a:gd name="connsiteX25" fmla="*/ 1054751 w 1537011"/>
                <a:gd name="connsiteY25" fmla="*/ 2220450 h 2480745"/>
                <a:gd name="connsiteX26" fmla="*/ 1106721 w 1537011"/>
                <a:gd name="connsiteY26" fmla="*/ 2215253 h 2480745"/>
                <a:gd name="connsiteX27" fmla="*/ 1136417 w 1537011"/>
                <a:gd name="connsiteY27" fmla="*/ 2182586 h 2480745"/>
                <a:gd name="connsiteX28" fmla="*/ 1110433 w 1537011"/>
                <a:gd name="connsiteY28" fmla="*/ 2146950 h 2480745"/>
                <a:gd name="connsiteX29" fmla="*/ 1045100 w 1537011"/>
                <a:gd name="connsiteY29" fmla="*/ 2136557 h 2480745"/>
                <a:gd name="connsiteX30" fmla="*/ 460819 w 1537011"/>
                <a:gd name="connsiteY30" fmla="*/ 2117997 h 2480745"/>
                <a:gd name="connsiteX31" fmla="*/ 425926 w 1537011"/>
                <a:gd name="connsiteY31" fmla="*/ 2063800 h 2480745"/>
                <a:gd name="connsiteX32" fmla="*/ 465274 w 1537011"/>
                <a:gd name="connsiteY32" fmla="*/ 2065285 h 2480745"/>
                <a:gd name="connsiteX33" fmla="*/ 506849 w 1537011"/>
                <a:gd name="connsiteY33" fmla="*/ 2066770 h 2480745"/>
                <a:gd name="connsiteX34" fmla="*/ 526151 w 1537011"/>
                <a:gd name="connsiteY34" fmla="*/ 2066770 h 2480745"/>
                <a:gd name="connsiteX35" fmla="*/ 1096326 w 1537011"/>
                <a:gd name="connsiteY35" fmla="*/ 2083845 h 2480745"/>
                <a:gd name="connsiteX36" fmla="*/ 1137159 w 1537011"/>
                <a:gd name="connsiteY36" fmla="*/ 2097209 h 2480745"/>
                <a:gd name="connsiteX37" fmla="*/ 1192840 w 1537011"/>
                <a:gd name="connsiteY37" fmla="*/ 2187041 h 2480745"/>
                <a:gd name="connsiteX38" fmla="*/ 1128251 w 1537011"/>
                <a:gd name="connsiteY38" fmla="*/ 2267964 h 2480745"/>
                <a:gd name="connsiteX39" fmla="*/ 1097811 w 1537011"/>
                <a:gd name="connsiteY39" fmla="*/ 2276131 h 2480745"/>
                <a:gd name="connsiteX40" fmla="*/ 443001 w 1537011"/>
                <a:gd name="connsiteY40" fmla="*/ 2256828 h 2480745"/>
                <a:gd name="connsiteX41" fmla="*/ 338320 w 1537011"/>
                <a:gd name="connsiteY41" fmla="*/ 2126163 h 2480745"/>
                <a:gd name="connsiteX42" fmla="*/ 425926 w 1537011"/>
                <a:gd name="connsiteY42" fmla="*/ 2063800 h 2480745"/>
                <a:gd name="connsiteX43" fmla="*/ 446713 w 1537011"/>
                <a:gd name="connsiteY43" fmla="*/ 1916802 h 2480745"/>
                <a:gd name="connsiteX44" fmla="*/ 390289 w 1537011"/>
                <a:gd name="connsiteY44" fmla="*/ 1927939 h 2480745"/>
                <a:gd name="connsiteX45" fmla="*/ 388062 w 1537011"/>
                <a:gd name="connsiteY45" fmla="*/ 1982877 h 2480745"/>
                <a:gd name="connsiteX46" fmla="*/ 440773 w 1537011"/>
                <a:gd name="connsiteY46" fmla="*/ 1996983 h 2480745"/>
                <a:gd name="connsiteX47" fmla="*/ 1098555 w 1537011"/>
                <a:gd name="connsiteY47" fmla="*/ 2018513 h 2480745"/>
                <a:gd name="connsiteX48" fmla="*/ 1149038 w 1537011"/>
                <a:gd name="connsiteY48" fmla="*/ 2008119 h 2480745"/>
                <a:gd name="connsiteX49" fmla="*/ 1151266 w 1537011"/>
                <a:gd name="connsiteY49" fmla="*/ 1952438 h 2480745"/>
                <a:gd name="connsiteX50" fmla="*/ 1098555 w 1537011"/>
                <a:gd name="connsiteY50" fmla="*/ 1937590 h 2480745"/>
                <a:gd name="connsiteX51" fmla="*/ 446713 w 1537011"/>
                <a:gd name="connsiteY51" fmla="*/ 1916802 h 2480745"/>
                <a:gd name="connsiteX52" fmla="*/ 523923 w 1537011"/>
                <a:gd name="connsiteY52" fmla="*/ 192914 h 2480745"/>
                <a:gd name="connsiteX53" fmla="*/ 408107 w 1537011"/>
                <a:gd name="connsiteY53" fmla="*/ 273095 h 2480745"/>
                <a:gd name="connsiteX54" fmla="*/ 183898 w 1537011"/>
                <a:gd name="connsiteY54" fmla="*/ 552985 h 2480745"/>
                <a:gd name="connsiteX55" fmla="*/ 150488 w 1537011"/>
                <a:gd name="connsiteY55" fmla="*/ 820997 h 2480745"/>
                <a:gd name="connsiteX56" fmla="*/ 244033 w 1537011"/>
                <a:gd name="connsiteY56" fmla="*/ 1149145 h 2480745"/>
                <a:gd name="connsiteX57" fmla="*/ 242548 w 1537011"/>
                <a:gd name="connsiteY57" fmla="*/ 1156569 h 2480745"/>
                <a:gd name="connsiteX58" fmla="*/ 154200 w 1537011"/>
                <a:gd name="connsiteY58" fmla="*/ 950920 h 2480745"/>
                <a:gd name="connsiteX59" fmla="*/ 131186 w 1537011"/>
                <a:gd name="connsiteY59" fmla="*/ 648757 h 2480745"/>
                <a:gd name="connsiteX60" fmla="*/ 215821 w 1537011"/>
                <a:gd name="connsiteY60" fmla="*/ 443851 h 2480745"/>
                <a:gd name="connsiteX61" fmla="*/ 500165 w 1537011"/>
                <a:gd name="connsiteY61" fmla="*/ 201081 h 2480745"/>
                <a:gd name="connsiteX62" fmla="*/ 523923 w 1537011"/>
                <a:gd name="connsiteY62" fmla="*/ 192914 h 2480745"/>
                <a:gd name="connsiteX63" fmla="*/ 800630 w 1537011"/>
                <a:gd name="connsiteY63" fmla="*/ 46764 h 2480745"/>
                <a:gd name="connsiteX64" fmla="*/ 713588 w 1537011"/>
                <a:gd name="connsiteY64" fmla="*/ 47343 h 2480745"/>
                <a:gd name="connsiteX65" fmla="*/ 595938 w 1537011"/>
                <a:gd name="connsiteY65" fmla="*/ 67446 h 2480745"/>
                <a:gd name="connsiteX66" fmla="*/ 175732 w 1537011"/>
                <a:gd name="connsiteY66" fmla="*/ 344366 h 2480745"/>
                <a:gd name="connsiteX67" fmla="*/ 49521 w 1537011"/>
                <a:gd name="connsiteY67" fmla="*/ 655438 h 2480745"/>
                <a:gd name="connsiteX68" fmla="*/ 137126 w 1537011"/>
                <a:gd name="connsiteY68" fmla="*/ 1109796 h 2480745"/>
                <a:gd name="connsiteX69" fmla="*/ 310109 w 1537011"/>
                <a:gd name="connsiteY69" fmla="*/ 1387460 h 2480745"/>
                <a:gd name="connsiteX70" fmla="*/ 440773 w 1537011"/>
                <a:gd name="connsiteY70" fmla="*/ 1695562 h 2480745"/>
                <a:gd name="connsiteX71" fmla="*/ 460819 w 1537011"/>
                <a:gd name="connsiteY71" fmla="*/ 1792076 h 2480745"/>
                <a:gd name="connsiteX72" fmla="*/ 492743 w 1537011"/>
                <a:gd name="connsiteY72" fmla="*/ 1817318 h 2480745"/>
                <a:gd name="connsiteX73" fmla="*/ 1065146 w 1537011"/>
                <a:gd name="connsiteY73" fmla="*/ 1836621 h 2480745"/>
                <a:gd name="connsiteX74" fmla="*/ 1089645 w 1537011"/>
                <a:gd name="connsiteY74" fmla="*/ 1818803 h 2480745"/>
                <a:gd name="connsiteX75" fmla="*/ 1116372 w 1537011"/>
                <a:gd name="connsiteY75" fmla="*/ 1688138 h 2480745"/>
                <a:gd name="connsiteX76" fmla="*/ 1268567 w 1537011"/>
                <a:gd name="connsiteY76" fmla="*/ 1319900 h 2480745"/>
                <a:gd name="connsiteX77" fmla="*/ 1376960 w 1537011"/>
                <a:gd name="connsiteY77" fmla="*/ 1166220 h 2480745"/>
                <a:gd name="connsiteX78" fmla="*/ 1468276 w 1537011"/>
                <a:gd name="connsiteY78" fmla="*/ 916026 h 2480745"/>
                <a:gd name="connsiteX79" fmla="*/ 1468276 w 1537011"/>
                <a:gd name="connsiteY79" fmla="*/ 599015 h 2480745"/>
                <a:gd name="connsiteX80" fmla="*/ 1056236 w 1537011"/>
                <a:gd name="connsiteY80" fmla="*/ 110506 h 2480745"/>
                <a:gd name="connsiteX81" fmla="*/ 800630 w 1537011"/>
                <a:gd name="connsiteY81" fmla="*/ 46764 h 2480745"/>
                <a:gd name="connsiteX82" fmla="*/ 794163 w 1537011"/>
                <a:gd name="connsiteY82" fmla="*/ 814 h 2480745"/>
                <a:gd name="connsiteX83" fmla="*/ 1036191 w 1537011"/>
                <a:gd name="connsiteY83" fmla="*/ 52598 h 2480745"/>
                <a:gd name="connsiteX84" fmla="*/ 1503912 w 1537011"/>
                <a:gd name="connsiteY84" fmla="*/ 551500 h 2480745"/>
                <a:gd name="connsiteX85" fmla="*/ 1518761 w 1537011"/>
                <a:gd name="connsiteY85" fmla="*/ 910830 h 2480745"/>
                <a:gd name="connsiteX86" fmla="*/ 1377702 w 1537011"/>
                <a:gd name="connsiteY86" fmla="*/ 1250855 h 2480745"/>
                <a:gd name="connsiteX87" fmla="*/ 1264855 w 1537011"/>
                <a:gd name="connsiteY87" fmla="*/ 1406020 h 2480745"/>
                <a:gd name="connsiteX88" fmla="*/ 1163144 w 1537011"/>
                <a:gd name="connsiteY88" fmla="*/ 1694078 h 2480745"/>
                <a:gd name="connsiteX89" fmla="*/ 1115630 w 1537011"/>
                <a:gd name="connsiteY89" fmla="*/ 1876711 h 2480745"/>
                <a:gd name="connsiteX90" fmla="*/ 1149781 w 1537011"/>
                <a:gd name="connsiteY90" fmla="*/ 1887848 h 2480745"/>
                <a:gd name="connsiteX91" fmla="*/ 1229961 w 1537011"/>
                <a:gd name="connsiteY91" fmla="*/ 1991044 h 2480745"/>
                <a:gd name="connsiteX92" fmla="*/ 1126023 w 1537011"/>
                <a:gd name="connsiteY92" fmla="*/ 2077164 h 2480745"/>
                <a:gd name="connsiteX93" fmla="*/ 1100038 w 1537011"/>
                <a:gd name="connsiteY93" fmla="*/ 2077906 h 2480745"/>
                <a:gd name="connsiteX94" fmla="*/ 423698 w 1537011"/>
                <a:gd name="connsiteY94" fmla="*/ 2054891 h 2480745"/>
                <a:gd name="connsiteX95" fmla="*/ 368017 w 1537011"/>
                <a:gd name="connsiteY95" fmla="*/ 2039300 h 2480745"/>
                <a:gd name="connsiteX96" fmla="*/ 311594 w 1537011"/>
                <a:gd name="connsiteY96" fmla="*/ 1951695 h 2480745"/>
                <a:gd name="connsiteX97" fmla="*/ 382123 w 1537011"/>
                <a:gd name="connsiteY97" fmla="*/ 1867803 h 2480745"/>
                <a:gd name="connsiteX98" fmla="*/ 434092 w 1537011"/>
                <a:gd name="connsiteY98" fmla="*/ 1854439 h 2480745"/>
                <a:gd name="connsiteX99" fmla="*/ 387320 w 1537011"/>
                <a:gd name="connsiteY99" fmla="*/ 1655472 h 2480745"/>
                <a:gd name="connsiteX100" fmla="*/ 301199 w 1537011"/>
                <a:gd name="connsiteY100" fmla="*/ 1459474 h 2480745"/>
                <a:gd name="connsiteX101" fmla="*/ 137869 w 1537011"/>
                <a:gd name="connsiteY101" fmla="*/ 1212992 h 2480745"/>
                <a:gd name="connsiteX102" fmla="*/ 2748 w 1537011"/>
                <a:gd name="connsiteY102" fmla="*/ 664348 h 2480745"/>
                <a:gd name="connsiteX103" fmla="*/ 145292 w 1537011"/>
                <a:gd name="connsiteY103" fmla="*/ 308730 h 2480745"/>
                <a:gd name="connsiteX104" fmla="*/ 549909 w 1537011"/>
                <a:gd name="connsiteY104" fmla="*/ 32552 h 2480745"/>
                <a:gd name="connsiteX105" fmla="*/ 794163 w 1537011"/>
                <a:gd name="connsiteY105" fmla="*/ 814 h 2480745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608445 w 1537011"/>
                <a:gd name="connsiteY13" fmla="*/ 2467907 h 2475850"/>
                <a:gd name="connsiteX14" fmla="*/ 500911 w 1537011"/>
                <a:gd name="connsiteY14" fmla="*/ 2459508 h 2475850"/>
                <a:gd name="connsiteX15" fmla="*/ 447457 w 1537011"/>
                <a:gd name="connsiteY15" fmla="*/ 2446887 h 2475850"/>
                <a:gd name="connsiteX16" fmla="*/ 391775 w 1537011"/>
                <a:gd name="connsiteY16" fmla="*/ 2352600 h 2475850"/>
                <a:gd name="connsiteX17" fmla="*/ 470472 w 1537011"/>
                <a:gd name="connsiteY17" fmla="*/ 2270192 h 2475850"/>
                <a:gd name="connsiteX18" fmla="*/ 460819 w 1537011"/>
                <a:gd name="connsiteY18" fmla="*/ 2117997 h 2475850"/>
                <a:gd name="connsiteX19" fmla="*/ 417759 w 1537011"/>
                <a:gd name="connsiteY19" fmla="*/ 2125420 h 2475850"/>
                <a:gd name="connsiteX20" fmla="*/ 390290 w 1537011"/>
                <a:gd name="connsiteY20" fmla="*/ 2156602 h 2475850"/>
                <a:gd name="connsiteX21" fmla="*/ 414047 w 1537011"/>
                <a:gd name="connsiteY21" fmla="*/ 2190753 h 2475850"/>
                <a:gd name="connsiteX22" fmla="*/ 458592 w 1537011"/>
                <a:gd name="connsiteY22" fmla="*/ 2201147 h 2475850"/>
                <a:gd name="connsiteX23" fmla="*/ 763724 w 1537011"/>
                <a:gd name="connsiteY23" fmla="*/ 2210798 h 2475850"/>
                <a:gd name="connsiteX24" fmla="*/ 1054751 w 1537011"/>
                <a:gd name="connsiteY24" fmla="*/ 2220450 h 2475850"/>
                <a:gd name="connsiteX25" fmla="*/ 1106721 w 1537011"/>
                <a:gd name="connsiteY25" fmla="*/ 2215253 h 2475850"/>
                <a:gd name="connsiteX26" fmla="*/ 1136417 w 1537011"/>
                <a:gd name="connsiteY26" fmla="*/ 2182586 h 2475850"/>
                <a:gd name="connsiteX27" fmla="*/ 1110433 w 1537011"/>
                <a:gd name="connsiteY27" fmla="*/ 2146950 h 2475850"/>
                <a:gd name="connsiteX28" fmla="*/ 1045100 w 1537011"/>
                <a:gd name="connsiteY28" fmla="*/ 2136557 h 2475850"/>
                <a:gd name="connsiteX29" fmla="*/ 460819 w 1537011"/>
                <a:gd name="connsiteY29" fmla="*/ 2117997 h 2475850"/>
                <a:gd name="connsiteX30" fmla="*/ 425926 w 1537011"/>
                <a:gd name="connsiteY30" fmla="*/ 2063800 h 2475850"/>
                <a:gd name="connsiteX31" fmla="*/ 465274 w 1537011"/>
                <a:gd name="connsiteY31" fmla="*/ 2065285 h 2475850"/>
                <a:gd name="connsiteX32" fmla="*/ 506849 w 1537011"/>
                <a:gd name="connsiteY32" fmla="*/ 2066770 h 2475850"/>
                <a:gd name="connsiteX33" fmla="*/ 526151 w 1537011"/>
                <a:gd name="connsiteY33" fmla="*/ 2066770 h 2475850"/>
                <a:gd name="connsiteX34" fmla="*/ 1096326 w 1537011"/>
                <a:gd name="connsiteY34" fmla="*/ 2083845 h 2475850"/>
                <a:gd name="connsiteX35" fmla="*/ 1137159 w 1537011"/>
                <a:gd name="connsiteY35" fmla="*/ 2097209 h 2475850"/>
                <a:gd name="connsiteX36" fmla="*/ 1192840 w 1537011"/>
                <a:gd name="connsiteY36" fmla="*/ 2187041 h 2475850"/>
                <a:gd name="connsiteX37" fmla="*/ 1128251 w 1537011"/>
                <a:gd name="connsiteY37" fmla="*/ 2267964 h 2475850"/>
                <a:gd name="connsiteX38" fmla="*/ 1097811 w 1537011"/>
                <a:gd name="connsiteY38" fmla="*/ 2276131 h 2475850"/>
                <a:gd name="connsiteX39" fmla="*/ 443001 w 1537011"/>
                <a:gd name="connsiteY39" fmla="*/ 2256828 h 2475850"/>
                <a:gd name="connsiteX40" fmla="*/ 338320 w 1537011"/>
                <a:gd name="connsiteY40" fmla="*/ 2126163 h 2475850"/>
                <a:gd name="connsiteX41" fmla="*/ 425926 w 1537011"/>
                <a:gd name="connsiteY41" fmla="*/ 2063800 h 2475850"/>
                <a:gd name="connsiteX42" fmla="*/ 446713 w 1537011"/>
                <a:gd name="connsiteY42" fmla="*/ 1916802 h 2475850"/>
                <a:gd name="connsiteX43" fmla="*/ 390289 w 1537011"/>
                <a:gd name="connsiteY43" fmla="*/ 1927939 h 2475850"/>
                <a:gd name="connsiteX44" fmla="*/ 388062 w 1537011"/>
                <a:gd name="connsiteY44" fmla="*/ 1982877 h 2475850"/>
                <a:gd name="connsiteX45" fmla="*/ 440773 w 1537011"/>
                <a:gd name="connsiteY45" fmla="*/ 1996983 h 2475850"/>
                <a:gd name="connsiteX46" fmla="*/ 1098555 w 1537011"/>
                <a:gd name="connsiteY46" fmla="*/ 2018513 h 2475850"/>
                <a:gd name="connsiteX47" fmla="*/ 1149038 w 1537011"/>
                <a:gd name="connsiteY47" fmla="*/ 2008119 h 2475850"/>
                <a:gd name="connsiteX48" fmla="*/ 1151266 w 1537011"/>
                <a:gd name="connsiteY48" fmla="*/ 1952438 h 2475850"/>
                <a:gd name="connsiteX49" fmla="*/ 1098555 w 1537011"/>
                <a:gd name="connsiteY49" fmla="*/ 1937590 h 2475850"/>
                <a:gd name="connsiteX50" fmla="*/ 446713 w 1537011"/>
                <a:gd name="connsiteY50" fmla="*/ 1916802 h 2475850"/>
                <a:gd name="connsiteX51" fmla="*/ 523923 w 1537011"/>
                <a:gd name="connsiteY51" fmla="*/ 192914 h 2475850"/>
                <a:gd name="connsiteX52" fmla="*/ 408107 w 1537011"/>
                <a:gd name="connsiteY52" fmla="*/ 273095 h 2475850"/>
                <a:gd name="connsiteX53" fmla="*/ 183898 w 1537011"/>
                <a:gd name="connsiteY53" fmla="*/ 552985 h 2475850"/>
                <a:gd name="connsiteX54" fmla="*/ 150488 w 1537011"/>
                <a:gd name="connsiteY54" fmla="*/ 820997 h 2475850"/>
                <a:gd name="connsiteX55" fmla="*/ 244033 w 1537011"/>
                <a:gd name="connsiteY55" fmla="*/ 1149145 h 2475850"/>
                <a:gd name="connsiteX56" fmla="*/ 242548 w 1537011"/>
                <a:gd name="connsiteY56" fmla="*/ 1156569 h 2475850"/>
                <a:gd name="connsiteX57" fmla="*/ 154200 w 1537011"/>
                <a:gd name="connsiteY57" fmla="*/ 950920 h 2475850"/>
                <a:gd name="connsiteX58" fmla="*/ 131186 w 1537011"/>
                <a:gd name="connsiteY58" fmla="*/ 648757 h 2475850"/>
                <a:gd name="connsiteX59" fmla="*/ 215821 w 1537011"/>
                <a:gd name="connsiteY59" fmla="*/ 443851 h 2475850"/>
                <a:gd name="connsiteX60" fmla="*/ 500165 w 1537011"/>
                <a:gd name="connsiteY60" fmla="*/ 201081 h 2475850"/>
                <a:gd name="connsiteX61" fmla="*/ 523923 w 1537011"/>
                <a:gd name="connsiteY61" fmla="*/ 192914 h 2475850"/>
                <a:gd name="connsiteX62" fmla="*/ 800630 w 1537011"/>
                <a:gd name="connsiteY62" fmla="*/ 46764 h 2475850"/>
                <a:gd name="connsiteX63" fmla="*/ 713588 w 1537011"/>
                <a:gd name="connsiteY63" fmla="*/ 47343 h 2475850"/>
                <a:gd name="connsiteX64" fmla="*/ 595938 w 1537011"/>
                <a:gd name="connsiteY64" fmla="*/ 67446 h 2475850"/>
                <a:gd name="connsiteX65" fmla="*/ 175732 w 1537011"/>
                <a:gd name="connsiteY65" fmla="*/ 344366 h 2475850"/>
                <a:gd name="connsiteX66" fmla="*/ 49521 w 1537011"/>
                <a:gd name="connsiteY66" fmla="*/ 655438 h 2475850"/>
                <a:gd name="connsiteX67" fmla="*/ 137126 w 1537011"/>
                <a:gd name="connsiteY67" fmla="*/ 1109796 h 2475850"/>
                <a:gd name="connsiteX68" fmla="*/ 310109 w 1537011"/>
                <a:gd name="connsiteY68" fmla="*/ 1387460 h 2475850"/>
                <a:gd name="connsiteX69" fmla="*/ 440773 w 1537011"/>
                <a:gd name="connsiteY69" fmla="*/ 1695562 h 2475850"/>
                <a:gd name="connsiteX70" fmla="*/ 460819 w 1537011"/>
                <a:gd name="connsiteY70" fmla="*/ 1792076 h 2475850"/>
                <a:gd name="connsiteX71" fmla="*/ 492743 w 1537011"/>
                <a:gd name="connsiteY71" fmla="*/ 1817318 h 2475850"/>
                <a:gd name="connsiteX72" fmla="*/ 1065146 w 1537011"/>
                <a:gd name="connsiteY72" fmla="*/ 1836621 h 2475850"/>
                <a:gd name="connsiteX73" fmla="*/ 1089645 w 1537011"/>
                <a:gd name="connsiteY73" fmla="*/ 1818803 h 2475850"/>
                <a:gd name="connsiteX74" fmla="*/ 1116372 w 1537011"/>
                <a:gd name="connsiteY74" fmla="*/ 1688138 h 2475850"/>
                <a:gd name="connsiteX75" fmla="*/ 1268567 w 1537011"/>
                <a:gd name="connsiteY75" fmla="*/ 1319900 h 2475850"/>
                <a:gd name="connsiteX76" fmla="*/ 1376960 w 1537011"/>
                <a:gd name="connsiteY76" fmla="*/ 1166220 h 2475850"/>
                <a:gd name="connsiteX77" fmla="*/ 1468276 w 1537011"/>
                <a:gd name="connsiteY77" fmla="*/ 916026 h 2475850"/>
                <a:gd name="connsiteX78" fmla="*/ 1468276 w 1537011"/>
                <a:gd name="connsiteY78" fmla="*/ 599015 h 2475850"/>
                <a:gd name="connsiteX79" fmla="*/ 1056236 w 1537011"/>
                <a:gd name="connsiteY79" fmla="*/ 110506 h 2475850"/>
                <a:gd name="connsiteX80" fmla="*/ 800630 w 1537011"/>
                <a:gd name="connsiteY80" fmla="*/ 46764 h 2475850"/>
                <a:gd name="connsiteX81" fmla="*/ 794163 w 1537011"/>
                <a:gd name="connsiteY81" fmla="*/ 814 h 2475850"/>
                <a:gd name="connsiteX82" fmla="*/ 1036191 w 1537011"/>
                <a:gd name="connsiteY82" fmla="*/ 52598 h 2475850"/>
                <a:gd name="connsiteX83" fmla="*/ 1503912 w 1537011"/>
                <a:gd name="connsiteY83" fmla="*/ 551500 h 2475850"/>
                <a:gd name="connsiteX84" fmla="*/ 1518761 w 1537011"/>
                <a:gd name="connsiteY84" fmla="*/ 910830 h 2475850"/>
                <a:gd name="connsiteX85" fmla="*/ 1377702 w 1537011"/>
                <a:gd name="connsiteY85" fmla="*/ 1250855 h 2475850"/>
                <a:gd name="connsiteX86" fmla="*/ 1264855 w 1537011"/>
                <a:gd name="connsiteY86" fmla="*/ 1406020 h 2475850"/>
                <a:gd name="connsiteX87" fmla="*/ 1163144 w 1537011"/>
                <a:gd name="connsiteY87" fmla="*/ 1694078 h 2475850"/>
                <a:gd name="connsiteX88" fmla="*/ 1115630 w 1537011"/>
                <a:gd name="connsiteY88" fmla="*/ 1876711 h 2475850"/>
                <a:gd name="connsiteX89" fmla="*/ 1149781 w 1537011"/>
                <a:gd name="connsiteY89" fmla="*/ 1887848 h 2475850"/>
                <a:gd name="connsiteX90" fmla="*/ 1229961 w 1537011"/>
                <a:gd name="connsiteY90" fmla="*/ 1991044 h 2475850"/>
                <a:gd name="connsiteX91" fmla="*/ 1126023 w 1537011"/>
                <a:gd name="connsiteY91" fmla="*/ 2077164 h 2475850"/>
                <a:gd name="connsiteX92" fmla="*/ 1100038 w 1537011"/>
                <a:gd name="connsiteY92" fmla="*/ 2077906 h 2475850"/>
                <a:gd name="connsiteX93" fmla="*/ 423698 w 1537011"/>
                <a:gd name="connsiteY93" fmla="*/ 2054891 h 2475850"/>
                <a:gd name="connsiteX94" fmla="*/ 368017 w 1537011"/>
                <a:gd name="connsiteY94" fmla="*/ 2039300 h 2475850"/>
                <a:gd name="connsiteX95" fmla="*/ 311594 w 1537011"/>
                <a:gd name="connsiteY95" fmla="*/ 1951695 h 2475850"/>
                <a:gd name="connsiteX96" fmla="*/ 382123 w 1537011"/>
                <a:gd name="connsiteY96" fmla="*/ 1867803 h 2475850"/>
                <a:gd name="connsiteX97" fmla="*/ 434092 w 1537011"/>
                <a:gd name="connsiteY97" fmla="*/ 1854439 h 2475850"/>
                <a:gd name="connsiteX98" fmla="*/ 387320 w 1537011"/>
                <a:gd name="connsiteY98" fmla="*/ 1655472 h 2475850"/>
                <a:gd name="connsiteX99" fmla="*/ 301199 w 1537011"/>
                <a:gd name="connsiteY99" fmla="*/ 1459474 h 2475850"/>
                <a:gd name="connsiteX100" fmla="*/ 137869 w 1537011"/>
                <a:gd name="connsiteY100" fmla="*/ 1212992 h 2475850"/>
                <a:gd name="connsiteX101" fmla="*/ 2748 w 1537011"/>
                <a:gd name="connsiteY101" fmla="*/ 664348 h 2475850"/>
                <a:gd name="connsiteX102" fmla="*/ 145292 w 1537011"/>
                <a:gd name="connsiteY102" fmla="*/ 308730 h 2475850"/>
                <a:gd name="connsiteX103" fmla="*/ 549909 w 1537011"/>
                <a:gd name="connsiteY103" fmla="*/ 32552 h 2475850"/>
                <a:gd name="connsiteX104" fmla="*/ 794163 w 1537011"/>
                <a:gd name="connsiteY104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500911 w 1537011"/>
                <a:gd name="connsiteY13" fmla="*/ 2459508 h 2475850"/>
                <a:gd name="connsiteX14" fmla="*/ 447457 w 1537011"/>
                <a:gd name="connsiteY14" fmla="*/ 2446887 h 2475850"/>
                <a:gd name="connsiteX15" fmla="*/ 391775 w 1537011"/>
                <a:gd name="connsiteY15" fmla="*/ 2352600 h 2475850"/>
                <a:gd name="connsiteX16" fmla="*/ 470472 w 1537011"/>
                <a:gd name="connsiteY16" fmla="*/ 2270192 h 2475850"/>
                <a:gd name="connsiteX17" fmla="*/ 460819 w 1537011"/>
                <a:gd name="connsiteY17" fmla="*/ 2117997 h 2475850"/>
                <a:gd name="connsiteX18" fmla="*/ 417759 w 1537011"/>
                <a:gd name="connsiteY18" fmla="*/ 2125420 h 2475850"/>
                <a:gd name="connsiteX19" fmla="*/ 390290 w 1537011"/>
                <a:gd name="connsiteY19" fmla="*/ 2156602 h 2475850"/>
                <a:gd name="connsiteX20" fmla="*/ 414047 w 1537011"/>
                <a:gd name="connsiteY20" fmla="*/ 2190753 h 2475850"/>
                <a:gd name="connsiteX21" fmla="*/ 458592 w 1537011"/>
                <a:gd name="connsiteY21" fmla="*/ 2201147 h 2475850"/>
                <a:gd name="connsiteX22" fmla="*/ 763724 w 1537011"/>
                <a:gd name="connsiteY22" fmla="*/ 2210798 h 2475850"/>
                <a:gd name="connsiteX23" fmla="*/ 1054751 w 1537011"/>
                <a:gd name="connsiteY23" fmla="*/ 2220450 h 2475850"/>
                <a:gd name="connsiteX24" fmla="*/ 1106721 w 1537011"/>
                <a:gd name="connsiteY24" fmla="*/ 2215253 h 2475850"/>
                <a:gd name="connsiteX25" fmla="*/ 1136417 w 1537011"/>
                <a:gd name="connsiteY25" fmla="*/ 2182586 h 2475850"/>
                <a:gd name="connsiteX26" fmla="*/ 1110433 w 1537011"/>
                <a:gd name="connsiteY26" fmla="*/ 2146950 h 2475850"/>
                <a:gd name="connsiteX27" fmla="*/ 1045100 w 1537011"/>
                <a:gd name="connsiteY27" fmla="*/ 2136557 h 2475850"/>
                <a:gd name="connsiteX28" fmla="*/ 460819 w 1537011"/>
                <a:gd name="connsiteY28" fmla="*/ 2117997 h 2475850"/>
                <a:gd name="connsiteX29" fmla="*/ 425926 w 1537011"/>
                <a:gd name="connsiteY29" fmla="*/ 2063800 h 2475850"/>
                <a:gd name="connsiteX30" fmla="*/ 465274 w 1537011"/>
                <a:gd name="connsiteY30" fmla="*/ 2065285 h 2475850"/>
                <a:gd name="connsiteX31" fmla="*/ 506849 w 1537011"/>
                <a:gd name="connsiteY31" fmla="*/ 2066770 h 2475850"/>
                <a:gd name="connsiteX32" fmla="*/ 526151 w 1537011"/>
                <a:gd name="connsiteY32" fmla="*/ 2066770 h 2475850"/>
                <a:gd name="connsiteX33" fmla="*/ 1096326 w 1537011"/>
                <a:gd name="connsiteY33" fmla="*/ 2083845 h 2475850"/>
                <a:gd name="connsiteX34" fmla="*/ 1137159 w 1537011"/>
                <a:gd name="connsiteY34" fmla="*/ 2097209 h 2475850"/>
                <a:gd name="connsiteX35" fmla="*/ 1192840 w 1537011"/>
                <a:gd name="connsiteY35" fmla="*/ 2187041 h 2475850"/>
                <a:gd name="connsiteX36" fmla="*/ 1128251 w 1537011"/>
                <a:gd name="connsiteY36" fmla="*/ 2267964 h 2475850"/>
                <a:gd name="connsiteX37" fmla="*/ 1097811 w 1537011"/>
                <a:gd name="connsiteY37" fmla="*/ 2276131 h 2475850"/>
                <a:gd name="connsiteX38" fmla="*/ 443001 w 1537011"/>
                <a:gd name="connsiteY38" fmla="*/ 2256828 h 2475850"/>
                <a:gd name="connsiteX39" fmla="*/ 338320 w 1537011"/>
                <a:gd name="connsiteY39" fmla="*/ 2126163 h 2475850"/>
                <a:gd name="connsiteX40" fmla="*/ 425926 w 1537011"/>
                <a:gd name="connsiteY40" fmla="*/ 2063800 h 2475850"/>
                <a:gd name="connsiteX41" fmla="*/ 446713 w 1537011"/>
                <a:gd name="connsiteY41" fmla="*/ 1916802 h 2475850"/>
                <a:gd name="connsiteX42" fmla="*/ 390289 w 1537011"/>
                <a:gd name="connsiteY42" fmla="*/ 1927939 h 2475850"/>
                <a:gd name="connsiteX43" fmla="*/ 388062 w 1537011"/>
                <a:gd name="connsiteY43" fmla="*/ 1982877 h 2475850"/>
                <a:gd name="connsiteX44" fmla="*/ 440773 w 1537011"/>
                <a:gd name="connsiteY44" fmla="*/ 1996983 h 2475850"/>
                <a:gd name="connsiteX45" fmla="*/ 1098555 w 1537011"/>
                <a:gd name="connsiteY45" fmla="*/ 2018513 h 2475850"/>
                <a:gd name="connsiteX46" fmla="*/ 1149038 w 1537011"/>
                <a:gd name="connsiteY46" fmla="*/ 2008119 h 2475850"/>
                <a:gd name="connsiteX47" fmla="*/ 1151266 w 1537011"/>
                <a:gd name="connsiteY47" fmla="*/ 1952438 h 2475850"/>
                <a:gd name="connsiteX48" fmla="*/ 1098555 w 1537011"/>
                <a:gd name="connsiteY48" fmla="*/ 1937590 h 2475850"/>
                <a:gd name="connsiteX49" fmla="*/ 446713 w 1537011"/>
                <a:gd name="connsiteY49" fmla="*/ 1916802 h 2475850"/>
                <a:gd name="connsiteX50" fmla="*/ 523923 w 1537011"/>
                <a:gd name="connsiteY50" fmla="*/ 192914 h 2475850"/>
                <a:gd name="connsiteX51" fmla="*/ 408107 w 1537011"/>
                <a:gd name="connsiteY51" fmla="*/ 273095 h 2475850"/>
                <a:gd name="connsiteX52" fmla="*/ 183898 w 1537011"/>
                <a:gd name="connsiteY52" fmla="*/ 552985 h 2475850"/>
                <a:gd name="connsiteX53" fmla="*/ 150488 w 1537011"/>
                <a:gd name="connsiteY53" fmla="*/ 820997 h 2475850"/>
                <a:gd name="connsiteX54" fmla="*/ 244033 w 1537011"/>
                <a:gd name="connsiteY54" fmla="*/ 1149145 h 2475850"/>
                <a:gd name="connsiteX55" fmla="*/ 242548 w 1537011"/>
                <a:gd name="connsiteY55" fmla="*/ 1156569 h 2475850"/>
                <a:gd name="connsiteX56" fmla="*/ 154200 w 1537011"/>
                <a:gd name="connsiteY56" fmla="*/ 950920 h 2475850"/>
                <a:gd name="connsiteX57" fmla="*/ 131186 w 1537011"/>
                <a:gd name="connsiteY57" fmla="*/ 648757 h 2475850"/>
                <a:gd name="connsiteX58" fmla="*/ 215821 w 1537011"/>
                <a:gd name="connsiteY58" fmla="*/ 443851 h 2475850"/>
                <a:gd name="connsiteX59" fmla="*/ 500165 w 1537011"/>
                <a:gd name="connsiteY59" fmla="*/ 201081 h 2475850"/>
                <a:gd name="connsiteX60" fmla="*/ 523923 w 1537011"/>
                <a:gd name="connsiteY60" fmla="*/ 192914 h 2475850"/>
                <a:gd name="connsiteX61" fmla="*/ 800630 w 1537011"/>
                <a:gd name="connsiteY61" fmla="*/ 46764 h 2475850"/>
                <a:gd name="connsiteX62" fmla="*/ 713588 w 1537011"/>
                <a:gd name="connsiteY62" fmla="*/ 47343 h 2475850"/>
                <a:gd name="connsiteX63" fmla="*/ 595938 w 1537011"/>
                <a:gd name="connsiteY63" fmla="*/ 67446 h 2475850"/>
                <a:gd name="connsiteX64" fmla="*/ 175732 w 1537011"/>
                <a:gd name="connsiteY64" fmla="*/ 344366 h 2475850"/>
                <a:gd name="connsiteX65" fmla="*/ 49521 w 1537011"/>
                <a:gd name="connsiteY65" fmla="*/ 655438 h 2475850"/>
                <a:gd name="connsiteX66" fmla="*/ 137126 w 1537011"/>
                <a:gd name="connsiteY66" fmla="*/ 1109796 h 2475850"/>
                <a:gd name="connsiteX67" fmla="*/ 310109 w 1537011"/>
                <a:gd name="connsiteY67" fmla="*/ 1387460 h 2475850"/>
                <a:gd name="connsiteX68" fmla="*/ 440773 w 1537011"/>
                <a:gd name="connsiteY68" fmla="*/ 1695562 h 2475850"/>
                <a:gd name="connsiteX69" fmla="*/ 460819 w 1537011"/>
                <a:gd name="connsiteY69" fmla="*/ 1792076 h 2475850"/>
                <a:gd name="connsiteX70" fmla="*/ 492743 w 1537011"/>
                <a:gd name="connsiteY70" fmla="*/ 1817318 h 2475850"/>
                <a:gd name="connsiteX71" fmla="*/ 1065146 w 1537011"/>
                <a:gd name="connsiteY71" fmla="*/ 1836621 h 2475850"/>
                <a:gd name="connsiteX72" fmla="*/ 1089645 w 1537011"/>
                <a:gd name="connsiteY72" fmla="*/ 1818803 h 2475850"/>
                <a:gd name="connsiteX73" fmla="*/ 1116372 w 1537011"/>
                <a:gd name="connsiteY73" fmla="*/ 1688138 h 2475850"/>
                <a:gd name="connsiteX74" fmla="*/ 1268567 w 1537011"/>
                <a:gd name="connsiteY74" fmla="*/ 1319900 h 2475850"/>
                <a:gd name="connsiteX75" fmla="*/ 1376960 w 1537011"/>
                <a:gd name="connsiteY75" fmla="*/ 1166220 h 2475850"/>
                <a:gd name="connsiteX76" fmla="*/ 1468276 w 1537011"/>
                <a:gd name="connsiteY76" fmla="*/ 916026 h 2475850"/>
                <a:gd name="connsiteX77" fmla="*/ 1468276 w 1537011"/>
                <a:gd name="connsiteY77" fmla="*/ 599015 h 2475850"/>
                <a:gd name="connsiteX78" fmla="*/ 1056236 w 1537011"/>
                <a:gd name="connsiteY78" fmla="*/ 110506 h 2475850"/>
                <a:gd name="connsiteX79" fmla="*/ 800630 w 1537011"/>
                <a:gd name="connsiteY79" fmla="*/ 46764 h 2475850"/>
                <a:gd name="connsiteX80" fmla="*/ 794163 w 1537011"/>
                <a:gd name="connsiteY80" fmla="*/ 814 h 2475850"/>
                <a:gd name="connsiteX81" fmla="*/ 1036191 w 1537011"/>
                <a:gd name="connsiteY81" fmla="*/ 52598 h 2475850"/>
                <a:gd name="connsiteX82" fmla="*/ 1503912 w 1537011"/>
                <a:gd name="connsiteY82" fmla="*/ 551500 h 2475850"/>
                <a:gd name="connsiteX83" fmla="*/ 1518761 w 1537011"/>
                <a:gd name="connsiteY83" fmla="*/ 910830 h 2475850"/>
                <a:gd name="connsiteX84" fmla="*/ 1377702 w 1537011"/>
                <a:gd name="connsiteY84" fmla="*/ 1250855 h 2475850"/>
                <a:gd name="connsiteX85" fmla="*/ 1264855 w 1537011"/>
                <a:gd name="connsiteY85" fmla="*/ 1406020 h 2475850"/>
                <a:gd name="connsiteX86" fmla="*/ 1163144 w 1537011"/>
                <a:gd name="connsiteY86" fmla="*/ 1694078 h 2475850"/>
                <a:gd name="connsiteX87" fmla="*/ 1115630 w 1537011"/>
                <a:gd name="connsiteY87" fmla="*/ 1876711 h 2475850"/>
                <a:gd name="connsiteX88" fmla="*/ 1149781 w 1537011"/>
                <a:gd name="connsiteY88" fmla="*/ 1887848 h 2475850"/>
                <a:gd name="connsiteX89" fmla="*/ 1229961 w 1537011"/>
                <a:gd name="connsiteY89" fmla="*/ 1991044 h 2475850"/>
                <a:gd name="connsiteX90" fmla="*/ 1126023 w 1537011"/>
                <a:gd name="connsiteY90" fmla="*/ 2077164 h 2475850"/>
                <a:gd name="connsiteX91" fmla="*/ 1100038 w 1537011"/>
                <a:gd name="connsiteY91" fmla="*/ 2077906 h 2475850"/>
                <a:gd name="connsiteX92" fmla="*/ 423698 w 1537011"/>
                <a:gd name="connsiteY92" fmla="*/ 2054891 h 2475850"/>
                <a:gd name="connsiteX93" fmla="*/ 368017 w 1537011"/>
                <a:gd name="connsiteY93" fmla="*/ 2039300 h 2475850"/>
                <a:gd name="connsiteX94" fmla="*/ 311594 w 1537011"/>
                <a:gd name="connsiteY94" fmla="*/ 1951695 h 2475850"/>
                <a:gd name="connsiteX95" fmla="*/ 382123 w 1537011"/>
                <a:gd name="connsiteY95" fmla="*/ 1867803 h 2475850"/>
                <a:gd name="connsiteX96" fmla="*/ 434092 w 1537011"/>
                <a:gd name="connsiteY96" fmla="*/ 1854439 h 2475850"/>
                <a:gd name="connsiteX97" fmla="*/ 387320 w 1537011"/>
                <a:gd name="connsiteY97" fmla="*/ 1655472 h 2475850"/>
                <a:gd name="connsiteX98" fmla="*/ 301199 w 1537011"/>
                <a:gd name="connsiteY98" fmla="*/ 1459474 h 2475850"/>
                <a:gd name="connsiteX99" fmla="*/ 137869 w 1537011"/>
                <a:gd name="connsiteY99" fmla="*/ 1212992 h 2475850"/>
                <a:gd name="connsiteX100" fmla="*/ 2748 w 1537011"/>
                <a:gd name="connsiteY100" fmla="*/ 664348 h 2475850"/>
                <a:gd name="connsiteX101" fmla="*/ 145292 w 1537011"/>
                <a:gd name="connsiteY101" fmla="*/ 308730 h 2475850"/>
                <a:gd name="connsiteX102" fmla="*/ 549909 w 1537011"/>
                <a:gd name="connsiteY102" fmla="*/ 32552 h 2475850"/>
                <a:gd name="connsiteX103" fmla="*/ 794163 w 1537011"/>
                <a:gd name="connsiteY103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500911 w 1537011"/>
                <a:gd name="connsiteY12" fmla="*/ 2459508 h 2475850"/>
                <a:gd name="connsiteX13" fmla="*/ 447457 w 1537011"/>
                <a:gd name="connsiteY13" fmla="*/ 2446887 h 2475850"/>
                <a:gd name="connsiteX14" fmla="*/ 391775 w 1537011"/>
                <a:gd name="connsiteY14" fmla="*/ 2352600 h 2475850"/>
                <a:gd name="connsiteX15" fmla="*/ 470472 w 1537011"/>
                <a:gd name="connsiteY15" fmla="*/ 2270192 h 2475850"/>
                <a:gd name="connsiteX16" fmla="*/ 460819 w 1537011"/>
                <a:gd name="connsiteY16" fmla="*/ 2117997 h 2475850"/>
                <a:gd name="connsiteX17" fmla="*/ 417759 w 1537011"/>
                <a:gd name="connsiteY17" fmla="*/ 2125420 h 2475850"/>
                <a:gd name="connsiteX18" fmla="*/ 390290 w 1537011"/>
                <a:gd name="connsiteY18" fmla="*/ 2156602 h 2475850"/>
                <a:gd name="connsiteX19" fmla="*/ 414047 w 1537011"/>
                <a:gd name="connsiteY19" fmla="*/ 2190753 h 2475850"/>
                <a:gd name="connsiteX20" fmla="*/ 458592 w 1537011"/>
                <a:gd name="connsiteY20" fmla="*/ 2201147 h 2475850"/>
                <a:gd name="connsiteX21" fmla="*/ 763724 w 1537011"/>
                <a:gd name="connsiteY21" fmla="*/ 2210798 h 2475850"/>
                <a:gd name="connsiteX22" fmla="*/ 1054751 w 1537011"/>
                <a:gd name="connsiteY22" fmla="*/ 2220450 h 2475850"/>
                <a:gd name="connsiteX23" fmla="*/ 1106721 w 1537011"/>
                <a:gd name="connsiteY23" fmla="*/ 2215253 h 2475850"/>
                <a:gd name="connsiteX24" fmla="*/ 1136417 w 1537011"/>
                <a:gd name="connsiteY24" fmla="*/ 2182586 h 2475850"/>
                <a:gd name="connsiteX25" fmla="*/ 1110433 w 1537011"/>
                <a:gd name="connsiteY25" fmla="*/ 2146950 h 2475850"/>
                <a:gd name="connsiteX26" fmla="*/ 1045100 w 1537011"/>
                <a:gd name="connsiteY26" fmla="*/ 2136557 h 2475850"/>
                <a:gd name="connsiteX27" fmla="*/ 460819 w 1537011"/>
                <a:gd name="connsiteY27" fmla="*/ 2117997 h 2475850"/>
                <a:gd name="connsiteX28" fmla="*/ 425926 w 1537011"/>
                <a:gd name="connsiteY28" fmla="*/ 2063800 h 2475850"/>
                <a:gd name="connsiteX29" fmla="*/ 465274 w 1537011"/>
                <a:gd name="connsiteY29" fmla="*/ 2065285 h 2475850"/>
                <a:gd name="connsiteX30" fmla="*/ 506849 w 1537011"/>
                <a:gd name="connsiteY30" fmla="*/ 2066770 h 2475850"/>
                <a:gd name="connsiteX31" fmla="*/ 526151 w 1537011"/>
                <a:gd name="connsiteY31" fmla="*/ 2066770 h 2475850"/>
                <a:gd name="connsiteX32" fmla="*/ 1096326 w 1537011"/>
                <a:gd name="connsiteY32" fmla="*/ 2083845 h 2475850"/>
                <a:gd name="connsiteX33" fmla="*/ 1137159 w 1537011"/>
                <a:gd name="connsiteY33" fmla="*/ 2097209 h 2475850"/>
                <a:gd name="connsiteX34" fmla="*/ 1192840 w 1537011"/>
                <a:gd name="connsiteY34" fmla="*/ 2187041 h 2475850"/>
                <a:gd name="connsiteX35" fmla="*/ 1128251 w 1537011"/>
                <a:gd name="connsiteY35" fmla="*/ 2267964 h 2475850"/>
                <a:gd name="connsiteX36" fmla="*/ 1097811 w 1537011"/>
                <a:gd name="connsiteY36" fmla="*/ 2276131 h 2475850"/>
                <a:gd name="connsiteX37" fmla="*/ 443001 w 1537011"/>
                <a:gd name="connsiteY37" fmla="*/ 2256828 h 2475850"/>
                <a:gd name="connsiteX38" fmla="*/ 338320 w 1537011"/>
                <a:gd name="connsiteY38" fmla="*/ 2126163 h 2475850"/>
                <a:gd name="connsiteX39" fmla="*/ 425926 w 1537011"/>
                <a:gd name="connsiteY39" fmla="*/ 2063800 h 2475850"/>
                <a:gd name="connsiteX40" fmla="*/ 446713 w 1537011"/>
                <a:gd name="connsiteY40" fmla="*/ 1916802 h 2475850"/>
                <a:gd name="connsiteX41" fmla="*/ 390289 w 1537011"/>
                <a:gd name="connsiteY41" fmla="*/ 1927939 h 2475850"/>
                <a:gd name="connsiteX42" fmla="*/ 388062 w 1537011"/>
                <a:gd name="connsiteY42" fmla="*/ 1982877 h 2475850"/>
                <a:gd name="connsiteX43" fmla="*/ 440773 w 1537011"/>
                <a:gd name="connsiteY43" fmla="*/ 1996983 h 2475850"/>
                <a:gd name="connsiteX44" fmla="*/ 1098555 w 1537011"/>
                <a:gd name="connsiteY44" fmla="*/ 2018513 h 2475850"/>
                <a:gd name="connsiteX45" fmla="*/ 1149038 w 1537011"/>
                <a:gd name="connsiteY45" fmla="*/ 2008119 h 2475850"/>
                <a:gd name="connsiteX46" fmla="*/ 1151266 w 1537011"/>
                <a:gd name="connsiteY46" fmla="*/ 1952438 h 2475850"/>
                <a:gd name="connsiteX47" fmla="*/ 1098555 w 1537011"/>
                <a:gd name="connsiteY47" fmla="*/ 1937590 h 2475850"/>
                <a:gd name="connsiteX48" fmla="*/ 446713 w 1537011"/>
                <a:gd name="connsiteY48" fmla="*/ 1916802 h 2475850"/>
                <a:gd name="connsiteX49" fmla="*/ 523923 w 1537011"/>
                <a:gd name="connsiteY49" fmla="*/ 192914 h 2475850"/>
                <a:gd name="connsiteX50" fmla="*/ 408107 w 1537011"/>
                <a:gd name="connsiteY50" fmla="*/ 273095 h 2475850"/>
                <a:gd name="connsiteX51" fmla="*/ 183898 w 1537011"/>
                <a:gd name="connsiteY51" fmla="*/ 552985 h 2475850"/>
                <a:gd name="connsiteX52" fmla="*/ 150488 w 1537011"/>
                <a:gd name="connsiteY52" fmla="*/ 820997 h 2475850"/>
                <a:gd name="connsiteX53" fmla="*/ 244033 w 1537011"/>
                <a:gd name="connsiteY53" fmla="*/ 1149145 h 2475850"/>
                <a:gd name="connsiteX54" fmla="*/ 242548 w 1537011"/>
                <a:gd name="connsiteY54" fmla="*/ 1156569 h 2475850"/>
                <a:gd name="connsiteX55" fmla="*/ 154200 w 1537011"/>
                <a:gd name="connsiteY55" fmla="*/ 950920 h 2475850"/>
                <a:gd name="connsiteX56" fmla="*/ 131186 w 1537011"/>
                <a:gd name="connsiteY56" fmla="*/ 648757 h 2475850"/>
                <a:gd name="connsiteX57" fmla="*/ 215821 w 1537011"/>
                <a:gd name="connsiteY57" fmla="*/ 443851 h 2475850"/>
                <a:gd name="connsiteX58" fmla="*/ 500165 w 1537011"/>
                <a:gd name="connsiteY58" fmla="*/ 201081 h 2475850"/>
                <a:gd name="connsiteX59" fmla="*/ 523923 w 1537011"/>
                <a:gd name="connsiteY59" fmla="*/ 192914 h 2475850"/>
                <a:gd name="connsiteX60" fmla="*/ 800630 w 1537011"/>
                <a:gd name="connsiteY60" fmla="*/ 46764 h 2475850"/>
                <a:gd name="connsiteX61" fmla="*/ 713588 w 1537011"/>
                <a:gd name="connsiteY61" fmla="*/ 47343 h 2475850"/>
                <a:gd name="connsiteX62" fmla="*/ 595938 w 1537011"/>
                <a:gd name="connsiteY62" fmla="*/ 67446 h 2475850"/>
                <a:gd name="connsiteX63" fmla="*/ 175732 w 1537011"/>
                <a:gd name="connsiteY63" fmla="*/ 344366 h 2475850"/>
                <a:gd name="connsiteX64" fmla="*/ 49521 w 1537011"/>
                <a:gd name="connsiteY64" fmla="*/ 655438 h 2475850"/>
                <a:gd name="connsiteX65" fmla="*/ 137126 w 1537011"/>
                <a:gd name="connsiteY65" fmla="*/ 1109796 h 2475850"/>
                <a:gd name="connsiteX66" fmla="*/ 310109 w 1537011"/>
                <a:gd name="connsiteY66" fmla="*/ 1387460 h 2475850"/>
                <a:gd name="connsiteX67" fmla="*/ 440773 w 1537011"/>
                <a:gd name="connsiteY67" fmla="*/ 1695562 h 2475850"/>
                <a:gd name="connsiteX68" fmla="*/ 460819 w 1537011"/>
                <a:gd name="connsiteY68" fmla="*/ 1792076 h 2475850"/>
                <a:gd name="connsiteX69" fmla="*/ 492743 w 1537011"/>
                <a:gd name="connsiteY69" fmla="*/ 1817318 h 2475850"/>
                <a:gd name="connsiteX70" fmla="*/ 1065146 w 1537011"/>
                <a:gd name="connsiteY70" fmla="*/ 1836621 h 2475850"/>
                <a:gd name="connsiteX71" fmla="*/ 1089645 w 1537011"/>
                <a:gd name="connsiteY71" fmla="*/ 1818803 h 2475850"/>
                <a:gd name="connsiteX72" fmla="*/ 1116372 w 1537011"/>
                <a:gd name="connsiteY72" fmla="*/ 1688138 h 2475850"/>
                <a:gd name="connsiteX73" fmla="*/ 1268567 w 1537011"/>
                <a:gd name="connsiteY73" fmla="*/ 1319900 h 2475850"/>
                <a:gd name="connsiteX74" fmla="*/ 1376960 w 1537011"/>
                <a:gd name="connsiteY74" fmla="*/ 1166220 h 2475850"/>
                <a:gd name="connsiteX75" fmla="*/ 1468276 w 1537011"/>
                <a:gd name="connsiteY75" fmla="*/ 916026 h 2475850"/>
                <a:gd name="connsiteX76" fmla="*/ 1468276 w 1537011"/>
                <a:gd name="connsiteY76" fmla="*/ 599015 h 2475850"/>
                <a:gd name="connsiteX77" fmla="*/ 1056236 w 1537011"/>
                <a:gd name="connsiteY77" fmla="*/ 110506 h 2475850"/>
                <a:gd name="connsiteX78" fmla="*/ 800630 w 1537011"/>
                <a:gd name="connsiteY78" fmla="*/ 46764 h 2475850"/>
                <a:gd name="connsiteX79" fmla="*/ 794163 w 1537011"/>
                <a:gd name="connsiteY79" fmla="*/ 814 h 2475850"/>
                <a:gd name="connsiteX80" fmla="*/ 1036191 w 1537011"/>
                <a:gd name="connsiteY80" fmla="*/ 52598 h 2475850"/>
                <a:gd name="connsiteX81" fmla="*/ 1503912 w 1537011"/>
                <a:gd name="connsiteY81" fmla="*/ 551500 h 2475850"/>
                <a:gd name="connsiteX82" fmla="*/ 1518761 w 1537011"/>
                <a:gd name="connsiteY82" fmla="*/ 910830 h 2475850"/>
                <a:gd name="connsiteX83" fmla="*/ 1377702 w 1537011"/>
                <a:gd name="connsiteY83" fmla="*/ 1250855 h 2475850"/>
                <a:gd name="connsiteX84" fmla="*/ 1264855 w 1537011"/>
                <a:gd name="connsiteY84" fmla="*/ 1406020 h 2475850"/>
                <a:gd name="connsiteX85" fmla="*/ 1163144 w 1537011"/>
                <a:gd name="connsiteY85" fmla="*/ 1694078 h 2475850"/>
                <a:gd name="connsiteX86" fmla="*/ 1115630 w 1537011"/>
                <a:gd name="connsiteY86" fmla="*/ 1876711 h 2475850"/>
                <a:gd name="connsiteX87" fmla="*/ 1149781 w 1537011"/>
                <a:gd name="connsiteY87" fmla="*/ 1887848 h 2475850"/>
                <a:gd name="connsiteX88" fmla="*/ 1229961 w 1537011"/>
                <a:gd name="connsiteY88" fmla="*/ 1991044 h 2475850"/>
                <a:gd name="connsiteX89" fmla="*/ 1126023 w 1537011"/>
                <a:gd name="connsiteY89" fmla="*/ 2077164 h 2475850"/>
                <a:gd name="connsiteX90" fmla="*/ 1100038 w 1537011"/>
                <a:gd name="connsiteY90" fmla="*/ 2077906 h 2475850"/>
                <a:gd name="connsiteX91" fmla="*/ 423698 w 1537011"/>
                <a:gd name="connsiteY91" fmla="*/ 2054891 h 2475850"/>
                <a:gd name="connsiteX92" fmla="*/ 368017 w 1537011"/>
                <a:gd name="connsiteY92" fmla="*/ 2039300 h 2475850"/>
                <a:gd name="connsiteX93" fmla="*/ 311594 w 1537011"/>
                <a:gd name="connsiteY93" fmla="*/ 1951695 h 2475850"/>
                <a:gd name="connsiteX94" fmla="*/ 382123 w 1537011"/>
                <a:gd name="connsiteY94" fmla="*/ 1867803 h 2475850"/>
                <a:gd name="connsiteX95" fmla="*/ 434092 w 1537011"/>
                <a:gd name="connsiteY95" fmla="*/ 1854439 h 2475850"/>
                <a:gd name="connsiteX96" fmla="*/ 387320 w 1537011"/>
                <a:gd name="connsiteY96" fmla="*/ 1655472 h 2475850"/>
                <a:gd name="connsiteX97" fmla="*/ 301199 w 1537011"/>
                <a:gd name="connsiteY97" fmla="*/ 1459474 h 2475850"/>
                <a:gd name="connsiteX98" fmla="*/ 137869 w 1537011"/>
                <a:gd name="connsiteY98" fmla="*/ 1212992 h 2475850"/>
                <a:gd name="connsiteX99" fmla="*/ 2748 w 1537011"/>
                <a:gd name="connsiteY99" fmla="*/ 664348 h 2475850"/>
                <a:gd name="connsiteX100" fmla="*/ 145292 w 1537011"/>
                <a:gd name="connsiteY100" fmla="*/ 308730 h 2475850"/>
                <a:gd name="connsiteX101" fmla="*/ 549909 w 1537011"/>
                <a:gd name="connsiteY101" fmla="*/ 32552 h 2475850"/>
                <a:gd name="connsiteX102" fmla="*/ 794163 w 1537011"/>
                <a:gd name="connsiteY102" fmla="*/ 814 h 247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537011" h="2475850">
                  <a:moveTo>
                    <a:pt x="503138" y="2319191"/>
                  </a:moveTo>
                  <a:cubicBezTo>
                    <a:pt x="466017" y="2317706"/>
                    <a:pt x="444487" y="2334039"/>
                    <a:pt x="443744" y="2360024"/>
                  </a:cubicBezTo>
                  <a:cubicBezTo>
                    <a:pt x="443744" y="2385266"/>
                    <a:pt x="466017" y="2402342"/>
                    <a:pt x="501653" y="2403827"/>
                  </a:cubicBezTo>
                  <a:lnTo>
                    <a:pt x="1051782" y="2420160"/>
                  </a:lnTo>
                  <a:cubicBezTo>
                    <a:pt x="1074055" y="2418675"/>
                    <a:pt x="1094100" y="2407539"/>
                    <a:pt x="1097070" y="2383040"/>
                  </a:cubicBezTo>
                  <a:cubicBezTo>
                    <a:pt x="1099297" y="2357797"/>
                    <a:pt x="1080737" y="2345176"/>
                    <a:pt x="1058465" y="2339237"/>
                  </a:cubicBezTo>
                  <a:cubicBezTo>
                    <a:pt x="1047329" y="2336267"/>
                    <a:pt x="618212" y="2322161"/>
                    <a:pt x="503138" y="2319191"/>
                  </a:cubicBezTo>
                  <a:close/>
                  <a:moveTo>
                    <a:pt x="470472" y="2270192"/>
                  </a:moveTo>
                  <a:cubicBezTo>
                    <a:pt x="489032" y="2270192"/>
                    <a:pt x="506850" y="2269450"/>
                    <a:pt x="525411" y="2270192"/>
                  </a:cubicBezTo>
                  <a:lnTo>
                    <a:pt x="1067374" y="2287268"/>
                  </a:lnTo>
                  <a:cubicBezTo>
                    <a:pt x="1120828" y="2297661"/>
                    <a:pt x="1155721" y="2339237"/>
                    <a:pt x="1152751" y="2388236"/>
                  </a:cubicBezTo>
                  <a:cubicBezTo>
                    <a:pt x="1149782" y="2435751"/>
                    <a:pt x="1106721" y="2476583"/>
                    <a:pt x="1054010" y="2475841"/>
                  </a:cubicBezTo>
                  <a:lnTo>
                    <a:pt x="500911" y="2459508"/>
                  </a:lnTo>
                  <a:cubicBezTo>
                    <a:pt x="468245" y="2456662"/>
                    <a:pt x="464532" y="2455053"/>
                    <a:pt x="447457" y="2446887"/>
                  </a:cubicBezTo>
                  <a:cubicBezTo>
                    <a:pt x="410336" y="2428327"/>
                    <a:pt x="385837" y="2388978"/>
                    <a:pt x="391775" y="2352600"/>
                  </a:cubicBezTo>
                  <a:cubicBezTo>
                    <a:pt x="398457" y="2308055"/>
                    <a:pt x="425926" y="2280586"/>
                    <a:pt x="470472" y="2270192"/>
                  </a:cubicBezTo>
                  <a:close/>
                  <a:moveTo>
                    <a:pt x="460819" y="2117997"/>
                  </a:moveTo>
                  <a:cubicBezTo>
                    <a:pt x="445229" y="2117997"/>
                    <a:pt x="431123" y="2119481"/>
                    <a:pt x="417759" y="2125420"/>
                  </a:cubicBezTo>
                  <a:cubicBezTo>
                    <a:pt x="404395" y="2131360"/>
                    <a:pt x="391774" y="2140269"/>
                    <a:pt x="390290" y="2156602"/>
                  </a:cubicBezTo>
                  <a:cubicBezTo>
                    <a:pt x="388805" y="2173678"/>
                    <a:pt x="401425" y="2183329"/>
                    <a:pt x="414047" y="2190753"/>
                  </a:cubicBezTo>
                  <a:cubicBezTo>
                    <a:pt x="427411" y="2198919"/>
                    <a:pt x="443001" y="2201147"/>
                    <a:pt x="458592" y="2201147"/>
                  </a:cubicBezTo>
                  <a:lnTo>
                    <a:pt x="763724" y="2210798"/>
                  </a:lnTo>
                  <a:lnTo>
                    <a:pt x="1054751" y="2220450"/>
                  </a:lnTo>
                  <a:cubicBezTo>
                    <a:pt x="1072569" y="2221192"/>
                    <a:pt x="1090387" y="2221935"/>
                    <a:pt x="1106721" y="2215253"/>
                  </a:cubicBezTo>
                  <a:cubicBezTo>
                    <a:pt x="1121569" y="2209314"/>
                    <a:pt x="1134932" y="2201147"/>
                    <a:pt x="1136417" y="2182586"/>
                  </a:cubicBezTo>
                  <a:cubicBezTo>
                    <a:pt x="1137159" y="2163283"/>
                    <a:pt x="1124538" y="2154375"/>
                    <a:pt x="1110433" y="2146950"/>
                  </a:cubicBezTo>
                  <a:cubicBezTo>
                    <a:pt x="1090387" y="2136557"/>
                    <a:pt x="1067372" y="2137299"/>
                    <a:pt x="1045100" y="2136557"/>
                  </a:cubicBezTo>
                  <a:lnTo>
                    <a:pt x="460819" y="2117997"/>
                  </a:lnTo>
                  <a:close/>
                  <a:moveTo>
                    <a:pt x="425926" y="2063800"/>
                  </a:moveTo>
                  <a:cubicBezTo>
                    <a:pt x="438546" y="2064543"/>
                    <a:pt x="451910" y="2064543"/>
                    <a:pt x="465274" y="2065285"/>
                  </a:cubicBezTo>
                  <a:cubicBezTo>
                    <a:pt x="479379" y="2066770"/>
                    <a:pt x="493485" y="2066770"/>
                    <a:pt x="506849" y="2066770"/>
                  </a:cubicBezTo>
                  <a:lnTo>
                    <a:pt x="526151" y="2066770"/>
                  </a:lnTo>
                  <a:lnTo>
                    <a:pt x="1096326" y="2083845"/>
                  </a:lnTo>
                  <a:cubicBezTo>
                    <a:pt x="1109690" y="2090528"/>
                    <a:pt x="1123796" y="2089785"/>
                    <a:pt x="1137159" y="2097209"/>
                  </a:cubicBezTo>
                  <a:cubicBezTo>
                    <a:pt x="1172795" y="2117254"/>
                    <a:pt x="1195810" y="2143981"/>
                    <a:pt x="1192840" y="2187041"/>
                  </a:cubicBezTo>
                  <a:cubicBezTo>
                    <a:pt x="1190613" y="2229358"/>
                    <a:pt x="1164628" y="2253116"/>
                    <a:pt x="1128251" y="2267964"/>
                  </a:cubicBezTo>
                  <a:cubicBezTo>
                    <a:pt x="1118599" y="2272419"/>
                    <a:pt x="1108205" y="2273904"/>
                    <a:pt x="1097811" y="2276131"/>
                  </a:cubicBezTo>
                  <a:cubicBezTo>
                    <a:pt x="1078508" y="2276131"/>
                    <a:pt x="492000" y="2253116"/>
                    <a:pt x="443001" y="2256828"/>
                  </a:cubicBezTo>
                  <a:cubicBezTo>
                    <a:pt x="366532" y="2253858"/>
                    <a:pt x="313078" y="2187784"/>
                    <a:pt x="338320" y="2126163"/>
                  </a:cubicBezTo>
                  <a:cubicBezTo>
                    <a:pt x="353911" y="2088299"/>
                    <a:pt x="386577" y="2070482"/>
                    <a:pt x="425926" y="2063800"/>
                  </a:cubicBezTo>
                  <a:close/>
                  <a:moveTo>
                    <a:pt x="446713" y="1916802"/>
                  </a:moveTo>
                  <a:cubicBezTo>
                    <a:pt x="426668" y="1916059"/>
                    <a:pt x="407365" y="1919029"/>
                    <a:pt x="390289" y="1927939"/>
                  </a:cubicBezTo>
                  <a:cubicBezTo>
                    <a:pt x="364305" y="1941302"/>
                    <a:pt x="363563" y="1966543"/>
                    <a:pt x="388062" y="1982877"/>
                  </a:cubicBezTo>
                  <a:cubicBezTo>
                    <a:pt x="404395" y="1992528"/>
                    <a:pt x="421471" y="1996241"/>
                    <a:pt x="440773" y="1996983"/>
                  </a:cubicBezTo>
                  <a:lnTo>
                    <a:pt x="1098555" y="2018513"/>
                  </a:lnTo>
                  <a:cubicBezTo>
                    <a:pt x="1116372" y="2019255"/>
                    <a:pt x="1133448" y="2017029"/>
                    <a:pt x="1149038" y="2008119"/>
                  </a:cubicBezTo>
                  <a:cubicBezTo>
                    <a:pt x="1176507" y="1993271"/>
                    <a:pt x="1177992" y="1969513"/>
                    <a:pt x="1151266" y="1952438"/>
                  </a:cubicBezTo>
                  <a:cubicBezTo>
                    <a:pt x="1135674" y="1942787"/>
                    <a:pt x="1117115" y="1938332"/>
                    <a:pt x="1098555" y="1937590"/>
                  </a:cubicBezTo>
                  <a:lnTo>
                    <a:pt x="446713" y="1916802"/>
                  </a:lnTo>
                  <a:close/>
                  <a:moveTo>
                    <a:pt x="523923" y="192914"/>
                  </a:moveTo>
                  <a:cubicBezTo>
                    <a:pt x="480864" y="222610"/>
                    <a:pt x="443743" y="246368"/>
                    <a:pt x="408107" y="273095"/>
                  </a:cubicBezTo>
                  <a:cubicBezTo>
                    <a:pt x="311592" y="348079"/>
                    <a:pt x="229927" y="436426"/>
                    <a:pt x="183898" y="552985"/>
                  </a:cubicBezTo>
                  <a:cubicBezTo>
                    <a:pt x="149004" y="639105"/>
                    <a:pt x="140095" y="728938"/>
                    <a:pt x="150488" y="820997"/>
                  </a:cubicBezTo>
                  <a:cubicBezTo>
                    <a:pt x="163110" y="935329"/>
                    <a:pt x="194291" y="1044464"/>
                    <a:pt x="244033" y="1149145"/>
                  </a:cubicBezTo>
                  <a:cubicBezTo>
                    <a:pt x="244775" y="1149887"/>
                    <a:pt x="243290" y="1152114"/>
                    <a:pt x="242548" y="1156569"/>
                  </a:cubicBezTo>
                  <a:cubicBezTo>
                    <a:pt x="201715" y="1091237"/>
                    <a:pt x="174988" y="1022191"/>
                    <a:pt x="154200" y="950920"/>
                  </a:cubicBezTo>
                  <a:cubicBezTo>
                    <a:pt x="125989" y="852179"/>
                    <a:pt x="115595" y="751210"/>
                    <a:pt x="131186" y="648757"/>
                  </a:cubicBezTo>
                  <a:cubicBezTo>
                    <a:pt x="142322" y="573773"/>
                    <a:pt x="173503" y="506213"/>
                    <a:pt x="215821" y="443851"/>
                  </a:cubicBezTo>
                  <a:cubicBezTo>
                    <a:pt x="288578" y="336943"/>
                    <a:pt x="387319" y="260474"/>
                    <a:pt x="500165" y="201081"/>
                  </a:cubicBezTo>
                  <a:cubicBezTo>
                    <a:pt x="505363" y="198111"/>
                    <a:pt x="510560" y="197369"/>
                    <a:pt x="523923" y="192914"/>
                  </a:cubicBezTo>
                  <a:close/>
                  <a:moveTo>
                    <a:pt x="800630" y="46764"/>
                  </a:moveTo>
                  <a:cubicBezTo>
                    <a:pt x="771780" y="44996"/>
                    <a:pt x="742769" y="45142"/>
                    <a:pt x="713588" y="47343"/>
                  </a:cubicBezTo>
                  <a:cubicBezTo>
                    <a:pt x="674681" y="50278"/>
                    <a:pt x="635472" y="56866"/>
                    <a:pt x="595938" y="67446"/>
                  </a:cubicBezTo>
                  <a:cubicBezTo>
                    <a:pt x="425183" y="112734"/>
                    <a:pt x="287836" y="210732"/>
                    <a:pt x="175732" y="344366"/>
                  </a:cubicBezTo>
                  <a:cubicBezTo>
                    <a:pt x="100748" y="434199"/>
                    <a:pt x="62142" y="540364"/>
                    <a:pt x="49521" y="655438"/>
                  </a:cubicBezTo>
                  <a:cubicBezTo>
                    <a:pt x="32446" y="815058"/>
                    <a:pt x="71793" y="965026"/>
                    <a:pt x="137126" y="1109796"/>
                  </a:cubicBezTo>
                  <a:cubicBezTo>
                    <a:pt x="182413" y="1210023"/>
                    <a:pt x="249230" y="1296886"/>
                    <a:pt x="310109" y="1387460"/>
                  </a:cubicBezTo>
                  <a:cubicBezTo>
                    <a:pt x="373956" y="1482489"/>
                    <a:pt x="427410" y="1581972"/>
                    <a:pt x="440773" y="1695562"/>
                  </a:cubicBezTo>
                  <a:cubicBezTo>
                    <a:pt x="445228" y="1727486"/>
                    <a:pt x="454138" y="1759410"/>
                    <a:pt x="460819" y="1792076"/>
                  </a:cubicBezTo>
                  <a:cubicBezTo>
                    <a:pt x="464531" y="1810636"/>
                    <a:pt x="462764" y="1817754"/>
                    <a:pt x="492743" y="1817318"/>
                  </a:cubicBezTo>
                  <a:cubicBezTo>
                    <a:pt x="593727" y="1815849"/>
                    <a:pt x="965662" y="1836373"/>
                    <a:pt x="1065146" y="1836621"/>
                  </a:cubicBezTo>
                  <a:cubicBezTo>
                    <a:pt x="1079251" y="1838106"/>
                    <a:pt x="1085190" y="1832167"/>
                    <a:pt x="1089645" y="1818803"/>
                  </a:cubicBezTo>
                  <a:cubicBezTo>
                    <a:pt x="1103008" y="1776485"/>
                    <a:pt x="1111175" y="1731941"/>
                    <a:pt x="1116372" y="1688138"/>
                  </a:cubicBezTo>
                  <a:cubicBezTo>
                    <a:pt x="1132705" y="1550791"/>
                    <a:pt x="1179477" y="1427550"/>
                    <a:pt x="1268567" y="1319900"/>
                  </a:cubicBezTo>
                  <a:cubicBezTo>
                    <a:pt x="1307915" y="1271643"/>
                    <a:pt x="1343551" y="1219674"/>
                    <a:pt x="1376960" y="1166220"/>
                  </a:cubicBezTo>
                  <a:cubicBezTo>
                    <a:pt x="1425217" y="1089752"/>
                    <a:pt x="1448232" y="1002889"/>
                    <a:pt x="1468276" y="916026"/>
                  </a:cubicBezTo>
                  <a:cubicBezTo>
                    <a:pt x="1493519" y="809861"/>
                    <a:pt x="1500201" y="703696"/>
                    <a:pt x="1468276" y="599015"/>
                  </a:cubicBezTo>
                  <a:cubicBezTo>
                    <a:pt x="1401459" y="377775"/>
                    <a:pt x="1275248" y="204792"/>
                    <a:pt x="1056236" y="110506"/>
                  </a:cubicBezTo>
                  <a:cubicBezTo>
                    <a:pt x="972297" y="74592"/>
                    <a:pt x="887183" y="52067"/>
                    <a:pt x="800630" y="46764"/>
                  </a:cubicBezTo>
                  <a:close/>
                  <a:moveTo>
                    <a:pt x="794163" y="814"/>
                  </a:moveTo>
                  <a:cubicBezTo>
                    <a:pt x="875086" y="4712"/>
                    <a:pt x="955638" y="22530"/>
                    <a:pt x="1036191" y="52598"/>
                  </a:cubicBezTo>
                  <a:cubicBezTo>
                    <a:pt x="1275248" y="140945"/>
                    <a:pt x="1421504" y="317640"/>
                    <a:pt x="1503912" y="551500"/>
                  </a:cubicBezTo>
                  <a:cubicBezTo>
                    <a:pt x="1544745" y="668802"/>
                    <a:pt x="1545488" y="789816"/>
                    <a:pt x="1518761" y="910830"/>
                  </a:cubicBezTo>
                  <a:cubicBezTo>
                    <a:pt x="1492034" y="1032586"/>
                    <a:pt x="1457140" y="1149887"/>
                    <a:pt x="1377702" y="1250855"/>
                  </a:cubicBezTo>
                  <a:cubicBezTo>
                    <a:pt x="1337612" y="1300597"/>
                    <a:pt x="1301233" y="1354051"/>
                    <a:pt x="1264855" y="1406020"/>
                  </a:cubicBezTo>
                  <a:cubicBezTo>
                    <a:pt x="1203977" y="1492140"/>
                    <a:pt x="1177250" y="1590882"/>
                    <a:pt x="1163144" y="1694078"/>
                  </a:cubicBezTo>
                  <a:cubicBezTo>
                    <a:pt x="1154235" y="1756440"/>
                    <a:pt x="1146811" y="1819546"/>
                    <a:pt x="1115630" y="1876711"/>
                  </a:cubicBezTo>
                  <a:cubicBezTo>
                    <a:pt x="1125281" y="1884878"/>
                    <a:pt x="1138644" y="1884136"/>
                    <a:pt x="1149781" y="1887848"/>
                  </a:cubicBezTo>
                  <a:cubicBezTo>
                    <a:pt x="1203235" y="1904923"/>
                    <a:pt x="1235158" y="1945757"/>
                    <a:pt x="1229961" y="1991044"/>
                  </a:cubicBezTo>
                  <a:cubicBezTo>
                    <a:pt x="1224022" y="2034846"/>
                    <a:pt x="1177992" y="2073451"/>
                    <a:pt x="1126023" y="2077164"/>
                  </a:cubicBezTo>
                  <a:cubicBezTo>
                    <a:pt x="1117857" y="2077906"/>
                    <a:pt x="1108948" y="2077906"/>
                    <a:pt x="1100038" y="2077906"/>
                  </a:cubicBezTo>
                  <a:cubicBezTo>
                    <a:pt x="1038418" y="2074936"/>
                    <a:pt x="496455" y="2056376"/>
                    <a:pt x="423698" y="2054891"/>
                  </a:cubicBezTo>
                  <a:cubicBezTo>
                    <a:pt x="403653" y="2055633"/>
                    <a:pt x="385093" y="2048210"/>
                    <a:pt x="368017" y="2039300"/>
                  </a:cubicBezTo>
                  <a:cubicBezTo>
                    <a:pt x="333866" y="2020740"/>
                    <a:pt x="309366" y="1994013"/>
                    <a:pt x="311594" y="1951695"/>
                  </a:cubicBezTo>
                  <a:cubicBezTo>
                    <a:pt x="314565" y="1907151"/>
                    <a:pt x="344260" y="1882651"/>
                    <a:pt x="382123" y="1867803"/>
                  </a:cubicBezTo>
                  <a:cubicBezTo>
                    <a:pt x="397714" y="1861121"/>
                    <a:pt x="415532" y="1858893"/>
                    <a:pt x="434092" y="1854439"/>
                  </a:cubicBezTo>
                  <a:cubicBezTo>
                    <a:pt x="408107" y="1790591"/>
                    <a:pt x="400684" y="1722289"/>
                    <a:pt x="387320" y="1655472"/>
                  </a:cubicBezTo>
                  <a:cubicBezTo>
                    <a:pt x="372471" y="1584200"/>
                    <a:pt x="337578" y="1521837"/>
                    <a:pt x="301199" y="1459474"/>
                  </a:cubicBezTo>
                  <a:cubicBezTo>
                    <a:pt x="251458" y="1374096"/>
                    <a:pt x="185383" y="1299855"/>
                    <a:pt x="137869" y="1212992"/>
                  </a:cubicBezTo>
                  <a:cubicBezTo>
                    <a:pt x="44324" y="1041494"/>
                    <a:pt x="-13585" y="861830"/>
                    <a:pt x="2748" y="664348"/>
                  </a:cubicBezTo>
                  <a:cubicBezTo>
                    <a:pt x="13885" y="531456"/>
                    <a:pt x="57687" y="409699"/>
                    <a:pt x="145292" y="308730"/>
                  </a:cubicBezTo>
                  <a:cubicBezTo>
                    <a:pt x="254428" y="180293"/>
                    <a:pt x="387320" y="83779"/>
                    <a:pt x="549909" y="32552"/>
                  </a:cubicBezTo>
                  <a:cubicBezTo>
                    <a:pt x="631946" y="6939"/>
                    <a:pt x="713240" y="-3084"/>
                    <a:pt x="794163" y="814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2E7F029-00F7-4635-850A-DF967B355FCC}"/>
                </a:ext>
              </a:extLst>
            </p:cNvPr>
            <p:cNvSpPr/>
            <p:nvPr/>
          </p:nvSpPr>
          <p:spPr>
            <a:xfrm rot="628173">
              <a:off x="1123596" y="3654235"/>
              <a:ext cx="804614" cy="1101019"/>
            </a:xfrm>
            <a:custGeom>
              <a:avLst/>
              <a:gdLst>
                <a:gd name="connsiteX0" fmla="*/ 72231 w 937061"/>
                <a:gd name="connsiteY0" fmla="*/ 508194 h 1282256"/>
                <a:gd name="connsiteX1" fmla="*/ 139689 w 937061"/>
                <a:gd name="connsiteY1" fmla="*/ 559080 h 1282256"/>
                <a:gd name="connsiteX2" fmla="*/ 137581 w 937061"/>
                <a:gd name="connsiteY2" fmla="*/ 579636 h 1282256"/>
                <a:gd name="connsiteX3" fmla="*/ 173595 w 937061"/>
                <a:gd name="connsiteY3" fmla="*/ 561778 h 1282256"/>
                <a:gd name="connsiteX4" fmla="*/ 235622 w 937061"/>
                <a:gd name="connsiteY4" fmla="*/ 562333 h 1282256"/>
                <a:gd name="connsiteX5" fmla="*/ 265212 w 937061"/>
                <a:gd name="connsiteY5" fmla="*/ 596791 h 1282256"/>
                <a:gd name="connsiteX6" fmla="*/ 264188 w 937061"/>
                <a:gd name="connsiteY6" fmla="*/ 602277 h 1282256"/>
                <a:gd name="connsiteX7" fmla="*/ 251467 w 937061"/>
                <a:gd name="connsiteY7" fmla="*/ 657997 h 1282256"/>
                <a:gd name="connsiteX8" fmla="*/ 248802 w 937061"/>
                <a:gd name="connsiteY8" fmla="*/ 665620 h 1282256"/>
                <a:gd name="connsiteX9" fmla="*/ 226702 w 937061"/>
                <a:gd name="connsiteY9" fmla="*/ 731221 h 1282256"/>
                <a:gd name="connsiteX10" fmla="*/ 292287 w 937061"/>
                <a:gd name="connsiteY10" fmla="*/ 797322 h 1282256"/>
                <a:gd name="connsiteX11" fmla="*/ 318540 w 937061"/>
                <a:gd name="connsiteY11" fmla="*/ 799397 h 1282256"/>
                <a:gd name="connsiteX12" fmla="*/ 386587 w 937061"/>
                <a:gd name="connsiteY12" fmla="*/ 855674 h 1282256"/>
                <a:gd name="connsiteX13" fmla="*/ 391213 w 937061"/>
                <a:gd name="connsiteY13" fmla="*/ 832209 h 1282256"/>
                <a:gd name="connsiteX14" fmla="*/ 339010 w 937061"/>
                <a:gd name="connsiteY14" fmla="*/ 777893 h 1282256"/>
                <a:gd name="connsiteX15" fmla="*/ 374294 w 937061"/>
                <a:gd name="connsiteY15" fmla="*/ 724114 h 1282256"/>
                <a:gd name="connsiteX16" fmla="*/ 365526 w 937061"/>
                <a:gd name="connsiteY16" fmla="*/ 703124 h 1282256"/>
                <a:gd name="connsiteX17" fmla="*/ 314275 w 937061"/>
                <a:gd name="connsiteY17" fmla="*/ 774111 h 1282256"/>
                <a:gd name="connsiteX18" fmla="*/ 255752 w 937061"/>
                <a:gd name="connsiteY18" fmla="*/ 746224 h 1282256"/>
                <a:gd name="connsiteX19" fmla="*/ 257804 w 937061"/>
                <a:gd name="connsiteY19" fmla="*/ 700011 h 1282256"/>
                <a:gd name="connsiteX20" fmla="*/ 281358 w 937061"/>
                <a:gd name="connsiteY20" fmla="*/ 666529 h 1282256"/>
                <a:gd name="connsiteX21" fmla="*/ 276069 w 937061"/>
                <a:gd name="connsiteY21" fmla="*/ 646729 h 1282256"/>
                <a:gd name="connsiteX22" fmla="*/ 315725 w 937061"/>
                <a:gd name="connsiteY22" fmla="*/ 605586 h 1282256"/>
                <a:gd name="connsiteX23" fmla="*/ 348811 w 937061"/>
                <a:gd name="connsiteY23" fmla="*/ 615972 h 1282256"/>
                <a:gd name="connsiteX24" fmla="*/ 355707 w 937061"/>
                <a:gd name="connsiteY24" fmla="*/ 609198 h 1282256"/>
                <a:gd name="connsiteX25" fmla="*/ 423989 w 937061"/>
                <a:gd name="connsiteY25" fmla="*/ 603914 h 1282256"/>
                <a:gd name="connsiteX26" fmla="*/ 462978 w 937061"/>
                <a:gd name="connsiteY26" fmla="*/ 667189 h 1282256"/>
                <a:gd name="connsiteX27" fmla="*/ 447498 w 937061"/>
                <a:gd name="connsiteY27" fmla="*/ 742160 h 1282256"/>
                <a:gd name="connsiteX28" fmla="*/ 444272 w 937061"/>
                <a:gd name="connsiteY28" fmla="*/ 747849 h 1282256"/>
                <a:gd name="connsiteX29" fmla="*/ 468977 w 937061"/>
                <a:gd name="connsiteY29" fmla="*/ 772413 h 1282256"/>
                <a:gd name="connsiteX30" fmla="*/ 495847 w 937061"/>
                <a:gd name="connsiteY30" fmla="*/ 863799 h 1282256"/>
                <a:gd name="connsiteX31" fmla="*/ 444271 w 937061"/>
                <a:gd name="connsiteY31" fmla="*/ 922014 h 1282256"/>
                <a:gd name="connsiteX32" fmla="*/ 431747 w 937061"/>
                <a:gd name="connsiteY32" fmla="*/ 921551 h 1282256"/>
                <a:gd name="connsiteX33" fmla="*/ 442410 w 937061"/>
                <a:gd name="connsiteY33" fmla="*/ 937592 h 1282256"/>
                <a:gd name="connsiteX34" fmla="*/ 543619 w 937061"/>
                <a:gd name="connsiteY34" fmla="*/ 1186492 h 1282256"/>
                <a:gd name="connsiteX35" fmla="*/ 566594 w 937061"/>
                <a:gd name="connsiteY35" fmla="*/ 1273228 h 1282256"/>
                <a:gd name="connsiteX36" fmla="*/ 531195 w 937061"/>
                <a:gd name="connsiteY36" fmla="*/ 1282256 h 1282256"/>
                <a:gd name="connsiteX37" fmla="*/ 510987 w 937061"/>
                <a:gd name="connsiteY37" fmla="*/ 1183176 h 1282256"/>
                <a:gd name="connsiteX38" fmla="*/ 419465 w 937061"/>
                <a:gd name="connsiteY38" fmla="*/ 965735 h 1282256"/>
                <a:gd name="connsiteX39" fmla="*/ 380666 w 937061"/>
                <a:gd name="connsiteY39" fmla="*/ 911088 h 1282256"/>
                <a:gd name="connsiteX40" fmla="*/ 370913 w 937061"/>
                <a:gd name="connsiteY40" fmla="*/ 906441 h 1282256"/>
                <a:gd name="connsiteX41" fmla="*/ 360466 w 937061"/>
                <a:gd name="connsiteY41" fmla="*/ 906130 h 1282256"/>
                <a:gd name="connsiteX42" fmla="*/ 314518 w 937061"/>
                <a:gd name="connsiteY42" fmla="*/ 920936 h 1282256"/>
                <a:gd name="connsiteX43" fmla="*/ 256927 w 937061"/>
                <a:gd name="connsiteY43" fmla="*/ 880449 h 1282256"/>
                <a:gd name="connsiteX44" fmla="*/ 248732 w 937061"/>
                <a:gd name="connsiteY44" fmla="*/ 847130 h 1282256"/>
                <a:gd name="connsiteX45" fmla="*/ 247889 w 937061"/>
                <a:gd name="connsiteY45" fmla="*/ 840361 h 1282256"/>
                <a:gd name="connsiteX46" fmla="*/ 220304 w 937061"/>
                <a:gd name="connsiteY46" fmla="*/ 848717 h 1282256"/>
                <a:gd name="connsiteX47" fmla="*/ 136302 w 937061"/>
                <a:gd name="connsiteY47" fmla="*/ 795389 h 1282256"/>
                <a:gd name="connsiteX48" fmla="*/ 132240 w 937061"/>
                <a:gd name="connsiteY48" fmla="*/ 772306 h 1282256"/>
                <a:gd name="connsiteX49" fmla="*/ 132030 w 937061"/>
                <a:gd name="connsiteY49" fmla="*/ 749123 h 1282256"/>
                <a:gd name="connsiteX50" fmla="*/ 118944 w 937061"/>
                <a:gd name="connsiteY50" fmla="*/ 746653 h 1282256"/>
                <a:gd name="connsiteX51" fmla="*/ 28110 w 937061"/>
                <a:gd name="connsiteY51" fmla="*/ 666272 h 1282256"/>
                <a:gd name="connsiteX52" fmla="*/ 18430 w 937061"/>
                <a:gd name="connsiteY52" fmla="*/ 570895 h 1282256"/>
                <a:gd name="connsiteX53" fmla="*/ 72231 w 937061"/>
                <a:gd name="connsiteY53" fmla="*/ 508194 h 1282256"/>
                <a:gd name="connsiteX54" fmla="*/ 828778 w 937061"/>
                <a:gd name="connsiteY54" fmla="*/ 368188 h 1282256"/>
                <a:gd name="connsiteX55" fmla="*/ 903402 w 937061"/>
                <a:gd name="connsiteY55" fmla="*/ 393916 h 1282256"/>
                <a:gd name="connsiteX56" fmla="*/ 921670 w 937061"/>
                <a:gd name="connsiteY56" fmla="*/ 560021 h 1282256"/>
                <a:gd name="connsiteX57" fmla="*/ 873673 w 937061"/>
                <a:gd name="connsiteY57" fmla="*/ 610037 h 1282256"/>
                <a:gd name="connsiteX58" fmla="*/ 870382 w 937061"/>
                <a:gd name="connsiteY58" fmla="*/ 612071 h 1282256"/>
                <a:gd name="connsiteX59" fmla="*/ 881183 w 937061"/>
                <a:gd name="connsiteY59" fmla="*/ 655093 h 1282256"/>
                <a:gd name="connsiteX60" fmla="*/ 811085 w 937061"/>
                <a:gd name="connsiteY60" fmla="*/ 738732 h 1282256"/>
                <a:gd name="connsiteX61" fmla="*/ 793636 w 937061"/>
                <a:gd name="connsiteY61" fmla="*/ 739105 h 1282256"/>
                <a:gd name="connsiteX62" fmla="*/ 799023 w 937061"/>
                <a:gd name="connsiteY62" fmla="*/ 768256 h 1282256"/>
                <a:gd name="connsiteX63" fmla="*/ 794668 w 937061"/>
                <a:gd name="connsiteY63" fmla="*/ 805320 h 1282256"/>
                <a:gd name="connsiteX64" fmla="*/ 736637 w 937061"/>
                <a:gd name="connsiteY64" fmla="*/ 842933 h 1282256"/>
                <a:gd name="connsiteX65" fmla="*/ 711441 w 937061"/>
                <a:gd name="connsiteY65" fmla="*/ 841070 h 1282256"/>
                <a:gd name="connsiteX66" fmla="*/ 702708 w 937061"/>
                <a:gd name="connsiteY66" fmla="*/ 844516 h 1282256"/>
                <a:gd name="connsiteX67" fmla="*/ 683025 w 937061"/>
                <a:gd name="connsiteY67" fmla="*/ 866563 h 1282256"/>
                <a:gd name="connsiteX68" fmla="*/ 657843 w 937061"/>
                <a:gd name="connsiteY68" fmla="*/ 881435 h 1282256"/>
                <a:gd name="connsiteX69" fmla="*/ 694319 w 937061"/>
                <a:gd name="connsiteY69" fmla="*/ 1016214 h 1282256"/>
                <a:gd name="connsiteX70" fmla="*/ 713201 w 937061"/>
                <a:gd name="connsiteY70" fmla="*/ 1156998 h 1282256"/>
                <a:gd name="connsiteX71" fmla="*/ 720960 w 937061"/>
                <a:gd name="connsiteY71" fmla="*/ 1258622 h 1282256"/>
                <a:gd name="connsiteX72" fmla="*/ 679557 w 937061"/>
                <a:gd name="connsiteY72" fmla="*/ 1261399 h 1282256"/>
                <a:gd name="connsiteX73" fmla="*/ 677437 w 937061"/>
                <a:gd name="connsiteY73" fmla="*/ 1146560 h 1282256"/>
                <a:gd name="connsiteX74" fmla="*/ 658812 w 937061"/>
                <a:gd name="connsiteY74" fmla="*/ 1013559 h 1282256"/>
                <a:gd name="connsiteX75" fmla="*/ 620096 w 937061"/>
                <a:gd name="connsiteY75" fmla="*/ 884815 h 1282256"/>
                <a:gd name="connsiteX76" fmla="*/ 617487 w 937061"/>
                <a:gd name="connsiteY76" fmla="*/ 885041 h 1282256"/>
                <a:gd name="connsiteX77" fmla="*/ 582656 w 937061"/>
                <a:gd name="connsiteY77" fmla="*/ 865072 h 1282256"/>
                <a:gd name="connsiteX78" fmla="*/ 558217 w 937061"/>
                <a:gd name="connsiteY78" fmla="*/ 771403 h 1282256"/>
                <a:gd name="connsiteX79" fmla="*/ 575867 w 937061"/>
                <a:gd name="connsiteY79" fmla="*/ 722513 h 1282256"/>
                <a:gd name="connsiteX80" fmla="*/ 560670 w 937061"/>
                <a:gd name="connsiteY80" fmla="*/ 708618 h 1282256"/>
                <a:gd name="connsiteX81" fmla="*/ 534291 w 937061"/>
                <a:gd name="connsiteY81" fmla="*/ 600031 h 1282256"/>
                <a:gd name="connsiteX82" fmla="*/ 572231 w 937061"/>
                <a:gd name="connsiteY82" fmla="*/ 560631 h 1282256"/>
                <a:gd name="connsiteX83" fmla="*/ 603475 w 937061"/>
                <a:gd name="connsiteY83" fmla="*/ 559950 h 1282256"/>
                <a:gd name="connsiteX84" fmla="*/ 618559 w 937061"/>
                <a:gd name="connsiteY84" fmla="*/ 565514 h 1282256"/>
                <a:gd name="connsiteX85" fmla="*/ 649454 w 937061"/>
                <a:gd name="connsiteY85" fmla="*/ 543101 h 1282256"/>
                <a:gd name="connsiteX86" fmla="*/ 697970 w 937061"/>
                <a:gd name="connsiteY86" fmla="*/ 567543 h 1282256"/>
                <a:gd name="connsiteX87" fmla="*/ 700456 w 937061"/>
                <a:gd name="connsiteY87" fmla="*/ 590917 h 1282256"/>
                <a:gd name="connsiteX88" fmla="*/ 720550 w 937061"/>
                <a:gd name="connsiteY88" fmla="*/ 600445 h 1282256"/>
                <a:gd name="connsiteX89" fmla="*/ 751604 w 937061"/>
                <a:gd name="connsiteY89" fmla="*/ 639520 h 1282256"/>
                <a:gd name="connsiteX90" fmla="*/ 738347 w 937061"/>
                <a:gd name="connsiteY90" fmla="*/ 683525 h 1282256"/>
                <a:gd name="connsiteX91" fmla="*/ 707956 w 937061"/>
                <a:gd name="connsiteY91" fmla="*/ 700956 h 1282256"/>
                <a:gd name="connsiteX92" fmla="*/ 634896 w 937061"/>
                <a:gd name="connsiteY92" fmla="*/ 651717 h 1282256"/>
                <a:gd name="connsiteX93" fmla="*/ 633997 w 937061"/>
                <a:gd name="connsiteY93" fmla="*/ 675512 h 1282256"/>
                <a:gd name="connsiteX94" fmla="*/ 687058 w 937061"/>
                <a:gd name="connsiteY94" fmla="*/ 716835 h 1282256"/>
                <a:gd name="connsiteX95" fmla="*/ 656986 w 937061"/>
                <a:gd name="connsiteY95" fmla="*/ 782282 h 1282256"/>
                <a:gd name="connsiteX96" fmla="*/ 669532 w 937061"/>
                <a:gd name="connsiteY96" fmla="*/ 802778 h 1282256"/>
                <a:gd name="connsiteX97" fmla="*/ 712109 w 937061"/>
                <a:gd name="connsiteY97" fmla="*/ 736651 h 1282256"/>
                <a:gd name="connsiteX98" fmla="*/ 723692 w 937061"/>
                <a:gd name="connsiteY98" fmla="*/ 721066 h 1282256"/>
                <a:gd name="connsiteX99" fmla="*/ 776459 w 937061"/>
                <a:gd name="connsiteY99" fmla="*/ 653872 h 1282256"/>
                <a:gd name="connsiteX100" fmla="*/ 733368 w 937061"/>
                <a:gd name="connsiteY100" fmla="*/ 578317 h 1282256"/>
                <a:gd name="connsiteX101" fmla="*/ 723890 w 937061"/>
                <a:gd name="connsiteY101" fmla="*/ 565605 h 1282256"/>
                <a:gd name="connsiteX102" fmla="*/ 694098 w 937061"/>
                <a:gd name="connsiteY102" fmla="*/ 523444 h 1282256"/>
                <a:gd name="connsiteX103" fmla="*/ 690243 w 937061"/>
                <a:gd name="connsiteY103" fmla="*/ 515805 h 1282256"/>
                <a:gd name="connsiteX104" fmla="*/ 698774 w 937061"/>
                <a:gd name="connsiteY104" fmla="*/ 485914 h 1282256"/>
                <a:gd name="connsiteX105" fmla="*/ 755797 w 937061"/>
                <a:gd name="connsiteY105" fmla="*/ 452765 h 1282256"/>
                <a:gd name="connsiteX106" fmla="*/ 802978 w 937061"/>
                <a:gd name="connsiteY106" fmla="*/ 455658 h 1282256"/>
                <a:gd name="connsiteX107" fmla="*/ 792796 w 937061"/>
                <a:gd name="connsiteY107" fmla="*/ 434725 h 1282256"/>
                <a:gd name="connsiteX108" fmla="*/ 828778 w 937061"/>
                <a:gd name="connsiteY108" fmla="*/ 368188 h 1282256"/>
                <a:gd name="connsiteX109" fmla="*/ 80732 w 937061"/>
                <a:gd name="connsiteY109" fmla="*/ 236718 h 1282256"/>
                <a:gd name="connsiteX110" fmla="*/ 85733 w 937061"/>
                <a:gd name="connsiteY110" fmla="*/ 243941 h 1282256"/>
                <a:gd name="connsiteX111" fmla="*/ 165483 w 937061"/>
                <a:gd name="connsiteY111" fmla="*/ 295204 h 1282256"/>
                <a:gd name="connsiteX112" fmla="*/ 199590 w 937061"/>
                <a:gd name="connsiteY112" fmla="*/ 324345 h 1282256"/>
                <a:gd name="connsiteX113" fmla="*/ 183395 w 937061"/>
                <a:gd name="connsiteY113" fmla="*/ 381115 h 1282256"/>
                <a:gd name="connsiteX114" fmla="*/ 167577 w 937061"/>
                <a:gd name="connsiteY114" fmla="*/ 388113 h 1282256"/>
                <a:gd name="connsiteX115" fmla="*/ 179565 w 937061"/>
                <a:gd name="connsiteY115" fmla="*/ 401175 h 1282256"/>
                <a:gd name="connsiteX116" fmla="*/ 179992 w 937061"/>
                <a:gd name="connsiteY116" fmla="*/ 449781 h 1282256"/>
                <a:gd name="connsiteX117" fmla="*/ 108044 w 937061"/>
                <a:gd name="connsiteY117" fmla="*/ 482632 h 1282256"/>
                <a:gd name="connsiteX118" fmla="*/ 27201 w 937061"/>
                <a:gd name="connsiteY118" fmla="*/ 505923 h 1282256"/>
                <a:gd name="connsiteX119" fmla="*/ 570 w 937061"/>
                <a:gd name="connsiteY119" fmla="*/ 441177 h 1282256"/>
                <a:gd name="connsiteX120" fmla="*/ 70413 w 937061"/>
                <a:gd name="connsiteY120" fmla="*/ 361661 h 1282256"/>
                <a:gd name="connsiteX121" fmla="*/ 65724 w 937061"/>
                <a:gd name="connsiteY121" fmla="*/ 357231 h 1282256"/>
                <a:gd name="connsiteX122" fmla="*/ 36050 w 937061"/>
                <a:gd name="connsiteY122" fmla="*/ 293659 h 1282256"/>
                <a:gd name="connsiteX123" fmla="*/ 80732 w 937061"/>
                <a:gd name="connsiteY123" fmla="*/ 236718 h 1282256"/>
                <a:gd name="connsiteX124" fmla="*/ 734063 w 937061"/>
                <a:gd name="connsiteY124" fmla="*/ 115786 h 1282256"/>
                <a:gd name="connsiteX125" fmla="*/ 800039 w 937061"/>
                <a:gd name="connsiteY125" fmla="*/ 168575 h 1282256"/>
                <a:gd name="connsiteX126" fmla="*/ 790133 w 937061"/>
                <a:gd name="connsiteY126" fmla="*/ 225202 h 1282256"/>
                <a:gd name="connsiteX127" fmla="*/ 788636 w 937061"/>
                <a:gd name="connsiteY127" fmla="*/ 228126 h 1282256"/>
                <a:gd name="connsiteX128" fmla="*/ 788782 w 937061"/>
                <a:gd name="connsiteY128" fmla="*/ 228914 h 1282256"/>
                <a:gd name="connsiteX129" fmla="*/ 879477 w 937061"/>
                <a:gd name="connsiteY129" fmla="*/ 273265 h 1282256"/>
                <a:gd name="connsiteX130" fmla="*/ 880462 w 937061"/>
                <a:gd name="connsiteY130" fmla="*/ 348046 h 1282256"/>
                <a:gd name="connsiteX131" fmla="*/ 875371 w 937061"/>
                <a:gd name="connsiteY131" fmla="*/ 346949 h 1282256"/>
                <a:gd name="connsiteX132" fmla="*/ 802289 w 937061"/>
                <a:gd name="connsiteY132" fmla="*/ 352714 h 1282256"/>
                <a:gd name="connsiteX133" fmla="*/ 731227 w 937061"/>
                <a:gd name="connsiteY133" fmla="*/ 357290 h 1282256"/>
                <a:gd name="connsiteX134" fmla="*/ 699035 w 937061"/>
                <a:gd name="connsiteY134" fmla="*/ 320868 h 1282256"/>
                <a:gd name="connsiteX135" fmla="*/ 705546 w 937061"/>
                <a:gd name="connsiteY135" fmla="*/ 292165 h 1282256"/>
                <a:gd name="connsiteX136" fmla="*/ 707611 w 937061"/>
                <a:gd name="connsiteY136" fmla="*/ 287913 h 1282256"/>
                <a:gd name="connsiteX137" fmla="*/ 691898 w 937061"/>
                <a:gd name="connsiteY137" fmla="*/ 287761 h 1282256"/>
                <a:gd name="connsiteX138" fmla="*/ 656836 w 937061"/>
                <a:gd name="connsiteY138" fmla="*/ 256759 h 1282256"/>
                <a:gd name="connsiteX139" fmla="*/ 657076 w 937061"/>
                <a:gd name="connsiteY139" fmla="*/ 221678 h 1282256"/>
                <a:gd name="connsiteX140" fmla="*/ 672162 w 937061"/>
                <a:gd name="connsiteY140" fmla="*/ 203002 h 1282256"/>
                <a:gd name="connsiteX141" fmla="*/ 732996 w 937061"/>
                <a:gd name="connsiteY141" fmla="*/ 118834 h 1282256"/>
                <a:gd name="connsiteX142" fmla="*/ 734063 w 937061"/>
                <a:gd name="connsiteY142" fmla="*/ 115786 h 1282256"/>
                <a:gd name="connsiteX143" fmla="*/ 234805 w 937061"/>
                <a:gd name="connsiteY143" fmla="*/ 54681 h 1282256"/>
                <a:gd name="connsiteX144" fmla="*/ 265378 w 937061"/>
                <a:gd name="connsiteY144" fmla="*/ 49820 h 1282256"/>
                <a:gd name="connsiteX145" fmla="*/ 314937 w 937061"/>
                <a:gd name="connsiteY145" fmla="*/ 75496 h 1282256"/>
                <a:gd name="connsiteX146" fmla="*/ 345601 w 937061"/>
                <a:gd name="connsiteY146" fmla="*/ 197347 h 1282256"/>
                <a:gd name="connsiteX147" fmla="*/ 334083 w 937061"/>
                <a:gd name="connsiteY147" fmla="*/ 235327 h 1282256"/>
                <a:gd name="connsiteX148" fmla="*/ 353353 w 937061"/>
                <a:gd name="connsiteY148" fmla="*/ 413468 h 1282256"/>
                <a:gd name="connsiteX149" fmla="*/ 418223 w 937061"/>
                <a:gd name="connsiteY149" fmla="*/ 498850 h 1282256"/>
                <a:gd name="connsiteX150" fmla="*/ 414075 w 937061"/>
                <a:gd name="connsiteY150" fmla="*/ 570097 h 1282256"/>
                <a:gd name="connsiteX151" fmla="*/ 374791 w 937061"/>
                <a:gd name="connsiteY151" fmla="*/ 572468 h 1282256"/>
                <a:gd name="connsiteX152" fmla="*/ 347212 w 937061"/>
                <a:gd name="connsiteY152" fmla="*/ 583064 h 1282256"/>
                <a:gd name="connsiteX153" fmla="*/ 340945 w 937061"/>
                <a:gd name="connsiteY153" fmla="*/ 584425 h 1282256"/>
                <a:gd name="connsiteX154" fmla="*/ 286621 w 937061"/>
                <a:gd name="connsiteY154" fmla="*/ 583668 h 1282256"/>
                <a:gd name="connsiteX155" fmla="*/ 233948 w 937061"/>
                <a:gd name="connsiteY155" fmla="*/ 534531 h 1282256"/>
                <a:gd name="connsiteX156" fmla="*/ 162779 w 937061"/>
                <a:gd name="connsiteY156" fmla="*/ 538517 h 1282256"/>
                <a:gd name="connsiteX157" fmla="*/ 146371 w 937061"/>
                <a:gd name="connsiteY157" fmla="*/ 502641 h 1282256"/>
                <a:gd name="connsiteX158" fmla="*/ 196829 w 937061"/>
                <a:gd name="connsiteY158" fmla="*/ 467040 h 1282256"/>
                <a:gd name="connsiteX159" fmla="*/ 291634 w 937061"/>
                <a:gd name="connsiteY159" fmla="*/ 464187 h 1282256"/>
                <a:gd name="connsiteX160" fmla="*/ 339848 w 937061"/>
                <a:gd name="connsiteY160" fmla="*/ 495814 h 1282256"/>
                <a:gd name="connsiteX161" fmla="*/ 344709 w 937061"/>
                <a:gd name="connsiteY161" fmla="*/ 472509 h 1282256"/>
                <a:gd name="connsiteX162" fmla="*/ 302160 w 937061"/>
                <a:gd name="connsiteY162" fmla="*/ 429650 h 1282256"/>
                <a:gd name="connsiteX163" fmla="*/ 317151 w 937061"/>
                <a:gd name="connsiteY163" fmla="*/ 371880 h 1282256"/>
                <a:gd name="connsiteX164" fmla="*/ 300153 w 937061"/>
                <a:gd name="connsiteY164" fmla="*/ 354855 h 1282256"/>
                <a:gd name="connsiteX165" fmla="*/ 275979 w 937061"/>
                <a:gd name="connsiteY165" fmla="*/ 409229 h 1282256"/>
                <a:gd name="connsiteX166" fmla="*/ 278835 w 937061"/>
                <a:gd name="connsiteY166" fmla="*/ 436812 h 1282256"/>
                <a:gd name="connsiteX167" fmla="*/ 277330 w 937061"/>
                <a:gd name="connsiteY167" fmla="*/ 442997 h 1282256"/>
                <a:gd name="connsiteX168" fmla="*/ 211427 w 937061"/>
                <a:gd name="connsiteY168" fmla="*/ 446824 h 1282256"/>
                <a:gd name="connsiteX169" fmla="*/ 209401 w 937061"/>
                <a:gd name="connsiteY169" fmla="*/ 440273 h 1282256"/>
                <a:gd name="connsiteX170" fmla="*/ 206434 w 937061"/>
                <a:gd name="connsiteY170" fmla="*/ 398858 h 1282256"/>
                <a:gd name="connsiteX171" fmla="*/ 207223 w 937061"/>
                <a:gd name="connsiteY171" fmla="*/ 393213 h 1282256"/>
                <a:gd name="connsiteX172" fmla="*/ 213263 w 937061"/>
                <a:gd name="connsiteY172" fmla="*/ 300227 h 1282256"/>
                <a:gd name="connsiteX173" fmla="*/ 210849 w 937061"/>
                <a:gd name="connsiteY173" fmla="*/ 295987 h 1282256"/>
                <a:gd name="connsiteX174" fmla="*/ 230359 w 937061"/>
                <a:gd name="connsiteY174" fmla="*/ 289124 h 1282256"/>
                <a:gd name="connsiteX175" fmla="*/ 278448 w 937061"/>
                <a:gd name="connsiteY175" fmla="*/ 208737 h 1282256"/>
                <a:gd name="connsiteX176" fmla="*/ 283559 w 937061"/>
                <a:gd name="connsiteY176" fmla="*/ 197812 h 1282256"/>
                <a:gd name="connsiteX177" fmla="*/ 314933 w 937061"/>
                <a:gd name="connsiteY177" fmla="*/ 142718 h 1282256"/>
                <a:gd name="connsiteX178" fmla="*/ 291729 w 937061"/>
                <a:gd name="connsiteY178" fmla="*/ 141710 h 1282256"/>
                <a:gd name="connsiteX179" fmla="*/ 204653 w 937061"/>
                <a:gd name="connsiteY179" fmla="*/ 172059 h 1282256"/>
                <a:gd name="connsiteX180" fmla="*/ 190282 w 937061"/>
                <a:gd name="connsiteY180" fmla="*/ 190196 h 1282256"/>
                <a:gd name="connsiteX181" fmla="*/ 254302 w 937061"/>
                <a:gd name="connsiteY181" fmla="*/ 210348 h 1282256"/>
                <a:gd name="connsiteX182" fmla="*/ 206445 w 937061"/>
                <a:gd name="connsiteY182" fmla="*/ 272154 h 1282256"/>
                <a:gd name="connsiteX183" fmla="*/ 114462 w 937061"/>
                <a:gd name="connsiteY183" fmla="*/ 240670 h 1282256"/>
                <a:gd name="connsiteX184" fmla="*/ 120246 w 937061"/>
                <a:gd name="connsiteY184" fmla="*/ 146306 h 1282256"/>
                <a:gd name="connsiteX185" fmla="*/ 159117 w 937061"/>
                <a:gd name="connsiteY185" fmla="*/ 137290 h 1282256"/>
                <a:gd name="connsiteX186" fmla="*/ 166880 w 937061"/>
                <a:gd name="connsiteY186" fmla="*/ 133004 h 1282256"/>
                <a:gd name="connsiteX187" fmla="*/ 208914 w 937061"/>
                <a:gd name="connsiteY187" fmla="*/ 71662 h 1282256"/>
                <a:gd name="connsiteX188" fmla="*/ 234805 w 937061"/>
                <a:gd name="connsiteY188" fmla="*/ 54681 h 1282256"/>
                <a:gd name="connsiteX189" fmla="*/ 518054 w 937061"/>
                <a:gd name="connsiteY189" fmla="*/ 685 h 1282256"/>
                <a:gd name="connsiteX190" fmla="*/ 567481 w 937061"/>
                <a:gd name="connsiteY190" fmla="*/ 11310 h 1282256"/>
                <a:gd name="connsiteX191" fmla="*/ 617166 w 937061"/>
                <a:gd name="connsiteY191" fmla="*/ 49796 h 1282256"/>
                <a:gd name="connsiteX192" fmla="*/ 624803 w 937061"/>
                <a:gd name="connsiteY192" fmla="*/ 51439 h 1282256"/>
                <a:gd name="connsiteX193" fmla="*/ 685335 w 937061"/>
                <a:gd name="connsiteY193" fmla="*/ 54921 h 1282256"/>
                <a:gd name="connsiteX194" fmla="*/ 709531 w 937061"/>
                <a:gd name="connsiteY194" fmla="*/ 114208 h 1282256"/>
                <a:gd name="connsiteX195" fmla="*/ 661812 w 937061"/>
                <a:gd name="connsiteY195" fmla="*/ 180063 h 1282256"/>
                <a:gd name="connsiteX196" fmla="*/ 610202 w 937061"/>
                <a:gd name="connsiteY196" fmla="*/ 195099 h 1282256"/>
                <a:gd name="connsiteX197" fmla="*/ 562692 w 937061"/>
                <a:gd name="connsiteY197" fmla="*/ 152954 h 1282256"/>
                <a:gd name="connsiteX198" fmla="*/ 615624 w 937061"/>
                <a:gd name="connsiteY198" fmla="*/ 112005 h 1282256"/>
                <a:gd name="connsiteX199" fmla="*/ 594985 w 937061"/>
                <a:gd name="connsiteY199" fmla="*/ 99523 h 1282256"/>
                <a:gd name="connsiteX200" fmla="*/ 549403 w 937061"/>
                <a:gd name="connsiteY200" fmla="*/ 129539 h 1282256"/>
                <a:gd name="connsiteX201" fmla="*/ 503638 w 937061"/>
                <a:gd name="connsiteY201" fmla="*/ 102348 h 1282256"/>
                <a:gd name="connsiteX202" fmla="*/ 481968 w 937061"/>
                <a:gd name="connsiteY202" fmla="*/ 111852 h 1282256"/>
                <a:gd name="connsiteX203" fmla="*/ 529275 w 937061"/>
                <a:gd name="connsiteY203" fmla="*/ 151795 h 1282256"/>
                <a:gd name="connsiteX204" fmla="*/ 540380 w 937061"/>
                <a:gd name="connsiteY204" fmla="*/ 163391 h 1282256"/>
                <a:gd name="connsiteX205" fmla="*/ 586552 w 937061"/>
                <a:gd name="connsiteY205" fmla="*/ 213729 h 1282256"/>
                <a:gd name="connsiteX206" fmla="*/ 633128 w 937061"/>
                <a:gd name="connsiteY206" fmla="*/ 217751 h 1282256"/>
                <a:gd name="connsiteX207" fmla="*/ 631375 w 937061"/>
                <a:gd name="connsiteY207" fmla="*/ 243538 h 1282256"/>
                <a:gd name="connsiteX208" fmla="*/ 670400 w 937061"/>
                <a:gd name="connsiteY208" fmla="*/ 307011 h 1282256"/>
                <a:gd name="connsiteX209" fmla="*/ 674359 w 937061"/>
                <a:gd name="connsiteY209" fmla="*/ 313002 h 1282256"/>
                <a:gd name="connsiteX210" fmla="*/ 686366 w 937061"/>
                <a:gd name="connsiteY210" fmla="*/ 351523 h 1282256"/>
                <a:gd name="connsiteX211" fmla="*/ 686786 w 937061"/>
                <a:gd name="connsiteY211" fmla="*/ 360408 h 1282256"/>
                <a:gd name="connsiteX212" fmla="*/ 624276 w 937061"/>
                <a:gd name="connsiteY212" fmla="*/ 379293 h 1282256"/>
                <a:gd name="connsiteX213" fmla="*/ 620186 w 937061"/>
                <a:gd name="connsiteY213" fmla="*/ 371494 h 1282256"/>
                <a:gd name="connsiteX214" fmla="*/ 577039 w 937061"/>
                <a:gd name="connsiteY214" fmla="*/ 307763 h 1282256"/>
                <a:gd name="connsiteX215" fmla="*/ 571263 w 937061"/>
                <a:gd name="connsiteY215" fmla="*/ 305164 h 1282256"/>
                <a:gd name="connsiteX216" fmla="*/ 561472 w 937061"/>
                <a:gd name="connsiteY216" fmla="*/ 327139 h 1282256"/>
                <a:gd name="connsiteX217" fmla="*/ 596193 w 937061"/>
                <a:gd name="connsiteY217" fmla="*/ 376131 h 1282256"/>
                <a:gd name="connsiteX218" fmla="*/ 571697 w 937061"/>
                <a:gd name="connsiteY218" fmla="*/ 430972 h 1282256"/>
                <a:gd name="connsiteX219" fmla="*/ 584565 w 937061"/>
                <a:gd name="connsiteY219" fmla="*/ 451001 h 1282256"/>
                <a:gd name="connsiteX220" fmla="*/ 618292 w 937061"/>
                <a:gd name="connsiteY220" fmla="*/ 404232 h 1282256"/>
                <a:gd name="connsiteX221" fmla="*/ 707017 w 937061"/>
                <a:gd name="connsiteY221" fmla="*/ 373985 h 1282256"/>
                <a:gd name="connsiteX222" fmla="*/ 737381 w 937061"/>
                <a:gd name="connsiteY222" fmla="*/ 385077 h 1282256"/>
                <a:gd name="connsiteX223" fmla="*/ 767814 w 937061"/>
                <a:gd name="connsiteY223" fmla="*/ 388823 h 1282256"/>
                <a:gd name="connsiteX224" fmla="*/ 765487 w 937061"/>
                <a:gd name="connsiteY224" fmla="*/ 426939 h 1282256"/>
                <a:gd name="connsiteX225" fmla="*/ 665711 w 937061"/>
                <a:gd name="connsiteY225" fmla="*/ 514227 h 1282256"/>
                <a:gd name="connsiteX226" fmla="*/ 615799 w 937061"/>
                <a:gd name="connsiteY226" fmla="*/ 534043 h 1282256"/>
                <a:gd name="connsiteX227" fmla="*/ 611378 w 937061"/>
                <a:gd name="connsiteY227" fmla="*/ 535471 h 1282256"/>
                <a:gd name="connsiteX228" fmla="*/ 545354 w 937061"/>
                <a:gd name="connsiteY228" fmla="*/ 547467 h 1282256"/>
                <a:gd name="connsiteX229" fmla="*/ 543618 w 937061"/>
                <a:gd name="connsiteY229" fmla="*/ 547992 h 1282256"/>
                <a:gd name="connsiteX230" fmla="*/ 543114 w 937061"/>
                <a:gd name="connsiteY230" fmla="*/ 378809 h 1282256"/>
                <a:gd name="connsiteX231" fmla="*/ 481297 w 937061"/>
                <a:gd name="connsiteY231" fmla="*/ 302233 h 1282256"/>
                <a:gd name="connsiteX232" fmla="*/ 497521 w 937061"/>
                <a:gd name="connsiteY232" fmla="*/ 205940 h 1282256"/>
                <a:gd name="connsiteX233" fmla="*/ 471375 w 937061"/>
                <a:gd name="connsiteY233" fmla="*/ 172476 h 1282256"/>
                <a:gd name="connsiteX234" fmla="*/ 460261 w 937061"/>
                <a:gd name="connsiteY234" fmla="*/ 46197 h 1282256"/>
                <a:gd name="connsiteX235" fmla="*/ 518054 w 937061"/>
                <a:gd name="connsiteY235" fmla="*/ 685 h 128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937061" h="1282256">
                  <a:moveTo>
                    <a:pt x="72231" y="508194"/>
                  </a:moveTo>
                  <a:cubicBezTo>
                    <a:pt x="110176" y="495275"/>
                    <a:pt x="141455" y="519031"/>
                    <a:pt x="139689" y="559080"/>
                  </a:cubicBezTo>
                  <a:cubicBezTo>
                    <a:pt x="139351" y="566068"/>
                    <a:pt x="138225" y="573202"/>
                    <a:pt x="137581" y="579636"/>
                  </a:cubicBezTo>
                  <a:cubicBezTo>
                    <a:pt x="149335" y="573797"/>
                    <a:pt x="161104" y="566938"/>
                    <a:pt x="173595" y="561778"/>
                  </a:cubicBezTo>
                  <a:cubicBezTo>
                    <a:pt x="194067" y="553512"/>
                    <a:pt x="215165" y="550836"/>
                    <a:pt x="235622" y="562333"/>
                  </a:cubicBezTo>
                  <a:cubicBezTo>
                    <a:pt x="249692" y="570123"/>
                    <a:pt x="258507" y="582549"/>
                    <a:pt x="265212" y="596791"/>
                  </a:cubicBezTo>
                  <a:cubicBezTo>
                    <a:pt x="265897" y="598294"/>
                    <a:pt x="265188" y="601073"/>
                    <a:pt x="264188" y="602277"/>
                  </a:cubicBezTo>
                  <a:cubicBezTo>
                    <a:pt x="251373" y="618904"/>
                    <a:pt x="247251" y="637387"/>
                    <a:pt x="251467" y="657997"/>
                  </a:cubicBezTo>
                  <a:cubicBezTo>
                    <a:pt x="251904" y="660360"/>
                    <a:pt x="250479" y="663679"/>
                    <a:pt x="248802" y="665620"/>
                  </a:cubicBezTo>
                  <a:cubicBezTo>
                    <a:pt x="232301" y="684354"/>
                    <a:pt x="223028" y="705826"/>
                    <a:pt x="226702" y="731221"/>
                  </a:cubicBezTo>
                  <a:cubicBezTo>
                    <a:pt x="231605" y="766574"/>
                    <a:pt x="256814" y="791656"/>
                    <a:pt x="292287" y="797322"/>
                  </a:cubicBezTo>
                  <a:cubicBezTo>
                    <a:pt x="300478" y="798661"/>
                    <a:pt x="309043" y="798708"/>
                    <a:pt x="318540" y="799397"/>
                  </a:cubicBezTo>
                  <a:cubicBezTo>
                    <a:pt x="330434" y="829589"/>
                    <a:pt x="353581" y="847922"/>
                    <a:pt x="386587" y="855674"/>
                  </a:cubicBezTo>
                  <a:cubicBezTo>
                    <a:pt x="388158" y="847643"/>
                    <a:pt x="389605" y="840043"/>
                    <a:pt x="391213" y="832209"/>
                  </a:cubicBezTo>
                  <a:cubicBezTo>
                    <a:pt x="363044" y="824173"/>
                    <a:pt x="342646" y="808591"/>
                    <a:pt x="339010" y="777893"/>
                  </a:cubicBezTo>
                  <a:cubicBezTo>
                    <a:pt x="336531" y="756758"/>
                    <a:pt x="346844" y="742020"/>
                    <a:pt x="374294" y="724114"/>
                  </a:cubicBezTo>
                  <a:cubicBezTo>
                    <a:pt x="371371" y="717117"/>
                    <a:pt x="368449" y="710120"/>
                    <a:pt x="365526" y="703124"/>
                  </a:cubicBezTo>
                  <a:cubicBezTo>
                    <a:pt x="339298" y="710007"/>
                    <a:pt x="321614" y="734460"/>
                    <a:pt x="314275" y="774111"/>
                  </a:cubicBezTo>
                  <a:cubicBezTo>
                    <a:pt x="290368" y="778122"/>
                    <a:pt x="265358" y="766244"/>
                    <a:pt x="255752" y="746224"/>
                  </a:cubicBezTo>
                  <a:cubicBezTo>
                    <a:pt x="248361" y="730477"/>
                    <a:pt x="249498" y="714583"/>
                    <a:pt x="257804" y="700011"/>
                  </a:cubicBezTo>
                  <a:cubicBezTo>
                    <a:pt x="263879" y="687685"/>
                    <a:pt x="272863" y="677876"/>
                    <a:pt x="281358" y="666529"/>
                  </a:cubicBezTo>
                  <a:cubicBezTo>
                    <a:pt x="279908" y="660889"/>
                    <a:pt x="277416" y="654017"/>
                    <a:pt x="276069" y="646729"/>
                  </a:cubicBezTo>
                  <a:cubicBezTo>
                    <a:pt x="271404" y="619276"/>
                    <a:pt x="288248" y="601294"/>
                    <a:pt x="315725" y="605586"/>
                  </a:cubicBezTo>
                  <a:cubicBezTo>
                    <a:pt x="326623" y="607240"/>
                    <a:pt x="337119" y="612225"/>
                    <a:pt x="348811" y="615972"/>
                  </a:cubicBezTo>
                  <a:cubicBezTo>
                    <a:pt x="350168" y="614499"/>
                    <a:pt x="352920" y="611750"/>
                    <a:pt x="355707" y="609198"/>
                  </a:cubicBezTo>
                  <a:cubicBezTo>
                    <a:pt x="375418" y="591297"/>
                    <a:pt x="401497" y="589125"/>
                    <a:pt x="423989" y="603914"/>
                  </a:cubicBezTo>
                  <a:cubicBezTo>
                    <a:pt x="446911" y="618826"/>
                    <a:pt x="458728" y="640883"/>
                    <a:pt x="462978" y="667189"/>
                  </a:cubicBezTo>
                  <a:cubicBezTo>
                    <a:pt x="467140" y="694123"/>
                    <a:pt x="460690" y="718741"/>
                    <a:pt x="447498" y="742160"/>
                  </a:cubicBezTo>
                  <a:cubicBezTo>
                    <a:pt x="446251" y="744224"/>
                    <a:pt x="445200" y="746252"/>
                    <a:pt x="444272" y="747849"/>
                  </a:cubicBezTo>
                  <a:cubicBezTo>
                    <a:pt x="452753" y="756263"/>
                    <a:pt x="461679" y="763780"/>
                    <a:pt x="468977" y="772413"/>
                  </a:cubicBezTo>
                  <a:cubicBezTo>
                    <a:pt x="491574" y="798793"/>
                    <a:pt x="503038" y="828859"/>
                    <a:pt x="495847" y="863799"/>
                  </a:cubicBezTo>
                  <a:cubicBezTo>
                    <a:pt x="489963" y="892589"/>
                    <a:pt x="473198" y="913206"/>
                    <a:pt x="444271" y="922014"/>
                  </a:cubicBezTo>
                  <a:lnTo>
                    <a:pt x="431747" y="921551"/>
                  </a:lnTo>
                  <a:lnTo>
                    <a:pt x="442410" y="937592"/>
                  </a:lnTo>
                  <a:cubicBezTo>
                    <a:pt x="487480" y="1016676"/>
                    <a:pt x="529845" y="1122313"/>
                    <a:pt x="543619" y="1186492"/>
                  </a:cubicBezTo>
                  <a:cubicBezTo>
                    <a:pt x="550598" y="1215224"/>
                    <a:pt x="555819" y="1248481"/>
                    <a:pt x="566594" y="1273228"/>
                  </a:cubicBezTo>
                  <a:lnTo>
                    <a:pt x="531195" y="1282256"/>
                  </a:lnTo>
                  <a:cubicBezTo>
                    <a:pt x="524459" y="1249229"/>
                    <a:pt x="517723" y="1216203"/>
                    <a:pt x="510987" y="1183176"/>
                  </a:cubicBezTo>
                  <a:cubicBezTo>
                    <a:pt x="491057" y="1106410"/>
                    <a:pt x="461690" y="1033323"/>
                    <a:pt x="419465" y="965735"/>
                  </a:cubicBezTo>
                  <a:lnTo>
                    <a:pt x="380666" y="911088"/>
                  </a:lnTo>
                  <a:lnTo>
                    <a:pt x="370913" y="906441"/>
                  </a:lnTo>
                  <a:cubicBezTo>
                    <a:pt x="367054" y="904302"/>
                    <a:pt x="364509" y="903754"/>
                    <a:pt x="360466" y="906130"/>
                  </a:cubicBezTo>
                  <a:cubicBezTo>
                    <a:pt x="346392" y="914842"/>
                    <a:pt x="331143" y="920512"/>
                    <a:pt x="314518" y="920936"/>
                  </a:cubicBezTo>
                  <a:cubicBezTo>
                    <a:pt x="287950" y="921567"/>
                    <a:pt x="267107" y="906882"/>
                    <a:pt x="256927" y="880449"/>
                  </a:cubicBezTo>
                  <a:cubicBezTo>
                    <a:pt x="252918" y="869783"/>
                    <a:pt x="251397" y="858249"/>
                    <a:pt x="248732" y="847130"/>
                  </a:cubicBezTo>
                  <a:cubicBezTo>
                    <a:pt x="248098" y="844804"/>
                    <a:pt x="248092" y="842563"/>
                    <a:pt x="247889" y="840361"/>
                  </a:cubicBezTo>
                  <a:cubicBezTo>
                    <a:pt x="238455" y="843325"/>
                    <a:pt x="229525" y="846809"/>
                    <a:pt x="220304" y="848717"/>
                  </a:cubicBezTo>
                  <a:cubicBezTo>
                    <a:pt x="180981" y="856390"/>
                    <a:pt x="146339" y="834274"/>
                    <a:pt x="136302" y="795389"/>
                  </a:cubicBezTo>
                  <a:cubicBezTo>
                    <a:pt x="134291" y="787816"/>
                    <a:pt x="132872" y="780134"/>
                    <a:pt x="132240" y="772306"/>
                  </a:cubicBezTo>
                  <a:cubicBezTo>
                    <a:pt x="131484" y="764909"/>
                    <a:pt x="131910" y="757293"/>
                    <a:pt x="132030" y="749123"/>
                  </a:cubicBezTo>
                  <a:cubicBezTo>
                    <a:pt x="127799" y="748275"/>
                    <a:pt x="123408" y="747660"/>
                    <a:pt x="118944" y="746653"/>
                  </a:cubicBezTo>
                  <a:cubicBezTo>
                    <a:pt x="74070" y="736407"/>
                    <a:pt x="44624" y="708238"/>
                    <a:pt x="28110" y="666272"/>
                  </a:cubicBezTo>
                  <a:cubicBezTo>
                    <a:pt x="15910" y="635527"/>
                    <a:pt x="10210" y="603580"/>
                    <a:pt x="18430" y="570895"/>
                  </a:cubicBezTo>
                  <a:cubicBezTo>
                    <a:pt x="25779" y="541222"/>
                    <a:pt x="42144" y="518440"/>
                    <a:pt x="72231" y="508194"/>
                  </a:cubicBezTo>
                  <a:close/>
                  <a:moveTo>
                    <a:pt x="828778" y="368188"/>
                  </a:moveTo>
                  <a:cubicBezTo>
                    <a:pt x="858645" y="362262"/>
                    <a:pt x="883627" y="370681"/>
                    <a:pt x="903402" y="393916"/>
                  </a:cubicBezTo>
                  <a:cubicBezTo>
                    <a:pt x="939823" y="436686"/>
                    <a:pt x="947900" y="510155"/>
                    <a:pt x="921670" y="560021"/>
                  </a:cubicBezTo>
                  <a:cubicBezTo>
                    <a:pt x="910516" y="581230"/>
                    <a:pt x="894205" y="597688"/>
                    <a:pt x="873673" y="610037"/>
                  </a:cubicBezTo>
                  <a:cubicBezTo>
                    <a:pt x="872564" y="610650"/>
                    <a:pt x="871455" y="611263"/>
                    <a:pt x="870382" y="612071"/>
                  </a:cubicBezTo>
                  <a:cubicBezTo>
                    <a:pt x="874134" y="626859"/>
                    <a:pt x="879155" y="640802"/>
                    <a:pt x="881183" y="655093"/>
                  </a:cubicBezTo>
                  <a:cubicBezTo>
                    <a:pt x="888104" y="700259"/>
                    <a:pt x="856642" y="737240"/>
                    <a:pt x="811085" y="738732"/>
                  </a:cubicBezTo>
                  <a:cubicBezTo>
                    <a:pt x="805423" y="738963"/>
                    <a:pt x="799923" y="738961"/>
                    <a:pt x="793636" y="739105"/>
                  </a:cubicBezTo>
                  <a:cubicBezTo>
                    <a:pt x="795456" y="748953"/>
                    <a:pt x="797633" y="758532"/>
                    <a:pt x="799023" y="768256"/>
                  </a:cubicBezTo>
                  <a:cubicBezTo>
                    <a:pt x="800761" y="780973"/>
                    <a:pt x="799166" y="793286"/>
                    <a:pt x="794668" y="805320"/>
                  </a:cubicBezTo>
                  <a:cubicBezTo>
                    <a:pt x="785846" y="828135"/>
                    <a:pt x="763672" y="842622"/>
                    <a:pt x="736637" y="842933"/>
                  </a:cubicBezTo>
                  <a:cubicBezTo>
                    <a:pt x="728307" y="843046"/>
                    <a:pt x="719830" y="842371"/>
                    <a:pt x="711441" y="841070"/>
                  </a:cubicBezTo>
                  <a:cubicBezTo>
                    <a:pt x="707480" y="840580"/>
                    <a:pt x="705153" y="841213"/>
                    <a:pt x="702708" y="844516"/>
                  </a:cubicBezTo>
                  <a:cubicBezTo>
                    <a:pt x="696891" y="852721"/>
                    <a:pt x="690436" y="860229"/>
                    <a:pt x="683025" y="866563"/>
                  </a:cubicBezTo>
                  <a:lnTo>
                    <a:pt x="657843" y="881435"/>
                  </a:lnTo>
                  <a:lnTo>
                    <a:pt x="694319" y="1016214"/>
                  </a:lnTo>
                  <a:cubicBezTo>
                    <a:pt x="705217" y="1069419"/>
                    <a:pt x="712131" y="1119734"/>
                    <a:pt x="713201" y="1156998"/>
                  </a:cubicBezTo>
                  <a:cubicBezTo>
                    <a:pt x="715065" y="1190532"/>
                    <a:pt x="714032" y="1228757"/>
                    <a:pt x="720960" y="1258622"/>
                  </a:cubicBezTo>
                  <a:lnTo>
                    <a:pt x="679557" y="1261399"/>
                  </a:lnTo>
                  <a:cubicBezTo>
                    <a:pt x="678850" y="1223119"/>
                    <a:pt x="678143" y="1184840"/>
                    <a:pt x="677437" y="1146560"/>
                  </a:cubicBezTo>
                  <a:cubicBezTo>
                    <a:pt x="674228" y="1101631"/>
                    <a:pt x="668194" y="1057242"/>
                    <a:pt x="658812" y="1013559"/>
                  </a:cubicBezTo>
                  <a:lnTo>
                    <a:pt x="620096" y="884815"/>
                  </a:lnTo>
                  <a:lnTo>
                    <a:pt x="617487" y="885041"/>
                  </a:lnTo>
                  <a:cubicBezTo>
                    <a:pt x="604917" y="882194"/>
                    <a:pt x="593230" y="875442"/>
                    <a:pt x="582656" y="865072"/>
                  </a:cubicBezTo>
                  <a:cubicBezTo>
                    <a:pt x="556244" y="838990"/>
                    <a:pt x="550041" y="806525"/>
                    <a:pt x="558217" y="771403"/>
                  </a:cubicBezTo>
                  <a:cubicBezTo>
                    <a:pt x="562112" y="754999"/>
                    <a:pt x="569609" y="739354"/>
                    <a:pt x="575867" y="722513"/>
                  </a:cubicBezTo>
                  <a:cubicBezTo>
                    <a:pt x="571718" y="718798"/>
                    <a:pt x="565774" y="714192"/>
                    <a:pt x="560670" y="708618"/>
                  </a:cubicBezTo>
                  <a:cubicBezTo>
                    <a:pt x="531466" y="677348"/>
                    <a:pt x="519772" y="641620"/>
                    <a:pt x="534291" y="600031"/>
                  </a:cubicBezTo>
                  <a:cubicBezTo>
                    <a:pt x="540848" y="581504"/>
                    <a:pt x="552919" y="567458"/>
                    <a:pt x="572231" y="560631"/>
                  </a:cubicBezTo>
                  <a:cubicBezTo>
                    <a:pt x="582540" y="556892"/>
                    <a:pt x="593183" y="557167"/>
                    <a:pt x="603475" y="559950"/>
                  </a:cubicBezTo>
                  <a:cubicBezTo>
                    <a:pt x="609267" y="561527"/>
                    <a:pt x="614846" y="564164"/>
                    <a:pt x="618559" y="565514"/>
                  </a:cubicBezTo>
                  <a:cubicBezTo>
                    <a:pt x="629322" y="557618"/>
                    <a:pt x="638415" y="548400"/>
                    <a:pt x="649454" y="543101"/>
                  </a:cubicBezTo>
                  <a:cubicBezTo>
                    <a:pt x="672605" y="531694"/>
                    <a:pt x="692487" y="542279"/>
                    <a:pt x="697970" y="567543"/>
                  </a:cubicBezTo>
                  <a:cubicBezTo>
                    <a:pt x="699586" y="575189"/>
                    <a:pt x="699788" y="582892"/>
                    <a:pt x="700456" y="590917"/>
                  </a:cubicBezTo>
                  <a:cubicBezTo>
                    <a:pt x="706933" y="593998"/>
                    <a:pt x="713927" y="596576"/>
                    <a:pt x="720550" y="600445"/>
                  </a:cubicBezTo>
                  <a:cubicBezTo>
                    <a:pt x="735858" y="609431"/>
                    <a:pt x="747467" y="621545"/>
                    <a:pt x="751604" y="639520"/>
                  </a:cubicBezTo>
                  <a:cubicBezTo>
                    <a:pt x="755595" y="656708"/>
                    <a:pt x="750549" y="671289"/>
                    <a:pt x="738347" y="683525"/>
                  </a:cubicBezTo>
                  <a:cubicBezTo>
                    <a:pt x="729932" y="692006"/>
                    <a:pt x="719754" y="697554"/>
                    <a:pt x="707956" y="700956"/>
                  </a:cubicBezTo>
                  <a:cubicBezTo>
                    <a:pt x="693641" y="669787"/>
                    <a:pt x="669443" y="653481"/>
                    <a:pt x="634896" y="651717"/>
                  </a:cubicBezTo>
                  <a:cubicBezTo>
                    <a:pt x="634543" y="659726"/>
                    <a:pt x="634350" y="667503"/>
                    <a:pt x="633997" y="675512"/>
                  </a:cubicBezTo>
                  <a:cubicBezTo>
                    <a:pt x="660271" y="678805"/>
                    <a:pt x="681371" y="689369"/>
                    <a:pt x="687058" y="716835"/>
                  </a:cubicBezTo>
                  <a:cubicBezTo>
                    <a:pt x="692854" y="744894"/>
                    <a:pt x="679387" y="765716"/>
                    <a:pt x="656986" y="782282"/>
                  </a:cubicBezTo>
                  <a:cubicBezTo>
                    <a:pt x="661091" y="789060"/>
                    <a:pt x="665158" y="795641"/>
                    <a:pt x="669532" y="802778"/>
                  </a:cubicBezTo>
                  <a:cubicBezTo>
                    <a:pt x="693852" y="786673"/>
                    <a:pt x="709290" y="765487"/>
                    <a:pt x="712109" y="736651"/>
                  </a:cubicBezTo>
                  <a:cubicBezTo>
                    <a:pt x="712907" y="727745"/>
                    <a:pt x="715710" y="724171"/>
                    <a:pt x="723692" y="721066"/>
                  </a:cubicBezTo>
                  <a:cubicBezTo>
                    <a:pt x="753809" y="708779"/>
                    <a:pt x="773689" y="687383"/>
                    <a:pt x="776459" y="653872"/>
                  </a:cubicBezTo>
                  <a:cubicBezTo>
                    <a:pt x="779084" y="619572"/>
                    <a:pt x="762709" y="594895"/>
                    <a:pt x="733368" y="578317"/>
                  </a:cubicBezTo>
                  <a:cubicBezTo>
                    <a:pt x="727912" y="575252"/>
                    <a:pt x="725127" y="572303"/>
                    <a:pt x="723890" y="565605"/>
                  </a:cubicBezTo>
                  <a:cubicBezTo>
                    <a:pt x="720505" y="547287"/>
                    <a:pt x="710304" y="532876"/>
                    <a:pt x="694098" y="523444"/>
                  </a:cubicBezTo>
                  <a:cubicBezTo>
                    <a:pt x="690671" y="521430"/>
                    <a:pt x="689446" y="519211"/>
                    <a:pt x="690243" y="515805"/>
                  </a:cubicBezTo>
                  <a:cubicBezTo>
                    <a:pt x="692866" y="505747"/>
                    <a:pt x="694394" y="495279"/>
                    <a:pt x="698774" y="485914"/>
                  </a:cubicBezTo>
                  <a:cubicBezTo>
                    <a:pt x="710120" y="462428"/>
                    <a:pt x="731075" y="453464"/>
                    <a:pt x="755797" y="452765"/>
                  </a:cubicBezTo>
                  <a:cubicBezTo>
                    <a:pt x="771597" y="452290"/>
                    <a:pt x="787712" y="454610"/>
                    <a:pt x="802978" y="455658"/>
                  </a:cubicBezTo>
                  <a:cubicBezTo>
                    <a:pt x="800042" y="449682"/>
                    <a:pt x="795827" y="442313"/>
                    <a:pt x="792796" y="434725"/>
                  </a:cubicBezTo>
                  <a:cubicBezTo>
                    <a:pt x="780108" y="402441"/>
                    <a:pt x="795007" y="375039"/>
                    <a:pt x="828778" y="368188"/>
                  </a:cubicBezTo>
                  <a:close/>
                  <a:moveTo>
                    <a:pt x="80732" y="236718"/>
                  </a:moveTo>
                  <a:cubicBezTo>
                    <a:pt x="82386" y="239060"/>
                    <a:pt x="84041" y="241402"/>
                    <a:pt x="85733" y="243941"/>
                  </a:cubicBezTo>
                  <a:cubicBezTo>
                    <a:pt x="105038" y="272355"/>
                    <a:pt x="132213" y="289334"/>
                    <a:pt x="165483" y="295204"/>
                  </a:cubicBezTo>
                  <a:cubicBezTo>
                    <a:pt x="183391" y="298413"/>
                    <a:pt x="193256" y="308813"/>
                    <a:pt x="199590" y="324345"/>
                  </a:cubicBezTo>
                  <a:cubicBezTo>
                    <a:pt x="208088" y="344979"/>
                    <a:pt x="200922" y="370136"/>
                    <a:pt x="183395" y="381115"/>
                  </a:cubicBezTo>
                  <a:cubicBezTo>
                    <a:pt x="178799" y="383798"/>
                    <a:pt x="173231" y="385642"/>
                    <a:pt x="167577" y="388113"/>
                  </a:cubicBezTo>
                  <a:cubicBezTo>
                    <a:pt x="171406" y="392294"/>
                    <a:pt x="175861" y="396564"/>
                    <a:pt x="179565" y="401175"/>
                  </a:cubicBezTo>
                  <a:cubicBezTo>
                    <a:pt x="191398" y="416711"/>
                    <a:pt x="191808" y="434357"/>
                    <a:pt x="179992" y="449781"/>
                  </a:cubicBezTo>
                  <a:cubicBezTo>
                    <a:pt x="161928" y="473286"/>
                    <a:pt x="138040" y="484014"/>
                    <a:pt x="108044" y="482632"/>
                  </a:cubicBezTo>
                  <a:cubicBezTo>
                    <a:pt x="70199" y="480662"/>
                    <a:pt x="58475" y="484458"/>
                    <a:pt x="27201" y="505923"/>
                  </a:cubicBezTo>
                  <a:cubicBezTo>
                    <a:pt x="7335" y="488816"/>
                    <a:pt x="-2562" y="467219"/>
                    <a:pt x="570" y="441177"/>
                  </a:cubicBezTo>
                  <a:cubicBezTo>
                    <a:pt x="5466" y="399329"/>
                    <a:pt x="29111" y="372959"/>
                    <a:pt x="70413" y="361661"/>
                  </a:cubicBezTo>
                  <a:cubicBezTo>
                    <a:pt x="68706" y="360143"/>
                    <a:pt x="67197" y="358588"/>
                    <a:pt x="65724" y="357231"/>
                  </a:cubicBezTo>
                  <a:cubicBezTo>
                    <a:pt x="47471" y="340029"/>
                    <a:pt x="37055" y="318936"/>
                    <a:pt x="36050" y="293659"/>
                  </a:cubicBezTo>
                  <a:cubicBezTo>
                    <a:pt x="35113" y="266537"/>
                    <a:pt x="51607" y="245563"/>
                    <a:pt x="80732" y="236718"/>
                  </a:cubicBezTo>
                  <a:close/>
                  <a:moveTo>
                    <a:pt x="734063" y="115786"/>
                  </a:moveTo>
                  <a:cubicBezTo>
                    <a:pt x="769312" y="112531"/>
                    <a:pt x="794903" y="133062"/>
                    <a:pt x="800039" y="168575"/>
                  </a:cubicBezTo>
                  <a:cubicBezTo>
                    <a:pt x="802927" y="188615"/>
                    <a:pt x="799667" y="207347"/>
                    <a:pt x="790133" y="225202"/>
                  </a:cubicBezTo>
                  <a:cubicBezTo>
                    <a:pt x="789688" y="226098"/>
                    <a:pt x="789279" y="227193"/>
                    <a:pt x="788636" y="228126"/>
                  </a:cubicBezTo>
                  <a:cubicBezTo>
                    <a:pt x="788673" y="228323"/>
                    <a:pt x="788709" y="228520"/>
                    <a:pt x="788782" y="228914"/>
                  </a:cubicBezTo>
                  <a:cubicBezTo>
                    <a:pt x="828453" y="224231"/>
                    <a:pt x="859115" y="239140"/>
                    <a:pt x="879477" y="273265"/>
                  </a:cubicBezTo>
                  <a:cubicBezTo>
                    <a:pt x="893897" y="297285"/>
                    <a:pt x="893683" y="322583"/>
                    <a:pt x="880462" y="348046"/>
                  </a:cubicBezTo>
                  <a:cubicBezTo>
                    <a:pt x="878741" y="347548"/>
                    <a:pt x="877093" y="347446"/>
                    <a:pt x="875371" y="346949"/>
                  </a:cubicBezTo>
                  <a:cubicBezTo>
                    <a:pt x="850156" y="338368"/>
                    <a:pt x="825797" y="341036"/>
                    <a:pt x="802289" y="352714"/>
                  </a:cubicBezTo>
                  <a:cubicBezTo>
                    <a:pt x="779174" y="364318"/>
                    <a:pt x="755458" y="366052"/>
                    <a:pt x="731227" y="357290"/>
                  </a:cubicBezTo>
                  <a:cubicBezTo>
                    <a:pt x="714189" y="351067"/>
                    <a:pt x="701420" y="340390"/>
                    <a:pt x="699035" y="320868"/>
                  </a:cubicBezTo>
                  <a:cubicBezTo>
                    <a:pt x="697732" y="310516"/>
                    <a:pt x="701091" y="301136"/>
                    <a:pt x="705546" y="292165"/>
                  </a:cubicBezTo>
                  <a:cubicBezTo>
                    <a:pt x="706115" y="290837"/>
                    <a:pt x="706882" y="289474"/>
                    <a:pt x="707611" y="287913"/>
                  </a:cubicBezTo>
                  <a:cubicBezTo>
                    <a:pt x="702111" y="287911"/>
                    <a:pt x="696917" y="288463"/>
                    <a:pt x="691898" y="287761"/>
                  </a:cubicBezTo>
                  <a:cubicBezTo>
                    <a:pt x="673669" y="285018"/>
                    <a:pt x="662761" y="273386"/>
                    <a:pt x="656836" y="256759"/>
                  </a:cubicBezTo>
                  <a:cubicBezTo>
                    <a:pt x="652880" y="245268"/>
                    <a:pt x="652504" y="233319"/>
                    <a:pt x="657076" y="221678"/>
                  </a:cubicBezTo>
                  <a:cubicBezTo>
                    <a:pt x="660099" y="213786"/>
                    <a:pt x="664631" y="207448"/>
                    <a:pt x="672162" y="203002"/>
                  </a:cubicBezTo>
                  <a:cubicBezTo>
                    <a:pt x="704464" y="183791"/>
                    <a:pt x="725615" y="156050"/>
                    <a:pt x="732996" y="118834"/>
                  </a:cubicBezTo>
                  <a:cubicBezTo>
                    <a:pt x="733405" y="117741"/>
                    <a:pt x="733851" y="116844"/>
                    <a:pt x="734063" y="115786"/>
                  </a:cubicBezTo>
                  <a:close/>
                  <a:moveTo>
                    <a:pt x="234805" y="54681"/>
                  </a:moveTo>
                  <a:cubicBezTo>
                    <a:pt x="244119" y="50796"/>
                    <a:pt x="254214" y="48930"/>
                    <a:pt x="265378" y="49820"/>
                  </a:cubicBezTo>
                  <a:cubicBezTo>
                    <a:pt x="285431" y="51412"/>
                    <a:pt x="301834" y="60807"/>
                    <a:pt x="314937" y="75496"/>
                  </a:cubicBezTo>
                  <a:cubicBezTo>
                    <a:pt x="346284" y="110647"/>
                    <a:pt x="354358" y="152137"/>
                    <a:pt x="345601" y="197347"/>
                  </a:cubicBezTo>
                  <a:cubicBezTo>
                    <a:pt x="343095" y="210236"/>
                    <a:pt x="338042" y="222577"/>
                    <a:pt x="334083" y="235327"/>
                  </a:cubicBezTo>
                  <a:cubicBezTo>
                    <a:pt x="396552" y="283468"/>
                    <a:pt x="397932" y="358175"/>
                    <a:pt x="353353" y="413468"/>
                  </a:cubicBezTo>
                  <a:cubicBezTo>
                    <a:pt x="386181" y="433475"/>
                    <a:pt x="408834" y="461271"/>
                    <a:pt x="418223" y="498850"/>
                  </a:cubicBezTo>
                  <a:cubicBezTo>
                    <a:pt x="424422" y="523575"/>
                    <a:pt x="422771" y="547713"/>
                    <a:pt x="414075" y="570097"/>
                  </a:cubicBezTo>
                  <a:cubicBezTo>
                    <a:pt x="400353" y="570800"/>
                    <a:pt x="387201" y="570175"/>
                    <a:pt x="374791" y="572468"/>
                  </a:cubicBezTo>
                  <a:cubicBezTo>
                    <a:pt x="365336" y="574215"/>
                    <a:pt x="356339" y="579545"/>
                    <a:pt x="347212" y="583064"/>
                  </a:cubicBezTo>
                  <a:cubicBezTo>
                    <a:pt x="345118" y="583858"/>
                    <a:pt x="342703" y="585119"/>
                    <a:pt x="340945" y="584425"/>
                  </a:cubicBezTo>
                  <a:cubicBezTo>
                    <a:pt x="320158" y="576656"/>
                    <a:pt x="306706" y="577716"/>
                    <a:pt x="286621" y="583668"/>
                  </a:cubicBezTo>
                  <a:cubicBezTo>
                    <a:pt x="275089" y="560947"/>
                    <a:pt x="258734" y="542988"/>
                    <a:pt x="233948" y="534531"/>
                  </a:cubicBezTo>
                  <a:cubicBezTo>
                    <a:pt x="209361" y="526039"/>
                    <a:pt x="185309" y="529261"/>
                    <a:pt x="162779" y="538517"/>
                  </a:cubicBezTo>
                  <a:cubicBezTo>
                    <a:pt x="157261" y="526295"/>
                    <a:pt x="151853" y="514665"/>
                    <a:pt x="146371" y="502641"/>
                  </a:cubicBezTo>
                  <a:cubicBezTo>
                    <a:pt x="166223" y="496529"/>
                    <a:pt x="183874" y="485119"/>
                    <a:pt x="196829" y="467040"/>
                  </a:cubicBezTo>
                  <a:cubicBezTo>
                    <a:pt x="227102" y="489760"/>
                    <a:pt x="261161" y="489985"/>
                    <a:pt x="291634" y="464187"/>
                  </a:cubicBezTo>
                  <a:cubicBezTo>
                    <a:pt x="303898" y="479847"/>
                    <a:pt x="319250" y="491269"/>
                    <a:pt x="339848" y="495814"/>
                  </a:cubicBezTo>
                  <a:cubicBezTo>
                    <a:pt x="341456" y="487981"/>
                    <a:pt x="343137" y="480540"/>
                    <a:pt x="344709" y="472509"/>
                  </a:cubicBezTo>
                  <a:cubicBezTo>
                    <a:pt x="322528" y="466016"/>
                    <a:pt x="308439" y="451508"/>
                    <a:pt x="302160" y="429650"/>
                  </a:cubicBezTo>
                  <a:cubicBezTo>
                    <a:pt x="295916" y="407989"/>
                    <a:pt x="301505" y="388623"/>
                    <a:pt x="317151" y="371880"/>
                  </a:cubicBezTo>
                  <a:cubicBezTo>
                    <a:pt x="311383" y="366020"/>
                    <a:pt x="305921" y="360715"/>
                    <a:pt x="300153" y="354855"/>
                  </a:cubicBezTo>
                  <a:cubicBezTo>
                    <a:pt x="284879" y="370308"/>
                    <a:pt x="276797" y="388301"/>
                    <a:pt x="275979" y="409229"/>
                  </a:cubicBezTo>
                  <a:cubicBezTo>
                    <a:pt x="275646" y="418457"/>
                    <a:pt x="277948" y="427606"/>
                    <a:pt x="278835" y="436812"/>
                  </a:cubicBezTo>
                  <a:cubicBezTo>
                    <a:pt x="279002" y="438818"/>
                    <a:pt x="278688" y="441524"/>
                    <a:pt x="277330" y="442997"/>
                  </a:cubicBezTo>
                  <a:cubicBezTo>
                    <a:pt x="260099" y="463292"/>
                    <a:pt x="230451" y="464901"/>
                    <a:pt x="211427" y="446824"/>
                  </a:cubicBezTo>
                  <a:cubicBezTo>
                    <a:pt x="209954" y="445467"/>
                    <a:pt x="208941" y="442191"/>
                    <a:pt x="209401" y="440273"/>
                  </a:cubicBezTo>
                  <a:cubicBezTo>
                    <a:pt x="212477" y="426056"/>
                    <a:pt x="211775" y="412334"/>
                    <a:pt x="206434" y="398858"/>
                  </a:cubicBezTo>
                  <a:cubicBezTo>
                    <a:pt x="205748" y="397356"/>
                    <a:pt x="205990" y="394255"/>
                    <a:pt x="207223" y="393213"/>
                  </a:cubicBezTo>
                  <a:cubicBezTo>
                    <a:pt x="231524" y="370389"/>
                    <a:pt x="232881" y="331435"/>
                    <a:pt x="213263" y="300227"/>
                  </a:cubicBezTo>
                  <a:cubicBezTo>
                    <a:pt x="212417" y="298958"/>
                    <a:pt x="211768" y="297651"/>
                    <a:pt x="210849" y="295987"/>
                  </a:cubicBezTo>
                  <a:cubicBezTo>
                    <a:pt x="217525" y="293531"/>
                    <a:pt x="224114" y="291704"/>
                    <a:pt x="230359" y="289124"/>
                  </a:cubicBezTo>
                  <a:cubicBezTo>
                    <a:pt x="263644" y="275232"/>
                    <a:pt x="282205" y="244506"/>
                    <a:pt x="278448" y="208737"/>
                  </a:cubicBezTo>
                  <a:cubicBezTo>
                    <a:pt x="277932" y="203741"/>
                    <a:pt x="278998" y="200692"/>
                    <a:pt x="283559" y="197812"/>
                  </a:cubicBezTo>
                  <a:cubicBezTo>
                    <a:pt x="302800" y="185089"/>
                    <a:pt x="313049" y="166696"/>
                    <a:pt x="314933" y="142718"/>
                  </a:cubicBezTo>
                  <a:cubicBezTo>
                    <a:pt x="306726" y="142401"/>
                    <a:pt x="299111" y="141975"/>
                    <a:pt x="291729" y="141710"/>
                  </a:cubicBezTo>
                  <a:cubicBezTo>
                    <a:pt x="288305" y="184917"/>
                    <a:pt x="240257" y="198277"/>
                    <a:pt x="204653" y="172059"/>
                  </a:cubicBezTo>
                  <a:cubicBezTo>
                    <a:pt x="199850" y="178039"/>
                    <a:pt x="195085" y="184217"/>
                    <a:pt x="190282" y="190196"/>
                  </a:cubicBezTo>
                  <a:cubicBezTo>
                    <a:pt x="203291" y="203274"/>
                    <a:pt x="223160" y="209381"/>
                    <a:pt x="254302" y="210348"/>
                  </a:cubicBezTo>
                  <a:cubicBezTo>
                    <a:pt x="258834" y="241492"/>
                    <a:pt x="238558" y="268460"/>
                    <a:pt x="206445" y="272154"/>
                  </a:cubicBezTo>
                  <a:cubicBezTo>
                    <a:pt x="171144" y="276232"/>
                    <a:pt x="139743" y="266146"/>
                    <a:pt x="114462" y="240670"/>
                  </a:cubicBezTo>
                  <a:cubicBezTo>
                    <a:pt x="86234" y="212479"/>
                    <a:pt x="89402" y="167894"/>
                    <a:pt x="120246" y="146306"/>
                  </a:cubicBezTo>
                  <a:cubicBezTo>
                    <a:pt x="131958" y="138030"/>
                    <a:pt x="145083" y="135198"/>
                    <a:pt x="159117" y="137290"/>
                  </a:cubicBezTo>
                  <a:cubicBezTo>
                    <a:pt x="163311" y="137940"/>
                    <a:pt x="165136" y="136789"/>
                    <a:pt x="166880" y="133004"/>
                  </a:cubicBezTo>
                  <a:cubicBezTo>
                    <a:pt x="177313" y="110095"/>
                    <a:pt x="189847" y="88630"/>
                    <a:pt x="208914" y="71662"/>
                  </a:cubicBezTo>
                  <a:cubicBezTo>
                    <a:pt x="216957" y="64472"/>
                    <a:pt x="225490" y="58567"/>
                    <a:pt x="234805" y="54681"/>
                  </a:cubicBezTo>
                  <a:close/>
                  <a:moveTo>
                    <a:pt x="518054" y="685"/>
                  </a:moveTo>
                  <a:cubicBezTo>
                    <a:pt x="535695" y="-1964"/>
                    <a:pt x="551960" y="3383"/>
                    <a:pt x="567481" y="11310"/>
                  </a:cubicBezTo>
                  <a:cubicBezTo>
                    <a:pt x="586392" y="21056"/>
                    <a:pt x="602181" y="34843"/>
                    <a:pt x="617166" y="49796"/>
                  </a:cubicBezTo>
                  <a:cubicBezTo>
                    <a:pt x="619412" y="52029"/>
                    <a:pt x="621119" y="53546"/>
                    <a:pt x="624803" y="51439"/>
                  </a:cubicBezTo>
                  <a:cubicBezTo>
                    <a:pt x="645553" y="40272"/>
                    <a:pt x="666213" y="40732"/>
                    <a:pt x="685335" y="54921"/>
                  </a:cubicBezTo>
                  <a:cubicBezTo>
                    <a:pt x="704960" y="69628"/>
                    <a:pt x="713618" y="90027"/>
                    <a:pt x="709531" y="114208"/>
                  </a:cubicBezTo>
                  <a:cubicBezTo>
                    <a:pt x="704617" y="143838"/>
                    <a:pt x="686008" y="164388"/>
                    <a:pt x="661812" y="180063"/>
                  </a:cubicBezTo>
                  <a:cubicBezTo>
                    <a:pt x="646343" y="190051"/>
                    <a:pt x="629358" y="196244"/>
                    <a:pt x="610202" y="195099"/>
                  </a:cubicBezTo>
                  <a:cubicBezTo>
                    <a:pt x="586961" y="193894"/>
                    <a:pt x="565244" y="174481"/>
                    <a:pt x="562692" y="152954"/>
                  </a:cubicBezTo>
                  <a:cubicBezTo>
                    <a:pt x="585571" y="146688"/>
                    <a:pt x="602749" y="132718"/>
                    <a:pt x="615624" y="112005"/>
                  </a:cubicBezTo>
                  <a:cubicBezTo>
                    <a:pt x="608733" y="107779"/>
                    <a:pt x="602074" y="103714"/>
                    <a:pt x="594985" y="99523"/>
                  </a:cubicBezTo>
                  <a:cubicBezTo>
                    <a:pt x="584014" y="116217"/>
                    <a:pt x="569428" y="127672"/>
                    <a:pt x="549403" y="129539"/>
                  </a:cubicBezTo>
                  <a:cubicBezTo>
                    <a:pt x="528196" y="131624"/>
                    <a:pt x="513136" y="121778"/>
                    <a:pt x="503638" y="102348"/>
                  </a:cubicBezTo>
                  <a:cubicBezTo>
                    <a:pt x="496480" y="105504"/>
                    <a:pt x="489322" y="108659"/>
                    <a:pt x="481968" y="111852"/>
                  </a:cubicBezTo>
                  <a:cubicBezTo>
                    <a:pt x="491757" y="132858"/>
                    <a:pt x="507348" y="146680"/>
                    <a:pt x="529275" y="151795"/>
                  </a:cubicBezTo>
                  <a:cubicBezTo>
                    <a:pt x="536517" y="153512"/>
                    <a:pt x="538661" y="157394"/>
                    <a:pt x="540380" y="163391"/>
                  </a:cubicBezTo>
                  <a:cubicBezTo>
                    <a:pt x="547848" y="187270"/>
                    <a:pt x="562876" y="204659"/>
                    <a:pt x="586552" y="213729"/>
                  </a:cubicBezTo>
                  <a:cubicBezTo>
                    <a:pt x="601672" y="219490"/>
                    <a:pt x="617458" y="220036"/>
                    <a:pt x="633128" y="217751"/>
                  </a:cubicBezTo>
                  <a:cubicBezTo>
                    <a:pt x="632490" y="226425"/>
                    <a:pt x="631028" y="235047"/>
                    <a:pt x="631375" y="243538"/>
                  </a:cubicBezTo>
                  <a:cubicBezTo>
                    <a:pt x="632531" y="271842"/>
                    <a:pt x="644151" y="293936"/>
                    <a:pt x="670400" y="307011"/>
                  </a:cubicBezTo>
                  <a:cubicBezTo>
                    <a:pt x="672391" y="307865"/>
                    <a:pt x="674389" y="310959"/>
                    <a:pt x="674359" y="313002"/>
                  </a:cubicBezTo>
                  <a:cubicBezTo>
                    <a:pt x="674507" y="327029"/>
                    <a:pt x="678128" y="340009"/>
                    <a:pt x="686366" y="351523"/>
                  </a:cubicBezTo>
                  <a:cubicBezTo>
                    <a:pt x="688597" y="354777"/>
                    <a:pt x="688444" y="357250"/>
                    <a:pt x="686786" y="360408"/>
                  </a:cubicBezTo>
                  <a:cubicBezTo>
                    <a:pt x="674346" y="383485"/>
                    <a:pt x="647586" y="391893"/>
                    <a:pt x="624276" y="379293"/>
                  </a:cubicBezTo>
                  <a:cubicBezTo>
                    <a:pt x="622212" y="378045"/>
                    <a:pt x="620696" y="374251"/>
                    <a:pt x="620186" y="371494"/>
                  </a:cubicBezTo>
                  <a:cubicBezTo>
                    <a:pt x="616003" y="343340"/>
                    <a:pt x="601859" y="321918"/>
                    <a:pt x="577039" y="307763"/>
                  </a:cubicBezTo>
                  <a:cubicBezTo>
                    <a:pt x="575443" y="306837"/>
                    <a:pt x="573488" y="306179"/>
                    <a:pt x="571263" y="305164"/>
                  </a:cubicBezTo>
                  <a:cubicBezTo>
                    <a:pt x="567934" y="312501"/>
                    <a:pt x="564766" y="319605"/>
                    <a:pt x="561472" y="327139"/>
                  </a:cubicBezTo>
                  <a:cubicBezTo>
                    <a:pt x="582070" y="337186"/>
                    <a:pt x="594443" y="353436"/>
                    <a:pt x="596193" y="376131"/>
                  </a:cubicBezTo>
                  <a:cubicBezTo>
                    <a:pt x="598066" y="398396"/>
                    <a:pt x="590093" y="416979"/>
                    <a:pt x="571697" y="430972"/>
                  </a:cubicBezTo>
                  <a:cubicBezTo>
                    <a:pt x="575998" y="437714"/>
                    <a:pt x="580263" y="444259"/>
                    <a:pt x="584565" y="451001"/>
                  </a:cubicBezTo>
                  <a:cubicBezTo>
                    <a:pt x="602215" y="439591"/>
                    <a:pt x="612471" y="423437"/>
                    <a:pt x="618292" y="404232"/>
                  </a:cubicBezTo>
                  <a:cubicBezTo>
                    <a:pt x="656636" y="417720"/>
                    <a:pt x="688185" y="404353"/>
                    <a:pt x="707017" y="373985"/>
                  </a:cubicBezTo>
                  <a:cubicBezTo>
                    <a:pt x="717097" y="377826"/>
                    <a:pt x="726965" y="382724"/>
                    <a:pt x="737381" y="385077"/>
                  </a:cubicBezTo>
                  <a:cubicBezTo>
                    <a:pt x="747600" y="387467"/>
                    <a:pt x="758243" y="387740"/>
                    <a:pt x="767814" y="388823"/>
                  </a:cubicBezTo>
                  <a:cubicBezTo>
                    <a:pt x="767007" y="400991"/>
                    <a:pt x="766309" y="413750"/>
                    <a:pt x="765487" y="426939"/>
                  </a:cubicBezTo>
                  <a:cubicBezTo>
                    <a:pt x="708784" y="427639"/>
                    <a:pt x="673764" y="455296"/>
                    <a:pt x="665711" y="514227"/>
                  </a:cubicBezTo>
                  <a:cubicBezTo>
                    <a:pt x="646576" y="514301"/>
                    <a:pt x="629861" y="520852"/>
                    <a:pt x="615799" y="534043"/>
                  </a:cubicBezTo>
                  <a:cubicBezTo>
                    <a:pt x="614762" y="535049"/>
                    <a:pt x="612633" y="535647"/>
                    <a:pt x="611378" y="535471"/>
                  </a:cubicBezTo>
                  <a:cubicBezTo>
                    <a:pt x="587569" y="530093"/>
                    <a:pt x="565924" y="535315"/>
                    <a:pt x="545354" y="547467"/>
                  </a:cubicBezTo>
                  <a:cubicBezTo>
                    <a:pt x="544800" y="547774"/>
                    <a:pt x="544172" y="547686"/>
                    <a:pt x="543618" y="547992"/>
                  </a:cubicBezTo>
                  <a:cubicBezTo>
                    <a:pt x="504751" y="508527"/>
                    <a:pt x="497966" y="435430"/>
                    <a:pt x="543114" y="378809"/>
                  </a:cubicBezTo>
                  <a:cubicBezTo>
                    <a:pt x="513284" y="360692"/>
                    <a:pt x="490336" y="336822"/>
                    <a:pt x="481297" y="302233"/>
                  </a:cubicBezTo>
                  <a:cubicBezTo>
                    <a:pt x="471988" y="267287"/>
                    <a:pt x="479922" y="235266"/>
                    <a:pt x="497521" y="205940"/>
                  </a:cubicBezTo>
                  <a:cubicBezTo>
                    <a:pt x="488494" y="194571"/>
                    <a:pt x="478826" y="184135"/>
                    <a:pt x="471375" y="172476"/>
                  </a:cubicBezTo>
                  <a:cubicBezTo>
                    <a:pt x="446267" y="132505"/>
                    <a:pt x="440053" y="90061"/>
                    <a:pt x="460261" y="46197"/>
                  </a:cubicBezTo>
                  <a:cubicBezTo>
                    <a:pt x="471621" y="21691"/>
                    <a:pt x="490099" y="4833"/>
                    <a:pt x="518054" y="685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8F7E8B-57C9-4ED9-B7B7-92FBF59185E4}"/>
              </a:ext>
            </a:extLst>
          </p:cNvPr>
          <p:cNvSpPr txBox="1"/>
          <p:nvPr/>
        </p:nvSpPr>
        <p:spPr>
          <a:xfrm>
            <a:off x="1033397" y="2620545"/>
            <a:ext cx="3185711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cs-CZ" altLang="ko-KR" sz="4400" dirty="0">
                <a:solidFill>
                  <a:schemeClr val="bg1"/>
                </a:solidFill>
                <a:latin typeface="+mj-lt"/>
                <a:cs typeface="Arial" pitchFamily="34" charset="0"/>
              </a:rPr>
              <a:t>Obsa</a:t>
            </a:r>
            <a:r>
              <a:rPr lang="cs-CZ" altLang="ko-KR" sz="4400" dirty="0">
                <a:solidFill>
                  <a:schemeClr val="accent2"/>
                </a:solidFill>
                <a:latin typeface="+mj-lt"/>
                <a:cs typeface="Arial" pitchFamily="34" charset="0"/>
              </a:rPr>
              <a:t>h</a:t>
            </a:r>
            <a:endParaRPr lang="en-US" altLang="ko-KR" sz="44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cs-CZ" sz="4400" dirty="0">
                <a:solidFill>
                  <a:schemeClr val="bg1"/>
                </a:solidFill>
                <a:latin typeface="+mj-lt"/>
              </a:rPr>
              <a:t>přednášky</a:t>
            </a:r>
            <a:endParaRPr lang="ko-KR" altLang="en-US" sz="4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521AAE-ED6D-4EC7-8D03-044FD9F27918}"/>
              </a:ext>
            </a:extLst>
          </p:cNvPr>
          <p:cNvGrpSpPr/>
          <p:nvPr/>
        </p:nvGrpSpPr>
        <p:grpSpPr>
          <a:xfrm>
            <a:off x="4450439" y="885516"/>
            <a:ext cx="3324746" cy="1630363"/>
            <a:chOff x="3846616" y="872817"/>
            <a:chExt cx="3324746" cy="1630363"/>
          </a:xfrm>
        </p:grpSpPr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1DBEADA4-2BCE-4833-94FE-E9D5C6637633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E8FD17-C66D-4952-8635-D7BA6745963D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Opakování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5FEEC3-C759-4303-9F9F-F44D299BA414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83099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Buňka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Cytoplazmatická membrána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Interakce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ECM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70C52A-E40E-46E7-B2AF-990C01B34284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6C3FF8-DB51-4539-9376-35B1196A03E7}"/>
              </a:ext>
            </a:extLst>
          </p:cNvPr>
          <p:cNvGrpSpPr/>
          <p:nvPr/>
        </p:nvGrpSpPr>
        <p:grpSpPr>
          <a:xfrm>
            <a:off x="8177058" y="885516"/>
            <a:ext cx="3324746" cy="1076365"/>
            <a:chOff x="3846616" y="872817"/>
            <a:chExt cx="3324746" cy="1076365"/>
          </a:xfrm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207EF506-F2EA-4E70-BD9E-B8571F46D50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413A35-13F5-4F72-AC4C-9FA0D3D9496E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 err="1">
                  <a:solidFill>
                    <a:schemeClr val="bg1"/>
                  </a:solidFill>
                  <a:cs typeface="Arial" pitchFamily="34" charset="0"/>
                </a:rPr>
                <a:t>Scaffoldy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AFBC79-AF2E-4DBC-8A6D-4EE546DD9C8C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27699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D5BB11-53F8-4F98-89BC-16A91B2703DC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CA64DFB-D88E-43F7-862F-9820B5925BAD}"/>
              </a:ext>
            </a:extLst>
          </p:cNvPr>
          <p:cNvGrpSpPr/>
          <p:nvPr/>
        </p:nvGrpSpPr>
        <p:grpSpPr>
          <a:xfrm>
            <a:off x="4450439" y="3758788"/>
            <a:ext cx="3324746" cy="799366"/>
            <a:chOff x="3846616" y="872817"/>
            <a:chExt cx="3324746" cy="799366"/>
          </a:xfrm>
        </p:grpSpPr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8A4CDE25-21D5-451D-83B1-54E25F36081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D2F5893-3667-49FA-99E3-240754F3F776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Shrnutí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A1C244-188F-42EB-BEFF-C2F12A33763A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3E183A-8E39-43CC-989E-06F3566EE608}"/>
              </a:ext>
            </a:extLst>
          </p:cNvPr>
          <p:cNvGrpSpPr/>
          <p:nvPr/>
        </p:nvGrpSpPr>
        <p:grpSpPr>
          <a:xfrm flipH="1">
            <a:off x="113442" y="205676"/>
            <a:ext cx="3099195" cy="6177405"/>
            <a:chOff x="1525348" y="1579815"/>
            <a:chExt cx="6070988" cy="13942596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22C1503C-435D-499A-9ACA-0C3A35F94C88}"/>
                </a:ext>
              </a:extLst>
            </p:cNvPr>
            <p:cNvSpPr/>
            <p:nvPr/>
          </p:nvSpPr>
          <p:spPr>
            <a:xfrm>
              <a:off x="3268738" y="2309739"/>
              <a:ext cx="2598977" cy="2031775"/>
            </a:xfrm>
            <a:custGeom>
              <a:avLst/>
              <a:gdLst>
                <a:gd name="connsiteX0" fmla="*/ 0 w 2897024"/>
                <a:gd name="connsiteY0" fmla="*/ 0 h 2264776"/>
                <a:gd name="connsiteX1" fmla="*/ 2897024 w 2897024"/>
                <a:gd name="connsiteY1" fmla="*/ 0 h 2264776"/>
                <a:gd name="connsiteX2" fmla="*/ 2897024 w 2897024"/>
                <a:gd name="connsiteY2" fmla="*/ 1891127 h 2264776"/>
                <a:gd name="connsiteX3" fmla="*/ 2606215 w 2897024"/>
                <a:gd name="connsiteY3" fmla="*/ 1863893 h 2264776"/>
                <a:gd name="connsiteX4" fmla="*/ 1449884 w 2897024"/>
                <a:gd name="connsiteY4" fmla="*/ 2264776 h 2264776"/>
                <a:gd name="connsiteX5" fmla="*/ 462219 w 2897024"/>
                <a:gd name="connsiteY5" fmla="*/ 1863893 h 2264776"/>
                <a:gd name="connsiteX6" fmla="*/ 0 w 2897024"/>
                <a:gd name="connsiteY6" fmla="*/ 1931001 h 2264776"/>
                <a:gd name="connsiteX7" fmla="*/ 0 w 2897024"/>
                <a:gd name="connsiteY7" fmla="*/ 0 h 226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847405" y="1801618"/>
                    <a:pt x="2606215" y="1863893"/>
                  </a:cubicBezTo>
                  <a:cubicBezTo>
                    <a:pt x="2365025" y="1926168"/>
                    <a:pt x="1736930" y="2014603"/>
                    <a:pt x="1449884" y="2264776"/>
                  </a:cubicBezTo>
                  <a:cubicBezTo>
                    <a:pt x="1164010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76F48300-FCD3-4E60-BD9D-5534635ECAA1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D9783271-0C06-40FC-B794-21318E279C2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223A0A-28A7-4390-BE61-0FC043A7C4F3}"/>
                </a:ext>
              </a:extLst>
            </p:cNvPr>
            <p:cNvCxnSpPr>
              <a:cxnSpLocks/>
            </p:cNvCxnSpPr>
            <p:nvPr/>
          </p:nvCxnSpPr>
          <p:spPr>
            <a:xfrm>
              <a:off x="4662701" y="2187505"/>
              <a:ext cx="1695374" cy="652907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8BF22D9-B275-45EE-80EF-176A0493B4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8075" y="2816616"/>
              <a:ext cx="6617" cy="12705795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5B50F87-B224-4D7B-9BE1-81DCAA02EFFF}"/>
              </a:ext>
            </a:extLst>
          </p:cNvPr>
          <p:cNvCxnSpPr>
            <a:cxnSpLocks/>
          </p:cNvCxnSpPr>
          <p:nvPr/>
        </p:nvCxnSpPr>
        <p:spPr>
          <a:xfrm flipH="1" flipV="1">
            <a:off x="3969916" y="576056"/>
            <a:ext cx="7726785" cy="105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2FEC449-1B88-4A6D-AB31-941DA8EE5CA7}"/>
              </a:ext>
            </a:extLst>
          </p:cNvPr>
          <p:cNvSpPr/>
          <p:nvPr/>
        </p:nvSpPr>
        <p:spPr>
          <a:xfrm flipH="1">
            <a:off x="3852369" y="2038055"/>
            <a:ext cx="235095" cy="429805"/>
          </a:xfrm>
          <a:custGeom>
            <a:avLst/>
            <a:gdLst>
              <a:gd name="connsiteX0" fmla="*/ 235095 w 235095"/>
              <a:gd name="connsiteY0" fmla="*/ 429805 h 429805"/>
              <a:gd name="connsiteX1" fmla="*/ 142960 w 235095"/>
              <a:gd name="connsiteY1" fmla="*/ 109986 h 429805"/>
              <a:gd name="connsiteX2" fmla="*/ 160155 w 235095"/>
              <a:gd name="connsiteY2" fmla="*/ 102863 h 429805"/>
              <a:gd name="connsiteX3" fmla="*/ 177804 w 235095"/>
              <a:gd name="connsiteY3" fmla="*/ 60256 h 429805"/>
              <a:gd name="connsiteX4" fmla="*/ 117548 w 235095"/>
              <a:gd name="connsiteY4" fmla="*/ 0 h 429805"/>
              <a:gd name="connsiteX5" fmla="*/ 57292 w 235095"/>
              <a:gd name="connsiteY5" fmla="*/ 60256 h 429805"/>
              <a:gd name="connsiteX6" fmla="*/ 74941 w 235095"/>
              <a:gd name="connsiteY6" fmla="*/ 102863 h 429805"/>
              <a:gd name="connsiteX7" fmla="*/ 92135 w 235095"/>
              <a:gd name="connsiteY7" fmla="*/ 109985 h 429805"/>
              <a:gd name="connsiteX8" fmla="*/ 0 w 235095"/>
              <a:gd name="connsiteY8" fmla="*/ 429805 h 42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95" h="429805">
                <a:moveTo>
                  <a:pt x="235095" y="429805"/>
                </a:moveTo>
                <a:lnTo>
                  <a:pt x="142960" y="109986"/>
                </a:lnTo>
                <a:lnTo>
                  <a:pt x="160155" y="102863"/>
                </a:lnTo>
                <a:cubicBezTo>
                  <a:pt x="171060" y="91959"/>
                  <a:pt x="177804" y="76895"/>
                  <a:pt x="177804" y="60256"/>
                </a:cubicBezTo>
                <a:cubicBezTo>
                  <a:pt x="177804" y="26978"/>
                  <a:pt x="150826" y="0"/>
                  <a:pt x="117548" y="0"/>
                </a:cubicBezTo>
                <a:cubicBezTo>
                  <a:pt x="84270" y="0"/>
                  <a:pt x="57292" y="26978"/>
                  <a:pt x="57292" y="60256"/>
                </a:cubicBezTo>
                <a:cubicBezTo>
                  <a:pt x="57292" y="76895"/>
                  <a:pt x="64037" y="91959"/>
                  <a:pt x="74941" y="102863"/>
                </a:cubicBezTo>
                <a:lnTo>
                  <a:pt x="92135" y="109985"/>
                </a:lnTo>
                <a:lnTo>
                  <a:pt x="0" y="4298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>
            <a:off x="742188" y="6383081"/>
            <a:ext cx="10954512" cy="0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>
            <a:off x="11696700" y="586638"/>
            <a:ext cx="0" cy="5806986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3969916" y="586598"/>
            <a:ext cx="0" cy="14609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54">
            <a:extLst>
              <a:ext uri="{FF2B5EF4-FFF2-40B4-BE49-F238E27FC236}">
                <a16:creationId xmlns:a16="http://schemas.microsoft.com/office/drawing/2014/main" id="{ED928148-268E-46CA-B02D-79D61E35CA23}"/>
              </a:ext>
            </a:extLst>
          </p:cNvPr>
          <p:cNvSpPr txBox="1"/>
          <p:nvPr/>
        </p:nvSpPr>
        <p:spPr>
          <a:xfrm>
            <a:off x="5135549" y="4585546"/>
            <a:ext cx="2639636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cs-CZ" altLang="ko-KR" sz="1200" dirty="0">
                <a:solidFill>
                  <a:schemeClr val="bg1"/>
                </a:solidFill>
                <a:cs typeface="Arial" pitchFamily="34" charset="0"/>
              </a:rPr>
              <a:t>Typy </a:t>
            </a:r>
            <a:r>
              <a:rPr lang="cs-CZ" altLang="ko-KR" sz="1200" dirty="0" err="1">
                <a:solidFill>
                  <a:schemeClr val="bg1"/>
                </a:solidFill>
                <a:cs typeface="Arial" pitchFamily="34" charset="0"/>
              </a:rPr>
              <a:t>scaffoldů</a:t>
            </a:r>
            <a:endParaRPr lang="cs-CZ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cs-CZ" altLang="ko-KR" sz="1200" dirty="0">
                <a:solidFill>
                  <a:schemeClr val="bg1"/>
                </a:solidFill>
                <a:cs typeface="Arial" pitchFamily="34" charset="0"/>
              </a:rPr>
              <a:t>Technologie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cs-CZ" altLang="ko-KR" sz="1200" dirty="0">
                <a:solidFill>
                  <a:schemeClr val="bg1"/>
                </a:solidFill>
                <a:cs typeface="Arial" pitchFamily="34" charset="0"/>
              </a:rPr>
              <a:t>Materiály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5" name="TextBox 54">
            <a:extLst>
              <a:ext uri="{FF2B5EF4-FFF2-40B4-BE49-F238E27FC236}">
                <a16:creationId xmlns:a16="http://schemas.microsoft.com/office/drawing/2014/main" id="{3CF21AF1-5B82-4E27-BFF9-58753DB9065F}"/>
              </a:ext>
            </a:extLst>
          </p:cNvPr>
          <p:cNvSpPr txBox="1"/>
          <p:nvPr/>
        </p:nvSpPr>
        <p:spPr>
          <a:xfrm>
            <a:off x="8959616" y="1684882"/>
            <a:ext cx="2639636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cs-CZ" altLang="ko-KR" sz="1200" dirty="0">
                <a:solidFill>
                  <a:schemeClr val="bg1"/>
                </a:solidFill>
                <a:cs typeface="Arial" pitchFamily="34" charset="0"/>
              </a:rPr>
              <a:t>Cévní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cs-CZ" altLang="ko-KR" sz="1200" dirty="0">
                <a:solidFill>
                  <a:schemeClr val="bg1"/>
                </a:solidFill>
                <a:cs typeface="Arial" pitchFamily="34" charset="0"/>
              </a:rPr>
              <a:t>Nervové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cs-CZ" altLang="ko-KR" sz="1200" dirty="0">
                <a:solidFill>
                  <a:schemeClr val="bg1"/>
                </a:solidFill>
                <a:cs typeface="Arial" pitchFamily="34" charset="0"/>
              </a:rPr>
              <a:t>Kožní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903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nervové tkáně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55306" y="1322748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3) Vybrat technologii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92155" y="1909443"/>
            <a:ext cx="897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 nativní nervové tkáni dochází k přenosu signálů, vzruchů, jak toho docílit?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71730" y="2534238"/>
            <a:ext cx="510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Potahování </a:t>
            </a:r>
            <a:r>
              <a:rPr lang="cs-CZ" b="1" dirty="0" err="1"/>
              <a:t>nanovláken</a:t>
            </a:r>
            <a:r>
              <a:rPr lang="cs-CZ" b="1" dirty="0"/>
              <a:t> vodivými polymery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08" y="3159033"/>
            <a:ext cx="4781550" cy="2266950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0CF10BB0-13C3-D57E-1B7A-A0891C089F8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DC698A5-72D2-1A6A-BF50-4B60DEC2167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8B735035-EB24-56A3-A8B2-2FDCD9BAABC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316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nervové tkáně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73941" y="1575805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4) Vhodné testování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8569" y="1852215"/>
            <a:ext cx="607422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cs-CZ" dirty="0"/>
              <a:t>Jak vypadají </a:t>
            </a:r>
            <a:r>
              <a:rPr lang="cs-CZ" dirty="0" err="1"/>
              <a:t>nanovlákna</a:t>
            </a:r>
            <a:r>
              <a:rPr lang="cs-CZ" dirty="0"/>
              <a:t>? 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cs-CZ" dirty="0"/>
              <a:t>Jak vypadá povrch po </a:t>
            </a:r>
            <a:r>
              <a:rPr lang="cs-CZ" dirty="0" err="1"/>
              <a:t>funkcionalizaci</a:t>
            </a:r>
            <a:r>
              <a:rPr lang="cs-CZ" dirty="0"/>
              <a:t> vodivým polymerem? 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cs-CZ" dirty="0"/>
              <a:t>Dochází k buněčné adhezi? 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43" y="1063756"/>
            <a:ext cx="5753428" cy="26843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707" y="4036091"/>
            <a:ext cx="5538099" cy="25872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41" y="3756658"/>
            <a:ext cx="5150111" cy="2046125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250E4120-78DD-DEC8-3A15-1C4A7C74396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3E6E1A4-7730-D8EE-CF0A-27AA5D92D0A7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D12122C5-87ED-E0BE-3D76-59FC4E6485DC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578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E7D3DFD6-0C8C-44E6-948E-8292CD243B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29984"/>
            <a:ext cx="11573197" cy="724247"/>
          </a:xfrm>
        </p:spPr>
        <p:txBody>
          <a:bodyPr/>
          <a:lstStyle/>
          <a:p>
            <a:r>
              <a:rPr lang="cs-CZ" dirty="0"/>
              <a:t>Aktuální zajímavé řešení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7573F7-8F7A-4634-BF1F-7F5A94AEFCAF}"/>
              </a:ext>
            </a:extLst>
          </p:cNvPr>
          <p:cNvSpPr txBox="1"/>
          <p:nvPr/>
        </p:nvSpPr>
        <p:spPr>
          <a:xfrm>
            <a:off x="2762250" y="5129123"/>
            <a:ext cx="666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hlinkClick r:id="rId2"/>
              </a:rPr>
              <a:t>https://www.youtube.com/watch?v=qAc1SQ762oc&amp;t=21862s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Ing. Michaela </a:t>
            </a:r>
            <a:r>
              <a:rPr lang="cs-CZ" dirty="0" err="1"/>
              <a:t>Vojníková</a:t>
            </a:r>
            <a:r>
              <a:rPr lang="cs-CZ" dirty="0"/>
              <a:t> (CEITEC) od 5:48:43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6830554-C987-B7C7-3C1F-0104B889DAB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737E586-7129-01FE-27D8-2957A7DC686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EBB0EBEA-D7EF-A056-EAC0-19A69DD7568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pic>
        <p:nvPicPr>
          <p:cNvPr id="1026" name="Picture 2" descr="Boří zdi laboratoří: Další ročník mezinárodní soutěže přiblíží vědu lidem |  CEITEC - výzkumné centrum">
            <a:extLst>
              <a:ext uri="{FF2B5EF4-FFF2-40B4-BE49-F238E27FC236}">
                <a16:creationId xmlns:a16="http://schemas.microsoft.com/office/drawing/2014/main" id="{8C7868E5-6C5A-493E-3A1D-FFDD68F5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105" y="1468562"/>
            <a:ext cx="8143790" cy="301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543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kůže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08349" y="1530220"/>
            <a:ext cx="11336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Zjistit požadované vlastnosti –jak vypadá kožní tkáň</a:t>
            </a:r>
          </a:p>
          <a:p>
            <a:pPr marL="342900" indent="-342900">
              <a:buAutoNum type="arabicParenR"/>
            </a:pPr>
            <a:r>
              <a:rPr lang="cs-CZ" dirty="0"/>
              <a:t>Vybrat materiály</a:t>
            </a:r>
          </a:p>
          <a:p>
            <a:pPr marL="342900" indent="-342900">
              <a:buAutoNum type="arabicParenR"/>
            </a:pPr>
            <a:r>
              <a:rPr lang="cs-CZ" dirty="0"/>
              <a:t>Vybrat technologie</a:t>
            </a:r>
          </a:p>
          <a:p>
            <a:pPr marL="342900" indent="-342900">
              <a:buAutoNum type="arabicParenR"/>
            </a:pPr>
            <a:r>
              <a:rPr lang="cs-CZ" dirty="0"/>
              <a:t>Vybrat vhodně charakterizace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7B1626-4A1D-41B5-A3F2-6DADEB593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47" y="1924050"/>
            <a:ext cx="6187732" cy="4933950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900B7CA1-4885-8322-FF1C-25F9D1B01B9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44AB66B6-F5F1-BA05-7360-B0FA1BFAD82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E5B5F2B4-CCA7-625A-F358-8656C4A4B73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9545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kůže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53336" y="1463346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Proč bychom to dělali?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1845" y="2043404"/>
            <a:ext cx="11010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Kůže je náš největší orgán, jeho masivní poškození může ohrozit pacienta na životě. </a:t>
            </a:r>
          </a:p>
          <a:p>
            <a:r>
              <a:rPr lang="cs-CZ" dirty="0"/>
              <a:t> </a:t>
            </a:r>
          </a:p>
          <a:p>
            <a:r>
              <a:rPr lang="cs-CZ" dirty="0"/>
              <a:t>Chybí dárci pro nahrazení kůže v případě velkých popálenin</a:t>
            </a:r>
          </a:p>
          <a:p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/>
              <a:t>Komplikované hojení takových ran, velké zjizvení</a:t>
            </a:r>
          </a:p>
          <a:p>
            <a:endParaRPr lang="cs-CZ" dirty="0"/>
          </a:p>
          <a:p>
            <a:r>
              <a:rPr lang="cs-CZ" dirty="0"/>
              <a:t>Chybí vhodné prostředky pro špatně se hojící, chronické, rány (bércové vředy, dekubity, infikované pooperační rány, …)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046" y="4074729"/>
            <a:ext cx="3760625" cy="2388347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570146C4-E93C-18ED-871D-AF8B62C9C66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6187B4AA-5B79-E152-7F9F-F3674C01619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309936AB-8F9B-BDEE-1FE1-483F51D67DD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8757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kůže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1) Vlastnosti kůže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14" y="1740932"/>
            <a:ext cx="6524625" cy="45529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773886" y="3463409"/>
            <a:ext cx="17798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/>
              <a:t>3 vrstvy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727581C-7622-549B-0BA3-F92ACA96869E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9F616D01-B78B-BF89-6D58-4E0B1758E01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3FC99AD-BA0B-8BB7-FFD7-EA059A7AEFAE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0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kůže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1) Vlastnosti kůže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2" y="1965541"/>
            <a:ext cx="6524625" cy="45529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993086" y="2519265"/>
            <a:ext cx="138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 vrstvy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r="1934"/>
          <a:stretch/>
        </p:blipFill>
        <p:spPr>
          <a:xfrm>
            <a:off x="6998347" y="3094253"/>
            <a:ext cx="3736328" cy="2295525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E2CC17F0-7F66-88A4-2411-8947C0B75E1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19D7DBD8-C536-6E80-3974-DE76E37D37A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57A30109-A9BA-B86C-A7E7-DBE72E45767B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7830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kůže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1) Vlastnosti kůže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39976" y="1340856"/>
            <a:ext cx="353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Jak se kůže hojí? 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17D277B-4480-35B1-CD23-5CB8FA983DC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EE99D1E6-CCA3-1E6C-E58C-E39811EC94A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2AAA206C-305D-1383-70A3-C94513190AD5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43309E44-A799-89F3-93BB-FD20F9FA0C12}"/>
              </a:ext>
            </a:extLst>
          </p:cNvPr>
          <p:cNvSpPr txBox="1"/>
          <p:nvPr/>
        </p:nvSpPr>
        <p:spPr>
          <a:xfrm>
            <a:off x="2763003" y="5916733"/>
            <a:ext cx="677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https://www.youtube.com/watch?v=TLVwELDMDWs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4448D1-50B4-FFE3-5A07-C368AE2C3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03" y="1677979"/>
            <a:ext cx="6665995" cy="39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31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kůže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02939" y="1192589"/>
            <a:ext cx="10814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4 fáze hojení</a:t>
            </a:r>
          </a:p>
          <a:p>
            <a:endParaRPr lang="cs-CZ" dirty="0"/>
          </a:p>
          <a:p>
            <a:pPr marL="342900" indent="-342900">
              <a:buAutoNum type="arabicParenR"/>
            </a:pPr>
            <a:r>
              <a:rPr lang="cs-CZ" b="1" dirty="0" err="1"/>
              <a:t>Hemokoagulace</a:t>
            </a:r>
            <a:r>
              <a:rPr lang="cs-CZ" dirty="0"/>
              <a:t>: hlavně zabránit krvácení, depozice krevních destiček a aktivace fibrinu – ten vytvoří síť „lepidlo“, vytvoří se zátka, které utěsní ránu</a:t>
            </a:r>
          </a:p>
          <a:p>
            <a:pPr marL="342900" indent="-342900">
              <a:buAutoNum type="arabicParenR"/>
            </a:pPr>
            <a:r>
              <a:rPr lang="cs-CZ" b="1" dirty="0"/>
              <a:t>Zánět</a:t>
            </a:r>
            <a:r>
              <a:rPr lang="cs-CZ" dirty="0"/>
              <a:t>: bílé krvinky odstraní patogeny, aktivace PDGF (</a:t>
            </a:r>
            <a:r>
              <a:rPr lang="cs-CZ" dirty="0" err="1"/>
              <a:t>platelet</a:t>
            </a:r>
            <a:r>
              <a:rPr lang="cs-CZ" dirty="0"/>
              <a:t> </a:t>
            </a:r>
            <a:r>
              <a:rPr lang="cs-CZ" dirty="0" err="1"/>
              <a:t>derived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cs-CZ" dirty="0"/>
              <a:t>)</a:t>
            </a:r>
          </a:p>
          <a:p>
            <a:pPr marL="342900" indent="-342900">
              <a:buAutoNum type="arabicParenR"/>
            </a:pPr>
            <a:r>
              <a:rPr lang="cs-CZ" b="1" dirty="0"/>
              <a:t>Proliferační část</a:t>
            </a:r>
            <a:r>
              <a:rPr lang="cs-CZ" dirty="0"/>
              <a:t>: fibrin se nahrazuje kolagenem (fibroblasty), angiogeneze (novotvorba cév), </a:t>
            </a:r>
            <a:r>
              <a:rPr lang="cs-CZ" dirty="0" err="1"/>
              <a:t>reepitelizace</a:t>
            </a:r>
            <a:endParaRPr lang="cs-CZ" dirty="0"/>
          </a:p>
          <a:p>
            <a:pPr marL="342900" indent="-342900">
              <a:buAutoNum type="arabicParenR"/>
            </a:pPr>
            <a:r>
              <a:rPr lang="cs-CZ" b="1" dirty="0"/>
              <a:t>Maturace</a:t>
            </a:r>
            <a:r>
              <a:rPr lang="cs-CZ" dirty="0"/>
              <a:t>: zrání rány, obnova původních mechanických vlastností, reorganizace kolagenu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82E32F-1DD4-4067-810C-9A65C11EF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37" y="3500913"/>
            <a:ext cx="6111175" cy="3060680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D3F2EA4C-7AA0-0953-3AE7-09DB4AAAF11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EE016791-124A-99C1-78D4-5AFCBA12DC0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E517901D-4C14-0A32-4248-504FFDFF273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017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kůže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2) Vybrat vhodně materiály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97159" y="1987420"/>
            <a:ext cx="104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Kyselina </a:t>
            </a:r>
            <a:r>
              <a:rPr lang="cs-CZ" dirty="0" err="1"/>
              <a:t>hyaluronová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Kolagen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Elastin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Biodegradabilní polyestery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1B8ACA-4609-469A-99E2-41855639C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4"/>
          <a:stretch/>
        </p:blipFill>
        <p:spPr>
          <a:xfrm>
            <a:off x="5179072" y="1740932"/>
            <a:ext cx="3736328" cy="2295525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B358DBAE-7B20-36F1-4CBE-0B46129ECB6E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B17612EE-721C-10D1-A929-6C6F9B1E5EA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CFEA8588-6AD4-C2D7-BA0C-2C6CB4FBFAE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618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332347" cy="2682906"/>
            <a:chOff x="3672524" y="1681227"/>
            <a:chExt cx="6332347" cy="26829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2E7AE8-7963-48E3-81F1-3ED7E4A370F6}"/>
                </a:ext>
              </a:extLst>
            </p:cNvPr>
            <p:cNvGrpSpPr/>
            <p:nvPr/>
          </p:nvGrpSpPr>
          <p:grpSpPr>
            <a:xfrm>
              <a:off x="5207626" y="3205586"/>
              <a:ext cx="4797245" cy="1142740"/>
              <a:chOff x="3707424" y="2799264"/>
              <a:chExt cx="4797245" cy="114274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5BDA4-10C7-46A6-AC30-523A3FC438AC}"/>
                  </a:ext>
                </a:extLst>
              </p:cNvPr>
              <p:cNvSpPr txBox="1"/>
              <p:nvPr/>
            </p:nvSpPr>
            <p:spPr>
              <a:xfrm>
                <a:off x="3707424" y="2799264"/>
                <a:ext cx="4777152" cy="83099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4800" b="1" dirty="0">
                    <a:solidFill>
                      <a:schemeClr val="accent2"/>
                    </a:solidFill>
                    <a:latin typeface="+mj-lt"/>
                    <a:cs typeface="Arial" pitchFamily="34" charset="0"/>
                  </a:rPr>
                  <a:t>O</a:t>
                </a:r>
                <a:r>
                  <a:rPr lang="cs-CZ" altLang="ko-KR" sz="4800" b="1" dirty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pakování</a:t>
                </a:r>
                <a:endParaRPr lang="ko-KR" altLang="en-US" sz="48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62103B-F514-4BE9-B5B2-C13878D2FE7C}"/>
                  </a:ext>
                </a:extLst>
              </p:cNvPr>
              <p:cNvSpPr txBox="1"/>
              <p:nvPr/>
            </p:nvSpPr>
            <p:spPr>
              <a:xfrm>
                <a:off x="3727573" y="3562348"/>
                <a:ext cx="4777096" cy="3796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altLang="ko-KR" sz="1867" dirty="0">
                    <a:solidFill>
                      <a:schemeClr val="bg1"/>
                    </a:solidFill>
                    <a:cs typeface="Arial" pitchFamily="34" charset="0"/>
                  </a:rPr>
                  <a:t>Buňka a buněčné interakce</a:t>
                </a:r>
                <a:endParaRPr lang="ko-KR" altLang="en-US" sz="1867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11118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kůže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3) Vybrat vhodně technologie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575721" y="2139820"/>
            <a:ext cx="353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PŘÍPRAVA HYDROGELŮ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254385" y="2139820"/>
            <a:ext cx="247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ELECTROSPINNING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39755" y="3013788"/>
            <a:ext cx="3601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Opět planární vrstvy pro krytí, které usnadní adhezi buněk, jejich migraci a proliferaci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34803" y="2920480"/>
            <a:ext cx="3601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Zesítěné hydrofilní polymery, 3D hydrofilní struktury, pojmou nadbytečný </a:t>
            </a:r>
            <a:r>
              <a:rPr lang="cs-CZ" i="1" dirty="0" err="1"/>
              <a:t>exudát</a:t>
            </a:r>
            <a:r>
              <a:rPr lang="cs-CZ" i="1" dirty="0"/>
              <a:t>, možnost inkorporace růstových faktorů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36" y="3289812"/>
            <a:ext cx="4226765" cy="3064405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8F21289-508B-4976-9506-9FC1272175D8}"/>
              </a:ext>
            </a:extLst>
          </p:cNvPr>
          <p:cNvCxnSpPr/>
          <p:nvPr/>
        </p:nvCxnSpPr>
        <p:spPr>
          <a:xfrm flipV="1">
            <a:off x="2752725" y="1740932"/>
            <a:ext cx="581025" cy="3078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94E8878-EC45-4242-A7BF-1BCB15B352C6}"/>
              </a:ext>
            </a:extLst>
          </p:cNvPr>
          <p:cNvCxnSpPr>
            <a:cxnSpLocks/>
          </p:cNvCxnSpPr>
          <p:nvPr/>
        </p:nvCxnSpPr>
        <p:spPr>
          <a:xfrm flipH="1" flipV="1">
            <a:off x="3606574" y="1740932"/>
            <a:ext cx="1935810" cy="398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F422A83-180A-5590-E72A-A13CBB5536E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364BE08F-F7C8-00A4-1856-37B66BC2146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015B2C12-57F6-CDCB-06DF-EC57781E18B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6922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Úkol – Vyrobte </a:t>
            </a:r>
            <a:r>
              <a:rPr lang="cs-CZ" sz="3500" dirty="0" err="1"/>
              <a:t>scaffold</a:t>
            </a:r>
            <a:r>
              <a:rPr lang="cs-CZ" sz="3500" dirty="0"/>
              <a:t> pro rekonstrukci kůže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4) Testování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69167" y="2024743"/>
            <a:ext cx="11131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Morfologie </a:t>
            </a:r>
          </a:p>
          <a:p>
            <a:pPr marL="342900" indent="-342900">
              <a:buAutoNum type="arabicParenR"/>
            </a:pPr>
            <a:endParaRPr lang="cs-CZ" dirty="0"/>
          </a:p>
          <a:p>
            <a:pPr marL="342900" indent="-342900">
              <a:buAutoNum type="arabicParenR"/>
            </a:pPr>
            <a:r>
              <a:rPr lang="cs-CZ" dirty="0"/>
              <a:t>Mechanické vlastnosti</a:t>
            </a:r>
          </a:p>
          <a:p>
            <a:pPr marL="342900" indent="-342900">
              <a:buAutoNum type="arabicParenR"/>
            </a:pPr>
            <a:endParaRPr lang="cs-CZ" dirty="0"/>
          </a:p>
          <a:p>
            <a:pPr marL="342900" indent="-342900">
              <a:buAutoNum type="arabicParenR"/>
            </a:pPr>
            <a:r>
              <a:rPr lang="cs-CZ" i="1" dirty="0"/>
              <a:t>In vitro </a:t>
            </a:r>
            <a:r>
              <a:rPr lang="cs-CZ" dirty="0"/>
              <a:t>– jaké buňky? V případě </a:t>
            </a:r>
            <a:r>
              <a:rPr lang="cs-CZ" dirty="0" err="1"/>
              <a:t>hydrogelu</a:t>
            </a:r>
            <a:r>
              <a:rPr lang="cs-CZ" dirty="0"/>
              <a:t> – migrace buněk</a:t>
            </a:r>
          </a:p>
          <a:p>
            <a:pPr marL="342900" indent="-342900">
              <a:buAutoNum type="arabicParenR"/>
            </a:pPr>
            <a:endParaRPr lang="cs-CZ" dirty="0"/>
          </a:p>
          <a:p>
            <a:pPr marL="342900" indent="-342900">
              <a:buAutoNum type="arabicParenR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BB180C-A123-45A3-BADE-7856D69A9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22" y="3647516"/>
            <a:ext cx="5184711" cy="2997650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C1083E4-1A9A-4B30-B5F9-6508D80BFE8F}"/>
              </a:ext>
            </a:extLst>
          </p:cNvPr>
          <p:cNvCxnSpPr/>
          <p:nvPr/>
        </p:nvCxnSpPr>
        <p:spPr>
          <a:xfrm>
            <a:off x="2362200" y="3533775"/>
            <a:ext cx="257175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7B30E84-06ED-96CE-85E6-08B5E3C84FE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4355B6B-B68C-2C94-3EFB-1B5192CC157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2299D391-7624-5F12-A753-B46497F77E8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2656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B809E2F1-DA0B-4BD8-9727-0791B78A56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Co už existuje na trhu?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6A26F4A-2A9E-45B2-BB89-CE87BC2319F8}"/>
              </a:ext>
            </a:extLst>
          </p:cNvPr>
          <p:cNvSpPr txBox="1"/>
          <p:nvPr/>
        </p:nvSpPr>
        <p:spPr>
          <a:xfrm>
            <a:off x="651752" y="1167319"/>
            <a:ext cx="10875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Gáza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 err="1"/>
              <a:t>Hydrogely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Transparentní filmy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 err="1"/>
              <a:t>Hydrokoloidy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Semipermeabilní pěny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Algináty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/>
              <a:t>Produkty připravené postupy tkáňového inženýrství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 err="1"/>
              <a:t>Nanovlákenné</a:t>
            </a:r>
            <a:r>
              <a:rPr lang="cs-CZ" dirty="0"/>
              <a:t> kožní kryty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D895965-2683-4FBA-B0EF-35E79AD8D3C1}"/>
              </a:ext>
            </a:extLst>
          </p:cNvPr>
          <p:cNvSpPr txBox="1"/>
          <p:nvPr/>
        </p:nvSpPr>
        <p:spPr>
          <a:xfrm>
            <a:off x="875489" y="3900791"/>
            <a:ext cx="7928043" cy="1477328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solidFill>
                  <a:srgbClr val="002060"/>
                </a:solidFill>
              </a:rPr>
              <a:t>XeDerma</a:t>
            </a:r>
            <a:endParaRPr lang="cs-CZ" b="1" dirty="0">
              <a:solidFill>
                <a:srgbClr val="00206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Bezbuněčná prasečí dermis vyrobená z kožních štěpů (</a:t>
            </a:r>
            <a:r>
              <a:rPr lang="cs-CZ" dirty="0" err="1"/>
              <a:t>kolagen+elastin</a:t>
            </a:r>
            <a:r>
              <a:rPr lang="cs-CZ" dirty="0"/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Dočasný sterilní kryt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00B050"/>
                </a:solidFill>
              </a:rPr>
              <a:t>+ </a:t>
            </a:r>
            <a:r>
              <a:rPr lang="cs-CZ" dirty="0"/>
              <a:t>Urychlení hojení díky své struktuře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1" dirty="0">
                <a:solidFill>
                  <a:srgbClr val="C00000"/>
                </a:solidFill>
              </a:rPr>
              <a:t>-</a:t>
            </a:r>
            <a:r>
              <a:rPr lang="cs-CZ" dirty="0"/>
              <a:t> Cena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5F7485-B736-47EB-BF32-FD2DBFAAC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052" y="4654271"/>
            <a:ext cx="6569009" cy="207282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5D569B24-2E04-1690-5050-34B3B0204C0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43DB5E3B-C656-5BF9-957C-B3B99F5AEC9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1153260C-764B-84EE-D4D9-432531DCADC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5247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600" dirty="0"/>
              <a:t>A co už vlastně bylo vyrobeno …?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44416" y="1405525"/>
            <a:ext cx="11131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NANOTARDIS – BIODEGRADABILNÍ KOŽNÍ KRYT </a:t>
            </a:r>
          </a:p>
          <a:p>
            <a:pPr marL="342900" indent="-342900">
              <a:buAutoNum type="arabicParenR"/>
            </a:pPr>
            <a:r>
              <a:rPr lang="cs-CZ" dirty="0"/>
              <a:t>Morfologií napodobují složení mezibuněčné hmoty</a:t>
            </a:r>
          </a:p>
          <a:p>
            <a:pPr marL="342900" indent="-342900">
              <a:buAutoNum type="arabicParenR"/>
            </a:pPr>
            <a:r>
              <a:rPr lang="cs-CZ" dirty="0"/>
              <a:t>Velký měrný povrch</a:t>
            </a:r>
          </a:p>
          <a:p>
            <a:pPr marL="342900" indent="-342900">
              <a:buAutoNum type="arabicParenR"/>
            </a:pPr>
            <a:r>
              <a:rPr lang="cs-CZ" dirty="0"/>
              <a:t>Možnost </a:t>
            </a:r>
            <a:r>
              <a:rPr lang="cs-CZ" dirty="0" err="1"/>
              <a:t>funkcionalizace</a:t>
            </a:r>
            <a:endParaRPr lang="cs-CZ" dirty="0"/>
          </a:p>
          <a:p>
            <a:pPr marL="342900" indent="-342900">
              <a:buAutoNum type="arabicParenR"/>
            </a:pPr>
            <a:r>
              <a:rPr lang="cs-CZ" dirty="0"/>
              <a:t>Vysoká porozita</a:t>
            </a:r>
          </a:p>
          <a:p>
            <a:pPr marL="342900" indent="-342900">
              <a:buAutoNum type="arabicParenR"/>
            </a:pPr>
            <a:r>
              <a:rPr lang="cs-CZ" dirty="0"/>
              <a:t>Vhodné mechanické vlastnosti</a:t>
            </a:r>
          </a:p>
          <a:p>
            <a:pPr marL="342900" indent="-342900">
              <a:buAutoNum type="arabicParenR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285A493-D7D8-4A78-B8DE-D5BB7D936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608" y="3350602"/>
            <a:ext cx="6113035" cy="2924409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0B48CF8D-7303-05E6-E7BC-76522612471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C11EB44E-AE96-55B1-68D0-6B184508C8E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280C104C-F44D-2439-3FE6-856D844B743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6399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600" dirty="0"/>
              <a:t>A co už vlastně bylo vyrobeno …?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65305" y="1168709"/>
            <a:ext cx="1113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NANOTARDIS – BIODEGRADABILNÍ KOŽNÍ KRYT 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9E1D1D-1EDC-452A-BC5F-47D3D5A5FB54}"/>
              </a:ext>
            </a:extLst>
          </p:cNvPr>
          <p:cNvSpPr txBox="1"/>
          <p:nvPr/>
        </p:nvSpPr>
        <p:spPr>
          <a:xfrm>
            <a:off x="904672" y="1815040"/>
            <a:ext cx="10522023" cy="2862322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snadná aplikace zdravotnického prostředku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dobrá snášenlivost pacienty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dobrá adheze zdravotnického prostředku ke kožním poranění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prostředek je dodáván ve sterilním balení a není možná jeho další </a:t>
            </a:r>
            <a:r>
              <a:rPr lang="cs-CZ" dirty="0" err="1"/>
              <a:t>resterilizace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balení zdravotnického prostředku NANOTARDIS je po jednotlivých kusech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zdravotnický prostředek NANOTARDIS lze vyrobit v libovolných rozměrech, pro klinické zkoušky bude dodáván o rozměrech 7 x 7 cm2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zdravotnický prostředek NANOTARDIS může být poškozen (ztratí svoji </a:t>
            </a:r>
            <a:r>
              <a:rPr lang="cs-CZ" dirty="0" err="1"/>
              <a:t>nanovlákennou</a:t>
            </a:r>
            <a:r>
              <a:rPr lang="cs-CZ" dirty="0"/>
              <a:t> podobu) při vystavení teplotě nad 45°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expirační doba prostředku po sterilizaci je 12 týdnů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40EF20D-CA60-CF99-84F8-1345185E752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4359DB4-96F7-7290-2F2D-1FDDE1F89045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D390056E-DB6F-DC95-CDA8-33BF53DAE27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5986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CF8767-8DF2-49FA-BAC2-D345F541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255" y="94120"/>
            <a:ext cx="6253491" cy="666976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B24E3357-41A4-B802-8F74-0B429E68B42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F9F9C550-E49B-1052-FC29-41D1DDCFE56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EF2E2111-0952-1C16-F189-25785264699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132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600" dirty="0"/>
              <a:t>A co už vlastně bylo vyrobeno …?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65305" y="1168709"/>
            <a:ext cx="1113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NANOTARDIS – BIODEGRADABILNÍ KOŽNÍ KRYT 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9E1D1D-1EDC-452A-BC5F-47D3D5A5FB54}"/>
              </a:ext>
            </a:extLst>
          </p:cNvPr>
          <p:cNvSpPr txBox="1"/>
          <p:nvPr/>
        </p:nvSpPr>
        <p:spPr>
          <a:xfrm>
            <a:off x="904672" y="1815040"/>
            <a:ext cx="10522023" cy="344709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HODNOCEN</a:t>
            </a:r>
            <a:r>
              <a:rPr lang="cs-CZ" b="1" dirty="0"/>
              <a:t>Í BEZPEČNOSTI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/>
              <a:t>Dle ISO 10993-1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/>
              <a:t>Zařazení ZP: kategorie </a:t>
            </a:r>
            <a:r>
              <a:rPr lang="cs-CZ" sz="2000" dirty="0" err="1"/>
              <a:t>IIb</a:t>
            </a: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/>
              <a:t>Chemická charakterizace – údaje od dodavatele polymeru, stanovení zbytkových rozpouštědel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/>
              <a:t>Rezidua </a:t>
            </a:r>
            <a:r>
              <a:rPr lang="cs-CZ" sz="2000" dirty="0" err="1"/>
              <a:t>ethylen</a:t>
            </a:r>
            <a:r>
              <a:rPr lang="cs-CZ" sz="2000" dirty="0"/>
              <a:t> oxidu po sterilizaci (ISO 10993-7)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/>
              <a:t>Zkoušky na akutní systémovou toxicitu (ISO 10993-11)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/>
              <a:t>Zkouška </a:t>
            </a:r>
            <a:r>
              <a:rPr lang="cs-CZ" sz="2000" dirty="0" err="1"/>
              <a:t>nitrokožní</a:t>
            </a:r>
            <a:r>
              <a:rPr lang="cs-CZ" sz="2000" dirty="0"/>
              <a:t> (intradermální) reaktivity na zvířatech (ISO 10993-10)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/>
              <a:t>Test kožní dráždivosti in vitro (</a:t>
            </a:r>
            <a:r>
              <a:rPr lang="cs-CZ" sz="2000" dirty="0" err="1"/>
              <a:t>EpiDermTM</a:t>
            </a:r>
            <a:r>
              <a:rPr lang="cs-CZ" sz="2000" dirty="0"/>
              <a:t> Model, OECD Test </a:t>
            </a:r>
            <a:r>
              <a:rPr lang="cs-CZ" sz="2000" dirty="0" err="1"/>
              <a:t>Guideline</a:t>
            </a:r>
            <a:r>
              <a:rPr lang="cs-CZ" sz="2000" dirty="0"/>
              <a:t> 439)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/>
              <a:t>Bakteriální test genových mutací (ISO 10993-3)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000" dirty="0"/>
              <a:t>Literární rešerše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AA49E321-80F8-E017-31A9-244D32DD649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629F8FC0-1DFE-8C88-FA8F-65001BD29EA9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B3C0A85F-8928-EB27-2E4E-ABF479181FC7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366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F21E1FDA-03B0-4AA9-A20F-0ACC3E328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 co už vlastně bylo vyrobeno …?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840CE6-AA24-4617-A64E-AD75D299D97E}"/>
              </a:ext>
            </a:extLst>
          </p:cNvPr>
          <p:cNvSpPr txBox="1"/>
          <p:nvPr/>
        </p:nvSpPr>
        <p:spPr>
          <a:xfrm>
            <a:off x="323529" y="1536970"/>
            <a:ext cx="115731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i="1" dirty="0">
                <a:solidFill>
                  <a:srgbClr val="002060"/>
                </a:solidFill>
              </a:rPr>
              <a:t>Zkoušky na akutní systémovou toxicitu (ISO 10993- 11):</a:t>
            </a:r>
          </a:p>
          <a:p>
            <a:endParaRPr lang="cs-CZ" sz="2500" b="1" i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Extrakty materiálu ve vodě a v olivovém oleji (60 cm2 / 10 ml rozpouštědla) – 1ml extraktu / 100 g tělesné hmotnosti laboratorního potkana aplikovány intraperitoneálně (n=10) – sledování po dobu 14 dnů (mortalita, tělesná hmotnost, klinická pozorování, patologické vyšetření)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0B050"/>
                </a:solidFill>
              </a:rPr>
              <a:t>Závěr: jednorázová intraperitoneální aplikace extraktu materiálu nezpůsobila akutní systémovou toxicitu u samic potkana.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7C19E26-7DBE-4D0B-8C32-263059D074DE}"/>
              </a:ext>
            </a:extLst>
          </p:cNvPr>
          <p:cNvSpPr txBox="1"/>
          <p:nvPr/>
        </p:nvSpPr>
        <p:spPr>
          <a:xfrm>
            <a:off x="765305" y="1168709"/>
            <a:ext cx="1113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NANOTARDIS – BIODEGRADABILNÍ KOŽNÍ KRYT </a:t>
            </a:r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EE822DD-A4B8-ED83-F7DA-701046D3A40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E1F2EF4A-E744-A879-FA22-D7B8B2F6687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491D9946-321E-E5A6-67AE-A296EB94E491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18590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F21E1FDA-03B0-4AA9-A20F-0ACC3E328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 co už vlastně bylo vyrobeno …?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840CE6-AA24-4617-A64E-AD75D299D97E}"/>
              </a:ext>
            </a:extLst>
          </p:cNvPr>
          <p:cNvSpPr txBox="1"/>
          <p:nvPr/>
        </p:nvSpPr>
        <p:spPr>
          <a:xfrm>
            <a:off x="323529" y="1536970"/>
            <a:ext cx="115731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i="1" dirty="0">
                <a:solidFill>
                  <a:srgbClr val="002060"/>
                </a:solidFill>
              </a:rPr>
              <a:t>Zkouška </a:t>
            </a:r>
            <a:r>
              <a:rPr lang="cs-CZ" sz="2500" b="1" i="1" dirty="0" err="1">
                <a:solidFill>
                  <a:srgbClr val="002060"/>
                </a:solidFill>
              </a:rPr>
              <a:t>nitrokožní</a:t>
            </a:r>
            <a:r>
              <a:rPr lang="cs-CZ" sz="2500" b="1" i="1" dirty="0">
                <a:solidFill>
                  <a:srgbClr val="002060"/>
                </a:solidFill>
              </a:rPr>
              <a:t> (intradermální) reaktivity na zvířatech (ISO 10993-10):</a:t>
            </a:r>
          </a:p>
          <a:p>
            <a:endParaRPr lang="cs-CZ" sz="2500" b="1" i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Extrakty materiálu ve vodě a v olivovém oleji (6 cm2 / 1 ml rozpouštědla, 72 hodin na třepačce) byly aplikovány do podkoží králíka (n=3) – hodnocení erytému a příškvaru, edému po 72 hodinách po aplikaci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0B050"/>
                </a:solidFill>
              </a:rPr>
              <a:t>Závěr testování: Materiál nezpůsobil žádnou negativní kožní reakci.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7C19E26-7DBE-4D0B-8C32-263059D074DE}"/>
              </a:ext>
            </a:extLst>
          </p:cNvPr>
          <p:cNvSpPr txBox="1"/>
          <p:nvPr/>
        </p:nvSpPr>
        <p:spPr>
          <a:xfrm>
            <a:off x="765305" y="1168709"/>
            <a:ext cx="1113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NANOTARDIS – BIODEGRADABILNÍ KOŽNÍ KRYT </a:t>
            </a:r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AB843D07-8D73-9CB0-8B24-26CA31CDE33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490DD23C-4789-945A-8D83-38FA730EC8AB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16F565C6-3DC3-D446-7D66-6EE5D824DC5D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6544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F21E1FDA-03B0-4AA9-A20F-0ACC3E328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 co už vlastně bylo vyrobeno …?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840CE6-AA24-4617-A64E-AD75D299D97E}"/>
              </a:ext>
            </a:extLst>
          </p:cNvPr>
          <p:cNvSpPr txBox="1"/>
          <p:nvPr/>
        </p:nvSpPr>
        <p:spPr>
          <a:xfrm>
            <a:off x="323529" y="1536970"/>
            <a:ext cx="1157319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i="1" dirty="0">
                <a:solidFill>
                  <a:srgbClr val="002060"/>
                </a:solidFill>
              </a:rPr>
              <a:t>Test kožní dráždivosti in vitro (</a:t>
            </a:r>
            <a:r>
              <a:rPr lang="cs-CZ" sz="2500" b="1" i="1" dirty="0" err="1">
                <a:solidFill>
                  <a:srgbClr val="002060"/>
                </a:solidFill>
              </a:rPr>
              <a:t>EpiDermTM</a:t>
            </a:r>
            <a:r>
              <a:rPr lang="cs-CZ" sz="2500" b="1" i="1" dirty="0">
                <a:solidFill>
                  <a:srgbClr val="002060"/>
                </a:solidFill>
              </a:rPr>
              <a:t> Model, OECD Test </a:t>
            </a:r>
            <a:r>
              <a:rPr lang="cs-CZ" sz="2500" b="1" i="1" dirty="0" err="1">
                <a:solidFill>
                  <a:srgbClr val="002060"/>
                </a:solidFill>
              </a:rPr>
              <a:t>Guideline</a:t>
            </a:r>
            <a:r>
              <a:rPr lang="cs-CZ" sz="2500" b="1" i="1" dirty="0">
                <a:solidFill>
                  <a:srgbClr val="002060"/>
                </a:solidFill>
              </a:rPr>
              <a:t> 439):</a:t>
            </a:r>
          </a:p>
          <a:p>
            <a:endParaRPr lang="cs-CZ" sz="2500" b="1" i="1" dirty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Extrakty materiálu ve vodě a v olivovém oleji (6 cm2 / 1 ml rozpouštědla, 72 hodin na třepačce) byly aplikovány na model tkáně (30 µl) po dobu 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minut – měření buněčné </a:t>
            </a:r>
            <a:r>
              <a:rPr lang="cs-CZ" sz="2500" dirty="0" err="1"/>
              <a:t>viability</a:t>
            </a:r>
            <a:r>
              <a:rPr lang="cs-CZ" sz="2500" dirty="0"/>
              <a:t> pomocí MTT testu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0B050"/>
                </a:solidFill>
              </a:rPr>
              <a:t>Závěr: Testovaný materiál je považován za nedráždivý pro kůži.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7C19E26-7DBE-4D0B-8C32-263059D074DE}"/>
              </a:ext>
            </a:extLst>
          </p:cNvPr>
          <p:cNvSpPr txBox="1"/>
          <p:nvPr/>
        </p:nvSpPr>
        <p:spPr>
          <a:xfrm>
            <a:off x="765305" y="1168709"/>
            <a:ext cx="1113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NANOTARDIS – BIODEGRADABILNÍ KOŽNÍ KRYT </a:t>
            </a:r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CB43128-63CF-4044-D166-0DD0F247D46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26F774F8-2C5B-B01D-8725-2A6BC22BBE3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D1A9AFD8-5A65-1916-4FA2-CFDC45BC325D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1250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59837" y="1455576"/>
            <a:ext cx="1092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Buněčné organely – online hra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</a:p>
          <a:p>
            <a:r>
              <a:rPr lang="cs-CZ" dirty="0"/>
              <a:t>https://biomanbio.com/HTML5GamesandLabs/Cellgames/cellexplorerpagehtml5.html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586" y="2374053"/>
            <a:ext cx="5756827" cy="4337954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651D4176-749A-65A5-EF05-41078FB9BE0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772081F7-BD08-4270-3BD8-77CB51C4695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DC81045-473B-071A-8C7F-156DF6C668B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297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F21E1FDA-03B0-4AA9-A20F-0ACC3E328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 co už vlastně bylo vyrobeno …?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840CE6-AA24-4617-A64E-AD75D299D97E}"/>
              </a:ext>
            </a:extLst>
          </p:cNvPr>
          <p:cNvSpPr txBox="1"/>
          <p:nvPr/>
        </p:nvSpPr>
        <p:spPr>
          <a:xfrm>
            <a:off x="323529" y="1536970"/>
            <a:ext cx="115731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i="1" dirty="0">
                <a:solidFill>
                  <a:srgbClr val="002060"/>
                </a:solidFill>
              </a:rPr>
              <a:t>Zkoušky na akutní systémovou toxicitu (ISO 10993- 11):</a:t>
            </a:r>
          </a:p>
          <a:p>
            <a:endParaRPr lang="cs-CZ" sz="2500" b="1" i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Extrakty materiálu ve vodě a v olivovém oleji (60 cm2 / 10 ml rozpouštědla) – 1ml extraktu / 100 g tělesné hmotnosti laboratorního potkana aplikovány intraperitoneálně (n=10) – sledování po dobu 14 dnů (mortalita, tělesná hmotnost, klinická pozorování, patologické vyšetření)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Závěr: jednorázová intraperitoneální aplikace extraktu materiálu nezpůsobila akutní systémovou toxicitu u samic potkana.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7C19E26-7DBE-4D0B-8C32-263059D074DE}"/>
              </a:ext>
            </a:extLst>
          </p:cNvPr>
          <p:cNvSpPr txBox="1"/>
          <p:nvPr/>
        </p:nvSpPr>
        <p:spPr>
          <a:xfrm>
            <a:off x="765305" y="1168709"/>
            <a:ext cx="1113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NANOTARDIS – BIODEGRADABILNÍ KOŽNÍ KRYT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D38A0DC-E7FE-4CC4-A4E1-B9352020F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271" y="4707069"/>
            <a:ext cx="6439458" cy="1928027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43900EFD-6563-B606-1458-4DF6EC012810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8BFD02C5-21D8-02E1-8B56-F1F9030BC9B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AEBF3BA1-7BE6-F530-B721-EE4990BA610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5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F21E1FDA-03B0-4AA9-A20F-0ACC3E328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 co už vlastně bylo vyrobeno …?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840CE6-AA24-4617-A64E-AD75D299D97E}"/>
              </a:ext>
            </a:extLst>
          </p:cNvPr>
          <p:cNvSpPr txBox="1"/>
          <p:nvPr/>
        </p:nvSpPr>
        <p:spPr>
          <a:xfrm>
            <a:off x="323529" y="1536970"/>
            <a:ext cx="115731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i="1" dirty="0">
                <a:solidFill>
                  <a:srgbClr val="002060"/>
                </a:solidFill>
              </a:rPr>
              <a:t>Bakteriální test genových mutací (ISO 10993-3):</a:t>
            </a:r>
          </a:p>
          <a:p>
            <a:endParaRPr lang="cs-CZ" sz="25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Extrakty materiálu ve vodě a v olivovém oleji přidány k bakteriální suspenzi (</a:t>
            </a:r>
            <a:r>
              <a:rPr lang="cs-CZ" sz="2500" dirty="0" err="1"/>
              <a:t>Salmonella</a:t>
            </a:r>
            <a:r>
              <a:rPr lang="cs-CZ" sz="2500" dirty="0"/>
              <a:t> </a:t>
            </a:r>
            <a:r>
              <a:rPr lang="cs-CZ" sz="2500" dirty="0" err="1"/>
              <a:t>typhimurium</a:t>
            </a:r>
            <a:r>
              <a:rPr lang="cs-CZ" sz="2500" dirty="0"/>
              <a:t>, </a:t>
            </a:r>
            <a:r>
              <a:rPr lang="cs-CZ" sz="2500" dirty="0" err="1"/>
              <a:t>Escherichia</a:t>
            </a:r>
            <a:r>
              <a:rPr lang="cs-CZ" sz="2500" dirty="0"/>
              <a:t> coli) – hodnocení mutagenity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Použité bakteriální kmeny jsou závislá na dodávce určitě aminokyseliny (histidinu, tryptofanu) – v případě mutace genomu vznikne kmen nezávislý 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/>
              <a:t>dodávce dané aminokyseliny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0B050"/>
                </a:solidFill>
              </a:rPr>
              <a:t>Závěr: Materiál je nemutagenní.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7C19E26-7DBE-4D0B-8C32-263059D074DE}"/>
              </a:ext>
            </a:extLst>
          </p:cNvPr>
          <p:cNvSpPr txBox="1"/>
          <p:nvPr/>
        </p:nvSpPr>
        <p:spPr>
          <a:xfrm>
            <a:off x="765305" y="1168709"/>
            <a:ext cx="1113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NANOTARDIS – BIODEGRADABILNÍ KOŽNÍ KRYT </a:t>
            </a:r>
          </a:p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4017498-2222-802C-AD19-327BFDF34BD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E61F88BC-B3AE-14F8-50B2-51E5EE1D5777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CC69479A-7F8B-76A0-FF26-65095B1C80FA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2027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F21E1FDA-03B0-4AA9-A20F-0ACC3E328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 co už vlastně bylo vyrobeno …?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840CE6-AA24-4617-A64E-AD75D299D97E}"/>
              </a:ext>
            </a:extLst>
          </p:cNvPr>
          <p:cNvSpPr txBox="1"/>
          <p:nvPr/>
        </p:nvSpPr>
        <p:spPr>
          <a:xfrm>
            <a:off x="323529" y="1536970"/>
            <a:ext cx="115731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i="1" dirty="0">
                <a:solidFill>
                  <a:srgbClr val="00B050"/>
                </a:solidFill>
              </a:rPr>
              <a:t>Vše OK, následovalo klinické testování.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7C19E26-7DBE-4D0B-8C32-263059D074DE}"/>
              </a:ext>
            </a:extLst>
          </p:cNvPr>
          <p:cNvSpPr txBox="1"/>
          <p:nvPr/>
        </p:nvSpPr>
        <p:spPr>
          <a:xfrm>
            <a:off x="765305" y="1168709"/>
            <a:ext cx="1113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NANOTARDIS – BIODEGRADABILNÍ KOŽNÍ KRYT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998DA6-D086-44AF-970E-D771D4A44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26" y="2014024"/>
            <a:ext cx="5966977" cy="4686706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B6419843-8891-4204-F5DD-DE5AB0882B7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2C39E229-45B3-2AF3-7033-0D3C04050B0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55B1E3C3-14DB-A750-DBE0-805A0830992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6445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F21E1FDA-03B0-4AA9-A20F-0ACC3E328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 co už vlastně bylo vyrobeno …?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840CE6-AA24-4617-A64E-AD75D299D97E}"/>
              </a:ext>
            </a:extLst>
          </p:cNvPr>
          <p:cNvSpPr txBox="1"/>
          <p:nvPr/>
        </p:nvSpPr>
        <p:spPr>
          <a:xfrm>
            <a:off x="323529" y="1536970"/>
            <a:ext cx="115731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i="1" dirty="0">
                <a:solidFill>
                  <a:srgbClr val="00B050"/>
                </a:solidFill>
              </a:rPr>
              <a:t>Vše OK, následovalo klinické testování.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7C19E26-7DBE-4D0B-8C32-263059D074DE}"/>
              </a:ext>
            </a:extLst>
          </p:cNvPr>
          <p:cNvSpPr txBox="1"/>
          <p:nvPr/>
        </p:nvSpPr>
        <p:spPr>
          <a:xfrm>
            <a:off x="765305" y="1168709"/>
            <a:ext cx="1113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NANOTARDIS – BIODEGRADABILNÍ KOŽNÍ KRYT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CF37B7-5BC4-44EA-90A2-8727F7B09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847" y="2183301"/>
            <a:ext cx="8612439" cy="425641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595769FD-B901-15A5-D6D3-87E94384158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A6B0761B-EADA-7377-2743-362DF84A972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EF657758-D121-8EF8-1A60-91D128B5974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336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F21E1FDA-03B0-4AA9-A20F-0ACC3E328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 co už vlastně bylo vyrobeno …?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840CE6-AA24-4617-A64E-AD75D299D97E}"/>
              </a:ext>
            </a:extLst>
          </p:cNvPr>
          <p:cNvSpPr txBox="1"/>
          <p:nvPr/>
        </p:nvSpPr>
        <p:spPr>
          <a:xfrm>
            <a:off x="323529" y="1536970"/>
            <a:ext cx="115731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i="1" dirty="0">
                <a:solidFill>
                  <a:srgbClr val="00B050"/>
                </a:solidFill>
              </a:rPr>
              <a:t>Jaký je váš názor? Jaké jsou další možné směry?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7C19E26-7DBE-4D0B-8C32-263059D074DE}"/>
              </a:ext>
            </a:extLst>
          </p:cNvPr>
          <p:cNvSpPr txBox="1"/>
          <p:nvPr/>
        </p:nvSpPr>
        <p:spPr>
          <a:xfrm>
            <a:off x="765305" y="1168709"/>
            <a:ext cx="1113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NANOTARDIS – BIODEGRADABILNÍ KOŽNÍ KRYT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D4FFB5-10C8-4541-B40D-97320CBB2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079" y="2014024"/>
            <a:ext cx="8527841" cy="4843976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D6537A28-18BA-DC3D-6162-F1B993D7F4E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6D10EE77-86DF-258F-E1DA-44A8BD1E1C3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345A0B45-E691-2AD7-2497-AD09A5A0D51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810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7577026" cy="2682906"/>
            <a:chOff x="3672524" y="1681227"/>
            <a:chExt cx="7577026" cy="26829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3988426" y="3149820"/>
              <a:ext cx="7261124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3)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Shrnutí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322955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Jaké typy </a:t>
            </a:r>
            <a:r>
              <a:rPr lang="cs-CZ" dirty="0" err="1"/>
              <a:t>scaffoldů</a:t>
            </a:r>
            <a:r>
              <a:rPr lang="cs-CZ" dirty="0"/>
              <a:t> jsme vyrobili?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0547" y="1315616"/>
            <a:ext cx="1129004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Vlákenné: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planární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tubulární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vícevrstvé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 err="1"/>
              <a:t>Hydrogely</a:t>
            </a:r>
            <a:endParaRPr lang="cs-CZ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Modifikované a </a:t>
            </a:r>
            <a:r>
              <a:rPr lang="cs-CZ" b="1" dirty="0" err="1"/>
              <a:t>funkcionalizované</a:t>
            </a:r>
            <a:r>
              <a:rPr lang="cs-CZ" b="1" dirty="0"/>
              <a:t> </a:t>
            </a:r>
            <a:r>
              <a:rPr lang="cs-CZ" b="1" dirty="0" err="1"/>
              <a:t>scaffoldy</a:t>
            </a:r>
            <a:r>
              <a:rPr lang="cs-CZ" b="1" dirty="0"/>
              <a:t> (úprava heparinem, polypyrolem, inkorporace růstových faktorů)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87A6963-72C0-6E74-15B9-530517A39A1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75D48EE-6CA0-9DB3-A6DC-C79C183DFAA3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2166CC45-B7EE-91DA-0023-DD564406AAF9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8413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Jaké technologie jsme si dnes prošli?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0547" y="1315616"/>
            <a:ext cx="11290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 err="1"/>
              <a:t>Electrospinning</a:t>
            </a:r>
            <a:endParaRPr lang="cs-CZ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 err="1"/>
              <a:t>Drawing</a:t>
            </a:r>
            <a:r>
              <a:rPr lang="cs-CZ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/>
              <a:t>Příprava </a:t>
            </a:r>
            <a:r>
              <a:rPr lang="cs-CZ" b="1" dirty="0" err="1"/>
              <a:t>hydrogelů</a:t>
            </a:r>
            <a:endParaRPr lang="cs-CZ" b="1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B1EEFD6-51B3-52A6-7487-08419B6946D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713210A-4651-63F9-C9B5-3134722C8050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98D1F656-1CCC-2D97-E77C-C9E1F6A39D49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4647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Jaké polymery jsme použili?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5106" y="1306091"/>
            <a:ext cx="112900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Kolagen:</a:t>
            </a:r>
            <a:r>
              <a:rPr lang="cs-CZ" dirty="0"/>
              <a:t> přírodní polymer, protein, přítomný v ECM, nejhojněji zastoupený, v pojivových tkáních, zajišťuje pevnost, zahříváním vzniká želatina, zpracovává se procesem </a:t>
            </a:r>
            <a:r>
              <a:rPr lang="cs-CZ" dirty="0" err="1"/>
              <a:t>lyofilizace</a:t>
            </a:r>
            <a:r>
              <a:rPr lang="cs-CZ" dirty="0"/>
              <a:t> (sušení mrazem), </a:t>
            </a:r>
            <a:r>
              <a:rPr lang="cs-CZ" dirty="0" err="1"/>
              <a:t>elst</a:t>
            </a:r>
            <a:r>
              <a:rPr lang="cs-CZ" dirty="0"/>
              <a:t>. Zvláknit lze ve směsi s jiným nosným polymerem</a:t>
            </a:r>
          </a:p>
          <a:p>
            <a:endParaRPr lang="cs-CZ" dirty="0"/>
          </a:p>
          <a:p>
            <a:r>
              <a:rPr lang="cs-CZ" b="1" i="1" dirty="0"/>
              <a:t>Elastin:</a:t>
            </a:r>
            <a:r>
              <a:rPr lang="cs-CZ" dirty="0"/>
              <a:t> přirozeně v ECM, protein, získává se </a:t>
            </a:r>
            <a:r>
              <a:rPr lang="cs-CZ" dirty="0" err="1"/>
              <a:t>decelularizací</a:t>
            </a:r>
            <a:r>
              <a:rPr lang="cs-CZ" dirty="0"/>
              <a:t> tkání</a:t>
            </a:r>
          </a:p>
          <a:p>
            <a:endParaRPr lang="cs-CZ" dirty="0"/>
          </a:p>
          <a:p>
            <a:r>
              <a:rPr lang="cs-CZ" b="1" i="1" dirty="0"/>
              <a:t>Kyselina </a:t>
            </a:r>
            <a:r>
              <a:rPr lang="cs-CZ" b="1" i="1" dirty="0" err="1"/>
              <a:t>hyaluronová</a:t>
            </a:r>
            <a:r>
              <a:rPr lang="cs-CZ" b="1" i="1" dirty="0"/>
              <a:t>: </a:t>
            </a:r>
            <a:r>
              <a:rPr lang="cs-CZ" dirty="0"/>
              <a:t>polysacharid, v kůži, synoviálních tekutinách, očním sklivci, ECM, schopnost tvořit </a:t>
            </a:r>
            <a:r>
              <a:rPr lang="cs-CZ" dirty="0" err="1"/>
              <a:t>hydrogely</a:t>
            </a:r>
            <a:r>
              <a:rPr lang="cs-CZ" dirty="0"/>
              <a:t>, </a:t>
            </a:r>
            <a:r>
              <a:rPr lang="cs-CZ" dirty="0" err="1"/>
              <a:t>elst</a:t>
            </a:r>
            <a:r>
              <a:rPr lang="cs-CZ" dirty="0"/>
              <a:t>. Zvláknit lze, ale problém může být vysoká viskozita i při nízkých koncentracích, často s nosným polymerem</a:t>
            </a:r>
          </a:p>
          <a:p>
            <a:endParaRPr lang="cs-CZ" dirty="0"/>
          </a:p>
          <a:p>
            <a:r>
              <a:rPr lang="cs-CZ" b="1" i="1" dirty="0"/>
              <a:t>Biodegradabilní polyestery</a:t>
            </a:r>
          </a:p>
          <a:p>
            <a:r>
              <a:rPr lang="cs-CZ" b="1" i="1" dirty="0"/>
              <a:t>PCL</a:t>
            </a:r>
            <a:r>
              <a:rPr lang="cs-CZ" dirty="0"/>
              <a:t>: </a:t>
            </a:r>
            <a:r>
              <a:rPr lang="cs-CZ" dirty="0" err="1"/>
              <a:t>polykaprolakton</a:t>
            </a:r>
            <a:r>
              <a:rPr lang="cs-CZ" dirty="0"/>
              <a:t>, nejvíce využívaný, degradace 36 měsíců, teplota tání 59-64 stupňů (! Pozor při zpracování, sterilizace materiálů apod.), </a:t>
            </a:r>
            <a:r>
              <a:rPr lang="cs-CZ" dirty="0" err="1"/>
              <a:t>scaffoldy</a:t>
            </a:r>
            <a:r>
              <a:rPr lang="cs-CZ" dirty="0"/>
              <a:t>, dlouhodobé uvolňování léčiv, využití i jako kopolymer</a:t>
            </a:r>
          </a:p>
          <a:p>
            <a:r>
              <a:rPr lang="cs-CZ" b="1" i="1" dirty="0"/>
              <a:t>PGA: </a:t>
            </a:r>
            <a:r>
              <a:rPr lang="cs-CZ" dirty="0" err="1"/>
              <a:t>polyglykolid</a:t>
            </a:r>
            <a:r>
              <a:rPr lang="cs-CZ" dirty="0"/>
              <a:t>, špatná rozpustnost – zpracování spíše lisováním, vstřikováním, extruzí, rychlá degradace! Akumulace kyselých produktů rozpadu a vznik zánětu (samotné PGA se moc nepoužívá)</a:t>
            </a:r>
          </a:p>
          <a:p>
            <a:r>
              <a:rPr lang="cs-CZ" b="1" i="1" dirty="0"/>
              <a:t>PLA:</a:t>
            </a:r>
            <a:r>
              <a:rPr lang="cs-CZ" dirty="0"/>
              <a:t> </a:t>
            </a:r>
            <a:r>
              <a:rPr lang="cs-CZ" dirty="0" err="1"/>
              <a:t>polylaktid</a:t>
            </a:r>
            <a:r>
              <a:rPr lang="cs-CZ" dirty="0"/>
              <a:t>, lepší rozpustnost a zpracovatelnost i 3D tiskem, nejvíce se používá L-forma, produkt rozpadu je kyselina mléčná (pro tělo přirozená), šicí nitě</a:t>
            </a:r>
          </a:p>
          <a:p>
            <a:r>
              <a:rPr lang="cs-CZ" b="1" i="1" dirty="0"/>
              <a:t>PDX:</a:t>
            </a:r>
            <a:r>
              <a:rPr lang="cs-CZ" dirty="0"/>
              <a:t> polyester-ether, degradace 6 měsíců, chirurgické šicí nitě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6118040-F60F-1231-7597-ED12A0B44FE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03663B1-C726-1D4D-904A-643E58A3B087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C9330652-CF4A-3921-01C6-54F1D106139E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1687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Příště pokračujeme! Dotazy k dnešku?</a:t>
            </a:r>
            <a:endParaRPr lang="en-US" sz="5000" i="1" dirty="0">
              <a:latin typeface="Georgia" panose="02040502050405020303" pitchFamily="18" charset="0"/>
            </a:endParaRPr>
          </a:p>
        </p:txBody>
      </p:sp>
      <p:grpSp>
        <p:nvGrpSpPr>
          <p:cNvPr id="3" name="Graphic 20">
            <a:extLst>
              <a:ext uri="{FF2B5EF4-FFF2-40B4-BE49-F238E27FC236}">
                <a16:creationId xmlns:a16="http://schemas.microsoft.com/office/drawing/2014/main" id="{7FA8E6E6-B440-48D3-9FC4-2B6DF3555A2E}"/>
              </a:ext>
            </a:extLst>
          </p:cNvPr>
          <p:cNvGrpSpPr/>
          <p:nvPr/>
        </p:nvGrpSpPr>
        <p:grpSpPr>
          <a:xfrm>
            <a:off x="6644676" y="1724881"/>
            <a:ext cx="1300608" cy="1569895"/>
            <a:chOff x="5014912" y="2124075"/>
            <a:chExt cx="2162175" cy="260985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C70D7B-60FB-48A8-8B5D-E44D3BEEEF32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C7349E4-AED8-48B2-B84F-92AFB57C88E7}"/>
                </a:ext>
              </a:extLst>
            </p:cNvPr>
            <p:cNvSpPr/>
            <p:nvPr/>
          </p:nvSpPr>
          <p:spPr>
            <a:xfrm>
              <a:off x="5762730" y="2119107"/>
              <a:ext cx="361950" cy="1019175"/>
            </a:xfrm>
            <a:custGeom>
              <a:avLst/>
              <a:gdLst>
                <a:gd name="connsiteX0" fmla="*/ 350414 w 361950"/>
                <a:gd name="connsiteY0" fmla="*/ 1013666 h 1019175"/>
                <a:gd name="connsiteX1" fmla="*/ 342794 w 361950"/>
                <a:gd name="connsiteY1" fmla="*/ 278336 h 1019175"/>
                <a:gd name="connsiteX2" fmla="*/ 328507 w 361950"/>
                <a:gd name="connsiteY2" fmla="*/ 146890 h 1019175"/>
                <a:gd name="connsiteX3" fmla="*/ 186584 w 361950"/>
                <a:gd name="connsiteY3" fmla="*/ 14493 h 1019175"/>
                <a:gd name="connsiteX4" fmla="*/ 27517 w 361950"/>
                <a:gd name="connsiteY4" fmla="*/ 144033 h 1019175"/>
                <a:gd name="connsiteX5" fmla="*/ 16087 w 361950"/>
                <a:gd name="connsiteY5" fmla="*/ 997473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950" h="1019175">
                  <a:moveTo>
                    <a:pt x="350414" y="1013666"/>
                  </a:moveTo>
                  <a:cubicBezTo>
                    <a:pt x="351367" y="1009856"/>
                    <a:pt x="341842" y="297386"/>
                    <a:pt x="342794" y="278336"/>
                  </a:cubicBezTo>
                  <a:cubicBezTo>
                    <a:pt x="342794" y="253570"/>
                    <a:pt x="331364" y="159273"/>
                    <a:pt x="328507" y="146890"/>
                  </a:cubicBezTo>
                  <a:cubicBezTo>
                    <a:pt x="319934" y="97360"/>
                    <a:pt x="267547" y="19255"/>
                    <a:pt x="186584" y="14493"/>
                  </a:cubicBez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0FD0F7A-F9C6-41C9-BF0C-CADCBB05EEB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B177D0-528A-4894-8076-FEDA33D8762A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17617E7-2087-4131-96E3-7D28AC1A0F5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0AFFDD-4B61-4FDD-8366-ED78540CE8A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2D9C016-BC47-4162-A1CB-5E71E78A68E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AE4A2E-CB7F-4731-85AB-84B07683103D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FC76D9-8258-4C53-8A44-307A893E1294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B912E7-9C93-4C52-B974-38BE5471480A}"/>
                </a:ext>
              </a:extLst>
            </p:cNvPr>
            <p:cNvSpPr/>
            <p:nvPr/>
          </p:nvSpPr>
          <p:spPr>
            <a:xfrm>
              <a:off x="5010862" y="2967038"/>
              <a:ext cx="1762125" cy="1762125"/>
            </a:xfrm>
            <a:custGeom>
              <a:avLst/>
              <a:gdLst>
                <a:gd name="connsiteX0" fmla="*/ 1148955 w 1762125"/>
                <a:gd name="connsiteY0" fmla="*/ 1041083 h 1762125"/>
                <a:gd name="connsiteX1" fmla="*/ 1145145 w 1762125"/>
                <a:gd name="connsiteY1" fmla="*/ 821055 h 1762125"/>
                <a:gd name="connsiteX2" fmla="*/ 825105 w 1762125"/>
                <a:gd name="connsiteY2" fmla="*/ 582930 h 1762125"/>
                <a:gd name="connsiteX3" fmla="*/ 698423 w 1762125"/>
                <a:gd name="connsiteY3" fmla="*/ 597218 h 1762125"/>
                <a:gd name="connsiteX4" fmla="*/ 667942 w 1762125"/>
                <a:gd name="connsiteY4" fmla="*/ 591503 h 1762125"/>
                <a:gd name="connsiteX5" fmla="*/ 476490 w 1762125"/>
                <a:gd name="connsiteY5" fmla="*/ 417195 h 1762125"/>
                <a:gd name="connsiteX6" fmla="*/ 406005 w 1762125"/>
                <a:gd name="connsiteY6" fmla="*/ 356235 h 1762125"/>
                <a:gd name="connsiteX7" fmla="*/ 61200 w 1762125"/>
                <a:gd name="connsiteY7" fmla="*/ 377190 h 1762125"/>
                <a:gd name="connsiteX8" fmla="*/ 93585 w 1762125"/>
                <a:gd name="connsiteY8" fmla="*/ 561975 h 1762125"/>
                <a:gd name="connsiteX9" fmla="*/ 557453 w 1762125"/>
                <a:gd name="connsiteY9" fmla="*/ 1050608 h 1762125"/>
                <a:gd name="connsiteX10" fmla="*/ 643178 w 1762125"/>
                <a:gd name="connsiteY10" fmla="*/ 1133475 h 1762125"/>
                <a:gd name="connsiteX11" fmla="*/ 664133 w 1762125"/>
                <a:gd name="connsiteY11" fmla="*/ 1181100 h 1762125"/>
                <a:gd name="connsiteX12" fmla="*/ 672705 w 1762125"/>
                <a:gd name="connsiteY12" fmla="*/ 1703070 h 1762125"/>
                <a:gd name="connsiteX13" fmla="*/ 726998 w 1762125"/>
                <a:gd name="connsiteY13" fmla="*/ 1753553 h 1762125"/>
                <a:gd name="connsiteX14" fmla="*/ 1479472 w 1762125"/>
                <a:gd name="connsiteY14" fmla="*/ 1755457 h 1762125"/>
                <a:gd name="connsiteX15" fmla="*/ 1526145 w 1762125"/>
                <a:gd name="connsiteY15" fmla="*/ 1708785 h 1762125"/>
                <a:gd name="connsiteX16" fmla="*/ 1517572 w 1762125"/>
                <a:gd name="connsiteY16" fmla="*/ 1161098 h 1762125"/>
                <a:gd name="connsiteX17" fmla="*/ 1548053 w 1762125"/>
                <a:gd name="connsiteY17" fmla="*/ 1106805 h 1762125"/>
                <a:gd name="connsiteX18" fmla="*/ 1724265 w 1762125"/>
                <a:gd name="connsiteY18" fmla="*/ 876300 h 1762125"/>
                <a:gd name="connsiteX19" fmla="*/ 1739505 w 1762125"/>
                <a:gd name="connsiteY19" fmla="*/ 793433 h 1762125"/>
                <a:gd name="connsiteX20" fmla="*/ 1752840 w 1762125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62125" h="1762125">
                  <a:moveTo>
                    <a:pt x="1148955" y="1041083"/>
                  </a:moveTo>
                  <a:cubicBezTo>
                    <a:pt x="1170863" y="963930"/>
                    <a:pt x="1177530" y="899160"/>
                    <a:pt x="1145145" y="821055"/>
                  </a:cubicBezTo>
                  <a:cubicBezTo>
                    <a:pt x="1086090" y="680085"/>
                    <a:pt x="975600" y="605790"/>
                    <a:pt x="825105" y="582930"/>
                  </a:cubicBezTo>
                  <a:cubicBezTo>
                    <a:pt x="784148" y="584835"/>
                    <a:pt x="736523" y="585788"/>
                    <a:pt x="698423" y="597218"/>
                  </a:cubicBezTo>
                  <a:cubicBezTo>
                    <a:pt x="685088" y="601028"/>
                    <a:pt x="674610" y="597218"/>
                    <a:pt x="667942" y="591503"/>
                  </a:cubicBezTo>
                  <a:cubicBezTo>
                    <a:pt x="615555" y="546735"/>
                    <a:pt x="511732" y="449580"/>
                    <a:pt x="476490" y="417195"/>
                  </a:cubicBezTo>
                  <a:cubicBezTo>
                    <a:pt x="440295" y="384810"/>
                    <a:pt x="419340" y="362903"/>
                    <a:pt x="406005" y="356235"/>
                  </a:cubicBezTo>
                  <a:cubicBezTo>
                    <a:pt x="293610" y="297180"/>
                    <a:pt x="145972" y="276225"/>
                    <a:pt x="61200" y="377190"/>
                  </a:cubicBezTo>
                  <a:cubicBezTo>
                    <a:pt x="20242" y="426720"/>
                    <a:pt x="-33098" y="435292"/>
                    <a:pt x="93585" y="561975"/>
                  </a:cubicBezTo>
                  <a:cubicBezTo>
                    <a:pt x="117397" y="585788"/>
                    <a:pt x="487920" y="938213"/>
                    <a:pt x="557453" y="1050608"/>
                  </a:cubicBezTo>
                  <a:cubicBezTo>
                    <a:pt x="568883" y="1069658"/>
                    <a:pt x="623175" y="1121093"/>
                    <a:pt x="643178" y="1133475"/>
                  </a:cubicBezTo>
                  <a:cubicBezTo>
                    <a:pt x="653655" y="1140143"/>
                    <a:pt x="664133" y="1161098"/>
                    <a:pt x="664133" y="1181100"/>
                  </a:cubicBezTo>
                  <a:cubicBezTo>
                    <a:pt x="659370" y="1352550"/>
                    <a:pt x="665085" y="1530668"/>
                    <a:pt x="672705" y="1703070"/>
                  </a:cubicBezTo>
                  <a:cubicBezTo>
                    <a:pt x="674610" y="1744028"/>
                    <a:pt x="683183" y="1753553"/>
                    <a:pt x="726998" y="1753553"/>
                  </a:cubicBezTo>
                  <a:cubicBezTo>
                    <a:pt x="974648" y="1751648"/>
                    <a:pt x="1231822" y="1757363"/>
                    <a:pt x="1479472" y="1755457"/>
                  </a:cubicBezTo>
                  <a:cubicBezTo>
                    <a:pt x="1521383" y="1755457"/>
                    <a:pt x="1526145" y="1749743"/>
                    <a:pt x="1526145" y="1708785"/>
                  </a:cubicBezTo>
                  <a:cubicBezTo>
                    <a:pt x="1524240" y="1528763"/>
                    <a:pt x="1515668" y="1342073"/>
                    <a:pt x="1517572" y="1161098"/>
                  </a:cubicBezTo>
                  <a:cubicBezTo>
                    <a:pt x="1517572" y="1135380"/>
                    <a:pt x="1526145" y="1121093"/>
                    <a:pt x="1548053" y="1106805"/>
                  </a:cubicBezTo>
                  <a:cubicBezTo>
                    <a:pt x="1635683" y="1047750"/>
                    <a:pt x="1691880" y="977265"/>
                    <a:pt x="1724265" y="876300"/>
                  </a:cubicBezTo>
                  <a:cubicBezTo>
                    <a:pt x="1732838" y="848678"/>
                    <a:pt x="1738553" y="822008"/>
                    <a:pt x="1739505" y="793433"/>
                  </a:cubicBezTo>
                  <a:cubicBezTo>
                    <a:pt x="1748078" y="541972"/>
                    <a:pt x="1753793" y="287655"/>
                    <a:pt x="1752840" y="14288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895676-D33F-4798-A0A3-B94ECBBAB3E1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10249F-05F8-4F25-94B1-9E2F4C8CA8E3}"/>
                </a:ext>
              </a:extLst>
            </p:cNvPr>
            <p:cNvSpPr/>
            <p:nvPr/>
          </p:nvSpPr>
          <p:spPr>
            <a:xfrm>
              <a:off x="5257635" y="2328102"/>
              <a:ext cx="533400" cy="1019175"/>
            </a:xfrm>
            <a:custGeom>
              <a:avLst/>
              <a:gdLst>
                <a:gd name="connsiteX0" fmla="*/ 519277 w 533400"/>
                <a:gd name="connsiteY0" fmla="*/ 797050 h 1019175"/>
                <a:gd name="connsiteX1" fmla="*/ 326872 w 533400"/>
                <a:gd name="connsiteY1" fmla="*/ 111250 h 1019175"/>
                <a:gd name="connsiteX2" fmla="*/ 249719 w 533400"/>
                <a:gd name="connsiteY2" fmla="*/ 40765 h 1019175"/>
                <a:gd name="connsiteX3" fmla="*/ 83984 w 533400"/>
                <a:gd name="connsiteY3" fmla="*/ 37908 h 1019175"/>
                <a:gd name="connsiteX4" fmla="*/ 18262 w 533400"/>
                <a:gd name="connsiteY4" fmla="*/ 199833 h 1019175"/>
                <a:gd name="connsiteX5" fmla="*/ 200189 w 533400"/>
                <a:gd name="connsiteY5" fmla="*/ 1010410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101917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94474" y="990408"/>
                    <a:pt x="200189" y="101041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E6D75F-8B34-4BEA-B9AD-43977CAE2034}"/>
                </a:ext>
              </a:extLst>
            </p:cNvPr>
            <p:cNvSpPr/>
            <p:nvPr/>
          </p:nvSpPr>
          <p:spPr>
            <a:xfrm>
              <a:off x="6097904" y="2704148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8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610C3C-AE88-40D0-A9B7-6EEE60DE1BC6}"/>
                </a:ext>
              </a:extLst>
            </p:cNvPr>
            <p:cNvSpPr/>
            <p:nvPr/>
          </p:nvSpPr>
          <p:spPr>
            <a:xfrm>
              <a:off x="6428422" y="2751773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38">
            <a:extLst>
              <a:ext uri="{FF2B5EF4-FFF2-40B4-BE49-F238E27FC236}">
                <a16:creationId xmlns:a16="http://schemas.microsoft.com/office/drawing/2014/main" id="{1C78CE3E-09AF-40FF-9C8D-57071B35C8E6}"/>
              </a:ext>
            </a:extLst>
          </p:cNvPr>
          <p:cNvGrpSpPr/>
          <p:nvPr/>
        </p:nvGrpSpPr>
        <p:grpSpPr>
          <a:xfrm>
            <a:off x="4300751" y="2154139"/>
            <a:ext cx="911096" cy="1569445"/>
            <a:chOff x="8333383" y="2650955"/>
            <a:chExt cx="1514639" cy="260910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347A87-DF48-414D-BB4D-8A479C7AADB6}"/>
                </a:ext>
              </a:extLst>
            </p:cNvPr>
            <p:cNvSpPr/>
            <p:nvPr/>
          </p:nvSpPr>
          <p:spPr>
            <a:xfrm>
              <a:off x="8838478" y="2650955"/>
              <a:ext cx="200025" cy="1009650"/>
            </a:xfrm>
            <a:custGeom>
              <a:avLst/>
              <a:gdLst>
                <a:gd name="connsiteX0" fmla="*/ 186584 w 200025"/>
                <a:gd name="connsiteY0" fmla="*/ 14493 h 1009650"/>
                <a:gd name="connsiteX1" fmla="*/ 27517 w 200025"/>
                <a:gd name="connsiteY1" fmla="*/ 144033 h 1009650"/>
                <a:gd name="connsiteX2" fmla="*/ 16087 w 200025"/>
                <a:gd name="connsiteY2" fmla="*/ 997473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1009650">
                  <a:moveTo>
                    <a:pt x="186584" y="14493"/>
                  </a:move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0279026-B7C6-4054-AA52-C7BD096281C0}"/>
                </a:ext>
              </a:extLst>
            </p:cNvPr>
            <p:cNvSpPr/>
            <p:nvPr/>
          </p:nvSpPr>
          <p:spPr>
            <a:xfrm>
              <a:off x="9010774" y="2651161"/>
              <a:ext cx="190500" cy="1019175"/>
            </a:xfrm>
            <a:custGeom>
              <a:avLst/>
              <a:gdLst>
                <a:gd name="connsiteX0" fmla="*/ 178118 w 190500"/>
                <a:gd name="connsiteY0" fmla="*/ 1013460 h 1019175"/>
                <a:gd name="connsiteX1" fmla="*/ 170498 w 190500"/>
                <a:gd name="connsiteY1" fmla="*/ 278130 h 1019175"/>
                <a:gd name="connsiteX2" fmla="*/ 156210 w 190500"/>
                <a:gd name="connsiteY2" fmla="*/ 146685 h 1019175"/>
                <a:gd name="connsiteX3" fmla="*/ 14288 w 190500"/>
                <a:gd name="connsiteY3" fmla="*/ 14288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019175">
                  <a:moveTo>
                    <a:pt x="178118" y="1013460"/>
                  </a:moveTo>
                  <a:cubicBezTo>
                    <a:pt x="179070" y="1009650"/>
                    <a:pt x="169545" y="297180"/>
                    <a:pt x="170498" y="278130"/>
                  </a:cubicBezTo>
                  <a:cubicBezTo>
                    <a:pt x="170498" y="253365"/>
                    <a:pt x="159068" y="159068"/>
                    <a:pt x="156210" y="146685"/>
                  </a:cubicBezTo>
                  <a:cubicBezTo>
                    <a:pt x="147638" y="97155"/>
                    <a:pt x="95250" y="19050"/>
                    <a:pt x="14288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2F47D88-7162-4EBA-9D11-72E0EEA0334E}"/>
                </a:ext>
              </a:extLst>
            </p:cNvPr>
            <p:cNvSpPr/>
            <p:nvPr/>
          </p:nvSpPr>
          <p:spPr>
            <a:xfrm>
              <a:off x="8333383" y="2860903"/>
              <a:ext cx="533400" cy="847725"/>
            </a:xfrm>
            <a:custGeom>
              <a:avLst/>
              <a:gdLst>
                <a:gd name="connsiteX0" fmla="*/ 519277 w 533400"/>
                <a:gd name="connsiteY0" fmla="*/ 797050 h 847725"/>
                <a:gd name="connsiteX1" fmla="*/ 326872 w 533400"/>
                <a:gd name="connsiteY1" fmla="*/ 111250 h 847725"/>
                <a:gd name="connsiteX2" fmla="*/ 249719 w 533400"/>
                <a:gd name="connsiteY2" fmla="*/ 40765 h 847725"/>
                <a:gd name="connsiteX3" fmla="*/ 83984 w 533400"/>
                <a:gd name="connsiteY3" fmla="*/ 37908 h 847725"/>
                <a:gd name="connsiteX4" fmla="*/ 18262 w 533400"/>
                <a:gd name="connsiteY4" fmla="*/ 199833 h 847725"/>
                <a:gd name="connsiteX5" fmla="*/ 160184 w 533400"/>
                <a:gd name="connsiteY5" fmla="*/ 839913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84772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54469" y="819910"/>
                    <a:pt x="160184" y="83991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5AF661-937D-48CF-A3D2-164D70BCEC31}"/>
                </a:ext>
              </a:extLst>
            </p:cNvPr>
            <p:cNvSpPr/>
            <p:nvPr/>
          </p:nvSpPr>
          <p:spPr>
            <a:xfrm>
              <a:off x="9171747" y="3241711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25AB1F9-299A-4F85-9CDB-69009B27D68C}"/>
                </a:ext>
              </a:extLst>
            </p:cNvPr>
            <p:cNvSpPr/>
            <p:nvPr/>
          </p:nvSpPr>
          <p:spPr>
            <a:xfrm>
              <a:off x="9505122" y="3289336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EBA5EA6-0DCD-4C01-9146-6B852997A4B7}"/>
                </a:ext>
              </a:extLst>
            </p:cNvPr>
            <p:cNvSpPr/>
            <p:nvPr/>
          </p:nvSpPr>
          <p:spPr>
            <a:xfrm>
              <a:off x="8547860" y="4058003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41F7B8-0FF2-4515-B496-1ED8A4F255D2}"/>
                </a:ext>
              </a:extLst>
            </p:cNvPr>
            <p:cNvSpPr/>
            <p:nvPr/>
          </p:nvSpPr>
          <p:spPr>
            <a:xfrm>
              <a:off x="8342281" y="3497934"/>
              <a:ext cx="1504950" cy="1762124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2 h 1762125"/>
                <a:gd name="connsiteX6" fmla="*/ 42702 w 1504950"/>
                <a:gd name="connsiteY6" fmla="*/ 402907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3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2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2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2"/>
                  </a:cubicBezTo>
                  <a:cubicBezTo>
                    <a:pt x="65562" y="322898"/>
                    <a:pt x="55084" y="362903"/>
                    <a:pt x="42702" y="402907"/>
                  </a:cubicBezTo>
                  <a:cubicBezTo>
                    <a:pt x="34129" y="432435"/>
                    <a:pt x="22699" y="511493"/>
                    <a:pt x="15079" y="560070"/>
                  </a:cubicBezTo>
                  <a:cubicBezTo>
                    <a:pt x="12222" y="583882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8"/>
                    <a:pt x="425607" y="1753553"/>
                    <a:pt x="469422" y="1753553"/>
                  </a:cubicBezTo>
                  <a:cubicBezTo>
                    <a:pt x="717072" y="1751647"/>
                    <a:pt x="974247" y="1757362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2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7"/>
                    <a:pt x="1481929" y="793432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aphic 1">
            <a:extLst>
              <a:ext uri="{FF2B5EF4-FFF2-40B4-BE49-F238E27FC236}">
                <a16:creationId xmlns:a16="http://schemas.microsoft.com/office/drawing/2014/main" id="{ADDC03B9-8CEC-44FD-92D4-5AB8258CEAC6}"/>
              </a:ext>
            </a:extLst>
          </p:cNvPr>
          <p:cNvGrpSpPr/>
          <p:nvPr/>
        </p:nvGrpSpPr>
        <p:grpSpPr>
          <a:xfrm>
            <a:off x="1768974" y="2619745"/>
            <a:ext cx="1068560" cy="1616876"/>
            <a:chOff x="6081713" y="3426067"/>
            <a:chExt cx="1776412" cy="268795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7A34CFB-7996-4757-8577-87861CCF479A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A3E8D50-035E-4BB5-B7EF-564F02B06FA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8658B32-936F-4BA8-B13B-44C69F7B9B18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8D3278-3B1B-40DE-ACBB-028DD83DF763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DEC7E9-B21C-42F6-8604-D92BE0325759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76599A-1D21-41F1-BA63-B2A9D5E7E0C7}"/>
                </a:ext>
              </a:extLst>
            </p:cNvPr>
            <p:cNvSpPr/>
            <p:nvPr/>
          </p:nvSpPr>
          <p:spPr>
            <a:xfrm>
              <a:off x="6529011" y="3493633"/>
              <a:ext cx="337968" cy="1054630"/>
            </a:xfrm>
            <a:custGeom>
              <a:avLst/>
              <a:gdLst>
                <a:gd name="connsiteX0" fmla="*/ 352188 w 361950"/>
                <a:gd name="connsiteY0" fmla="*/ 961278 h 1123950"/>
                <a:gd name="connsiteX1" fmla="*/ 343616 w 361950"/>
                <a:gd name="connsiteY1" fmla="*/ 277383 h 1123950"/>
                <a:gd name="connsiteX2" fmla="*/ 329328 w 361950"/>
                <a:gd name="connsiteY2" fmla="*/ 145938 h 1123950"/>
                <a:gd name="connsiteX3" fmla="*/ 188358 w 361950"/>
                <a:gd name="connsiteY3" fmla="*/ 14493 h 1123950"/>
                <a:gd name="connsiteX4" fmla="*/ 29291 w 361950"/>
                <a:gd name="connsiteY4" fmla="*/ 144033 h 1123950"/>
                <a:gd name="connsiteX5" fmla="*/ 15956 w 361950"/>
                <a:gd name="connsiteY5" fmla="*/ 1113678 h 1123950"/>
                <a:gd name="connsiteX0" fmla="*/ 337901 w 337968"/>
                <a:gd name="connsiteY0" fmla="*/ 946991 h 1054630"/>
                <a:gd name="connsiteX1" fmla="*/ 329329 w 337968"/>
                <a:gd name="connsiteY1" fmla="*/ 263096 h 1054630"/>
                <a:gd name="connsiteX2" fmla="*/ 315041 w 337968"/>
                <a:gd name="connsiteY2" fmla="*/ 131651 h 1054630"/>
                <a:gd name="connsiteX3" fmla="*/ 174071 w 337968"/>
                <a:gd name="connsiteY3" fmla="*/ 206 h 1054630"/>
                <a:gd name="connsiteX4" fmla="*/ 15004 w 337968"/>
                <a:gd name="connsiteY4" fmla="*/ 129746 h 1054630"/>
                <a:gd name="connsiteX5" fmla="*/ 1669 w 337968"/>
                <a:gd name="connsiteY5" fmla="*/ 1054630 h 105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968" h="1054630">
                  <a:moveTo>
                    <a:pt x="337901" y="946991"/>
                  </a:moveTo>
                  <a:cubicBezTo>
                    <a:pt x="338854" y="943181"/>
                    <a:pt x="329329" y="283099"/>
                    <a:pt x="329329" y="263096"/>
                  </a:cubicBezTo>
                  <a:cubicBezTo>
                    <a:pt x="329329" y="238331"/>
                    <a:pt x="317899" y="144033"/>
                    <a:pt x="315041" y="131651"/>
                  </a:cubicBezTo>
                  <a:cubicBezTo>
                    <a:pt x="307421" y="83073"/>
                    <a:pt x="255034" y="4968"/>
                    <a:pt x="174071" y="206"/>
                  </a:cubicBezTo>
                  <a:cubicBezTo>
                    <a:pt x="88346" y="-4557"/>
                    <a:pt x="18814" y="74501"/>
                    <a:pt x="15004" y="129746"/>
                  </a:cubicBezTo>
                  <a:cubicBezTo>
                    <a:pt x="15004" y="130698"/>
                    <a:pt x="-5951" y="500275"/>
                    <a:pt x="1669" y="105463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D02EE89-84D5-428D-96B8-266F37E9254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6DC8FF1-F0DD-4EED-911D-C515298B135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D0AE1F6-02C1-45FA-95EB-1F7E721BC3E2}"/>
                </a:ext>
              </a:extLst>
            </p:cNvPr>
            <p:cNvSpPr/>
            <p:nvPr/>
          </p:nvSpPr>
          <p:spPr>
            <a:xfrm>
              <a:off x="6854190" y="4090912"/>
              <a:ext cx="342900" cy="523875"/>
            </a:xfrm>
            <a:custGeom>
              <a:avLst/>
              <a:gdLst>
                <a:gd name="connsiteX0" fmla="*/ 14288 w 342900"/>
                <a:gd name="connsiteY0" fmla="*/ 464820 h 523875"/>
                <a:gd name="connsiteX1" fmla="*/ 14288 w 342900"/>
                <a:gd name="connsiteY1" fmla="*/ 175260 h 523875"/>
                <a:gd name="connsiteX2" fmla="*/ 175260 w 342900"/>
                <a:gd name="connsiteY2" fmla="*/ 14288 h 523875"/>
                <a:gd name="connsiteX3" fmla="*/ 175260 w 342900"/>
                <a:gd name="connsiteY3" fmla="*/ 14288 h 523875"/>
                <a:gd name="connsiteX4" fmla="*/ 336233 w 342900"/>
                <a:gd name="connsiteY4" fmla="*/ 175260 h 523875"/>
                <a:gd name="connsiteX5" fmla="*/ 336233 w 342900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523875">
                  <a:moveTo>
                    <a:pt x="14288" y="464820"/>
                  </a:move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51625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7EC7B9-D738-4FD0-AD4C-651FF78F86E2}"/>
                </a:ext>
              </a:extLst>
            </p:cNvPr>
            <p:cNvSpPr/>
            <p:nvPr/>
          </p:nvSpPr>
          <p:spPr>
            <a:xfrm>
              <a:off x="7181850" y="4095674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1CCB326-9DBE-478E-AFC3-19A7B325B9B7}"/>
                </a:ext>
              </a:extLst>
            </p:cNvPr>
            <p:cNvSpPr/>
            <p:nvPr/>
          </p:nvSpPr>
          <p:spPr>
            <a:xfrm>
              <a:off x="7515225" y="4143299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27019ED-28CA-4385-BFB3-25E69A2D1980}"/>
                </a:ext>
              </a:extLst>
            </p:cNvPr>
            <p:cNvSpPr/>
            <p:nvPr/>
          </p:nvSpPr>
          <p:spPr>
            <a:xfrm>
              <a:off x="6557963" y="4911967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7288004-5CAA-4688-8738-E20C291F5377}"/>
                </a:ext>
              </a:extLst>
            </p:cNvPr>
            <p:cNvSpPr/>
            <p:nvPr/>
          </p:nvSpPr>
          <p:spPr>
            <a:xfrm>
              <a:off x="6352383" y="4351896"/>
              <a:ext cx="1504950" cy="1762125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3 h 1762125"/>
                <a:gd name="connsiteX6" fmla="*/ 42702 w 1504950"/>
                <a:gd name="connsiteY6" fmla="*/ 402908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2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3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3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3"/>
                  </a:cubicBezTo>
                  <a:cubicBezTo>
                    <a:pt x="65562" y="322898"/>
                    <a:pt x="55084" y="362903"/>
                    <a:pt x="42702" y="402908"/>
                  </a:cubicBezTo>
                  <a:cubicBezTo>
                    <a:pt x="34129" y="432435"/>
                    <a:pt x="22699" y="511492"/>
                    <a:pt x="15079" y="560070"/>
                  </a:cubicBezTo>
                  <a:cubicBezTo>
                    <a:pt x="12222" y="583883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7"/>
                    <a:pt x="425607" y="1753552"/>
                    <a:pt x="469422" y="1753552"/>
                  </a:cubicBezTo>
                  <a:cubicBezTo>
                    <a:pt x="717072" y="1751648"/>
                    <a:pt x="974247" y="1757363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3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8"/>
                    <a:pt x="1481929" y="793433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73">
            <a:extLst>
              <a:ext uri="{FF2B5EF4-FFF2-40B4-BE49-F238E27FC236}">
                <a16:creationId xmlns:a16="http://schemas.microsoft.com/office/drawing/2014/main" id="{7D8DDCBD-DCC5-43FC-A5E0-7F49E86DA9B5}"/>
              </a:ext>
            </a:extLst>
          </p:cNvPr>
          <p:cNvGrpSpPr/>
          <p:nvPr/>
        </p:nvGrpSpPr>
        <p:grpSpPr>
          <a:xfrm>
            <a:off x="9229062" y="1243822"/>
            <a:ext cx="1065695" cy="1575624"/>
            <a:chOff x="5210175" y="2119312"/>
            <a:chExt cx="1771650" cy="2619375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E16378C-FE3A-435D-A009-3DE62042BC5B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507931C-8481-4E14-9B3B-EE2D6AD34CC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CF796EA-F4D1-48EF-8029-97F028CC7A6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51C0134-A870-4654-9A85-A7C0617BEA1F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BDF85E7-B301-4735-ADAC-31C5024705CC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90F06ED-0D0D-403F-9471-C0671028D204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7B2011-8C63-4FFF-B0C0-B695A501B4A3}"/>
                </a:ext>
              </a:extLst>
            </p:cNvPr>
            <p:cNvSpPr/>
            <p:nvPr/>
          </p:nvSpPr>
          <p:spPr>
            <a:xfrm>
              <a:off x="5672138" y="3526154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84507DB-DA30-44EC-AA39-2C530A6E5B74}"/>
                </a:ext>
              </a:extLst>
            </p:cNvPr>
            <p:cNvSpPr/>
            <p:nvPr/>
          </p:nvSpPr>
          <p:spPr>
            <a:xfrm>
              <a:off x="5466558" y="2539892"/>
              <a:ext cx="1495425" cy="2190750"/>
            </a:xfrm>
            <a:custGeom>
              <a:avLst/>
              <a:gdLst>
                <a:gd name="connsiteX0" fmla="*/ 623727 w 1495425"/>
                <a:gd name="connsiteY0" fmla="*/ 1020553 h 2190750"/>
                <a:gd name="connsiteX1" fmla="*/ 668494 w 1495425"/>
                <a:gd name="connsiteY1" fmla="*/ 997693 h 2190750"/>
                <a:gd name="connsiteX2" fmla="*/ 758029 w 1495425"/>
                <a:gd name="connsiteY2" fmla="*/ 961498 h 2190750"/>
                <a:gd name="connsiteX3" fmla="*/ 862804 w 1495425"/>
                <a:gd name="connsiteY3" fmla="*/ 694798 h 2190750"/>
                <a:gd name="connsiteX4" fmla="*/ 237012 w 1495425"/>
                <a:gd name="connsiteY4" fmla="*/ 612883 h 2190750"/>
                <a:gd name="connsiteX5" fmla="*/ 77944 w 1495425"/>
                <a:gd name="connsiteY5" fmla="*/ 709085 h 2190750"/>
                <a:gd name="connsiteX6" fmla="*/ 42702 w 1495425"/>
                <a:gd name="connsiteY6" fmla="*/ 829100 h 2190750"/>
                <a:gd name="connsiteX7" fmla="*/ 15079 w 1495425"/>
                <a:gd name="connsiteY7" fmla="*/ 986263 h 2190750"/>
                <a:gd name="connsiteX8" fmla="*/ 31272 w 1495425"/>
                <a:gd name="connsiteY8" fmla="*/ 1053890 h 2190750"/>
                <a:gd name="connsiteX9" fmla="*/ 299877 w 1495425"/>
                <a:gd name="connsiteY9" fmla="*/ 1476800 h 2190750"/>
                <a:gd name="connsiteX10" fmla="*/ 385602 w 1495425"/>
                <a:gd name="connsiteY10" fmla="*/ 1559668 h 2190750"/>
                <a:gd name="connsiteX11" fmla="*/ 406557 w 1495425"/>
                <a:gd name="connsiteY11" fmla="*/ 1607293 h 2190750"/>
                <a:gd name="connsiteX12" fmla="*/ 415129 w 1495425"/>
                <a:gd name="connsiteY12" fmla="*/ 2129263 h 2190750"/>
                <a:gd name="connsiteX13" fmla="*/ 469422 w 1495425"/>
                <a:gd name="connsiteY13" fmla="*/ 2179745 h 2190750"/>
                <a:gd name="connsiteX14" fmla="*/ 1221897 w 1495425"/>
                <a:gd name="connsiteY14" fmla="*/ 2181650 h 2190750"/>
                <a:gd name="connsiteX15" fmla="*/ 1268569 w 1495425"/>
                <a:gd name="connsiteY15" fmla="*/ 2134978 h 2190750"/>
                <a:gd name="connsiteX16" fmla="*/ 1259997 w 1495425"/>
                <a:gd name="connsiteY16" fmla="*/ 1587290 h 2190750"/>
                <a:gd name="connsiteX17" fmla="*/ 1290477 w 1495425"/>
                <a:gd name="connsiteY17" fmla="*/ 1532998 h 2190750"/>
                <a:gd name="connsiteX18" fmla="*/ 1466689 w 1495425"/>
                <a:gd name="connsiteY18" fmla="*/ 1302493 h 2190750"/>
                <a:gd name="connsiteX19" fmla="*/ 1481929 w 1495425"/>
                <a:gd name="connsiteY19" fmla="*/ 1219625 h 2190750"/>
                <a:gd name="connsiteX20" fmla="*/ 1478119 w 1495425"/>
                <a:gd name="connsiteY20" fmla="*/ 139490 h 2190750"/>
                <a:gd name="connsiteX21" fmla="*/ 1416207 w 1495425"/>
                <a:gd name="connsiteY21" fmla="*/ 34715 h 2190750"/>
                <a:gd name="connsiteX22" fmla="*/ 1286667 w 1495425"/>
                <a:gd name="connsiteY22" fmla="*/ 31858 h 2190750"/>
                <a:gd name="connsiteX23" fmla="*/ 1244757 w 1495425"/>
                <a:gd name="connsiteY23" fmla="*/ 77578 h 219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5425" h="2190750">
                  <a:moveTo>
                    <a:pt x="623727" y="1020553"/>
                  </a:moveTo>
                  <a:cubicBezTo>
                    <a:pt x="636109" y="1008170"/>
                    <a:pt x="651349" y="1001503"/>
                    <a:pt x="668494" y="997693"/>
                  </a:cubicBezTo>
                  <a:cubicBezTo>
                    <a:pt x="700879" y="991025"/>
                    <a:pt x="731359" y="979595"/>
                    <a:pt x="758029" y="961498"/>
                  </a:cubicBezTo>
                  <a:cubicBezTo>
                    <a:pt x="834229" y="910063"/>
                    <a:pt x="859947" y="788143"/>
                    <a:pt x="862804" y="694798"/>
                  </a:cubicBezTo>
                  <a:cubicBezTo>
                    <a:pt x="863757" y="678605"/>
                    <a:pt x="321784" y="616693"/>
                    <a:pt x="237012" y="612883"/>
                  </a:cubicBezTo>
                  <a:cubicBezTo>
                    <a:pt x="166527" y="609073"/>
                    <a:pt x="98899" y="643363"/>
                    <a:pt x="77944" y="709085"/>
                  </a:cubicBezTo>
                  <a:cubicBezTo>
                    <a:pt x="65562" y="749090"/>
                    <a:pt x="55084" y="789095"/>
                    <a:pt x="42702" y="829100"/>
                  </a:cubicBezTo>
                  <a:cubicBezTo>
                    <a:pt x="34129" y="858628"/>
                    <a:pt x="22699" y="937685"/>
                    <a:pt x="15079" y="986263"/>
                  </a:cubicBezTo>
                  <a:cubicBezTo>
                    <a:pt x="12222" y="1010075"/>
                    <a:pt x="16984" y="1033888"/>
                    <a:pt x="31272" y="1053890"/>
                  </a:cubicBezTo>
                  <a:cubicBezTo>
                    <a:pt x="89374" y="1138663"/>
                    <a:pt x="240822" y="1380598"/>
                    <a:pt x="299877" y="1476800"/>
                  </a:cubicBezTo>
                  <a:cubicBezTo>
                    <a:pt x="311307" y="1495850"/>
                    <a:pt x="365599" y="1547285"/>
                    <a:pt x="385602" y="1559668"/>
                  </a:cubicBezTo>
                  <a:cubicBezTo>
                    <a:pt x="396079" y="1566335"/>
                    <a:pt x="406557" y="1587290"/>
                    <a:pt x="406557" y="1607293"/>
                  </a:cubicBezTo>
                  <a:cubicBezTo>
                    <a:pt x="401794" y="1778743"/>
                    <a:pt x="407509" y="1956860"/>
                    <a:pt x="415129" y="2129263"/>
                  </a:cubicBezTo>
                  <a:cubicBezTo>
                    <a:pt x="417034" y="2170220"/>
                    <a:pt x="425607" y="2179745"/>
                    <a:pt x="469422" y="2179745"/>
                  </a:cubicBezTo>
                  <a:cubicBezTo>
                    <a:pt x="717072" y="2177840"/>
                    <a:pt x="974247" y="2183555"/>
                    <a:pt x="1221897" y="2181650"/>
                  </a:cubicBezTo>
                  <a:cubicBezTo>
                    <a:pt x="1263807" y="2181650"/>
                    <a:pt x="1268569" y="2175935"/>
                    <a:pt x="1268569" y="2134978"/>
                  </a:cubicBezTo>
                  <a:cubicBezTo>
                    <a:pt x="1266664" y="1954955"/>
                    <a:pt x="1258092" y="1768265"/>
                    <a:pt x="1259997" y="1587290"/>
                  </a:cubicBezTo>
                  <a:cubicBezTo>
                    <a:pt x="1259997" y="1561573"/>
                    <a:pt x="1268569" y="1547285"/>
                    <a:pt x="1290477" y="1532998"/>
                  </a:cubicBezTo>
                  <a:cubicBezTo>
                    <a:pt x="1378107" y="1473943"/>
                    <a:pt x="1434304" y="1403458"/>
                    <a:pt x="1466689" y="1302493"/>
                  </a:cubicBezTo>
                  <a:cubicBezTo>
                    <a:pt x="1475262" y="1274870"/>
                    <a:pt x="1480977" y="1248200"/>
                    <a:pt x="1481929" y="1219625"/>
                  </a:cubicBezTo>
                  <a:cubicBezTo>
                    <a:pt x="1490502" y="968165"/>
                    <a:pt x="1478119" y="139490"/>
                    <a:pt x="1478119" y="139490"/>
                  </a:cubicBezTo>
                  <a:cubicBezTo>
                    <a:pt x="1478119" y="90913"/>
                    <a:pt x="1455259" y="54718"/>
                    <a:pt x="1416207" y="34715"/>
                  </a:cubicBezTo>
                  <a:cubicBezTo>
                    <a:pt x="1379059" y="14713"/>
                    <a:pt x="1323814" y="2330"/>
                    <a:pt x="1286667" y="31858"/>
                  </a:cubicBezTo>
                  <a:cubicBezTo>
                    <a:pt x="1273332" y="42335"/>
                    <a:pt x="1263807" y="50908"/>
                    <a:pt x="1244757" y="77578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0919DA-C095-4F2A-A42D-2B12B44DED77}"/>
                </a:ext>
              </a:extLst>
            </p:cNvPr>
            <p:cNvSpPr/>
            <p:nvPr/>
          </p:nvSpPr>
          <p:spPr>
            <a:xfrm>
              <a:off x="5738813" y="2238693"/>
              <a:ext cx="333375" cy="923925"/>
            </a:xfrm>
            <a:custGeom>
              <a:avLst/>
              <a:gdLst>
                <a:gd name="connsiteX0" fmla="*/ 321945 w 333375"/>
                <a:gd name="connsiteY0" fmla="*/ 102551 h 923925"/>
                <a:gd name="connsiteX1" fmla="*/ 278130 w 333375"/>
                <a:gd name="connsiteY1" fmla="*/ 61594 h 923925"/>
                <a:gd name="connsiteX2" fmla="*/ 112395 w 333375"/>
                <a:gd name="connsiteY2" fmla="*/ 24446 h 923925"/>
                <a:gd name="connsiteX3" fmla="*/ 14288 w 333375"/>
                <a:gd name="connsiteY3" fmla="*/ 168274 h 923925"/>
                <a:gd name="connsiteX4" fmla="*/ 14288 w 333375"/>
                <a:gd name="connsiteY4" fmla="*/ 917891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923925">
                  <a:moveTo>
                    <a:pt x="321945" y="102551"/>
                  </a:moveTo>
                  <a:cubicBezTo>
                    <a:pt x="309563" y="87311"/>
                    <a:pt x="290513" y="73976"/>
                    <a:pt x="278130" y="61594"/>
                  </a:cubicBezTo>
                  <a:cubicBezTo>
                    <a:pt x="236220" y="18731"/>
                    <a:pt x="164783" y="1586"/>
                    <a:pt x="112395" y="24446"/>
                  </a:cubicBezTo>
                  <a:cubicBezTo>
                    <a:pt x="50482" y="50164"/>
                    <a:pt x="14288" y="102551"/>
                    <a:pt x="14288" y="168274"/>
                  </a:cubicBezTo>
                  <a:cubicBezTo>
                    <a:pt x="14288" y="470216"/>
                    <a:pt x="14288" y="615949"/>
                    <a:pt x="14288" y="917891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C5DF171-85C8-4246-93D9-A11F99AB4ABE}"/>
                </a:ext>
              </a:extLst>
            </p:cNvPr>
            <p:cNvSpPr/>
            <p:nvPr/>
          </p:nvSpPr>
          <p:spPr>
            <a:xfrm>
              <a:off x="6053138" y="2140069"/>
              <a:ext cx="342900" cy="1009650"/>
            </a:xfrm>
            <a:custGeom>
              <a:avLst/>
              <a:gdLst>
                <a:gd name="connsiteX0" fmla="*/ 337185 w 342900"/>
                <a:gd name="connsiteY0" fmla="*/ 997466 h 1009650"/>
                <a:gd name="connsiteX1" fmla="*/ 325755 w 342900"/>
                <a:gd name="connsiteY1" fmla="*/ 146883 h 1009650"/>
                <a:gd name="connsiteX2" fmla="*/ 183833 w 342900"/>
                <a:gd name="connsiteY2" fmla="*/ 14486 h 1009650"/>
                <a:gd name="connsiteX3" fmla="*/ 14288 w 342900"/>
                <a:gd name="connsiteY3" fmla="*/ 135453 h 1009650"/>
                <a:gd name="connsiteX4" fmla="*/ 14288 w 342900"/>
                <a:gd name="connsiteY4" fmla="*/ 996514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1009650">
                  <a:moveTo>
                    <a:pt x="337185" y="997466"/>
                  </a:moveTo>
                  <a:cubicBezTo>
                    <a:pt x="337185" y="770771"/>
                    <a:pt x="328613" y="167838"/>
                    <a:pt x="325755" y="146883"/>
                  </a:cubicBezTo>
                  <a:cubicBezTo>
                    <a:pt x="317183" y="70683"/>
                    <a:pt x="249555" y="18296"/>
                    <a:pt x="183833" y="14486"/>
                  </a:cubicBezTo>
                  <a:cubicBezTo>
                    <a:pt x="101917" y="10676"/>
                    <a:pt x="24765" y="62111"/>
                    <a:pt x="14288" y="135453"/>
                  </a:cubicBezTo>
                  <a:cubicBezTo>
                    <a:pt x="14288" y="137358"/>
                    <a:pt x="14288" y="751721"/>
                    <a:pt x="14288" y="996514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B4C4D5E-F3F7-4729-9338-DC15631812D7}"/>
                </a:ext>
              </a:extLst>
            </p:cNvPr>
            <p:cNvSpPr/>
            <p:nvPr/>
          </p:nvSpPr>
          <p:spPr>
            <a:xfrm>
              <a:off x="6376035" y="2281520"/>
              <a:ext cx="342900" cy="876300"/>
            </a:xfrm>
            <a:custGeom>
              <a:avLst/>
              <a:gdLst>
                <a:gd name="connsiteX0" fmla="*/ 14288 w 342900"/>
                <a:gd name="connsiteY0" fmla="*/ 97824 h 876300"/>
                <a:gd name="connsiteX1" fmla="*/ 64770 w 342900"/>
                <a:gd name="connsiteY1" fmla="*/ 53057 h 876300"/>
                <a:gd name="connsiteX2" fmla="*/ 227648 w 342900"/>
                <a:gd name="connsiteY2" fmla="*/ 27339 h 876300"/>
                <a:gd name="connsiteX3" fmla="*/ 329565 w 342900"/>
                <a:gd name="connsiteY3" fmla="*/ 176882 h 876300"/>
                <a:gd name="connsiteX4" fmla="*/ 329565 w 342900"/>
                <a:gd name="connsiteY4" fmla="*/ 274989 h 876300"/>
                <a:gd name="connsiteX5" fmla="*/ 337185 w 342900"/>
                <a:gd name="connsiteY5" fmla="*/ 862682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876300">
                  <a:moveTo>
                    <a:pt x="14288" y="97824"/>
                  </a:moveTo>
                  <a:cubicBezTo>
                    <a:pt x="38100" y="74012"/>
                    <a:pt x="52388" y="65439"/>
                    <a:pt x="64770" y="53057"/>
                  </a:cubicBezTo>
                  <a:cubicBezTo>
                    <a:pt x="111443" y="9242"/>
                    <a:pt x="167640" y="5432"/>
                    <a:pt x="227648" y="27339"/>
                  </a:cubicBezTo>
                  <a:cubicBezTo>
                    <a:pt x="298132" y="54009"/>
                    <a:pt x="329565" y="111159"/>
                    <a:pt x="329565" y="176882"/>
                  </a:cubicBezTo>
                  <a:cubicBezTo>
                    <a:pt x="329565" y="209267"/>
                    <a:pt x="329565" y="242604"/>
                    <a:pt x="329565" y="274989"/>
                  </a:cubicBezTo>
                  <a:cubicBezTo>
                    <a:pt x="329565" y="283562"/>
                    <a:pt x="337185" y="731237"/>
                    <a:pt x="337185" y="862682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1714CBC2-B9DC-40F0-BD38-1475FABAFF31}"/>
              </a:ext>
            </a:extLst>
          </p:cNvPr>
          <p:cNvSpPr/>
          <p:nvPr/>
        </p:nvSpPr>
        <p:spPr>
          <a:xfrm>
            <a:off x="6243175" y="3709753"/>
            <a:ext cx="2507688" cy="47285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0987C01A-4CEE-4124-98DB-82BFF3854B59}"/>
              </a:ext>
            </a:extLst>
          </p:cNvPr>
          <p:cNvSpPr/>
          <p:nvPr/>
        </p:nvSpPr>
        <p:spPr>
          <a:xfrm>
            <a:off x="8750862" y="3231054"/>
            <a:ext cx="2507688" cy="472852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4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02AE78FF-803D-4463-8871-6B2A530B665F}"/>
              </a:ext>
            </a:extLst>
          </p:cNvPr>
          <p:cNvSpPr/>
          <p:nvPr/>
        </p:nvSpPr>
        <p:spPr>
          <a:xfrm>
            <a:off x="1238250" y="4670648"/>
            <a:ext cx="2507688" cy="472852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1" name="Rectangle 3">
            <a:extLst>
              <a:ext uri="{FF2B5EF4-FFF2-40B4-BE49-F238E27FC236}">
                <a16:creationId xmlns:a16="http://schemas.microsoft.com/office/drawing/2014/main" id="{00B7D959-62CD-4232-8AFB-8AB633328D66}"/>
              </a:ext>
            </a:extLst>
          </p:cNvPr>
          <p:cNvSpPr/>
          <p:nvPr/>
        </p:nvSpPr>
        <p:spPr>
          <a:xfrm>
            <a:off x="3735487" y="4188452"/>
            <a:ext cx="2507688" cy="47285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294477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59837" y="1455576"/>
            <a:ext cx="1092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Transporty skrz membránu – online hra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</a:p>
          <a:p>
            <a:r>
              <a:rPr lang="cs-CZ" dirty="0"/>
              <a:t>https://biomanbio.com/HTML5GamesandLabs/Cellgames/cellexplorerpagehtml5.html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269185"/>
            <a:ext cx="6057900" cy="4410075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4986B621-0422-ADA4-C3C9-A4D82FD3813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7DD88AC-354D-ABB5-746F-9BB64B5C65B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BCCF6DBA-B4A5-0BF6-CEB8-2B654A6F921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212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59837" y="1455576"/>
            <a:ext cx="1092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Mezibuněčná hmota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30" y="1293062"/>
            <a:ext cx="5652170" cy="544035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0110958D-6705-35C0-CAEE-BBD7A4D3BE8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7164490E-3066-A390-E143-B0BD89DED7EC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67D858C-685C-C720-48AD-7A26270E52B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3548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Opakování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59837" y="1455576"/>
            <a:ext cx="109261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Pojmy</a:t>
            </a:r>
          </a:p>
          <a:p>
            <a:endParaRPr lang="cs-CZ" b="1" dirty="0"/>
          </a:p>
          <a:p>
            <a:r>
              <a:rPr lang="cs-CZ" b="1" i="1" dirty="0"/>
              <a:t>In vitro </a:t>
            </a:r>
            <a:r>
              <a:rPr lang="en-US" b="1" i="1" dirty="0"/>
              <a:t>=</a:t>
            </a:r>
            <a:r>
              <a:rPr lang="cs-CZ" b="1" dirty="0"/>
              <a:t> </a:t>
            </a:r>
            <a:r>
              <a:rPr lang="cs-CZ" dirty="0"/>
              <a:t>ve zkumavce, ve skle, pozorování v umělých laboratorních podmínkách</a:t>
            </a:r>
            <a:r>
              <a:rPr lang="cs-CZ" b="1" dirty="0"/>
              <a:t> </a:t>
            </a:r>
          </a:p>
          <a:p>
            <a:endParaRPr lang="cs-CZ" b="1" dirty="0"/>
          </a:p>
          <a:p>
            <a:r>
              <a:rPr lang="cs-CZ" b="1" i="1" dirty="0"/>
              <a:t>In </a:t>
            </a:r>
            <a:r>
              <a:rPr lang="cs-CZ" b="1" i="1" dirty="0" err="1"/>
              <a:t>vivo</a:t>
            </a:r>
            <a:r>
              <a:rPr lang="cs-CZ" b="1" i="1" dirty="0"/>
              <a:t> </a:t>
            </a:r>
            <a:r>
              <a:rPr lang="en-US" dirty="0"/>
              <a:t>=</a:t>
            </a:r>
            <a:r>
              <a:rPr lang="cs-CZ" dirty="0"/>
              <a:t> v živém organismu, lidském nebo zvířecím</a:t>
            </a:r>
          </a:p>
          <a:p>
            <a:endParaRPr lang="cs-CZ" b="1" dirty="0"/>
          </a:p>
          <a:p>
            <a:r>
              <a:rPr lang="cs-CZ" b="1" i="1" dirty="0"/>
              <a:t>Ex </a:t>
            </a:r>
            <a:r>
              <a:rPr lang="cs-CZ" b="1" i="1" dirty="0" err="1"/>
              <a:t>vivo</a:t>
            </a:r>
            <a:r>
              <a:rPr lang="cs-CZ" b="1" i="1" dirty="0"/>
              <a:t> </a:t>
            </a:r>
            <a:r>
              <a:rPr lang="en-US" dirty="0"/>
              <a:t>=</a:t>
            </a:r>
            <a:r>
              <a:rPr lang="cs-CZ" dirty="0"/>
              <a:t> mimo živý organismus</a:t>
            </a:r>
          </a:p>
          <a:p>
            <a:endParaRPr lang="cs-CZ" b="1" dirty="0"/>
          </a:p>
          <a:p>
            <a:r>
              <a:rPr lang="cs-CZ" b="1" i="1" dirty="0"/>
              <a:t>In </a:t>
            </a:r>
            <a:r>
              <a:rPr lang="cs-CZ" b="1" i="1" dirty="0" err="1"/>
              <a:t>situ</a:t>
            </a:r>
            <a:r>
              <a:rPr lang="cs-CZ" b="1" i="1" dirty="0"/>
              <a:t> </a:t>
            </a:r>
            <a:r>
              <a:rPr lang="en-US" dirty="0"/>
              <a:t>=</a:t>
            </a:r>
            <a:r>
              <a:rPr lang="cs-CZ" dirty="0"/>
              <a:t> „na místě“ (např. tumor</a:t>
            </a:r>
            <a:r>
              <a:rPr lang="en-US" dirty="0"/>
              <a:t>;</a:t>
            </a:r>
            <a:r>
              <a:rPr lang="cs-CZ" dirty="0"/>
              <a:t> nalezené </a:t>
            </a:r>
            <a:r>
              <a:rPr lang="cs-CZ" dirty="0" err="1"/>
              <a:t>fosílie</a:t>
            </a:r>
            <a:r>
              <a:rPr lang="cs-CZ" dirty="0"/>
              <a:t> apod. – tzn. i mimo medicínu)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9F4F72-9057-4C31-978F-F06DE9582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94" y="4281541"/>
            <a:ext cx="5006611" cy="2241766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0C471A6F-00AD-EE25-E812-D55CDB8E03B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9EC927C6-77F6-AF06-9A69-0B56BA4E4EE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BDC216B-5B66-8618-891F-0C001D7CB70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716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75" y="1113768"/>
            <a:ext cx="5275051" cy="53093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35" y="1712848"/>
            <a:ext cx="1766840" cy="1534206"/>
          </a:xfrm>
          <a:prstGeom prst="rect">
            <a:avLst/>
          </a:prstGeom>
        </p:spPr>
      </p:pic>
      <p:sp>
        <p:nvSpPr>
          <p:cNvPr id="6" name="Šipka doleva 5"/>
          <p:cNvSpPr/>
          <p:nvPr/>
        </p:nvSpPr>
        <p:spPr>
          <a:xfrm>
            <a:off x="8815557" y="2136711"/>
            <a:ext cx="2117976" cy="11103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50704B7-0643-DAD3-8781-D16B68F7A86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73A4C8B5-0803-DC23-3D0C-220630BFCABA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67EABAB6-EF78-FF30-EB05-0DCA81F6638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652481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11616</TotalTime>
  <Words>2221</Words>
  <Application>Microsoft Office PowerPoint</Application>
  <PresentationFormat>Širokoúhlá obrazovka</PresentationFormat>
  <Paragraphs>335</Paragraphs>
  <Slides>59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59</vt:i4>
      </vt:variant>
    </vt:vector>
  </HeadingPairs>
  <TitlesOfParts>
    <vt:vector size="68" baseType="lpstr">
      <vt:lpstr>Arial</vt:lpstr>
      <vt:lpstr>Calibri</vt:lpstr>
      <vt:lpstr>Calibri Light</vt:lpstr>
      <vt:lpstr>Courier New</vt:lpstr>
      <vt:lpstr>Georgia</vt:lpstr>
      <vt:lpstr>Wingdings</vt:lpstr>
      <vt:lpstr>Cover and End Slide Master</vt:lpstr>
      <vt:lpstr>Contents Slide Master</vt:lpstr>
      <vt:lpstr>Section Break Slide Master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Markéta Klíčová</cp:lastModifiedBy>
  <cp:revision>134</cp:revision>
  <dcterms:created xsi:type="dcterms:W3CDTF">2020-01-20T05:08:25Z</dcterms:created>
  <dcterms:modified xsi:type="dcterms:W3CDTF">2023-12-10T13:09:05Z</dcterms:modified>
</cp:coreProperties>
</file>