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notesMasterIdLst>
    <p:notesMasterId r:id="rId52"/>
  </p:notesMasterIdLst>
  <p:sldIdLst>
    <p:sldId id="256" r:id="rId4"/>
    <p:sldId id="344" r:id="rId5"/>
    <p:sldId id="348" r:id="rId6"/>
    <p:sldId id="257" r:id="rId7"/>
    <p:sldId id="259" r:id="rId8"/>
    <p:sldId id="354" r:id="rId9"/>
    <p:sldId id="349" r:id="rId10"/>
    <p:sldId id="350" r:id="rId11"/>
    <p:sldId id="351" r:id="rId12"/>
    <p:sldId id="352" r:id="rId13"/>
    <p:sldId id="353" r:id="rId14"/>
    <p:sldId id="357" r:id="rId15"/>
    <p:sldId id="355" r:id="rId16"/>
    <p:sldId id="356" r:id="rId17"/>
    <p:sldId id="359" r:id="rId18"/>
    <p:sldId id="358" r:id="rId19"/>
    <p:sldId id="361" r:id="rId20"/>
    <p:sldId id="362" r:id="rId21"/>
    <p:sldId id="363" r:id="rId22"/>
    <p:sldId id="364" r:id="rId23"/>
    <p:sldId id="365" r:id="rId24"/>
    <p:sldId id="388" r:id="rId25"/>
    <p:sldId id="366" r:id="rId26"/>
    <p:sldId id="367" r:id="rId27"/>
    <p:sldId id="375" r:id="rId28"/>
    <p:sldId id="376" r:id="rId29"/>
    <p:sldId id="377" r:id="rId30"/>
    <p:sldId id="378" r:id="rId31"/>
    <p:sldId id="379" r:id="rId32"/>
    <p:sldId id="380" r:id="rId33"/>
    <p:sldId id="381" r:id="rId34"/>
    <p:sldId id="382" r:id="rId35"/>
    <p:sldId id="383" r:id="rId36"/>
    <p:sldId id="384" r:id="rId37"/>
    <p:sldId id="385" r:id="rId38"/>
    <p:sldId id="389" r:id="rId39"/>
    <p:sldId id="391" r:id="rId40"/>
    <p:sldId id="392" r:id="rId41"/>
    <p:sldId id="360" r:id="rId42"/>
    <p:sldId id="368" r:id="rId43"/>
    <p:sldId id="390" r:id="rId44"/>
    <p:sldId id="369" r:id="rId45"/>
    <p:sldId id="370" r:id="rId46"/>
    <p:sldId id="371" r:id="rId47"/>
    <p:sldId id="387" r:id="rId48"/>
    <p:sldId id="374" r:id="rId49"/>
    <p:sldId id="386" r:id="rId50"/>
    <p:sldId id="373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8" autoAdjust="0"/>
    <p:restoredTop sz="89368" autoAdjust="0"/>
  </p:normalViewPr>
  <p:slideViewPr>
    <p:cSldViewPr snapToGrid="0" showGuides="1">
      <p:cViewPr varScale="1">
        <p:scale>
          <a:sx n="88" d="100"/>
          <a:sy n="88" d="100"/>
        </p:scale>
        <p:origin x="264" y="5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2019-D420-40F7-888A-A7E696DC606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7A500-4650-41D4-912C-B5DDBCDC50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88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89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334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95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76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6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7A500-4650-41D4-912C-B5DDBCDC50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4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9"/>
          <p:cNvSpPr>
            <a:spLocks noGrp="1" noChangeArrowheads="1"/>
          </p:cNvSpPr>
          <p:nvPr>
            <p:ph type="dt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t>26.04.12</a:t>
            </a:r>
          </a:p>
        </p:txBody>
      </p:sp>
      <p:sp>
        <p:nvSpPr>
          <p:cNvPr id="29699" name="Rectangle 13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AFB66AFB-6D94-DE41-93F7-DCB7C48F9FBC}" type="slidenum">
              <a:rPr lang="de-DE" sz="1200">
                <a:solidFill>
                  <a:srgbClr val="000000"/>
                </a:solidFill>
                <a:latin typeface="Times New Roman" charset="0"/>
                <a:cs typeface="Arial Unicode MS" charset="0"/>
              </a:rPr>
              <a:pPr eaLnBrk="1" hangingPunct="1"/>
              <a:t>26</a:t>
            </a:fld>
            <a:endParaRPr lang="de-DE" sz="1200">
              <a:solidFill>
                <a:srgbClr val="000000"/>
              </a:solidFill>
              <a:latin typeface="Times New Roman" charset="0"/>
              <a:cs typeface="Arial Unicode MS" charset="0"/>
            </a:endParaRPr>
          </a:p>
        </p:txBody>
      </p:sp>
      <p:sp>
        <p:nvSpPr>
          <p:cNvPr id="29700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29701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de-DE" dirty="0"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16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615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039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59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3002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7542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032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332D6FB4-EBC1-4800-80ED-8941DBAE915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348632" y="1"/>
            <a:ext cx="5048829" cy="2524415"/>
          </a:xfrm>
          <a:custGeom>
            <a:avLst/>
            <a:gdLst>
              <a:gd name="connsiteX0" fmla="*/ 0 w 5048829"/>
              <a:gd name="connsiteY0" fmla="*/ 0 h 2524415"/>
              <a:gd name="connsiteX1" fmla="*/ 5048829 w 5048829"/>
              <a:gd name="connsiteY1" fmla="*/ 0 h 2524415"/>
              <a:gd name="connsiteX2" fmla="*/ 2524415 w 5048829"/>
              <a:gd name="connsiteY2" fmla="*/ 2524415 h 2524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48829" h="2524415">
                <a:moveTo>
                  <a:pt x="0" y="0"/>
                </a:moveTo>
                <a:lnTo>
                  <a:pt x="5048829" y="0"/>
                </a:lnTo>
                <a:lnTo>
                  <a:pt x="2524415" y="25244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EB05934-CFA9-4CF2-880B-B2E56C6EEB3E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6977011" y="76505"/>
            <a:ext cx="5103752" cy="5103752"/>
          </a:xfrm>
          <a:custGeom>
            <a:avLst/>
            <a:gdLst>
              <a:gd name="connsiteX0" fmla="*/ 2551876 w 5103752"/>
              <a:gd name="connsiteY0" fmla="*/ 0 h 5103752"/>
              <a:gd name="connsiteX1" fmla="*/ 5103752 w 5103752"/>
              <a:gd name="connsiteY1" fmla="*/ 2551876 h 5103752"/>
              <a:gd name="connsiteX2" fmla="*/ 2551876 w 5103752"/>
              <a:gd name="connsiteY2" fmla="*/ 5103752 h 5103752"/>
              <a:gd name="connsiteX3" fmla="*/ 0 w 5103752"/>
              <a:gd name="connsiteY3" fmla="*/ 2551876 h 5103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3752" h="5103752">
                <a:moveTo>
                  <a:pt x="2551876" y="0"/>
                </a:moveTo>
                <a:lnTo>
                  <a:pt x="5103752" y="2551876"/>
                </a:lnTo>
                <a:lnTo>
                  <a:pt x="2551876" y="51037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FABCF619-B94C-4540-9CD2-1F557D22C236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9669764" y="1"/>
            <a:ext cx="2522237" cy="2519691"/>
          </a:xfrm>
          <a:custGeom>
            <a:avLst/>
            <a:gdLst>
              <a:gd name="connsiteX0" fmla="*/ 0 w 2522237"/>
              <a:gd name="connsiteY0" fmla="*/ 0 h 2519691"/>
              <a:gd name="connsiteX1" fmla="*/ 2522237 w 2522237"/>
              <a:gd name="connsiteY1" fmla="*/ 0 h 2519691"/>
              <a:gd name="connsiteX2" fmla="*/ 2522237 w 2522237"/>
              <a:gd name="connsiteY2" fmla="*/ 2517145 h 2519691"/>
              <a:gd name="connsiteX3" fmla="*/ 2519691 w 2522237"/>
              <a:gd name="connsiteY3" fmla="*/ 2519691 h 2519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22237" h="2519691">
                <a:moveTo>
                  <a:pt x="0" y="0"/>
                </a:moveTo>
                <a:lnTo>
                  <a:pt x="2522237" y="0"/>
                </a:lnTo>
                <a:lnTo>
                  <a:pt x="2522237" y="2517145"/>
                </a:lnTo>
                <a:lnTo>
                  <a:pt x="2519691" y="25196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BCC93B7-4D46-46B6-8713-F416AC36BDB2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9632854" y="2732348"/>
            <a:ext cx="2559146" cy="4125652"/>
          </a:xfrm>
          <a:custGeom>
            <a:avLst/>
            <a:gdLst>
              <a:gd name="connsiteX0" fmla="*/ 2551876 w 2559146"/>
              <a:gd name="connsiteY0" fmla="*/ 0 h 4125652"/>
              <a:gd name="connsiteX1" fmla="*/ 2559146 w 2559146"/>
              <a:gd name="connsiteY1" fmla="*/ 7270 h 4125652"/>
              <a:gd name="connsiteX2" fmla="*/ 2559146 w 2559146"/>
              <a:gd name="connsiteY2" fmla="*/ 4125652 h 4125652"/>
              <a:gd name="connsiteX3" fmla="*/ 1573776 w 2559146"/>
              <a:gd name="connsiteY3" fmla="*/ 4125652 h 4125652"/>
              <a:gd name="connsiteX4" fmla="*/ 0 w 2559146"/>
              <a:gd name="connsiteY4" fmla="*/ 2551876 h 4125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9146" h="4125652">
                <a:moveTo>
                  <a:pt x="2551876" y="0"/>
                </a:moveTo>
                <a:lnTo>
                  <a:pt x="2559146" y="7270"/>
                </a:lnTo>
                <a:lnTo>
                  <a:pt x="2559146" y="4125652"/>
                </a:lnTo>
                <a:lnTo>
                  <a:pt x="1573776" y="4125652"/>
                </a:lnTo>
                <a:lnTo>
                  <a:pt x="0" y="255187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1851970-6E29-4DD3-9F5E-8C7E24CF843B}"/>
              </a:ext>
            </a:extLst>
          </p:cNvPr>
          <p:cNvSpPr/>
          <p:nvPr userDrawn="1"/>
        </p:nvSpPr>
        <p:spPr>
          <a:xfrm>
            <a:off x="-155643" y="5822933"/>
            <a:ext cx="7228116" cy="53005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D74ACB-A22B-4507-B17C-22FF45CBE75F}"/>
              </a:ext>
            </a:extLst>
          </p:cNvPr>
          <p:cNvGrpSpPr/>
          <p:nvPr userDrawn="1"/>
        </p:nvGrpSpPr>
        <p:grpSpPr>
          <a:xfrm>
            <a:off x="738218" y="2966940"/>
            <a:ext cx="5597327" cy="3075352"/>
            <a:chOff x="-548507" y="477868"/>
            <a:chExt cx="11570449" cy="6357177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A849B21-CE15-4FB9-9661-76002FE3FB6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ABBADD96-8742-47E9-ADBF-966AF6C2A88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84A9D00-91F0-4D80-A859-DDF02D71AAC0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C31B7BAF-937A-4CEF-827A-FDF7B177430F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3FD438-8B5C-47BC-96ED-07C3FD4A617D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38E8840-2F16-451C-890B-8F89FA42FB9D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25FA2B39-D875-4EB6-A923-3D5766DB2170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2B39FDC-540A-4462-832F-2F4170327FD6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BF5FC40-BAB3-44E6-A76F-4449B55EF7CA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B078A552-7F6D-4C12-9A77-AC4C01B33624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35F7417-B7FC-401C-A1CC-37FA6D3255DF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FC33F70-49EE-460F-907B-11B885588A9C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B47D62F-D77B-4B0E-A65D-EA92E6B01EF5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460973" y="3139665"/>
            <a:ext cx="4145457" cy="2489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3AD81A65-D555-49BE-8D52-7F50625BF1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" name="Group 633">
            <a:extLst>
              <a:ext uri="{FF2B5EF4-FFF2-40B4-BE49-F238E27FC236}">
                <a16:creationId xmlns:a16="http://schemas.microsoft.com/office/drawing/2014/main" id="{AAEE2BD1-B8F7-479D-941B-7C91AF788893}"/>
              </a:ext>
            </a:extLst>
          </p:cNvPr>
          <p:cNvGrpSpPr/>
          <p:nvPr userDrawn="1"/>
        </p:nvGrpSpPr>
        <p:grpSpPr>
          <a:xfrm>
            <a:off x="-266651" y="244950"/>
            <a:ext cx="12743631" cy="6344328"/>
            <a:chOff x="-266651" y="244950"/>
            <a:chExt cx="12743631" cy="6344328"/>
          </a:xfrm>
          <a:solidFill>
            <a:schemeClr val="bg1">
              <a:alpha val="10000"/>
            </a:schemeClr>
          </a:solidFill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0C1C8E-FDE2-439F-80D9-FB4D6EE1615F}"/>
                </a:ext>
              </a:extLst>
            </p:cNvPr>
            <p:cNvGrpSpPr/>
            <p:nvPr userDrawn="1"/>
          </p:nvGrpSpPr>
          <p:grpSpPr>
            <a:xfrm>
              <a:off x="26804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" name="Oval 1">
                <a:extLst>
                  <a:ext uri="{FF2B5EF4-FFF2-40B4-BE49-F238E27FC236}">
                    <a16:creationId xmlns:a16="http://schemas.microsoft.com/office/drawing/2014/main" id="{FA9A91F6-421C-410C-BB90-DE3EE2BF2FD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" name="Oval 1">
                <a:extLst>
                  <a:ext uri="{FF2B5EF4-FFF2-40B4-BE49-F238E27FC236}">
                    <a16:creationId xmlns:a16="http://schemas.microsoft.com/office/drawing/2014/main" id="{183E29A1-4F71-4814-944E-0CE8B235063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Oval 1">
                <a:extLst>
                  <a:ext uri="{FF2B5EF4-FFF2-40B4-BE49-F238E27FC236}">
                    <a16:creationId xmlns:a16="http://schemas.microsoft.com/office/drawing/2014/main" id="{22B4A808-26CE-4C92-9ACB-ACD71BFB388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Oval 1">
                <a:extLst>
                  <a:ext uri="{FF2B5EF4-FFF2-40B4-BE49-F238E27FC236}">
                    <a16:creationId xmlns:a16="http://schemas.microsoft.com/office/drawing/2014/main" id="{41392400-9AAD-4D35-BF1F-E4C93B95824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" name="Oval 1">
                <a:extLst>
                  <a:ext uri="{FF2B5EF4-FFF2-40B4-BE49-F238E27FC236}">
                    <a16:creationId xmlns:a16="http://schemas.microsoft.com/office/drawing/2014/main" id="{EAE676CF-D694-4B09-AB1C-F61E459071A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" name="Oval 1">
                <a:extLst>
                  <a:ext uri="{FF2B5EF4-FFF2-40B4-BE49-F238E27FC236}">
                    <a16:creationId xmlns:a16="http://schemas.microsoft.com/office/drawing/2014/main" id="{7CB33FEB-A4DE-4217-A530-751C069A217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" name="Oval 1">
                <a:extLst>
                  <a:ext uri="{FF2B5EF4-FFF2-40B4-BE49-F238E27FC236}">
                    <a16:creationId xmlns:a16="http://schemas.microsoft.com/office/drawing/2014/main" id="{4B19AB9F-8557-44A9-B946-8DEF220BA2E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038E5BD-FD77-47D0-867B-755250C4655D}"/>
                </a:ext>
              </a:extLst>
            </p:cNvPr>
            <p:cNvGrpSpPr/>
            <p:nvPr userDrawn="1"/>
          </p:nvGrpSpPr>
          <p:grpSpPr>
            <a:xfrm>
              <a:off x="135699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2" name="Oval 1">
                <a:extLst>
                  <a:ext uri="{FF2B5EF4-FFF2-40B4-BE49-F238E27FC236}">
                    <a16:creationId xmlns:a16="http://schemas.microsoft.com/office/drawing/2014/main" id="{CE071054-DE68-4EEC-9C32-479F3AC5A83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" name="Oval 1">
                <a:extLst>
                  <a:ext uri="{FF2B5EF4-FFF2-40B4-BE49-F238E27FC236}">
                    <a16:creationId xmlns:a16="http://schemas.microsoft.com/office/drawing/2014/main" id="{97FD0A8C-095E-4889-8E17-2F169A5C5AE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" name="Oval 1">
                <a:extLst>
                  <a:ext uri="{FF2B5EF4-FFF2-40B4-BE49-F238E27FC236}">
                    <a16:creationId xmlns:a16="http://schemas.microsoft.com/office/drawing/2014/main" id="{B5AA2E8E-879B-491C-A99E-CADE9D41C92C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" name="Oval 1">
                <a:extLst>
                  <a:ext uri="{FF2B5EF4-FFF2-40B4-BE49-F238E27FC236}">
                    <a16:creationId xmlns:a16="http://schemas.microsoft.com/office/drawing/2014/main" id="{A8CA4394-EBE4-464C-9A0C-1CB3EF2AD0F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Oval 1">
                <a:extLst>
                  <a:ext uri="{FF2B5EF4-FFF2-40B4-BE49-F238E27FC236}">
                    <a16:creationId xmlns:a16="http://schemas.microsoft.com/office/drawing/2014/main" id="{03D3766E-6E4C-4E7B-8444-93C433906C7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Oval 1">
                <a:extLst>
                  <a:ext uri="{FF2B5EF4-FFF2-40B4-BE49-F238E27FC236}">
                    <a16:creationId xmlns:a16="http://schemas.microsoft.com/office/drawing/2014/main" id="{198B9FBA-996D-4A14-ABE1-B536C25E3A3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" name="Oval 1">
                <a:extLst>
                  <a:ext uri="{FF2B5EF4-FFF2-40B4-BE49-F238E27FC236}">
                    <a16:creationId xmlns:a16="http://schemas.microsoft.com/office/drawing/2014/main" id="{421498BD-FB34-4B84-B16A-EC7F512644B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A20C5DF-8AB4-4B2D-97DE-4633EE466B9E}"/>
                </a:ext>
              </a:extLst>
            </p:cNvPr>
            <p:cNvGrpSpPr/>
            <p:nvPr userDrawn="1"/>
          </p:nvGrpSpPr>
          <p:grpSpPr>
            <a:xfrm>
              <a:off x="244595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" name="Oval 1">
                <a:extLst>
                  <a:ext uri="{FF2B5EF4-FFF2-40B4-BE49-F238E27FC236}">
                    <a16:creationId xmlns:a16="http://schemas.microsoft.com/office/drawing/2014/main" id="{6B84BF65-01DE-444D-B530-612D994EAFC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1">
                <a:extLst>
                  <a:ext uri="{FF2B5EF4-FFF2-40B4-BE49-F238E27FC236}">
                    <a16:creationId xmlns:a16="http://schemas.microsoft.com/office/drawing/2014/main" id="{6DDF4C6F-D2A5-4C9D-8F35-B79C4FAD40C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2" name="Oval 1">
                <a:extLst>
                  <a:ext uri="{FF2B5EF4-FFF2-40B4-BE49-F238E27FC236}">
                    <a16:creationId xmlns:a16="http://schemas.microsoft.com/office/drawing/2014/main" id="{ACA35109-5140-4C6C-88C5-13F64F69A0D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3" name="Oval 1">
                <a:extLst>
                  <a:ext uri="{FF2B5EF4-FFF2-40B4-BE49-F238E27FC236}">
                    <a16:creationId xmlns:a16="http://schemas.microsoft.com/office/drawing/2014/main" id="{18D9B9DB-CC19-4100-A75C-8F348A864BE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1">
                <a:extLst>
                  <a:ext uri="{FF2B5EF4-FFF2-40B4-BE49-F238E27FC236}">
                    <a16:creationId xmlns:a16="http://schemas.microsoft.com/office/drawing/2014/main" id="{5FF4363E-399F-46BE-8A6D-15F299A88E1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Oval 1">
                <a:extLst>
                  <a:ext uri="{FF2B5EF4-FFF2-40B4-BE49-F238E27FC236}">
                    <a16:creationId xmlns:a16="http://schemas.microsoft.com/office/drawing/2014/main" id="{AE02F958-2DD1-4756-ACDD-0D259DDFA27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Oval 1">
                <a:extLst>
                  <a:ext uri="{FF2B5EF4-FFF2-40B4-BE49-F238E27FC236}">
                    <a16:creationId xmlns:a16="http://schemas.microsoft.com/office/drawing/2014/main" id="{765077BA-2A48-4550-A0A9-E60CC024375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F04C841-01B9-460D-AFD8-B51B9D6F9652}"/>
                </a:ext>
              </a:extLst>
            </p:cNvPr>
            <p:cNvGrpSpPr/>
            <p:nvPr userDrawn="1"/>
          </p:nvGrpSpPr>
          <p:grpSpPr>
            <a:xfrm>
              <a:off x="353490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" name="Oval 1">
                <a:extLst>
                  <a:ext uri="{FF2B5EF4-FFF2-40B4-BE49-F238E27FC236}">
                    <a16:creationId xmlns:a16="http://schemas.microsoft.com/office/drawing/2014/main" id="{53A5E8AF-5E7D-4E45-AA3C-8C785E54DBA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Oval 1">
                <a:extLst>
                  <a:ext uri="{FF2B5EF4-FFF2-40B4-BE49-F238E27FC236}">
                    <a16:creationId xmlns:a16="http://schemas.microsoft.com/office/drawing/2014/main" id="{68CFA90B-1EC3-4D1F-8B64-952BDBEE50E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Oval 1">
                <a:extLst>
                  <a:ext uri="{FF2B5EF4-FFF2-40B4-BE49-F238E27FC236}">
                    <a16:creationId xmlns:a16="http://schemas.microsoft.com/office/drawing/2014/main" id="{C92F1F6D-B4C0-40FD-BB58-D6CFC739626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" name="Oval 1">
                <a:extLst>
                  <a:ext uri="{FF2B5EF4-FFF2-40B4-BE49-F238E27FC236}">
                    <a16:creationId xmlns:a16="http://schemas.microsoft.com/office/drawing/2014/main" id="{DC75D0C4-35B0-4655-A9D3-3E3D383F12A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Oval 1">
                <a:extLst>
                  <a:ext uri="{FF2B5EF4-FFF2-40B4-BE49-F238E27FC236}">
                    <a16:creationId xmlns:a16="http://schemas.microsoft.com/office/drawing/2014/main" id="{18815E51-28DD-4A37-B66A-E2B556DEBF9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3" name="Oval 1">
                <a:extLst>
                  <a:ext uri="{FF2B5EF4-FFF2-40B4-BE49-F238E27FC236}">
                    <a16:creationId xmlns:a16="http://schemas.microsoft.com/office/drawing/2014/main" id="{581385F5-0C18-4F07-86F9-3B39D118C1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" name="Oval 1">
                <a:extLst>
                  <a:ext uri="{FF2B5EF4-FFF2-40B4-BE49-F238E27FC236}">
                    <a16:creationId xmlns:a16="http://schemas.microsoft.com/office/drawing/2014/main" id="{3C9486CE-A940-433A-B8A0-0C3EFF9678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6E5A1AA-9518-4B02-978A-F41738BE00DF}"/>
                </a:ext>
              </a:extLst>
            </p:cNvPr>
            <p:cNvGrpSpPr/>
            <p:nvPr userDrawn="1"/>
          </p:nvGrpSpPr>
          <p:grpSpPr>
            <a:xfrm>
              <a:off x="462386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" name="Oval 1">
                <a:extLst>
                  <a:ext uri="{FF2B5EF4-FFF2-40B4-BE49-F238E27FC236}">
                    <a16:creationId xmlns:a16="http://schemas.microsoft.com/office/drawing/2014/main" id="{07D239A1-F120-4BFD-A484-6F044423ED7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" name="Oval 1">
                <a:extLst>
                  <a:ext uri="{FF2B5EF4-FFF2-40B4-BE49-F238E27FC236}">
                    <a16:creationId xmlns:a16="http://schemas.microsoft.com/office/drawing/2014/main" id="{D02F4155-030A-4FC7-A4D5-5F886C212FE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" name="Oval 1">
                <a:extLst>
                  <a:ext uri="{FF2B5EF4-FFF2-40B4-BE49-F238E27FC236}">
                    <a16:creationId xmlns:a16="http://schemas.microsoft.com/office/drawing/2014/main" id="{7C26518F-E318-4FF7-8769-C1A1F400718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" name="Oval 1">
                <a:extLst>
                  <a:ext uri="{FF2B5EF4-FFF2-40B4-BE49-F238E27FC236}">
                    <a16:creationId xmlns:a16="http://schemas.microsoft.com/office/drawing/2014/main" id="{8BA53971-816A-4BAD-9961-C46548D91B6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" name="Oval 1">
                <a:extLst>
                  <a:ext uri="{FF2B5EF4-FFF2-40B4-BE49-F238E27FC236}">
                    <a16:creationId xmlns:a16="http://schemas.microsoft.com/office/drawing/2014/main" id="{3A18C2E9-06B0-4CC0-82FE-A47A460145B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" name="Oval 1">
                <a:extLst>
                  <a:ext uri="{FF2B5EF4-FFF2-40B4-BE49-F238E27FC236}">
                    <a16:creationId xmlns:a16="http://schemas.microsoft.com/office/drawing/2014/main" id="{21D87CE6-0ABB-4C16-8183-667C0CA9279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" name="Oval 1">
                <a:extLst>
                  <a:ext uri="{FF2B5EF4-FFF2-40B4-BE49-F238E27FC236}">
                    <a16:creationId xmlns:a16="http://schemas.microsoft.com/office/drawing/2014/main" id="{6EE7F134-1A81-4981-B820-DEBABD09297F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E827B77-9C26-41CF-BC14-367E8CDB6C3D}"/>
                </a:ext>
              </a:extLst>
            </p:cNvPr>
            <p:cNvGrpSpPr/>
            <p:nvPr userDrawn="1"/>
          </p:nvGrpSpPr>
          <p:grpSpPr>
            <a:xfrm>
              <a:off x="571281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4" name="Oval 1">
                <a:extLst>
                  <a:ext uri="{FF2B5EF4-FFF2-40B4-BE49-F238E27FC236}">
                    <a16:creationId xmlns:a16="http://schemas.microsoft.com/office/drawing/2014/main" id="{2B7DBE4B-51E7-40BB-B1CA-AACF1F7E883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5" name="Oval 1">
                <a:extLst>
                  <a:ext uri="{FF2B5EF4-FFF2-40B4-BE49-F238E27FC236}">
                    <a16:creationId xmlns:a16="http://schemas.microsoft.com/office/drawing/2014/main" id="{C192DBCA-1B67-4724-9008-168F8D33847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6" name="Oval 1">
                <a:extLst>
                  <a:ext uri="{FF2B5EF4-FFF2-40B4-BE49-F238E27FC236}">
                    <a16:creationId xmlns:a16="http://schemas.microsoft.com/office/drawing/2014/main" id="{EC441A24-9DCB-4CBA-B78E-421B26D21AE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7" name="Oval 1">
                <a:extLst>
                  <a:ext uri="{FF2B5EF4-FFF2-40B4-BE49-F238E27FC236}">
                    <a16:creationId xmlns:a16="http://schemas.microsoft.com/office/drawing/2014/main" id="{06A122AE-159A-4498-8E9A-8EC61CDC5BF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8" name="Oval 1">
                <a:extLst>
                  <a:ext uri="{FF2B5EF4-FFF2-40B4-BE49-F238E27FC236}">
                    <a16:creationId xmlns:a16="http://schemas.microsoft.com/office/drawing/2014/main" id="{A9217A9B-1591-4B48-8CAA-20DD6E48E16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9" name="Oval 1">
                <a:extLst>
                  <a:ext uri="{FF2B5EF4-FFF2-40B4-BE49-F238E27FC236}">
                    <a16:creationId xmlns:a16="http://schemas.microsoft.com/office/drawing/2014/main" id="{C4CE3C65-CF19-4885-81D2-A80FB7C3317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0" name="Oval 1">
                <a:extLst>
                  <a:ext uri="{FF2B5EF4-FFF2-40B4-BE49-F238E27FC236}">
                    <a16:creationId xmlns:a16="http://schemas.microsoft.com/office/drawing/2014/main" id="{6EF82365-F72D-4CE2-A0CA-13799A441D8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A943E60A-3DA6-4DEC-9C9C-530E3A02D588}"/>
                </a:ext>
              </a:extLst>
            </p:cNvPr>
            <p:cNvGrpSpPr/>
            <p:nvPr userDrawn="1"/>
          </p:nvGrpSpPr>
          <p:grpSpPr>
            <a:xfrm>
              <a:off x="680177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62" name="Oval 1">
                <a:extLst>
                  <a:ext uri="{FF2B5EF4-FFF2-40B4-BE49-F238E27FC236}">
                    <a16:creationId xmlns:a16="http://schemas.microsoft.com/office/drawing/2014/main" id="{D915B71C-DDF3-4738-A396-D9658604217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3" name="Oval 1">
                <a:extLst>
                  <a:ext uri="{FF2B5EF4-FFF2-40B4-BE49-F238E27FC236}">
                    <a16:creationId xmlns:a16="http://schemas.microsoft.com/office/drawing/2014/main" id="{EB625063-7748-4F8E-AA78-7FBEDD8B878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4" name="Oval 1">
                <a:extLst>
                  <a:ext uri="{FF2B5EF4-FFF2-40B4-BE49-F238E27FC236}">
                    <a16:creationId xmlns:a16="http://schemas.microsoft.com/office/drawing/2014/main" id="{780E92C4-7F48-4971-A183-DE35943FE0A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5" name="Oval 1">
                <a:extLst>
                  <a:ext uri="{FF2B5EF4-FFF2-40B4-BE49-F238E27FC236}">
                    <a16:creationId xmlns:a16="http://schemas.microsoft.com/office/drawing/2014/main" id="{F8AAFB8F-EB1C-4238-822C-68A3E3C8AF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6" name="Oval 1">
                <a:extLst>
                  <a:ext uri="{FF2B5EF4-FFF2-40B4-BE49-F238E27FC236}">
                    <a16:creationId xmlns:a16="http://schemas.microsoft.com/office/drawing/2014/main" id="{54DF97CC-F291-4477-9EAB-C5CAE7F4434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7" name="Oval 1">
                <a:extLst>
                  <a:ext uri="{FF2B5EF4-FFF2-40B4-BE49-F238E27FC236}">
                    <a16:creationId xmlns:a16="http://schemas.microsoft.com/office/drawing/2014/main" id="{06098AC5-4554-4028-96BA-E8A8E5FAA1E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68" name="Oval 1">
                <a:extLst>
                  <a:ext uri="{FF2B5EF4-FFF2-40B4-BE49-F238E27FC236}">
                    <a16:creationId xmlns:a16="http://schemas.microsoft.com/office/drawing/2014/main" id="{4697B6DB-3662-4373-AEFF-EBDF6C185FB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9B37063-780B-4040-8CBE-32E0D7A68358}"/>
                </a:ext>
              </a:extLst>
            </p:cNvPr>
            <p:cNvGrpSpPr/>
            <p:nvPr userDrawn="1"/>
          </p:nvGrpSpPr>
          <p:grpSpPr>
            <a:xfrm>
              <a:off x="789072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0" name="Oval 1">
                <a:extLst>
                  <a:ext uri="{FF2B5EF4-FFF2-40B4-BE49-F238E27FC236}">
                    <a16:creationId xmlns:a16="http://schemas.microsoft.com/office/drawing/2014/main" id="{047F91E0-7861-467B-9778-ACA5EDB397A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1" name="Oval 1">
                <a:extLst>
                  <a:ext uri="{FF2B5EF4-FFF2-40B4-BE49-F238E27FC236}">
                    <a16:creationId xmlns:a16="http://schemas.microsoft.com/office/drawing/2014/main" id="{0D8D36FB-616C-4D41-914A-34239051E82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2" name="Oval 1">
                <a:extLst>
                  <a:ext uri="{FF2B5EF4-FFF2-40B4-BE49-F238E27FC236}">
                    <a16:creationId xmlns:a16="http://schemas.microsoft.com/office/drawing/2014/main" id="{B3F0F8B3-2B3F-41BE-925F-222C94882DE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508DE865-9FCE-45FD-AC7D-D443915A3E1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E8F71DDC-E6E9-4BB6-8C27-6335C2BED23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AA2DC2A3-9E43-485B-B689-331484AD069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7B7E784B-423A-4E6D-9C1A-923F90156D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D49FDEE-F149-4AB9-BBFC-9A3A3AB57AFE}"/>
                </a:ext>
              </a:extLst>
            </p:cNvPr>
            <p:cNvGrpSpPr/>
            <p:nvPr userDrawn="1"/>
          </p:nvGrpSpPr>
          <p:grpSpPr>
            <a:xfrm>
              <a:off x="897968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78" name="Oval 1">
                <a:extLst>
                  <a:ext uri="{FF2B5EF4-FFF2-40B4-BE49-F238E27FC236}">
                    <a16:creationId xmlns:a16="http://schemas.microsoft.com/office/drawing/2014/main" id="{EF943AE5-7FD0-4875-A5CC-25CFB2125EB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9" name="Oval 1">
                <a:extLst>
                  <a:ext uri="{FF2B5EF4-FFF2-40B4-BE49-F238E27FC236}">
                    <a16:creationId xmlns:a16="http://schemas.microsoft.com/office/drawing/2014/main" id="{C4C87D56-6248-437D-A5EB-E8B57D4046E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0" name="Oval 1">
                <a:extLst>
                  <a:ext uri="{FF2B5EF4-FFF2-40B4-BE49-F238E27FC236}">
                    <a16:creationId xmlns:a16="http://schemas.microsoft.com/office/drawing/2014/main" id="{4838935B-E4CA-4C30-A87E-9652B3158EF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1" name="Oval 1">
                <a:extLst>
                  <a:ext uri="{FF2B5EF4-FFF2-40B4-BE49-F238E27FC236}">
                    <a16:creationId xmlns:a16="http://schemas.microsoft.com/office/drawing/2014/main" id="{E8972FA5-A67C-4B37-ABD7-B987BB3A15D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2" name="Oval 1">
                <a:extLst>
                  <a:ext uri="{FF2B5EF4-FFF2-40B4-BE49-F238E27FC236}">
                    <a16:creationId xmlns:a16="http://schemas.microsoft.com/office/drawing/2014/main" id="{DC5A7F23-4660-448E-B93E-BC86979C89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3" name="Oval 1">
                <a:extLst>
                  <a:ext uri="{FF2B5EF4-FFF2-40B4-BE49-F238E27FC236}">
                    <a16:creationId xmlns:a16="http://schemas.microsoft.com/office/drawing/2014/main" id="{27137DF6-5DDC-4750-8894-EA9391940CF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4" name="Oval 1">
                <a:extLst>
                  <a:ext uri="{FF2B5EF4-FFF2-40B4-BE49-F238E27FC236}">
                    <a16:creationId xmlns:a16="http://schemas.microsoft.com/office/drawing/2014/main" id="{93647BC4-E75D-4764-A61E-43C62510660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2755AA01-EDCF-453D-9AF7-865DDCDD3A6D}"/>
                </a:ext>
              </a:extLst>
            </p:cNvPr>
            <p:cNvGrpSpPr/>
            <p:nvPr userDrawn="1"/>
          </p:nvGrpSpPr>
          <p:grpSpPr>
            <a:xfrm>
              <a:off x="10068635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86" name="Oval 1">
                <a:extLst>
                  <a:ext uri="{FF2B5EF4-FFF2-40B4-BE49-F238E27FC236}">
                    <a16:creationId xmlns:a16="http://schemas.microsoft.com/office/drawing/2014/main" id="{55D564F4-482F-48B8-B0B1-5BDBA99382C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7" name="Oval 1">
                <a:extLst>
                  <a:ext uri="{FF2B5EF4-FFF2-40B4-BE49-F238E27FC236}">
                    <a16:creationId xmlns:a16="http://schemas.microsoft.com/office/drawing/2014/main" id="{0D42ED3E-7587-436B-AACA-355445B998E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8" name="Oval 1">
                <a:extLst>
                  <a:ext uri="{FF2B5EF4-FFF2-40B4-BE49-F238E27FC236}">
                    <a16:creationId xmlns:a16="http://schemas.microsoft.com/office/drawing/2014/main" id="{5417A321-EB8B-4BC8-AEBE-7DA56650B25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9" name="Oval 1">
                <a:extLst>
                  <a:ext uri="{FF2B5EF4-FFF2-40B4-BE49-F238E27FC236}">
                    <a16:creationId xmlns:a16="http://schemas.microsoft.com/office/drawing/2014/main" id="{DCBEBCEA-4E51-42F1-8A3B-EE861BB41CC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0" name="Oval 1">
                <a:extLst>
                  <a:ext uri="{FF2B5EF4-FFF2-40B4-BE49-F238E27FC236}">
                    <a16:creationId xmlns:a16="http://schemas.microsoft.com/office/drawing/2014/main" id="{1B397329-3598-4965-B2D7-65EE0BF4968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BED179E1-95C8-4E53-ACEC-7DF8A060118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07D23503-EC86-4486-B5E1-F3908CCE816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E4944660-A503-44FC-9F57-6540AC910EEF}"/>
                </a:ext>
              </a:extLst>
            </p:cNvPr>
            <p:cNvGrpSpPr/>
            <p:nvPr userDrawn="1"/>
          </p:nvGrpSpPr>
          <p:grpSpPr>
            <a:xfrm>
              <a:off x="11157590" y="24495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EEE2323A-A870-41EC-A822-5FB8B01B4D8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5" name="Oval 1">
                <a:extLst>
                  <a:ext uri="{FF2B5EF4-FFF2-40B4-BE49-F238E27FC236}">
                    <a16:creationId xmlns:a16="http://schemas.microsoft.com/office/drawing/2014/main" id="{E4535C8D-6A2F-4C87-82FB-660DE320F1F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6" name="Oval 1">
                <a:extLst>
                  <a:ext uri="{FF2B5EF4-FFF2-40B4-BE49-F238E27FC236}">
                    <a16:creationId xmlns:a16="http://schemas.microsoft.com/office/drawing/2014/main" id="{B5434BD0-8410-4132-BB42-D994F1EB343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7" name="Oval 1">
                <a:extLst>
                  <a:ext uri="{FF2B5EF4-FFF2-40B4-BE49-F238E27FC236}">
                    <a16:creationId xmlns:a16="http://schemas.microsoft.com/office/drawing/2014/main" id="{0A83619E-71D1-4EF9-A70E-55A3253915A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8" name="Oval 1">
                <a:extLst>
                  <a:ext uri="{FF2B5EF4-FFF2-40B4-BE49-F238E27FC236}">
                    <a16:creationId xmlns:a16="http://schemas.microsoft.com/office/drawing/2014/main" id="{BEFED74B-D616-4B5F-92C0-6A55AB8A07E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9" name="Oval 1">
                <a:extLst>
                  <a:ext uri="{FF2B5EF4-FFF2-40B4-BE49-F238E27FC236}">
                    <a16:creationId xmlns:a16="http://schemas.microsoft.com/office/drawing/2014/main" id="{F48D50AF-1622-422C-A1AE-A7D8F122B6C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0" name="Oval 1">
                <a:extLst>
                  <a:ext uri="{FF2B5EF4-FFF2-40B4-BE49-F238E27FC236}">
                    <a16:creationId xmlns:a16="http://schemas.microsoft.com/office/drawing/2014/main" id="{C401085A-43CE-484F-838D-E3F18C446F4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A6DFDB51-E471-4666-AB77-5FC3E7C22F36}"/>
                </a:ext>
              </a:extLst>
            </p:cNvPr>
            <p:cNvGrpSpPr/>
            <p:nvPr userDrawn="1"/>
          </p:nvGrpSpPr>
          <p:grpSpPr>
            <a:xfrm>
              <a:off x="-266651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7" name="Oval 1">
                <a:extLst>
                  <a:ext uri="{FF2B5EF4-FFF2-40B4-BE49-F238E27FC236}">
                    <a16:creationId xmlns:a16="http://schemas.microsoft.com/office/drawing/2014/main" id="{8965FB81-B4E7-4F06-94C3-5D526C03AF8E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8" name="Oval 1">
                <a:extLst>
                  <a:ext uri="{FF2B5EF4-FFF2-40B4-BE49-F238E27FC236}">
                    <a16:creationId xmlns:a16="http://schemas.microsoft.com/office/drawing/2014/main" id="{5A1502AB-5C9E-4B3C-9647-464095CBB6D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9" name="Oval 1">
                <a:extLst>
                  <a:ext uri="{FF2B5EF4-FFF2-40B4-BE49-F238E27FC236}">
                    <a16:creationId xmlns:a16="http://schemas.microsoft.com/office/drawing/2014/main" id="{D174C663-A849-4D04-99BC-726F08CBE8B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0" name="Oval 1">
                <a:extLst>
                  <a:ext uri="{FF2B5EF4-FFF2-40B4-BE49-F238E27FC236}">
                    <a16:creationId xmlns:a16="http://schemas.microsoft.com/office/drawing/2014/main" id="{B314A63F-C38F-4FE8-AE2A-AAC95535DAC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1" name="Oval 1">
                <a:extLst>
                  <a:ext uri="{FF2B5EF4-FFF2-40B4-BE49-F238E27FC236}">
                    <a16:creationId xmlns:a16="http://schemas.microsoft.com/office/drawing/2014/main" id="{48A4F960-0CD5-409A-B7EF-F760786D7E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2" name="Oval 1">
                <a:extLst>
                  <a:ext uri="{FF2B5EF4-FFF2-40B4-BE49-F238E27FC236}">
                    <a16:creationId xmlns:a16="http://schemas.microsoft.com/office/drawing/2014/main" id="{BFE5CFD2-5A98-4E1C-8C08-F616A6A7357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3" name="Oval 1">
                <a:extLst>
                  <a:ext uri="{FF2B5EF4-FFF2-40B4-BE49-F238E27FC236}">
                    <a16:creationId xmlns:a16="http://schemas.microsoft.com/office/drawing/2014/main" id="{ED839B65-2EE4-4696-AD18-4DF0A3C169C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A8E20EE4-FB39-4F09-B413-EE9513CBD41C}"/>
                </a:ext>
              </a:extLst>
            </p:cNvPr>
            <p:cNvGrpSpPr/>
            <p:nvPr userDrawn="1"/>
          </p:nvGrpSpPr>
          <p:grpSpPr>
            <a:xfrm>
              <a:off x="82230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00" name="Oval 1">
                <a:extLst>
                  <a:ext uri="{FF2B5EF4-FFF2-40B4-BE49-F238E27FC236}">
                    <a16:creationId xmlns:a16="http://schemas.microsoft.com/office/drawing/2014/main" id="{15881DA4-B267-4A12-A10A-F7BD022AE7C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1" name="Oval 1">
                <a:extLst>
                  <a:ext uri="{FF2B5EF4-FFF2-40B4-BE49-F238E27FC236}">
                    <a16:creationId xmlns:a16="http://schemas.microsoft.com/office/drawing/2014/main" id="{8E09CDAF-5704-4D3A-A96F-DC3C8302D6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2" name="Oval 1">
                <a:extLst>
                  <a:ext uri="{FF2B5EF4-FFF2-40B4-BE49-F238E27FC236}">
                    <a16:creationId xmlns:a16="http://schemas.microsoft.com/office/drawing/2014/main" id="{BCD6FB34-D1F5-4A85-9259-9AE62A511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3" name="Oval 1">
                <a:extLst>
                  <a:ext uri="{FF2B5EF4-FFF2-40B4-BE49-F238E27FC236}">
                    <a16:creationId xmlns:a16="http://schemas.microsoft.com/office/drawing/2014/main" id="{172AF59E-6249-4B53-ADD0-AE0CC6B5BE4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4" name="Oval 1">
                <a:extLst>
                  <a:ext uri="{FF2B5EF4-FFF2-40B4-BE49-F238E27FC236}">
                    <a16:creationId xmlns:a16="http://schemas.microsoft.com/office/drawing/2014/main" id="{433ED12A-84D5-4C1E-BD14-B9935B0983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5" name="Oval 1">
                <a:extLst>
                  <a:ext uri="{FF2B5EF4-FFF2-40B4-BE49-F238E27FC236}">
                    <a16:creationId xmlns:a16="http://schemas.microsoft.com/office/drawing/2014/main" id="{3CFC4F2E-FE71-48A9-AFA9-86E44A7F376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06" name="Oval 1">
                <a:extLst>
                  <a:ext uri="{FF2B5EF4-FFF2-40B4-BE49-F238E27FC236}">
                    <a16:creationId xmlns:a16="http://schemas.microsoft.com/office/drawing/2014/main" id="{1D9A78C9-6847-4A24-864F-958BD541BD5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738D0EA4-A92D-4CC4-BD18-5B66A8BB9DF6}"/>
                </a:ext>
              </a:extLst>
            </p:cNvPr>
            <p:cNvGrpSpPr/>
            <p:nvPr userDrawn="1"/>
          </p:nvGrpSpPr>
          <p:grpSpPr>
            <a:xfrm>
              <a:off x="191125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93" name="Oval 1">
                <a:extLst>
                  <a:ext uri="{FF2B5EF4-FFF2-40B4-BE49-F238E27FC236}">
                    <a16:creationId xmlns:a16="http://schemas.microsoft.com/office/drawing/2014/main" id="{014D9D6F-225B-4787-9371-65053747A1D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4" name="Oval 1">
                <a:extLst>
                  <a:ext uri="{FF2B5EF4-FFF2-40B4-BE49-F238E27FC236}">
                    <a16:creationId xmlns:a16="http://schemas.microsoft.com/office/drawing/2014/main" id="{9400DFFD-EFAB-42CA-8332-CEB64416BFF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5" name="Oval 1">
                <a:extLst>
                  <a:ext uri="{FF2B5EF4-FFF2-40B4-BE49-F238E27FC236}">
                    <a16:creationId xmlns:a16="http://schemas.microsoft.com/office/drawing/2014/main" id="{FA873414-04FB-4633-9353-38446DAED3F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6" name="Oval 1">
                <a:extLst>
                  <a:ext uri="{FF2B5EF4-FFF2-40B4-BE49-F238E27FC236}">
                    <a16:creationId xmlns:a16="http://schemas.microsoft.com/office/drawing/2014/main" id="{0AB922CD-240C-4EAD-A0CE-4A471420ABE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7" name="Oval 1">
                <a:extLst>
                  <a:ext uri="{FF2B5EF4-FFF2-40B4-BE49-F238E27FC236}">
                    <a16:creationId xmlns:a16="http://schemas.microsoft.com/office/drawing/2014/main" id="{01E6B792-DD2A-4AEB-9DAB-A892A73554D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8" name="Oval 1">
                <a:extLst>
                  <a:ext uri="{FF2B5EF4-FFF2-40B4-BE49-F238E27FC236}">
                    <a16:creationId xmlns:a16="http://schemas.microsoft.com/office/drawing/2014/main" id="{9AA64F2C-443E-46A1-B69C-675CF356B3D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9" name="Oval 1">
                <a:extLst>
                  <a:ext uri="{FF2B5EF4-FFF2-40B4-BE49-F238E27FC236}">
                    <a16:creationId xmlns:a16="http://schemas.microsoft.com/office/drawing/2014/main" id="{D8E6270F-06A7-4DE1-97CF-9911D5D93F82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4FDC42-49B4-4941-A2CC-DC908C2AF2BE}"/>
                </a:ext>
              </a:extLst>
            </p:cNvPr>
            <p:cNvGrpSpPr/>
            <p:nvPr userDrawn="1"/>
          </p:nvGrpSpPr>
          <p:grpSpPr>
            <a:xfrm>
              <a:off x="300021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86" name="Oval 1">
                <a:extLst>
                  <a:ext uri="{FF2B5EF4-FFF2-40B4-BE49-F238E27FC236}">
                    <a16:creationId xmlns:a16="http://schemas.microsoft.com/office/drawing/2014/main" id="{E3DFCCCC-1689-4FC7-9DFC-745EFE0C3FC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7" name="Oval 1">
                <a:extLst>
                  <a:ext uri="{FF2B5EF4-FFF2-40B4-BE49-F238E27FC236}">
                    <a16:creationId xmlns:a16="http://schemas.microsoft.com/office/drawing/2014/main" id="{F8E41217-1487-40A6-9B6A-0C6CBABD4C48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8" name="Oval 1">
                <a:extLst>
                  <a:ext uri="{FF2B5EF4-FFF2-40B4-BE49-F238E27FC236}">
                    <a16:creationId xmlns:a16="http://schemas.microsoft.com/office/drawing/2014/main" id="{BCA2B11A-42EC-4F2F-8494-D0C3465E05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9" name="Oval 1">
                <a:extLst>
                  <a:ext uri="{FF2B5EF4-FFF2-40B4-BE49-F238E27FC236}">
                    <a16:creationId xmlns:a16="http://schemas.microsoft.com/office/drawing/2014/main" id="{89C384A1-6C5C-4694-BEB4-03BE9CB90EE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0" name="Oval 1">
                <a:extLst>
                  <a:ext uri="{FF2B5EF4-FFF2-40B4-BE49-F238E27FC236}">
                    <a16:creationId xmlns:a16="http://schemas.microsoft.com/office/drawing/2014/main" id="{F857CAA0-1E92-4219-A461-4E22897A4FB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1" name="Oval 1">
                <a:extLst>
                  <a:ext uri="{FF2B5EF4-FFF2-40B4-BE49-F238E27FC236}">
                    <a16:creationId xmlns:a16="http://schemas.microsoft.com/office/drawing/2014/main" id="{27929E92-5619-4981-90F8-F9DBB64D2C5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92" name="Oval 1">
                <a:extLst>
                  <a:ext uri="{FF2B5EF4-FFF2-40B4-BE49-F238E27FC236}">
                    <a16:creationId xmlns:a16="http://schemas.microsoft.com/office/drawing/2014/main" id="{4B0B8725-F875-41AF-9964-BDD03F7260D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44486968-FBA3-4D41-BB9D-BB0FA8956755}"/>
                </a:ext>
              </a:extLst>
            </p:cNvPr>
            <p:cNvGrpSpPr/>
            <p:nvPr userDrawn="1"/>
          </p:nvGrpSpPr>
          <p:grpSpPr>
            <a:xfrm>
              <a:off x="408916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9" name="Oval 1">
                <a:extLst>
                  <a:ext uri="{FF2B5EF4-FFF2-40B4-BE49-F238E27FC236}">
                    <a16:creationId xmlns:a16="http://schemas.microsoft.com/office/drawing/2014/main" id="{A9544BC1-56E3-4C99-A083-F6D6B758703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0" name="Oval 1">
                <a:extLst>
                  <a:ext uri="{FF2B5EF4-FFF2-40B4-BE49-F238E27FC236}">
                    <a16:creationId xmlns:a16="http://schemas.microsoft.com/office/drawing/2014/main" id="{C02EB3C1-167F-42E7-91E3-27321673E7F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1" name="Oval 1">
                <a:extLst>
                  <a:ext uri="{FF2B5EF4-FFF2-40B4-BE49-F238E27FC236}">
                    <a16:creationId xmlns:a16="http://schemas.microsoft.com/office/drawing/2014/main" id="{3DD92943-DD04-479B-8B39-B788EA43F0E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2" name="Oval 1">
                <a:extLst>
                  <a:ext uri="{FF2B5EF4-FFF2-40B4-BE49-F238E27FC236}">
                    <a16:creationId xmlns:a16="http://schemas.microsoft.com/office/drawing/2014/main" id="{FF626458-A0FE-4894-8A6B-2B1677DBF86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3" name="Oval 1">
                <a:extLst>
                  <a:ext uri="{FF2B5EF4-FFF2-40B4-BE49-F238E27FC236}">
                    <a16:creationId xmlns:a16="http://schemas.microsoft.com/office/drawing/2014/main" id="{F368B288-A2EB-479E-A615-C9AA5BF42BE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4" name="Oval 1">
                <a:extLst>
                  <a:ext uri="{FF2B5EF4-FFF2-40B4-BE49-F238E27FC236}">
                    <a16:creationId xmlns:a16="http://schemas.microsoft.com/office/drawing/2014/main" id="{3E0D9520-7DF1-441F-92A4-05FE897FA41B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85" name="Oval 1">
                <a:extLst>
                  <a:ext uri="{FF2B5EF4-FFF2-40B4-BE49-F238E27FC236}">
                    <a16:creationId xmlns:a16="http://schemas.microsoft.com/office/drawing/2014/main" id="{8397F0A9-BA04-4C23-B4F3-06062436992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A7BBED51-CBAC-48C4-B88A-3EC7A3C71CD1}"/>
                </a:ext>
              </a:extLst>
            </p:cNvPr>
            <p:cNvGrpSpPr/>
            <p:nvPr userDrawn="1"/>
          </p:nvGrpSpPr>
          <p:grpSpPr>
            <a:xfrm>
              <a:off x="517812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72" name="Oval 1">
                <a:extLst>
                  <a:ext uri="{FF2B5EF4-FFF2-40B4-BE49-F238E27FC236}">
                    <a16:creationId xmlns:a16="http://schemas.microsoft.com/office/drawing/2014/main" id="{CDDF289D-E44D-4061-BA29-15D77170996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3" name="Oval 1">
                <a:extLst>
                  <a:ext uri="{FF2B5EF4-FFF2-40B4-BE49-F238E27FC236}">
                    <a16:creationId xmlns:a16="http://schemas.microsoft.com/office/drawing/2014/main" id="{BFF48ED2-FCE6-4929-942C-E757A8F5968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4" name="Oval 1">
                <a:extLst>
                  <a:ext uri="{FF2B5EF4-FFF2-40B4-BE49-F238E27FC236}">
                    <a16:creationId xmlns:a16="http://schemas.microsoft.com/office/drawing/2014/main" id="{501ED4C9-D15F-4099-91A8-64513CFE32A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5" name="Oval 1">
                <a:extLst>
                  <a:ext uri="{FF2B5EF4-FFF2-40B4-BE49-F238E27FC236}">
                    <a16:creationId xmlns:a16="http://schemas.microsoft.com/office/drawing/2014/main" id="{98CEA150-5370-4FB9-A194-FE350A6C092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6" name="Oval 1">
                <a:extLst>
                  <a:ext uri="{FF2B5EF4-FFF2-40B4-BE49-F238E27FC236}">
                    <a16:creationId xmlns:a16="http://schemas.microsoft.com/office/drawing/2014/main" id="{70D5E3D4-2503-4F73-B628-4DB5ED19151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7" name="Oval 1">
                <a:extLst>
                  <a:ext uri="{FF2B5EF4-FFF2-40B4-BE49-F238E27FC236}">
                    <a16:creationId xmlns:a16="http://schemas.microsoft.com/office/drawing/2014/main" id="{EDA60CA5-72C1-42FE-B72C-F8B79729A8A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8" name="Oval 1">
                <a:extLst>
                  <a:ext uri="{FF2B5EF4-FFF2-40B4-BE49-F238E27FC236}">
                    <a16:creationId xmlns:a16="http://schemas.microsoft.com/office/drawing/2014/main" id="{28E26D00-DA73-4682-ADE5-BA29615C386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DC442234-984C-40B9-A212-556F864F5C4A}"/>
                </a:ext>
              </a:extLst>
            </p:cNvPr>
            <p:cNvGrpSpPr/>
            <p:nvPr userDrawn="1"/>
          </p:nvGrpSpPr>
          <p:grpSpPr>
            <a:xfrm>
              <a:off x="626707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65" name="Oval 1">
                <a:extLst>
                  <a:ext uri="{FF2B5EF4-FFF2-40B4-BE49-F238E27FC236}">
                    <a16:creationId xmlns:a16="http://schemas.microsoft.com/office/drawing/2014/main" id="{925EF868-2C48-4538-938C-1D6A1F0F71F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6" name="Oval 1">
                <a:extLst>
                  <a:ext uri="{FF2B5EF4-FFF2-40B4-BE49-F238E27FC236}">
                    <a16:creationId xmlns:a16="http://schemas.microsoft.com/office/drawing/2014/main" id="{47C29C89-69EC-46E4-B515-287DF1E9C50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7" name="Oval 1">
                <a:extLst>
                  <a:ext uri="{FF2B5EF4-FFF2-40B4-BE49-F238E27FC236}">
                    <a16:creationId xmlns:a16="http://schemas.microsoft.com/office/drawing/2014/main" id="{1EACDA4F-9C23-406F-9CA5-CF653AAA2DF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8" name="Oval 1">
                <a:extLst>
                  <a:ext uri="{FF2B5EF4-FFF2-40B4-BE49-F238E27FC236}">
                    <a16:creationId xmlns:a16="http://schemas.microsoft.com/office/drawing/2014/main" id="{A5A906D3-0FBB-431E-A0F1-584382C71212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9" name="Oval 1">
                <a:extLst>
                  <a:ext uri="{FF2B5EF4-FFF2-40B4-BE49-F238E27FC236}">
                    <a16:creationId xmlns:a16="http://schemas.microsoft.com/office/drawing/2014/main" id="{B3EFA4B7-DDEA-42D2-B2A0-2D00179CA038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0" name="Oval 1">
                <a:extLst>
                  <a:ext uri="{FF2B5EF4-FFF2-40B4-BE49-F238E27FC236}">
                    <a16:creationId xmlns:a16="http://schemas.microsoft.com/office/drawing/2014/main" id="{BC323743-992D-42EA-9F62-9B5E6D1A6C8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1" name="Oval 1">
                <a:extLst>
                  <a:ext uri="{FF2B5EF4-FFF2-40B4-BE49-F238E27FC236}">
                    <a16:creationId xmlns:a16="http://schemas.microsoft.com/office/drawing/2014/main" id="{A6E3B9E5-FFD4-4D8A-8B6B-E043BDB5582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CBB3AF6B-455A-4405-8EE4-A235BBF76311}"/>
                </a:ext>
              </a:extLst>
            </p:cNvPr>
            <p:cNvGrpSpPr/>
            <p:nvPr userDrawn="1"/>
          </p:nvGrpSpPr>
          <p:grpSpPr>
            <a:xfrm>
              <a:off x="735603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8" name="Oval 1">
                <a:extLst>
                  <a:ext uri="{FF2B5EF4-FFF2-40B4-BE49-F238E27FC236}">
                    <a16:creationId xmlns:a16="http://schemas.microsoft.com/office/drawing/2014/main" id="{2E5D079D-7E2C-4AE1-BEAE-CA427EC07B7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9" name="Oval 1">
                <a:extLst>
                  <a:ext uri="{FF2B5EF4-FFF2-40B4-BE49-F238E27FC236}">
                    <a16:creationId xmlns:a16="http://schemas.microsoft.com/office/drawing/2014/main" id="{AE9C7C10-184D-4405-97BA-3F40D3EEF1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0" name="Oval 1">
                <a:extLst>
                  <a:ext uri="{FF2B5EF4-FFF2-40B4-BE49-F238E27FC236}">
                    <a16:creationId xmlns:a16="http://schemas.microsoft.com/office/drawing/2014/main" id="{1FE5217B-62C6-4AF2-8036-09E54D12D2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1" name="Oval 1">
                <a:extLst>
                  <a:ext uri="{FF2B5EF4-FFF2-40B4-BE49-F238E27FC236}">
                    <a16:creationId xmlns:a16="http://schemas.microsoft.com/office/drawing/2014/main" id="{FD0E8545-8CDF-406B-B757-C4068A64E4F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2" name="Oval 1">
                <a:extLst>
                  <a:ext uri="{FF2B5EF4-FFF2-40B4-BE49-F238E27FC236}">
                    <a16:creationId xmlns:a16="http://schemas.microsoft.com/office/drawing/2014/main" id="{44D0D74C-E7CD-41BA-A7D8-C2912771081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3" name="Oval 1">
                <a:extLst>
                  <a:ext uri="{FF2B5EF4-FFF2-40B4-BE49-F238E27FC236}">
                    <a16:creationId xmlns:a16="http://schemas.microsoft.com/office/drawing/2014/main" id="{E5ECDDF5-FBDD-49BE-82A5-BC7B5921923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4" name="Oval 1">
                <a:extLst>
                  <a:ext uri="{FF2B5EF4-FFF2-40B4-BE49-F238E27FC236}">
                    <a16:creationId xmlns:a16="http://schemas.microsoft.com/office/drawing/2014/main" id="{8F17ACF3-D082-45CD-AC5D-6AC8743B31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F633D73E-1F9B-457D-9BEE-173BB6DEFC17}"/>
                </a:ext>
              </a:extLst>
            </p:cNvPr>
            <p:cNvGrpSpPr/>
            <p:nvPr userDrawn="1"/>
          </p:nvGrpSpPr>
          <p:grpSpPr>
            <a:xfrm>
              <a:off x="844498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51" name="Oval 1">
                <a:extLst>
                  <a:ext uri="{FF2B5EF4-FFF2-40B4-BE49-F238E27FC236}">
                    <a16:creationId xmlns:a16="http://schemas.microsoft.com/office/drawing/2014/main" id="{0657AE75-1E18-475A-8A9D-10643AC2F64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2" name="Oval 1">
                <a:extLst>
                  <a:ext uri="{FF2B5EF4-FFF2-40B4-BE49-F238E27FC236}">
                    <a16:creationId xmlns:a16="http://schemas.microsoft.com/office/drawing/2014/main" id="{1BBC03FE-AA67-462A-995A-DC9EC735D90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3" name="Oval 1">
                <a:extLst>
                  <a:ext uri="{FF2B5EF4-FFF2-40B4-BE49-F238E27FC236}">
                    <a16:creationId xmlns:a16="http://schemas.microsoft.com/office/drawing/2014/main" id="{B7882B59-7ECB-4100-9208-4A33A1E9336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4" name="Oval 1">
                <a:extLst>
                  <a:ext uri="{FF2B5EF4-FFF2-40B4-BE49-F238E27FC236}">
                    <a16:creationId xmlns:a16="http://schemas.microsoft.com/office/drawing/2014/main" id="{535A7F54-08F1-4362-9A8D-0ED5DF905735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5" name="Oval 1">
                <a:extLst>
                  <a:ext uri="{FF2B5EF4-FFF2-40B4-BE49-F238E27FC236}">
                    <a16:creationId xmlns:a16="http://schemas.microsoft.com/office/drawing/2014/main" id="{761F554C-2B3E-4F8C-AC5F-0D514E67152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6" name="Oval 1">
                <a:extLst>
                  <a:ext uri="{FF2B5EF4-FFF2-40B4-BE49-F238E27FC236}">
                    <a16:creationId xmlns:a16="http://schemas.microsoft.com/office/drawing/2014/main" id="{DB55F4AF-D907-4A5B-B87C-A292DE57CF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7" name="Oval 1">
                <a:extLst>
                  <a:ext uri="{FF2B5EF4-FFF2-40B4-BE49-F238E27FC236}">
                    <a16:creationId xmlns:a16="http://schemas.microsoft.com/office/drawing/2014/main" id="{DA5CE7CF-EE9B-4BEE-9BB8-367F05099DF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458710B-04CE-4008-A2C9-4610D93742FE}"/>
                </a:ext>
              </a:extLst>
            </p:cNvPr>
            <p:cNvGrpSpPr/>
            <p:nvPr userDrawn="1"/>
          </p:nvGrpSpPr>
          <p:grpSpPr>
            <a:xfrm>
              <a:off x="953394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44" name="Oval 1">
                <a:extLst>
                  <a:ext uri="{FF2B5EF4-FFF2-40B4-BE49-F238E27FC236}">
                    <a16:creationId xmlns:a16="http://schemas.microsoft.com/office/drawing/2014/main" id="{9F6AC8E6-EE77-47AF-BA9E-D8AB7BD9E25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5" name="Oval 1">
                <a:extLst>
                  <a:ext uri="{FF2B5EF4-FFF2-40B4-BE49-F238E27FC236}">
                    <a16:creationId xmlns:a16="http://schemas.microsoft.com/office/drawing/2014/main" id="{95B81020-99BF-4CC5-88E8-9BC80489A12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6" name="Oval 1">
                <a:extLst>
                  <a:ext uri="{FF2B5EF4-FFF2-40B4-BE49-F238E27FC236}">
                    <a16:creationId xmlns:a16="http://schemas.microsoft.com/office/drawing/2014/main" id="{D236628F-BEBA-42AD-A628-C5A755DF7E0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7" name="Oval 1">
                <a:extLst>
                  <a:ext uri="{FF2B5EF4-FFF2-40B4-BE49-F238E27FC236}">
                    <a16:creationId xmlns:a16="http://schemas.microsoft.com/office/drawing/2014/main" id="{FBC69AE0-89CF-48BA-9E18-A6E43153EE7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8" name="Oval 1">
                <a:extLst>
                  <a:ext uri="{FF2B5EF4-FFF2-40B4-BE49-F238E27FC236}">
                    <a16:creationId xmlns:a16="http://schemas.microsoft.com/office/drawing/2014/main" id="{E174697E-49EB-4A4B-9327-836175F0DD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9" name="Oval 1">
                <a:extLst>
                  <a:ext uri="{FF2B5EF4-FFF2-40B4-BE49-F238E27FC236}">
                    <a16:creationId xmlns:a16="http://schemas.microsoft.com/office/drawing/2014/main" id="{7053F18B-2D3F-41C3-BDC1-E105F0D84D0C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50" name="Oval 1">
                <a:extLst>
                  <a:ext uri="{FF2B5EF4-FFF2-40B4-BE49-F238E27FC236}">
                    <a16:creationId xmlns:a16="http://schemas.microsoft.com/office/drawing/2014/main" id="{0F89AC28-A36F-4C84-B391-826ECC4109E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0" name="Group 119">
              <a:extLst>
                <a:ext uri="{FF2B5EF4-FFF2-40B4-BE49-F238E27FC236}">
                  <a16:creationId xmlns:a16="http://schemas.microsoft.com/office/drawing/2014/main" id="{5A77B5AE-ACC0-4940-8430-ECB4DC9A7A75}"/>
                </a:ext>
              </a:extLst>
            </p:cNvPr>
            <p:cNvGrpSpPr/>
            <p:nvPr userDrawn="1"/>
          </p:nvGrpSpPr>
          <p:grpSpPr>
            <a:xfrm>
              <a:off x="10622899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7" name="Oval 1">
                <a:extLst>
                  <a:ext uri="{FF2B5EF4-FFF2-40B4-BE49-F238E27FC236}">
                    <a16:creationId xmlns:a16="http://schemas.microsoft.com/office/drawing/2014/main" id="{D1C342E3-7806-4BB6-823F-59A931BABA4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8" name="Oval 1">
                <a:extLst>
                  <a:ext uri="{FF2B5EF4-FFF2-40B4-BE49-F238E27FC236}">
                    <a16:creationId xmlns:a16="http://schemas.microsoft.com/office/drawing/2014/main" id="{9B9A4655-64B5-4C92-9C56-89A9A525E24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9" name="Oval 1">
                <a:extLst>
                  <a:ext uri="{FF2B5EF4-FFF2-40B4-BE49-F238E27FC236}">
                    <a16:creationId xmlns:a16="http://schemas.microsoft.com/office/drawing/2014/main" id="{C817AC75-B328-481F-BAD8-7123C8C8148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0" name="Oval 1">
                <a:extLst>
                  <a:ext uri="{FF2B5EF4-FFF2-40B4-BE49-F238E27FC236}">
                    <a16:creationId xmlns:a16="http://schemas.microsoft.com/office/drawing/2014/main" id="{97C758C2-A8D7-4CC1-BCF9-2D2EB4F0168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1" name="Oval 1">
                <a:extLst>
                  <a:ext uri="{FF2B5EF4-FFF2-40B4-BE49-F238E27FC236}">
                    <a16:creationId xmlns:a16="http://schemas.microsoft.com/office/drawing/2014/main" id="{85BD77C0-5883-4793-8769-CFD6AE58C245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2" name="Oval 1">
                <a:extLst>
                  <a:ext uri="{FF2B5EF4-FFF2-40B4-BE49-F238E27FC236}">
                    <a16:creationId xmlns:a16="http://schemas.microsoft.com/office/drawing/2014/main" id="{A2F9DD95-226C-4F08-8FE4-B62E7434205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43" name="Oval 1">
                <a:extLst>
                  <a:ext uri="{FF2B5EF4-FFF2-40B4-BE49-F238E27FC236}">
                    <a16:creationId xmlns:a16="http://schemas.microsoft.com/office/drawing/2014/main" id="{B88C4BE5-A6F2-4584-896C-A47AFE18C63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C81236BD-D35C-464C-94FF-5F26E3A3AC11}"/>
                </a:ext>
              </a:extLst>
            </p:cNvPr>
            <p:cNvGrpSpPr/>
            <p:nvPr userDrawn="1"/>
          </p:nvGrpSpPr>
          <p:grpSpPr>
            <a:xfrm>
              <a:off x="11711854" y="1589903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130" name="Oval 1">
                <a:extLst>
                  <a:ext uri="{FF2B5EF4-FFF2-40B4-BE49-F238E27FC236}">
                    <a16:creationId xmlns:a16="http://schemas.microsoft.com/office/drawing/2014/main" id="{1DE5AF4D-9C5B-4E41-8D85-67C272C66DA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1" name="Oval 1">
                <a:extLst>
                  <a:ext uri="{FF2B5EF4-FFF2-40B4-BE49-F238E27FC236}">
                    <a16:creationId xmlns:a16="http://schemas.microsoft.com/office/drawing/2014/main" id="{D93A957B-0F3B-4CEE-89DB-0CA9204410C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2" name="Oval 1">
                <a:extLst>
                  <a:ext uri="{FF2B5EF4-FFF2-40B4-BE49-F238E27FC236}">
                    <a16:creationId xmlns:a16="http://schemas.microsoft.com/office/drawing/2014/main" id="{711853BA-ED26-4D3A-A909-3B86951937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3" name="Oval 1">
                <a:extLst>
                  <a:ext uri="{FF2B5EF4-FFF2-40B4-BE49-F238E27FC236}">
                    <a16:creationId xmlns:a16="http://schemas.microsoft.com/office/drawing/2014/main" id="{87476A62-6C36-4FF9-8CD0-11BB312D0F6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4" name="Oval 1">
                <a:extLst>
                  <a:ext uri="{FF2B5EF4-FFF2-40B4-BE49-F238E27FC236}">
                    <a16:creationId xmlns:a16="http://schemas.microsoft.com/office/drawing/2014/main" id="{8F0AC196-6D64-45F5-B466-8232C1EDB29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5" name="Oval 1">
                <a:extLst>
                  <a:ext uri="{FF2B5EF4-FFF2-40B4-BE49-F238E27FC236}">
                    <a16:creationId xmlns:a16="http://schemas.microsoft.com/office/drawing/2014/main" id="{96C0F48E-4939-45EB-A6C2-DB6C71F004B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36" name="Oval 1">
                <a:extLst>
                  <a:ext uri="{FF2B5EF4-FFF2-40B4-BE49-F238E27FC236}">
                    <a16:creationId xmlns:a16="http://schemas.microsoft.com/office/drawing/2014/main" id="{5B8D82BE-2382-49A3-9C75-13DACE79B60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F14464D2-10A9-4FB2-8E70-8818EAD1F353}"/>
                </a:ext>
              </a:extLst>
            </p:cNvPr>
            <p:cNvGrpSpPr/>
            <p:nvPr userDrawn="1"/>
          </p:nvGrpSpPr>
          <p:grpSpPr>
            <a:xfrm>
              <a:off x="26804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05" name="Oval 1">
                <a:extLst>
                  <a:ext uri="{FF2B5EF4-FFF2-40B4-BE49-F238E27FC236}">
                    <a16:creationId xmlns:a16="http://schemas.microsoft.com/office/drawing/2014/main" id="{301494E5-9811-4DA7-9BA1-74CDD2BCC81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6" name="Oval 1">
                <a:extLst>
                  <a:ext uri="{FF2B5EF4-FFF2-40B4-BE49-F238E27FC236}">
                    <a16:creationId xmlns:a16="http://schemas.microsoft.com/office/drawing/2014/main" id="{50A77B0D-7AA8-41A5-8392-FCF21F3A59C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7" name="Oval 1">
                <a:extLst>
                  <a:ext uri="{FF2B5EF4-FFF2-40B4-BE49-F238E27FC236}">
                    <a16:creationId xmlns:a16="http://schemas.microsoft.com/office/drawing/2014/main" id="{82C67999-F35A-436C-AD88-565EFEBC1FE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8" name="Oval 1">
                <a:extLst>
                  <a:ext uri="{FF2B5EF4-FFF2-40B4-BE49-F238E27FC236}">
                    <a16:creationId xmlns:a16="http://schemas.microsoft.com/office/drawing/2014/main" id="{574DBBAF-8E16-4965-9DF7-F74959A1EDC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9" name="Oval 1">
                <a:extLst>
                  <a:ext uri="{FF2B5EF4-FFF2-40B4-BE49-F238E27FC236}">
                    <a16:creationId xmlns:a16="http://schemas.microsoft.com/office/drawing/2014/main" id="{0C17E385-9A7A-4988-8E7E-0A720D1F6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0" name="Oval 1">
                <a:extLst>
                  <a:ext uri="{FF2B5EF4-FFF2-40B4-BE49-F238E27FC236}">
                    <a16:creationId xmlns:a16="http://schemas.microsoft.com/office/drawing/2014/main" id="{9A931031-03C3-4FEB-99F6-2998581D88B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1" name="Oval 1">
                <a:extLst>
                  <a:ext uri="{FF2B5EF4-FFF2-40B4-BE49-F238E27FC236}">
                    <a16:creationId xmlns:a16="http://schemas.microsoft.com/office/drawing/2014/main" id="{39DE1C84-072F-47F6-964F-AAE5DCFEB5A4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7" name="Group 216">
              <a:extLst>
                <a:ext uri="{FF2B5EF4-FFF2-40B4-BE49-F238E27FC236}">
                  <a16:creationId xmlns:a16="http://schemas.microsoft.com/office/drawing/2014/main" id="{E9D44115-8A72-4873-A7C8-B987C4D30AA4}"/>
                </a:ext>
              </a:extLst>
            </p:cNvPr>
            <p:cNvGrpSpPr/>
            <p:nvPr userDrawn="1"/>
          </p:nvGrpSpPr>
          <p:grpSpPr>
            <a:xfrm>
              <a:off x="135699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8" name="Oval 1">
                <a:extLst>
                  <a:ext uri="{FF2B5EF4-FFF2-40B4-BE49-F238E27FC236}">
                    <a16:creationId xmlns:a16="http://schemas.microsoft.com/office/drawing/2014/main" id="{6D21BDB0-89FE-405E-8A9F-ABEDA10E54F0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9" name="Oval 1">
                <a:extLst>
                  <a:ext uri="{FF2B5EF4-FFF2-40B4-BE49-F238E27FC236}">
                    <a16:creationId xmlns:a16="http://schemas.microsoft.com/office/drawing/2014/main" id="{B8C8F68E-B13E-4F45-BBC7-6795D62252C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0" name="Oval 1">
                <a:extLst>
                  <a:ext uri="{FF2B5EF4-FFF2-40B4-BE49-F238E27FC236}">
                    <a16:creationId xmlns:a16="http://schemas.microsoft.com/office/drawing/2014/main" id="{B302722F-A3DD-44E3-AF54-9CA17BF865D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1" name="Oval 1">
                <a:extLst>
                  <a:ext uri="{FF2B5EF4-FFF2-40B4-BE49-F238E27FC236}">
                    <a16:creationId xmlns:a16="http://schemas.microsoft.com/office/drawing/2014/main" id="{5845312C-441D-49D0-96E5-F352877319D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2" name="Oval 1">
                <a:extLst>
                  <a:ext uri="{FF2B5EF4-FFF2-40B4-BE49-F238E27FC236}">
                    <a16:creationId xmlns:a16="http://schemas.microsoft.com/office/drawing/2014/main" id="{A2BC1643-2DE6-4AEF-A2C9-1EA47CB3152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3" name="Oval 1">
                <a:extLst>
                  <a:ext uri="{FF2B5EF4-FFF2-40B4-BE49-F238E27FC236}">
                    <a16:creationId xmlns:a16="http://schemas.microsoft.com/office/drawing/2014/main" id="{DC40EA8C-0640-44BD-83B4-285B4C46234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04" name="Oval 1">
                <a:extLst>
                  <a:ext uri="{FF2B5EF4-FFF2-40B4-BE49-F238E27FC236}">
                    <a16:creationId xmlns:a16="http://schemas.microsoft.com/office/drawing/2014/main" id="{D0B01690-1AAC-488F-A060-8ED8F7C358DA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FC8E2677-16F6-4374-A112-F057AC57DEF8}"/>
                </a:ext>
              </a:extLst>
            </p:cNvPr>
            <p:cNvGrpSpPr/>
            <p:nvPr userDrawn="1"/>
          </p:nvGrpSpPr>
          <p:grpSpPr>
            <a:xfrm>
              <a:off x="244595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91" name="Oval 1">
                <a:extLst>
                  <a:ext uri="{FF2B5EF4-FFF2-40B4-BE49-F238E27FC236}">
                    <a16:creationId xmlns:a16="http://schemas.microsoft.com/office/drawing/2014/main" id="{3BC4EFFA-9FE4-4EAC-875D-F0A2242DA432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2" name="Oval 1">
                <a:extLst>
                  <a:ext uri="{FF2B5EF4-FFF2-40B4-BE49-F238E27FC236}">
                    <a16:creationId xmlns:a16="http://schemas.microsoft.com/office/drawing/2014/main" id="{D8569310-E7B7-4CC7-A75A-86B706EE3CC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3" name="Oval 1">
                <a:extLst>
                  <a:ext uri="{FF2B5EF4-FFF2-40B4-BE49-F238E27FC236}">
                    <a16:creationId xmlns:a16="http://schemas.microsoft.com/office/drawing/2014/main" id="{F0572D45-0CBF-4620-811C-82760878A08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4" name="Oval 1">
                <a:extLst>
                  <a:ext uri="{FF2B5EF4-FFF2-40B4-BE49-F238E27FC236}">
                    <a16:creationId xmlns:a16="http://schemas.microsoft.com/office/drawing/2014/main" id="{BC8734DF-D801-48FC-B550-FDDA55286F3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5" name="Oval 1">
                <a:extLst>
                  <a:ext uri="{FF2B5EF4-FFF2-40B4-BE49-F238E27FC236}">
                    <a16:creationId xmlns:a16="http://schemas.microsoft.com/office/drawing/2014/main" id="{0A10FFF8-B5F0-44A1-8427-2EA5886A4AB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6" name="Oval 1">
                <a:extLst>
                  <a:ext uri="{FF2B5EF4-FFF2-40B4-BE49-F238E27FC236}">
                    <a16:creationId xmlns:a16="http://schemas.microsoft.com/office/drawing/2014/main" id="{A58C4581-9180-40EC-B26C-B0D34C01E76D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7" name="Oval 1">
                <a:extLst>
                  <a:ext uri="{FF2B5EF4-FFF2-40B4-BE49-F238E27FC236}">
                    <a16:creationId xmlns:a16="http://schemas.microsoft.com/office/drawing/2014/main" id="{5BF961FB-1999-4630-9214-98AC29FBF557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54EFF5D8-F98F-4AB4-BA13-A444BCCB03E6}"/>
                </a:ext>
              </a:extLst>
            </p:cNvPr>
            <p:cNvGrpSpPr/>
            <p:nvPr userDrawn="1"/>
          </p:nvGrpSpPr>
          <p:grpSpPr>
            <a:xfrm>
              <a:off x="353490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84" name="Oval 1">
                <a:extLst>
                  <a:ext uri="{FF2B5EF4-FFF2-40B4-BE49-F238E27FC236}">
                    <a16:creationId xmlns:a16="http://schemas.microsoft.com/office/drawing/2014/main" id="{913AFB7F-4025-49B9-B942-20BDAB94EC2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5" name="Oval 1">
                <a:extLst>
                  <a:ext uri="{FF2B5EF4-FFF2-40B4-BE49-F238E27FC236}">
                    <a16:creationId xmlns:a16="http://schemas.microsoft.com/office/drawing/2014/main" id="{09644E16-CB75-447F-B889-2746ADF1DFD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6" name="Oval 1">
                <a:extLst>
                  <a:ext uri="{FF2B5EF4-FFF2-40B4-BE49-F238E27FC236}">
                    <a16:creationId xmlns:a16="http://schemas.microsoft.com/office/drawing/2014/main" id="{EF94728B-5534-4769-ACFE-ED268D2782F8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7" name="Oval 1">
                <a:extLst>
                  <a:ext uri="{FF2B5EF4-FFF2-40B4-BE49-F238E27FC236}">
                    <a16:creationId xmlns:a16="http://schemas.microsoft.com/office/drawing/2014/main" id="{C2C4784D-711C-46BE-AAA0-096F006554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8" name="Oval 1">
                <a:extLst>
                  <a:ext uri="{FF2B5EF4-FFF2-40B4-BE49-F238E27FC236}">
                    <a16:creationId xmlns:a16="http://schemas.microsoft.com/office/drawing/2014/main" id="{43A3D8F2-9D98-42F8-A48C-FD9140CD315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9" name="Oval 1">
                <a:extLst>
                  <a:ext uri="{FF2B5EF4-FFF2-40B4-BE49-F238E27FC236}">
                    <a16:creationId xmlns:a16="http://schemas.microsoft.com/office/drawing/2014/main" id="{9BC0E833-E8E7-48B3-AD4B-38A24B55C36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90" name="Oval 1">
                <a:extLst>
                  <a:ext uri="{FF2B5EF4-FFF2-40B4-BE49-F238E27FC236}">
                    <a16:creationId xmlns:a16="http://schemas.microsoft.com/office/drawing/2014/main" id="{F4A8DBD2-3E9F-41A8-8E40-8A61B0E9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CAB0B0FE-A1B6-4C1B-8E07-923F652E714C}"/>
                </a:ext>
              </a:extLst>
            </p:cNvPr>
            <p:cNvGrpSpPr/>
            <p:nvPr userDrawn="1"/>
          </p:nvGrpSpPr>
          <p:grpSpPr>
            <a:xfrm>
              <a:off x="462386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7" name="Oval 1">
                <a:extLst>
                  <a:ext uri="{FF2B5EF4-FFF2-40B4-BE49-F238E27FC236}">
                    <a16:creationId xmlns:a16="http://schemas.microsoft.com/office/drawing/2014/main" id="{852EADE0-A1E7-4930-A500-6E308A68DAA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8" name="Oval 1">
                <a:extLst>
                  <a:ext uri="{FF2B5EF4-FFF2-40B4-BE49-F238E27FC236}">
                    <a16:creationId xmlns:a16="http://schemas.microsoft.com/office/drawing/2014/main" id="{60F591C3-4BA9-46F4-801F-A80330DE975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9" name="Oval 1">
                <a:extLst>
                  <a:ext uri="{FF2B5EF4-FFF2-40B4-BE49-F238E27FC236}">
                    <a16:creationId xmlns:a16="http://schemas.microsoft.com/office/drawing/2014/main" id="{B0852BFE-F43D-46D5-9A47-64F9BC8D06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0" name="Oval 1">
                <a:extLst>
                  <a:ext uri="{FF2B5EF4-FFF2-40B4-BE49-F238E27FC236}">
                    <a16:creationId xmlns:a16="http://schemas.microsoft.com/office/drawing/2014/main" id="{EB7EF357-4A21-4150-A19D-92169E4689F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1" name="Oval 1">
                <a:extLst>
                  <a:ext uri="{FF2B5EF4-FFF2-40B4-BE49-F238E27FC236}">
                    <a16:creationId xmlns:a16="http://schemas.microsoft.com/office/drawing/2014/main" id="{75E784B5-2A68-4856-B2BE-EBCC5A7C423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2" name="Oval 1">
                <a:extLst>
                  <a:ext uri="{FF2B5EF4-FFF2-40B4-BE49-F238E27FC236}">
                    <a16:creationId xmlns:a16="http://schemas.microsoft.com/office/drawing/2014/main" id="{80611295-158E-4E22-BE55-D104D49B6AF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83" name="Oval 1">
                <a:extLst>
                  <a:ext uri="{FF2B5EF4-FFF2-40B4-BE49-F238E27FC236}">
                    <a16:creationId xmlns:a16="http://schemas.microsoft.com/office/drawing/2014/main" id="{B28833CF-AB6A-46F6-8548-896D19E8ACD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365FDD51-433B-4C7F-9073-5F658D70C3D6}"/>
                </a:ext>
              </a:extLst>
            </p:cNvPr>
            <p:cNvGrpSpPr/>
            <p:nvPr userDrawn="1"/>
          </p:nvGrpSpPr>
          <p:grpSpPr>
            <a:xfrm>
              <a:off x="571281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70" name="Oval 1">
                <a:extLst>
                  <a:ext uri="{FF2B5EF4-FFF2-40B4-BE49-F238E27FC236}">
                    <a16:creationId xmlns:a16="http://schemas.microsoft.com/office/drawing/2014/main" id="{098CA79B-6D49-4D05-A9EF-EAF8DDB32BA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1" name="Oval 1">
                <a:extLst>
                  <a:ext uri="{FF2B5EF4-FFF2-40B4-BE49-F238E27FC236}">
                    <a16:creationId xmlns:a16="http://schemas.microsoft.com/office/drawing/2014/main" id="{A5DD9E77-D8D9-44EF-8AD2-75C47BFB8DF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2" name="Oval 1">
                <a:extLst>
                  <a:ext uri="{FF2B5EF4-FFF2-40B4-BE49-F238E27FC236}">
                    <a16:creationId xmlns:a16="http://schemas.microsoft.com/office/drawing/2014/main" id="{13D6887A-368C-4424-81DF-101B31FB336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3" name="Oval 1">
                <a:extLst>
                  <a:ext uri="{FF2B5EF4-FFF2-40B4-BE49-F238E27FC236}">
                    <a16:creationId xmlns:a16="http://schemas.microsoft.com/office/drawing/2014/main" id="{BAF39C98-72A2-4E5D-B97E-9CE6C33270C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4" name="Oval 1">
                <a:extLst>
                  <a:ext uri="{FF2B5EF4-FFF2-40B4-BE49-F238E27FC236}">
                    <a16:creationId xmlns:a16="http://schemas.microsoft.com/office/drawing/2014/main" id="{A242AB6E-7222-48F4-842B-4685B2465DD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5" name="Oval 1">
                <a:extLst>
                  <a:ext uri="{FF2B5EF4-FFF2-40B4-BE49-F238E27FC236}">
                    <a16:creationId xmlns:a16="http://schemas.microsoft.com/office/drawing/2014/main" id="{593A8479-F86F-4649-A700-AC0723B65B4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6" name="Oval 1">
                <a:extLst>
                  <a:ext uri="{FF2B5EF4-FFF2-40B4-BE49-F238E27FC236}">
                    <a16:creationId xmlns:a16="http://schemas.microsoft.com/office/drawing/2014/main" id="{4302FFE7-FD26-4E88-B4BD-3B377A64830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8D81A92C-8542-4CE7-85A3-CCD2078283CA}"/>
                </a:ext>
              </a:extLst>
            </p:cNvPr>
            <p:cNvGrpSpPr/>
            <p:nvPr userDrawn="1"/>
          </p:nvGrpSpPr>
          <p:grpSpPr>
            <a:xfrm>
              <a:off x="680177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63" name="Oval 1">
                <a:extLst>
                  <a:ext uri="{FF2B5EF4-FFF2-40B4-BE49-F238E27FC236}">
                    <a16:creationId xmlns:a16="http://schemas.microsoft.com/office/drawing/2014/main" id="{F7EE7604-5EB8-4C21-BBDC-253B258A30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4" name="Oval 1">
                <a:extLst>
                  <a:ext uri="{FF2B5EF4-FFF2-40B4-BE49-F238E27FC236}">
                    <a16:creationId xmlns:a16="http://schemas.microsoft.com/office/drawing/2014/main" id="{61C7B262-818D-4997-93BB-E67A6E27A8A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5" name="Oval 1">
                <a:extLst>
                  <a:ext uri="{FF2B5EF4-FFF2-40B4-BE49-F238E27FC236}">
                    <a16:creationId xmlns:a16="http://schemas.microsoft.com/office/drawing/2014/main" id="{1FC0CF28-61E4-4BEE-A381-6E4961A6E79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6" name="Oval 1">
                <a:extLst>
                  <a:ext uri="{FF2B5EF4-FFF2-40B4-BE49-F238E27FC236}">
                    <a16:creationId xmlns:a16="http://schemas.microsoft.com/office/drawing/2014/main" id="{374B04E3-AE9D-47E1-B2DD-D3AA6236AEB0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7" name="Oval 1">
                <a:extLst>
                  <a:ext uri="{FF2B5EF4-FFF2-40B4-BE49-F238E27FC236}">
                    <a16:creationId xmlns:a16="http://schemas.microsoft.com/office/drawing/2014/main" id="{D73DCF28-5B98-4310-9E2A-E71CD2509F5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8" name="Oval 1">
                <a:extLst>
                  <a:ext uri="{FF2B5EF4-FFF2-40B4-BE49-F238E27FC236}">
                    <a16:creationId xmlns:a16="http://schemas.microsoft.com/office/drawing/2014/main" id="{D5E0A89D-01BD-43C4-AB6E-56DDC64296C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9" name="Oval 1">
                <a:extLst>
                  <a:ext uri="{FF2B5EF4-FFF2-40B4-BE49-F238E27FC236}">
                    <a16:creationId xmlns:a16="http://schemas.microsoft.com/office/drawing/2014/main" id="{72F7EE70-86DF-4298-94D3-5F5151B2C82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2021167B-C443-4F2A-8F9D-651A0539ED4B}"/>
                </a:ext>
              </a:extLst>
            </p:cNvPr>
            <p:cNvGrpSpPr/>
            <p:nvPr userDrawn="1"/>
          </p:nvGrpSpPr>
          <p:grpSpPr>
            <a:xfrm>
              <a:off x="789072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56" name="Oval 1">
                <a:extLst>
                  <a:ext uri="{FF2B5EF4-FFF2-40B4-BE49-F238E27FC236}">
                    <a16:creationId xmlns:a16="http://schemas.microsoft.com/office/drawing/2014/main" id="{291AD89B-ECC0-4426-A068-1A31AC3B21E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7" name="Oval 1">
                <a:extLst>
                  <a:ext uri="{FF2B5EF4-FFF2-40B4-BE49-F238E27FC236}">
                    <a16:creationId xmlns:a16="http://schemas.microsoft.com/office/drawing/2014/main" id="{CB40BF81-EE23-4773-AB5E-D71857BBB5B6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8" name="Oval 1">
                <a:extLst>
                  <a:ext uri="{FF2B5EF4-FFF2-40B4-BE49-F238E27FC236}">
                    <a16:creationId xmlns:a16="http://schemas.microsoft.com/office/drawing/2014/main" id="{8AB2F411-FA66-4AA6-8D6F-31CA4037059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9" name="Oval 1">
                <a:extLst>
                  <a:ext uri="{FF2B5EF4-FFF2-40B4-BE49-F238E27FC236}">
                    <a16:creationId xmlns:a16="http://schemas.microsoft.com/office/drawing/2014/main" id="{2C0B7855-AC05-46C9-9B44-43E33BDF283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0" name="Oval 1">
                <a:extLst>
                  <a:ext uri="{FF2B5EF4-FFF2-40B4-BE49-F238E27FC236}">
                    <a16:creationId xmlns:a16="http://schemas.microsoft.com/office/drawing/2014/main" id="{B37209B3-E72C-4543-80F9-515385007B96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1" name="Oval 1">
                <a:extLst>
                  <a:ext uri="{FF2B5EF4-FFF2-40B4-BE49-F238E27FC236}">
                    <a16:creationId xmlns:a16="http://schemas.microsoft.com/office/drawing/2014/main" id="{31BD4AF5-95F0-42B3-B82F-B51DF4504FB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2" name="Oval 1">
                <a:extLst>
                  <a:ext uri="{FF2B5EF4-FFF2-40B4-BE49-F238E27FC236}">
                    <a16:creationId xmlns:a16="http://schemas.microsoft.com/office/drawing/2014/main" id="{CEBCF8F9-78EC-4C02-8FB8-C335B451FEB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133309A0-9776-4AE3-9B53-F2592EF5B021}"/>
                </a:ext>
              </a:extLst>
            </p:cNvPr>
            <p:cNvGrpSpPr/>
            <p:nvPr userDrawn="1"/>
          </p:nvGrpSpPr>
          <p:grpSpPr>
            <a:xfrm>
              <a:off x="897968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9" name="Oval 1">
                <a:extLst>
                  <a:ext uri="{FF2B5EF4-FFF2-40B4-BE49-F238E27FC236}">
                    <a16:creationId xmlns:a16="http://schemas.microsoft.com/office/drawing/2014/main" id="{65F74877-E088-40C2-9359-99BF21EFC5F5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0" name="Oval 1">
                <a:extLst>
                  <a:ext uri="{FF2B5EF4-FFF2-40B4-BE49-F238E27FC236}">
                    <a16:creationId xmlns:a16="http://schemas.microsoft.com/office/drawing/2014/main" id="{8D331C2F-DD21-45C5-ADF8-B3D2BAF327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1" name="Oval 1">
                <a:extLst>
                  <a:ext uri="{FF2B5EF4-FFF2-40B4-BE49-F238E27FC236}">
                    <a16:creationId xmlns:a16="http://schemas.microsoft.com/office/drawing/2014/main" id="{091E2836-39D4-4D30-A9AA-E20B728900A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2" name="Oval 1">
                <a:extLst>
                  <a:ext uri="{FF2B5EF4-FFF2-40B4-BE49-F238E27FC236}">
                    <a16:creationId xmlns:a16="http://schemas.microsoft.com/office/drawing/2014/main" id="{CDB24CB3-DA0C-43D4-B0D6-59A0EA578B9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3" name="Oval 1">
                <a:extLst>
                  <a:ext uri="{FF2B5EF4-FFF2-40B4-BE49-F238E27FC236}">
                    <a16:creationId xmlns:a16="http://schemas.microsoft.com/office/drawing/2014/main" id="{CD818273-1F7D-4BD6-8744-5CD185325F9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4" name="Oval 1">
                <a:extLst>
                  <a:ext uri="{FF2B5EF4-FFF2-40B4-BE49-F238E27FC236}">
                    <a16:creationId xmlns:a16="http://schemas.microsoft.com/office/drawing/2014/main" id="{1D4B0673-CC3C-4C99-91B6-EC6F1B87126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55" name="Oval 1">
                <a:extLst>
                  <a:ext uri="{FF2B5EF4-FFF2-40B4-BE49-F238E27FC236}">
                    <a16:creationId xmlns:a16="http://schemas.microsoft.com/office/drawing/2014/main" id="{0DBE440C-D1DA-405F-ABDE-D6DAE687BD9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CB2BE451-5C8D-4710-BB51-8D09F6E43440}"/>
                </a:ext>
              </a:extLst>
            </p:cNvPr>
            <p:cNvGrpSpPr/>
            <p:nvPr userDrawn="1"/>
          </p:nvGrpSpPr>
          <p:grpSpPr>
            <a:xfrm>
              <a:off x="10068635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42" name="Oval 1">
                <a:extLst>
                  <a:ext uri="{FF2B5EF4-FFF2-40B4-BE49-F238E27FC236}">
                    <a16:creationId xmlns:a16="http://schemas.microsoft.com/office/drawing/2014/main" id="{426CCEE7-446B-46B8-A852-4820419F45E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3" name="Oval 1">
                <a:extLst>
                  <a:ext uri="{FF2B5EF4-FFF2-40B4-BE49-F238E27FC236}">
                    <a16:creationId xmlns:a16="http://schemas.microsoft.com/office/drawing/2014/main" id="{50AEEE89-9EE1-4B9A-98B8-23B139117C6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4" name="Oval 1">
                <a:extLst>
                  <a:ext uri="{FF2B5EF4-FFF2-40B4-BE49-F238E27FC236}">
                    <a16:creationId xmlns:a16="http://schemas.microsoft.com/office/drawing/2014/main" id="{C76D04A2-0B6B-45BA-A572-753C87AB8E1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5" name="Oval 1">
                <a:extLst>
                  <a:ext uri="{FF2B5EF4-FFF2-40B4-BE49-F238E27FC236}">
                    <a16:creationId xmlns:a16="http://schemas.microsoft.com/office/drawing/2014/main" id="{3CDD114F-F985-47C6-B0AD-36D8F502D02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6" name="Oval 1">
                <a:extLst>
                  <a:ext uri="{FF2B5EF4-FFF2-40B4-BE49-F238E27FC236}">
                    <a16:creationId xmlns:a16="http://schemas.microsoft.com/office/drawing/2014/main" id="{150DA853-EC14-418B-A3BF-F1A272EFBDE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7" name="Oval 1">
                <a:extLst>
                  <a:ext uri="{FF2B5EF4-FFF2-40B4-BE49-F238E27FC236}">
                    <a16:creationId xmlns:a16="http://schemas.microsoft.com/office/drawing/2014/main" id="{3D439950-675C-46EE-8535-7C1BA50792B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8" name="Oval 1">
                <a:extLst>
                  <a:ext uri="{FF2B5EF4-FFF2-40B4-BE49-F238E27FC236}">
                    <a16:creationId xmlns:a16="http://schemas.microsoft.com/office/drawing/2014/main" id="{0EB1BE16-6B11-4985-931C-97C372B07C0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672D141-3C0F-43B0-8361-F771131D1752}"/>
                </a:ext>
              </a:extLst>
            </p:cNvPr>
            <p:cNvGrpSpPr/>
            <p:nvPr userDrawn="1"/>
          </p:nvGrpSpPr>
          <p:grpSpPr>
            <a:xfrm>
              <a:off x="11157590" y="2934856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235" name="Oval 1">
                <a:extLst>
                  <a:ext uri="{FF2B5EF4-FFF2-40B4-BE49-F238E27FC236}">
                    <a16:creationId xmlns:a16="http://schemas.microsoft.com/office/drawing/2014/main" id="{2FFD47FB-9F47-4824-8354-2A020A9F104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6" name="Oval 1">
                <a:extLst>
                  <a:ext uri="{FF2B5EF4-FFF2-40B4-BE49-F238E27FC236}">
                    <a16:creationId xmlns:a16="http://schemas.microsoft.com/office/drawing/2014/main" id="{6C4BBB56-28B0-48AC-9135-DD72D14AFF30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7" name="Oval 1">
                <a:extLst>
                  <a:ext uri="{FF2B5EF4-FFF2-40B4-BE49-F238E27FC236}">
                    <a16:creationId xmlns:a16="http://schemas.microsoft.com/office/drawing/2014/main" id="{0E779184-4201-4BAF-A27C-A9034D4BF653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8" name="Oval 1">
                <a:extLst>
                  <a:ext uri="{FF2B5EF4-FFF2-40B4-BE49-F238E27FC236}">
                    <a16:creationId xmlns:a16="http://schemas.microsoft.com/office/drawing/2014/main" id="{72DA6237-4084-456A-979D-34B667953C8E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39" name="Oval 1">
                <a:extLst>
                  <a:ext uri="{FF2B5EF4-FFF2-40B4-BE49-F238E27FC236}">
                    <a16:creationId xmlns:a16="http://schemas.microsoft.com/office/drawing/2014/main" id="{CF81FE2A-073F-4858-BA75-7C10B8220D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0" name="Oval 1">
                <a:extLst>
                  <a:ext uri="{FF2B5EF4-FFF2-40B4-BE49-F238E27FC236}">
                    <a16:creationId xmlns:a16="http://schemas.microsoft.com/office/drawing/2014/main" id="{10B3097C-B3E1-495E-8570-27F217A526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41" name="Oval 1">
                <a:extLst>
                  <a:ext uri="{FF2B5EF4-FFF2-40B4-BE49-F238E27FC236}">
                    <a16:creationId xmlns:a16="http://schemas.microsoft.com/office/drawing/2014/main" id="{FBAD990D-849D-493B-8E49-B536FEF01E1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0" name="Group 319">
              <a:extLst>
                <a:ext uri="{FF2B5EF4-FFF2-40B4-BE49-F238E27FC236}">
                  <a16:creationId xmlns:a16="http://schemas.microsoft.com/office/drawing/2014/main" id="{DF42CEDB-F74D-44D1-B911-3DFD01DF5BF9}"/>
                </a:ext>
              </a:extLst>
            </p:cNvPr>
            <p:cNvGrpSpPr/>
            <p:nvPr userDrawn="1"/>
          </p:nvGrpSpPr>
          <p:grpSpPr>
            <a:xfrm>
              <a:off x="-266651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7" name="Oval 1">
                <a:extLst>
                  <a:ext uri="{FF2B5EF4-FFF2-40B4-BE49-F238E27FC236}">
                    <a16:creationId xmlns:a16="http://schemas.microsoft.com/office/drawing/2014/main" id="{14690A84-3C42-44BA-8059-B3243D8F34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8" name="Oval 1">
                <a:extLst>
                  <a:ext uri="{FF2B5EF4-FFF2-40B4-BE49-F238E27FC236}">
                    <a16:creationId xmlns:a16="http://schemas.microsoft.com/office/drawing/2014/main" id="{55440534-7EE9-4A0C-BB8E-4D9F153B433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9" name="Oval 1">
                <a:extLst>
                  <a:ext uri="{FF2B5EF4-FFF2-40B4-BE49-F238E27FC236}">
                    <a16:creationId xmlns:a16="http://schemas.microsoft.com/office/drawing/2014/main" id="{39756053-3092-4C58-BFA1-53380DF0371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0" name="Oval 1">
                <a:extLst>
                  <a:ext uri="{FF2B5EF4-FFF2-40B4-BE49-F238E27FC236}">
                    <a16:creationId xmlns:a16="http://schemas.microsoft.com/office/drawing/2014/main" id="{63D1DCC7-6D17-42E2-AB77-08536058509B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1" name="Oval 1">
                <a:extLst>
                  <a:ext uri="{FF2B5EF4-FFF2-40B4-BE49-F238E27FC236}">
                    <a16:creationId xmlns:a16="http://schemas.microsoft.com/office/drawing/2014/main" id="{F2B25E19-793B-43B3-A223-64A1A2323E6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2" name="Oval 1">
                <a:extLst>
                  <a:ext uri="{FF2B5EF4-FFF2-40B4-BE49-F238E27FC236}">
                    <a16:creationId xmlns:a16="http://schemas.microsoft.com/office/drawing/2014/main" id="{60281DD9-A6A8-4983-B50C-F1E9B0F7350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3" name="Oval 1">
                <a:extLst>
                  <a:ext uri="{FF2B5EF4-FFF2-40B4-BE49-F238E27FC236}">
                    <a16:creationId xmlns:a16="http://schemas.microsoft.com/office/drawing/2014/main" id="{33E460DF-01CB-4EE5-8854-3E2CE7E53FC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1" name="Group 320">
              <a:extLst>
                <a:ext uri="{FF2B5EF4-FFF2-40B4-BE49-F238E27FC236}">
                  <a16:creationId xmlns:a16="http://schemas.microsoft.com/office/drawing/2014/main" id="{F678D5CF-2047-4D5E-90C6-84CD26B8F408}"/>
                </a:ext>
              </a:extLst>
            </p:cNvPr>
            <p:cNvGrpSpPr/>
            <p:nvPr userDrawn="1"/>
          </p:nvGrpSpPr>
          <p:grpSpPr>
            <a:xfrm>
              <a:off x="82230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10" name="Oval 1">
                <a:extLst>
                  <a:ext uri="{FF2B5EF4-FFF2-40B4-BE49-F238E27FC236}">
                    <a16:creationId xmlns:a16="http://schemas.microsoft.com/office/drawing/2014/main" id="{C92714ED-3F52-4DD1-A643-FE93D8D6636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1" name="Oval 1">
                <a:extLst>
                  <a:ext uri="{FF2B5EF4-FFF2-40B4-BE49-F238E27FC236}">
                    <a16:creationId xmlns:a16="http://schemas.microsoft.com/office/drawing/2014/main" id="{0942FC6B-1096-4256-9988-ED60FBB5BA24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2" name="Oval 1">
                <a:extLst>
                  <a:ext uri="{FF2B5EF4-FFF2-40B4-BE49-F238E27FC236}">
                    <a16:creationId xmlns:a16="http://schemas.microsoft.com/office/drawing/2014/main" id="{CA3F93FE-A8F3-4747-8F9D-1AFDFB11BE3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3" name="Oval 1">
                <a:extLst>
                  <a:ext uri="{FF2B5EF4-FFF2-40B4-BE49-F238E27FC236}">
                    <a16:creationId xmlns:a16="http://schemas.microsoft.com/office/drawing/2014/main" id="{110767A6-8682-4305-9E00-EB6D09EC84B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4" name="Oval 1">
                <a:extLst>
                  <a:ext uri="{FF2B5EF4-FFF2-40B4-BE49-F238E27FC236}">
                    <a16:creationId xmlns:a16="http://schemas.microsoft.com/office/drawing/2014/main" id="{6AED6ECD-16DF-4EA7-B189-A24D33894CB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5" name="Oval 1">
                <a:extLst>
                  <a:ext uri="{FF2B5EF4-FFF2-40B4-BE49-F238E27FC236}">
                    <a16:creationId xmlns:a16="http://schemas.microsoft.com/office/drawing/2014/main" id="{A1F9EE80-2794-4B96-B496-0FDAC65CA4C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16" name="Oval 1">
                <a:extLst>
                  <a:ext uri="{FF2B5EF4-FFF2-40B4-BE49-F238E27FC236}">
                    <a16:creationId xmlns:a16="http://schemas.microsoft.com/office/drawing/2014/main" id="{E6D6165D-C553-4E25-913F-EF06D9257D59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2" name="Group 321">
              <a:extLst>
                <a:ext uri="{FF2B5EF4-FFF2-40B4-BE49-F238E27FC236}">
                  <a16:creationId xmlns:a16="http://schemas.microsoft.com/office/drawing/2014/main" id="{4184871A-E30D-426F-851C-C680A20E55CA}"/>
                </a:ext>
              </a:extLst>
            </p:cNvPr>
            <p:cNvGrpSpPr/>
            <p:nvPr userDrawn="1"/>
          </p:nvGrpSpPr>
          <p:grpSpPr>
            <a:xfrm>
              <a:off x="191125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03" name="Oval 1">
                <a:extLst>
                  <a:ext uri="{FF2B5EF4-FFF2-40B4-BE49-F238E27FC236}">
                    <a16:creationId xmlns:a16="http://schemas.microsoft.com/office/drawing/2014/main" id="{63404088-2CE7-4ECF-A96A-3087F8ED729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4" name="Oval 1">
                <a:extLst>
                  <a:ext uri="{FF2B5EF4-FFF2-40B4-BE49-F238E27FC236}">
                    <a16:creationId xmlns:a16="http://schemas.microsoft.com/office/drawing/2014/main" id="{5007BA0C-9D02-4570-8FC2-23A9AEEE6B35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5" name="Oval 1">
                <a:extLst>
                  <a:ext uri="{FF2B5EF4-FFF2-40B4-BE49-F238E27FC236}">
                    <a16:creationId xmlns:a16="http://schemas.microsoft.com/office/drawing/2014/main" id="{D8D187FA-9B3B-4827-A520-AC4FB51AD3E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6" name="Oval 1">
                <a:extLst>
                  <a:ext uri="{FF2B5EF4-FFF2-40B4-BE49-F238E27FC236}">
                    <a16:creationId xmlns:a16="http://schemas.microsoft.com/office/drawing/2014/main" id="{B1031414-E722-4AD4-9ABA-C14E731CF6A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7" name="Oval 1">
                <a:extLst>
                  <a:ext uri="{FF2B5EF4-FFF2-40B4-BE49-F238E27FC236}">
                    <a16:creationId xmlns:a16="http://schemas.microsoft.com/office/drawing/2014/main" id="{38A2C119-7C0E-46B8-92AD-C5A4D9D32CF3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8" name="Oval 1">
                <a:extLst>
                  <a:ext uri="{FF2B5EF4-FFF2-40B4-BE49-F238E27FC236}">
                    <a16:creationId xmlns:a16="http://schemas.microsoft.com/office/drawing/2014/main" id="{BB257C4B-419D-4BB9-A147-B205903DE87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9" name="Oval 1">
                <a:extLst>
                  <a:ext uri="{FF2B5EF4-FFF2-40B4-BE49-F238E27FC236}">
                    <a16:creationId xmlns:a16="http://schemas.microsoft.com/office/drawing/2014/main" id="{14710596-D130-40B0-A4EF-FF5BC0EC9ECD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3" name="Group 322">
              <a:extLst>
                <a:ext uri="{FF2B5EF4-FFF2-40B4-BE49-F238E27FC236}">
                  <a16:creationId xmlns:a16="http://schemas.microsoft.com/office/drawing/2014/main" id="{C7F5039F-B52C-42C1-82DA-C390C659FC41}"/>
                </a:ext>
              </a:extLst>
            </p:cNvPr>
            <p:cNvGrpSpPr/>
            <p:nvPr userDrawn="1"/>
          </p:nvGrpSpPr>
          <p:grpSpPr>
            <a:xfrm>
              <a:off x="300021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96" name="Oval 1">
                <a:extLst>
                  <a:ext uri="{FF2B5EF4-FFF2-40B4-BE49-F238E27FC236}">
                    <a16:creationId xmlns:a16="http://schemas.microsoft.com/office/drawing/2014/main" id="{507D29B4-EBB5-4EC3-9AC9-EA041B8894AF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7" name="Oval 1">
                <a:extLst>
                  <a:ext uri="{FF2B5EF4-FFF2-40B4-BE49-F238E27FC236}">
                    <a16:creationId xmlns:a16="http://schemas.microsoft.com/office/drawing/2014/main" id="{C6872E85-252C-47C6-9366-CB0FC7E3B8EB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8" name="Oval 1">
                <a:extLst>
                  <a:ext uri="{FF2B5EF4-FFF2-40B4-BE49-F238E27FC236}">
                    <a16:creationId xmlns:a16="http://schemas.microsoft.com/office/drawing/2014/main" id="{B05A98B2-C395-40F3-8106-E022889CAA9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9" name="Oval 1">
                <a:extLst>
                  <a:ext uri="{FF2B5EF4-FFF2-40B4-BE49-F238E27FC236}">
                    <a16:creationId xmlns:a16="http://schemas.microsoft.com/office/drawing/2014/main" id="{DD6785B2-439B-4897-A370-4958103529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0" name="Oval 1">
                <a:extLst>
                  <a:ext uri="{FF2B5EF4-FFF2-40B4-BE49-F238E27FC236}">
                    <a16:creationId xmlns:a16="http://schemas.microsoft.com/office/drawing/2014/main" id="{1E5DA950-21B5-4A1B-887E-3EC4C924D2AD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1" name="Oval 1">
                <a:extLst>
                  <a:ext uri="{FF2B5EF4-FFF2-40B4-BE49-F238E27FC236}">
                    <a16:creationId xmlns:a16="http://schemas.microsoft.com/office/drawing/2014/main" id="{CEA06909-EF56-406D-814B-F30CF077304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2" name="Oval 1">
                <a:extLst>
                  <a:ext uri="{FF2B5EF4-FFF2-40B4-BE49-F238E27FC236}">
                    <a16:creationId xmlns:a16="http://schemas.microsoft.com/office/drawing/2014/main" id="{D0F1E089-D165-48D7-A180-993C3E6C0D5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4" name="Group 323">
              <a:extLst>
                <a:ext uri="{FF2B5EF4-FFF2-40B4-BE49-F238E27FC236}">
                  <a16:creationId xmlns:a16="http://schemas.microsoft.com/office/drawing/2014/main" id="{0C168988-4BFA-4596-B851-967085FC11D9}"/>
                </a:ext>
              </a:extLst>
            </p:cNvPr>
            <p:cNvGrpSpPr/>
            <p:nvPr userDrawn="1"/>
          </p:nvGrpSpPr>
          <p:grpSpPr>
            <a:xfrm>
              <a:off x="408916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9" name="Oval 1">
                <a:extLst>
                  <a:ext uri="{FF2B5EF4-FFF2-40B4-BE49-F238E27FC236}">
                    <a16:creationId xmlns:a16="http://schemas.microsoft.com/office/drawing/2014/main" id="{4FC3D676-72A3-41D6-BFEA-2B35D321CAB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0" name="Oval 1">
                <a:extLst>
                  <a:ext uri="{FF2B5EF4-FFF2-40B4-BE49-F238E27FC236}">
                    <a16:creationId xmlns:a16="http://schemas.microsoft.com/office/drawing/2014/main" id="{16516F65-40D1-4659-89C4-D5F8CB80A43A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1" name="Oval 1">
                <a:extLst>
                  <a:ext uri="{FF2B5EF4-FFF2-40B4-BE49-F238E27FC236}">
                    <a16:creationId xmlns:a16="http://schemas.microsoft.com/office/drawing/2014/main" id="{B218787D-7E5D-431E-A3A4-92FFC2D3A39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2" name="Oval 1">
                <a:extLst>
                  <a:ext uri="{FF2B5EF4-FFF2-40B4-BE49-F238E27FC236}">
                    <a16:creationId xmlns:a16="http://schemas.microsoft.com/office/drawing/2014/main" id="{49B0B94F-5410-402E-8E2A-9B18B3ADDF2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3" name="Oval 1">
                <a:extLst>
                  <a:ext uri="{FF2B5EF4-FFF2-40B4-BE49-F238E27FC236}">
                    <a16:creationId xmlns:a16="http://schemas.microsoft.com/office/drawing/2014/main" id="{DFC5CD85-64DB-4DD7-A510-91600DA1F1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4" name="Oval 1">
                <a:extLst>
                  <a:ext uri="{FF2B5EF4-FFF2-40B4-BE49-F238E27FC236}">
                    <a16:creationId xmlns:a16="http://schemas.microsoft.com/office/drawing/2014/main" id="{CB6D600D-F1BB-4173-95B0-B48B2802962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5" name="Oval 1">
                <a:extLst>
                  <a:ext uri="{FF2B5EF4-FFF2-40B4-BE49-F238E27FC236}">
                    <a16:creationId xmlns:a16="http://schemas.microsoft.com/office/drawing/2014/main" id="{C56ACB2B-B3C4-4F9F-BE79-9F2590AE676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E841C163-5E8B-4B31-A792-2F922A39538D}"/>
                </a:ext>
              </a:extLst>
            </p:cNvPr>
            <p:cNvGrpSpPr/>
            <p:nvPr userDrawn="1"/>
          </p:nvGrpSpPr>
          <p:grpSpPr>
            <a:xfrm>
              <a:off x="517812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82" name="Oval 1">
                <a:extLst>
                  <a:ext uri="{FF2B5EF4-FFF2-40B4-BE49-F238E27FC236}">
                    <a16:creationId xmlns:a16="http://schemas.microsoft.com/office/drawing/2014/main" id="{96CCBEED-FE50-4823-BCD6-8D3EB5E5457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3" name="Oval 1">
                <a:extLst>
                  <a:ext uri="{FF2B5EF4-FFF2-40B4-BE49-F238E27FC236}">
                    <a16:creationId xmlns:a16="http://schemas.microsoft.com/office/drawing/2014/main" id="{B1B56F96-34DA-474C-A2BE-5959D540EEB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4" name="Oval 1">
                <a:extLst>
                  <a:ext uri="{FF2B5EF4-FFF2-40B4-BE49-F238E27FC236}">
                    <a16:creationId xmlns:a16="http://schemas.microsoft.com/office/drawing/2014/main" id="{2060835C-AEC3-4AD8-A9F2-ACB58D3D7412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5" name="Oval 1">
                <a:extLst>
                  <a:ext uri="{FF2B5EF4-FFF2-40B4-BE49-F238E27FC236}">
                    <a16:creationId xmlns:a16="http://schemas.microsoft.com/office/drawing/2014/main" id="{B42D6724-1C8E-4181-9B4E-090A0FAD3EE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6" name="Oval 1">
                <a:extLst>
                  <a:ext uri="{FF2B5EF4-FFF2-40B4-BE49-F238E27FC236}">
                    <a16:creationId xmlns:a16="http://schemas.microsoft.com/office/drawing/2014/main" id="{90291146-1077-4C1F-9271-3FA71A92FEC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7" name="Oval 1">
                <a:extLst>
                  <a:ext uri="{FF2B5EF4-FFF2-40B4-BE49-F238E27FC236}">
                    <a16:creationId xmlns:a16="http://schemas.microsoft.com/office/drawing/2014/main" id="{5477F2E3-B6C4-4E16-A870-4B1175A40D1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8" name="Oval 1">
                <a:extLst>
                  <a:ext uri="{FF2B5EF4-FFF2-40B4-BE49-F238E27FC236}">
                    <a16:creationId xmlns:a16="http://schemas.microsoft.com/office/drawing/2014/main" id="{749799BA-4EB6-4357-B8CB-5C20A80F8EC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6" name="Group 325">
              <a:extLst>
                <a:ext uri="{FF2B5EF4-FFF2-40B4-BE49-F238E27FC236}">
                  <a16:creationId xmlns:a16="http://schemas.microsoft.com/office/drawing/2014/main" id="{4A4CACDF-1C91-4882-BD07-E1D241061D9B}"/>
                </a:ext>
              </a:extLst>
            </p:cNvPr>
            <p:cNvGrpSpPr/>
            <p:nvPr userDrawn="1"/>
          </p:nvGrpSpPr>
          <p:grpSpPr>
            <a:xfrm>
              <a:off x="626707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75" name="Oval 1">
                <a:extLst>
                  <a:ext uri="{FF2B5EF4-FFF2-40B4-BE49-F238E27FC236}">
                    <a16:creationId xmlns:a16="http://schemas.microsoft.com/office/drawing/2014/main" id="{5644006D-E40F-4D5C-AD56-58C5EF8BB7E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6" name="Oval 1">
                <a:extLst>
                  <a:ext uri="{FF2B5EF4-FFF2-40B4-BE49-F238E27FC236}">
                    <a16:creationId xmlns:a16="http://schemas.microsoft.com/office/drawing/2014/main" id="{55CA7091-EE2C-400E-9113-0C62532583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7" name="Oval 1">
                <a:extLst>
                  <a:ext uri="{FF2B5EF4-FFF2-40B4-BE49-F238E27FC236}">
                    <a16:creationId xmlns:a16="http://schemas.microsoft.com/office/drawing/2014/main" id="{3F59F937-D90E-47D6-9DD0-0D89037B9CC4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8" name="Oval 1">
                <a:extLst>
                  <a:ext uri="{FF2B5EF4-FFF2-40B4-BE49-F238E27FC236}">
                    <a16:creationId xmlns:a16="http://schemas.microsoft.com/office/drawing/2014/main" id="{8B72CF1F-7962-4526-AE2A-46049C692DE1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9" name="Oval 1">
                <a:extLst>
                  <a:ext uri="{FF2B5EF4-FFF2-40B4-BE49-F238E27FC236}">
                    <a16:creationId xmlns:a16="http://schemas.microsoft.com/office/drawing/2014/main" id="{4BA2B5AA-5BBB-433B-886C-D2920C99C444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0" name="Oval 1">
                <a:extLst>
                  <a:ext uri="{FF2B5EF4-FFF2-40B4-BE49-F238E27FC236}">
                    <a16:creationId xmlns:a16="http://schemas.microsoft.com/office/drawing/2014/main" id="{DB99023F-33BB-42D2-9111-052415AD8BAF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1" name="Oval 1">
                <a:extLst>
                  <a:ext uri="{FF2B5EF4-FFF2-40B4-BE49-F238E27FC236}">
                    <a16:creationId xmlns:a16="http://schemas.microsoft.com/office/drawing/2014/main" id="{1DC9894A-33EC-43E8-8831-AA37E9DC006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7" name="Group 326">
              <a:extLst>
                <a:ext uri="{FF2B5EF4-FFF2-40B4-BE49-F238E27FC236}">
                  <a16:creationId xmlns:a16="http://schemas.microsoft.com/office/drawing/2014/main" id="{F1DE98EE-FC51-4318-AB50-D8A496602A06}"/>
                </a:ext>
              </a:extLst>
            </p:cNvPr>
            <p:cNvGrpSpPr/>
            <p:nvPr userDrawn="1"/>
          </p:nvGrpSpPr>
          <p:grpSpPr>
            <a:xfrm>
              <a:off x="735603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8" name="Oval 1">
                <a:extLst>
                  <a:ext uri="{FF2B5EF4-FFF2-40B4-BE49-F238E27FC236}">
                    <a16:creationId xmlns:a16="http://schemas.microsoft.com/office/drawing/2014/main" id="{78317CC8-888C-4CDB-9C3C-60C1566393E8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9" name="Oval 1">
                <a:extLst>
                  <a:ext uri="{FF2B5EF4-FFF2-40B4-BE49-F238E27FC236}">
                    <a16:creationId xmlns:a16="http://schemas.microsoft.com/office/drawing/2014/main" id="{25AD0B12-7327-41FB-A5BA-6A872D9D7DA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0" name="Oval 1">
                <a:extLst>
                  <a:ext uri="{FF2B5EF4-FFF2-40B4-BE49-F238E27FC236}">
                    <a16:creationId xmlns:a16="http://schemas.microsoft.com/office/drawing/2014/main" id="{BB1355F0-F01F-432F-A75C-8FC89E3D28AB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1" name="Oval 1">
                <a:extLst>
                  <a:ext uri="{FF2B5EF4-FFF2-40B4-BE49-F238E27FC236}">
                    <a16:creationId xmlns:a16="http://schemas.microsoft.com/office/drawing/2014/main" id="{4B66779B-084D-4F57-9A78-0FE9B29F7BF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2" name="Oval 1">
                <a:extLst>
                  <a:ext uri="{FF2B5EF4-FFF2-40B4-BE49-F238E27FC236}">
                    <a16:creationId xmlns:a16="http://schemas.microsoft.com/office/drawing/2014/main" id="{6F7CA806-291F-4F34-A7E0-9A0F672B12CA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3" name="Oval 1">
                <a:extLst>
                  <a:ext uri="{FF2B5EF4-FFF2-40B4-BE49-F238E27FC236}">
                    <a16:creationId xmlns:a16="http://schemas.microsoft.com/office/drawing/2014/main" id="{5C6036EF-A194-4037-8183-26C07E3699C2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4" name="Oval 1">
                <a:extLst>
                  <a:ext uri="{FF2B5EF4-FFF2-40B4-BE49-F238E27FC236}">
                    <a16:creationId xmlns:a16="http://schemas.microsoft.com/office/drawing/2014/main" id="{0F23C5F6-C713-46BD-B73F-03C092BB6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8" name="Group 327">
              <a:extLst>
                <a:ext uri="{FF2B5EF4-FFF2-40B4-BE49-F238E27FC236}">
                  <a16:creationId xmlns:a16="http://schemas.microsoft.com/office/drawing/2014/main" id="{BF272B81-2326-471D-8ECA-37AE6084B00E}"/>
                </a:ext>
              </a:extLst>
            </p:cNvPr>
            <p:cNvGrpSpPr/>
            <p:nvPr userDrawn="1"/>
          </p:nvGrpSpPr>
          <p:grpSpPr>
            <a:xfrm>
              <a:off x="844498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61" name="Oval 1">
                <a:extLst>
                  <a:ext uri="{FF2B5EF4-FFF2-40B4-BE49-F238E27FC236}">
                    <a16:creationId xmlns:a16="http://schemas.microsoft.com/office/drawing/2014/main" id="{96B10E4A-E1AA-46FF-92B9-7A5DA97ABF7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2" name="Oval 1">
                <a:extLst>
                  <a:ext uri="{FF2B5EF4-FFF2-40B4-BE49-F238E27FC236}">
                    <a16:creationId xmlns:a16="http://schemas.microsoft.com/office/drawing/2014/main" id="{811CB73A-E044-4E7D-82A6-5823F662BA03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3" name="Oval 1">
                <a:extLst>
                  <a:ext uri="{FF2B5EF4-FFF2-40B4-BE49-F238E27FC236}">
                    <a16:creationId xmlns:a16="http://schemas.microsoft.com/office/drawing/2014/main" id="{84557F99-AFD6-4812-BD94-5FCAA276374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4" name="Oval 1">
                <a:extLst>
                  <a:ext uri="{FF2B5EF4-FFF2-40B4-BE49-F238E27FC236}">
                    <a16:creationId xmlns:a16="http://schemas.microsoft.com/office/drawing/2014/main" id="{4B9CE767-A221-43E7-A126-E191D050257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5" name="Oval 1">
                <a:extLst>
                  <a:ext uri="{FF2B5EF4-FFF2-40B4-BE49-F238E27FC236}">
                    <a16:creationId xmlns:a16="http://schemas.microsoft.com/office/drawing/2014/main" id="{6A53C0DB-E055-43C0-A519-1A28B4DE423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6" name="Oval 1">
                <a:extLst>
                  <a:ext uri="{FF2B5EF4-FFF2-40B4-BE49-F238E27FC236}">
                    <a16:creationId xmlns:a16="http://schemas.microsoft.com/office/drawing/2014/main" id="{05B7686E-8587-496A-AB11-5A2D13C4D11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7" name="Oval 1">
                <a:extLst>
                  <a:ext uri="{FF2B5EF4-FFF2-40B4-BE49-F238E27FC236}">
                    <a16:creationId xmlns:a16="http://schemas.microsoft.com/office/drawing/2014/main" id="{B985620F-F6FD-4D70-A317-45C9B3A189B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4FB86F54-60F0-4913-A788-492B19C42757}"/>
                </a:ext>
              </a:extLst>
            </p:cNvPr>
            <p:cNvGrpSpPr/>
            <p:nvPr userDrawn="1"/>
          </p:nvGrpSpPr>
          <p:grpSpPr>
            <a:xfrm>
              <a:off x="953394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54" name="Oval 1">
                <a:extLst>
                  <a:ext uri="{FF2B5EF4-FFF2-40B4-BE49-F238E27FC236}">
                    <a16:creationId xmlns:a16="http://schemas.microsoft.com/office/drawing/2014/main" id="{61189F8E-AFC6-4546-88D3-23EDA748769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5" name="Oval 1">
                <a:extLst>
                  <a:ext uri="{FF2B5EF4-FFF2-40B4-BE49-F238E27FC236}">
                    <a16:creationId xmlns:a16="http://schemas.microsoft.com/office/drawing/2014/main" id="{2F6F6BB7-C4B7-4A60-BB5F-7BD709CEB17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6" name="Oval 1">
                <a:extLst>
                  <a:ext uri="{FF2B5EF4-FFF2-40B4-BE49-F238E27FC236}">
                    <a16:creationId xmlns:a16="http://schemas.microsoft.com/office/drawing/2014/main" id="{690BF574-0472-4643-A9CF-43035EC1F65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7" name="Oval 1">
                <a:extLst>
                  <a:ext uri="{FF2B5EF4-FFF2-40B4-BE49-F238E27FC236}">
                    <a16:creationId xmlns:a16="http://schemas.microsoft.com/office/drawing/2014/main" id="{6EB10364-861E-4787-ABFF-4A30A82FAF37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8" name="Oval 1">
                <a:extLst>
                  <a:ext uri="{FF2B5EF4-FFF2-40B4-BE49-F238E27FC236}">
                    <a16:creationId xmlns:a16="http://schemas.microsoft.com/office/drawing/2014/main" id="{1A831214-C531-46F8-B3D5-1A026678597B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9" name="Oval 1">
                <a:extLst>
                  <a:ext uri="{FF2B5EF4-FFF2-40B4-BE49-F238E27FC236}">
                    <a16:creationId xmlns:a16="http://schemas.microsoft.com/office/drawing/2014/main" id="{C52F81CC-7C7E-4287-A2F9-73B484FCC01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0" name="Oval 1">
                <a:extLst>
                  <a:ext uri="{FF2B5EF4-FFF2-40B4-BE49-F238E27FC236}">
                    <a16:creationId xmlns:a16="http://schemas.microsoft.com/office/drawing/2014/main" id="{794C1E52-7129-4495-8529-6DFA9BF9F43B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C85EDC5A-F965-4224-9001-5540B1FC1F49}"/>
                </a:ext>
              </a:extLst>
            </p:cNvPr>
            <p:cNvGrpSpPr/>
            <p:nvPr userDrawn="1"/>
          </p:nvGrpSpPr>
          <p:grpSpPr>
            <a:xfrm>
              <a:off x="10622899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7" name="Oval 1">
                <a:extLst>
                  <a:ext uri="{FF2B5EF4-FFF2-40B4-BE49-F238E27FC236}">
                    <a16:creationId xmlns:a16="http://schemas.microsoft.com/office/drawing/2014/main" id="{3C44883A-5296-463E-9AA6-20AC4B650A07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8" name="Oval 1">
                <a:extLst>
                  <a:ext uri="{FF2B5EF4-FFF2-40B4-BE49-F238E27FC236}">
                    <a16:creationId xmlns:a16="http://schemas.microsoft.com/office/drawing/2014/main" id="{F2FDCAC1-3A1A-48B6-8D28-2147754FBDD1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9" name="Oval 1">
                <a:extLst>
                  <a:ext uri="{FF2B5EF4-FFF2-40B4-BE49-F238E27FC236}">
                    <a16:creationId xmlns:a16="http://schemas.microsoft.com/office/drawing/2014/main" id="{04668F08-330C-4F1A-95D1-8DCBB3E27C81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0" name="Oval 1">
                <a:extLst>
                  <a:ext uri="{FF2B5EF4-FFF2-40B4-BE49-F238E27FC236}">
                    <a16:creationId xmlns:a16="http://schemas.microsoft.com/office/drawing/2014/main" id="{27F1EB40-C8FE-46F2-9A15-01AE15A33BEC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1" name="Oval 1">
                <a:extLst>
                  <a:ext uri="{FF2B5EF4-FFF2-40B4-BE49-F238E27FC236}">
                    <a16:creationId xmlns:a16="http://schemas.microsoft.com/office/drawing/2014/main" id="{7FDA7C36-8FF4-4CA2-874F-FEEC6F51362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2" name="Oval 1">
                <a:extLst>
                  <a:ext uri="{FF2B5EF4-FFF2-40B4-BE49-F238E27FC236}">
                    <a16:creationId xmlns:a16="http://schemas.microsoft.com/office/drawing/2014/main" id="{89BE717D-15CC-43A2-9771-DC16FD52DAE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3" name="Oval 1">
                <a:extLst>
                  <a:ext uri="{FF2B5EF4-FFF2-40B4-BE49-F238E27FC236}">
                    <a16:creationId xmlns:a16="http://schemas.microsoft.com/office/drawing/2014/main" id="{2D339D0E-D7BD-49F7-AC35-6CF5084EF1A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31" name="Group 330">
              <a:extLst>
                <a:ext uri="{FF2B5EF4-FFF2-40B4-BE49-F238E27FC236}">
                  <a16:creationId xmlns:a16="http://schemas.microsoft.com/office/drawing/2014/main" id="{0A1B5B54-1D4B-4CF5-A5C1-6CC3EA8AEDF1}"/>
                </a:ext>
              </a:extLst>
            </p:cNvPr>
            <p:cNvGrpSpPr/>
            <p:nvPr userDrawn="1"/>
          </p:nvGrpSpPr>
          <p:grpSpPr>
            <a:xfrm>
              <a:off x="11711854" y="4279809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340" name="Oval 1">
                <a:extLst>
                  <a:ext uri="{FF2B5EF4-FFF2-40B4-BE49-F238E27FC236}">
                    <a16:creationId xmlns:a16="http://schemas.microsoft.com/office/drawing/2014/main" id="{C420E0C3-FC35-4037-AFEA-8373AF8DC30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1" name="Oval 1">
                <a:extLst>
                  <a:ext uri="{FF2B5EF4-FFF2-40B4-BE49-F238E27FC236}">
                    <a16:creationId xmlns:a16="http://schemas.microsoft.com/office/drawing/2014/main" id="{6F76EACA-3EA6-43C2-9189-2435E0FD282E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2" name="Oval 1">
                <a:extLst>
                  <a:ext uri="{FF2B5EF4-FFF2-40B4-BE49-F238E27FC236}">
                    <a16:creationId xmlns:a16="http://schemas.microsoft.com/office/drawing/2014/main" id="{B5E71963-59AE-4F8B-B19E-9C74D6EB0145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3" name="Oval 1">
                <a:extLst>
                  <a:ext uri="{FF2B5EF4-FFF2-40B4-BE49-F238E27FC236}">
                    <a16:creationId xmlns:a16="http://schemas.microsoft.com/office/drawing/2014/main" id="{A828261B-7658-4437-BB26-8B99641D92D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4" name="Oval 1">
                <a:extLst>
                  <a:ext uri="{FF2B5EF4-FFF2-40B4-BE49-F238E27FC236}">
                    <a16:creationId xmlns:a16="http://schemas.microsoft.com/office/drawing/2014/main" id="{9752A7AA-896F-484B-9416-5560A3D02B3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5" name="Oval 1">
                <a:extLst>
                  <a:ext uri="{FF2B5EF4-FFF2-40B4-BE49-F238E27FC236}">
                    <a16:creationId xmlns:a16="http://schemas.microsoft.com/office/drawing/2014/main" id="{3B13BC75-195A-40B8-B6E4-F174115D6A44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6" name="Oval 1">
                <a:extLst>
                  <a:ext uri="{FF2B5EF4-FFF2-40B4-BE49-F238E27FC236}">
                    <a16:creationId xmlns:a16="http://schemas.microsoft.com/office/drawing/2014/main" id="{1EB72F7D-8270-42B1-A5EF-92E5E8FFE9C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DFBD3A0-9CDA-4021-AD03-19824CC2356D}"/>
                </a:ext>
              </a:extLst>
            </p:cNvPr>
            <p:cNvGrpSpPr/>
            <p:nvPr userDrawn="1"/>
          </p:nvGrpSpPr>
          <p:grpSpPr>
            <a:xfrm>
              <a:off x="26804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15" name="Oval 1">
                <a:extLst>
                  <a:ext uri="{FF2B5EF4-FFF2-40B4-BE49-F238E27FC236}">
                    <a16:creationId xmlns:a16="http://schemas.microsoft.com/office/drawing/2014/main" id="{5FA1F0CB-86C6-4EB9-9E69-E9B14B49C4B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6" name="Oval 1">
                <a:extLst>
                  <a:ext uri="{FF2B5EF4-FFF2-40B4-BE49-F238E27FC236}">
                    <a16:creationId xmlns:a16="http://schemas.microsoft.com/office/drawing/2014/main" id="{7C8C896C-FD42-4F53-89DB-5F270AFC1B6F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7" name="Oval 1">
                <a:extLst>
                  <a:ext uri="{FF2B5EF4-FFF2-40B4-BE49-F238E27FC236}">
                    <a16:creationId xmlns:a16="http://schemas.microsoft.com/office/drawing/2014/main" id="{420FA5F6-17BD-46ED-932A-4108AE818F0F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8" name="Oval 1">
                <a:extLst>
                  <a:ext uri="{FF2B5EF4-FFF2-40B4-BE49-F238E27FC236}">
                    <a16:creationId xmlns:a16="http://schemas.microsoft.com/office/drawing/2014/main" id="{E7C20BD5-AB8D-4022-AE43-759CB485867A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9" name="Oval 1">
                <a:extLst>
                  <a:ext uri="{FF2B5EF4-FFF2-40B4-BE49-F238E27FC236}">
                    <a16:creationId xmlns:a16="http://schemas.microsoft.com/office/drawing/2014/main" id="{81976081-F071-470A-A618-6C582A65B65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0" name="Oval 1">
                <a:extLst>
                  <a:ext uri="{FF2B5EF4-FFF2-40B4-BE49-F238E27FC236}">
                    <a16:creationId xmlns:a16="http://schemas.microsoft.com/office/drawing/2014/main" id="{F201DB05-D714-4EDD-B0B4-D3197091ADE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21" name="Oval 1">
                <a:extLst>
                  <a:ext uri="{FF2B5EF4-FFF2-40B4-BE49-F238E27FC236}">
                    <a16:creationId xmlns:a16="http://schemas.microsoft.com/office/drawing/2014/main" id="{2671785E-35B7-46A3-8B90-0FC433875FE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7" name="Group 426">
              <a:extLst>
                <a:ext uri="{FF2B5EF4-FFF2-40B4-BE49-F238E27FC236}">
                  <a16:creationId xmlns:a16="http://schemas.microsoft.com/office/drawing/2014/main" id="{41C3F8AD-F427-445B-99E6-8B945ADEFBFD}"/>
                </a:ext>
              </a:extLst>
            </p:cNvPr>
            <p:cNvGrpSpPr/>
            <p:nvPr userDrawn="1"/>
          </p:nvGrpSpPr>
          <p:grpSpPr>
            <a:xfrm>
              <a:off x="135699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8" name="Oval 1">
                <a:extLst>
                  <a:ext uri="{FF2B5EF4-FFF2-40B4-BE49-F238E27FC236}">
                    <a16:creationId xmlns:a16="http://schemas.microsoft.com/office/drawing/2014/main" id="{D5E20763-3F51-4F43-8A79-00489B9A1576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9" name="Oval 1">
                <a:extLst>
                  <a:ext uri="{FF2B5EF4-FFF2-40B4-BE49-F238E27FC236}">
                    <a16:creationId xmlns:a16="http://schemas.microsoft.com/office/drawing/2014/main" id="{8A5E20C6-168E-4463-9CE7-B6598AD492C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0" name="Oval 1">
                <a:extLst>
                  <a:ext uri="{FF2B5EF4-FFF2-40B4-BE49-F238E27FC236}">
                    <a16:creationId xmlns:a16="http://schemas.microsoft.com/office/drawing/2014/main" id="{D781679E-2626-4161-8415-5E14BD4364DD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1" name="Oval 1">
                <a:extLst>
                  <a:ext uri="{FF2B5EF4-FFF2-40B4-BE49-F238E27FC236}">
                    <a16:creationId xmlns:a16="http://schemas.microsoft.com/office/drawing/2014/main" id="{D34BC1C8-158D-4850-856D-BCC681050574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2" name="Oval 1">
                <a:extLst>
                  <a:ext uri="{FF2B5EF4-FFF2-40B4-BE49-F238E27FC236}">
                    <a16:creationId xmlns:a16="http://schemas.microsoft.com/office/drawing/2014/main" id="{643CDED8-A375-4E3B-9A26-4A20022F878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3" name="Oval 1">
                <a:extLst>
                  <a:ext uri="{FF2B5EF4-FFF2-40B4-BE49-F238E27FC236}">
                    <a16:creationId xmlns:a16="http://schemas.microsoft.com/office/drawing/2014/main" id="{C4AA7429-0A2C-4972-B50D-7006F3A34378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14" name="Oval 1">
                <a:extLst>
                  <a:ext uri="{FF2B5EF4-FFF2-40B4-BE49-F238E27FC236}">
                    <a16:creationId xmlns:a16="http://schemas.microsoft.com/office/drawing/2014/main" id="{FACC3B20-C629-453C-92E0-3305DE47744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8" name="Group 427">
              <a:extLst>
                <a:ext uri="{FF2B5EF4-FFF2-40B4-BE49-F238E27FC236}">
                  <a16:creationId xmlns:a16="http://schemas.microsoft.com/office/drawing/2014/main" id="{1F5F01BC-10CA-432B-B56E-F61CB334E0FD}"/>
                </a:ext>
              </a:extLst>
            </p:cNvPr>
            <p:cNvGrpSpPr/>
            <p:nvPr userDrawn="1"/>
          </p:nvGrpSpPr>
          <p:grpSpPr>
            <a:xfrm>
              <a:off x="244595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501" name="Oval 1">
                <a:extLst>
                  <a:ext uri="{FF2B5EF4-FFF2-40B4-BE49-F238E27FC236}">
                    <a16:creationId xmlns:a16="http://schemas.microsoft.com/office/drawing/2014/main" id="{95C76762-BFFA-4858-A2C7-C0FB79E30D93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2" name="Oval 1">
                <a:extLst>
                  <a:ext uri="{FF2B5EF4-FFF2-40B4-BE49-F238E27FC236}">
                    <a16:creationId xmlns:a16="http://schemas.microsoft.com/office/drawing/2014/main" id="{C82743C2-BF7A-4D1F-B564-21DF34745C2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3" name="Oval 1">
                <a:extLst>
                  <a:ext uri="{FF2B5EF4-FFF2-40B4-BE49-F238E27FC236}">
                    <a16:creationId xmlns:a16="http://schemas.microsoft.com/office/drawing/2014/main" id="{333F3E19-DA0C-4DE4-AB6B-00A81F2EB29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4" name="Oval 1">
                <a:extLst>
                  <a:ext uri="{FF2B5EF4-FFF2-40B4-BE49-F238E27FC236}">
                    <a16:creationId xmlns:a16="http://schemas.microsoft.com/office/drawing/2014/main" id="{A0C9F530-B1D8-4CC3-80C8-2E66D520DDF9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5" name="Oval 1">
                <a:extLst>
                  <a:ext uri="{FF2B5EF4-FFF2-40B4-BE49-F238E27FC236}">
                    <a16:creationId xmlns:a16="http://schemas.microsoft.com/office/drawing/2014/main" id="{1BA077FC-4C01-41CB-83BA-8B7C625671A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6" name="Oval 1">
                <a:extLst>
                  <a:ext uri="{FF2B5EF4-FFF2-40B4-BE49-F238E27FC236}">
                    <a16:creationId xmlns:a16="http://schemas.microsoft.com/office/drawing/2014/main" id="{99B166DB-1617-4F84-8496-A11E3771A06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7" name="Oval 1">
                <a:extLst>
                  <a:ext uri="{FF2B5EF4-FFF2-40B4-BE49-F238E27FC236}">
                    <a16:creationId xmlns:a16="http://schemas.microsoft.com/office/drawing/2014/main" id="{2733C748-5219-4AA2-9702-87A3846317D6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29" name="Group 428">
              <a:extLst>
                <a:ext uri="{FF2B5EF4-FFF2-40B4-BE49-F238E27FC236}">
                  <a16:creationId xmlns:a16="http://schemas.microsoft.com/office/drawing/2014/main" id="{F3F12E35-0238-4D78-A17F-9B89FA3645E3}"/>
                </a:ext>
              </a:extLst>
            </p:cNvPr>
            <p:cNvGrpSpPr/>
            <p:nvPr userDrawn="1"/>
          </p:nvGrpSpPr>
          <p:grpSpPr>
            <a:xfrm>
              <a:off x="353490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94" name="Oval 1">
                <a:extLst>
                  <a:ext uri="{FF2B5EF4-FFF2-40B4-BE49-F238E27FC236}">
                    <a16:creationId xmlns:a16="http://schemas.microsoft.com/office/drawing/2014/main" id="{127BFEDD-B7BB-4F6A-883C-CEA4D8E55A8C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5" name="Oval 1">
                <a:extLst>
                  <a:ext uri="{FF2B5EF4-FFF2-40B4-BE49-F238E27FC236}">
                    <a16:creationId xmlns:a16="http://schemas.microsoft.com/office/drawing/2014/main" id="{9FAFA518-E555-4609-A1FA-492B6BB2A929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6" name="Oval 1">
                <a:extLst>
                  <a:ext uri="{FF2B5EF4-FFF2-40B4-BE49-F238E27FC236}">
                    <a16:creationId xmlns:a16="http://schemas.microsoft.com/office/drawing/2014/main" id="{F00A8360-6183-4A79-BFD4-60DCF8160C06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7" name="Oval 1">
                <a:extLst>
                  <a:ext uri="{FF2B5EF4-FFF2-40B4-BE49-F238E27FC236}">
                    <a16:creationId xmlns:a16="http://schemas.microsoft.com/office/drawing/2014/main" id="{3C161124-CC09-4859-AA95-BE4C50B7A7C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8" name="Oval 1">
                <a:extLst>
                  <a:ext uri="{FF2B5EF4-FFF2-40B4-BE49-F238E27FC236}">
                    <a16:creationId xmlns:a16="http://schemas.microsoft.com/office/drawing/2014/main" id="{A6C8A37B-D30E-4D76-979B-D7BE346CA7CE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9" name="Oval 1">
                <a:extLst>
                  <a:ext uri="{FF2B5EF4-FFF2-40B4-BE49-F238E27FC236}">
                    <a16:creationId xmlns:a16="http://schemas.microsoft.com/office/drawing/2014/main" id="{CA0A58F2-A99E-499D-BDF5-898AA8966CF0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500" name="Oval 1">
                <a:extLst>
                  <a:ext uri="{FF2B5EF4-FFF2-40B4-BE49-F238E27FC236}">
                    <a16:creationId xmlns:a16="http://schemas.microsoft.com/office/drawing/2014/main" id="{0A3E1AB9-BDC4-477E-B36D-DAF97A7AAA6E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0" name="Group 429">
              <a:extLst>
                <a:ext uri="{FF2B5EF4-FFF2-40B4-BE49-F238E27FC236}">
                  <a16:creationId xmlns:a16="http://schemas.microsoft.com/office/drawing/2014/main" id="{B706CA25-F403-4EC8-82CB-D7E899EFC8FE}"/>
                </a:ext>
              </a:extLst>
            </p:cNvPr>
            <p:cNvGrpSpPr/>
            <p:nvPr userDrawn="1"/>
          </p:nvGrpSpPr>
          <p:grpSpPr>
            <a:xfrm>
              <a:off x="462386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7" name="Oval 1">
                <a:extLst>
                  <a:ext uri="{FF2B5EF4-FFF2-40B4-BE49-F238E27FC236}">
                    <a16:creationId xmlns:a16="http://schemas.microsoft.com/office/drawing/2014/main" id="{64155CDC-C00C-4C4C-BABA-1B66F9174149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8" name="Oval 1">
                <a:extLst>
                  <a:ext uri="{FF2B5EF4-FFF2-40B4-BE49-F238E27FC236}">
                    <a16:creationId xmlns:a16="http://schemas.microsoft.com/office/drawing/2014/main" id="{BA31A650-3F85-40F5-9AD0-7D0D593683C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9" name="Oval 1">
                <a:extLst>
                  <a:ext uri="{FF2B5EF4-FFF2-40B4-BE49-F238E27FC236}">
                    <a16:creationId xmlns:a16="http://schemas.microsoft.com/office/drawing/2014/main" id="{86B32E13-9B0D-4F9B-8E10-94BECB8DD4D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0" name="Oval 1">
                <a:extLst>
                  <a:ext uri="{FF2B5EF4-FFF2-40B4-BE49-F238E27FC236}">
                    <a16:creationId xmlns:a16="http://schemas.microsoft.com/office/drawing/2014/main" id="{077C9236-A5BF-47E7-A034-A8E761A3D7D6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1" name="Oval 1">
                <a:extLst>
                  <a:ext uri="{FF2B5EF4-FFF2-40B4-BE49-F238E27FC236}">
                    <a16:creationId xmlns:a16="http://schemas.microsoft.com/office/drawing/2014/main" id="{C6B6D810-5CB7-4333-B993-442417BE8DF7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2" name="Oval 1">
                <a:extLst>
                  <a:ext uri="{FF2B5EF4-FFF2-40B4-BE49-F238E27FC236}">
                    <a16:creationId xmlns:a16="http://schemas.microsoft.com/office/drawing/2014/main" id="{8044E409-B859-43C0-A3C5-A587736A89F1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93" name="Oval 1">
                <a:extLst>
                  <a:ext uri="{FF2B5EF4-FFF2-40B4-BE49-F238E27FC236}">
                    <a16:creationId xmlns:a16="http://schemas.microsoft.com/office/drawing/2014/main" id="{399AA9D7-1CA8-4290-AA4A-F314CFDD2415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1" name="Group 430">
              <a:extLst>
                <a:ext uri="{FF2B5EF4-FFF2-40B4-BE49-F238E27FC236}">
                  <a16:creationId xmlns:a16="http://schemas.microsoft.com/office/drawing/2014/main" id="{A0927337-6E85-4F34-BA54-76AF861C09FF}"/>
                </a:ext>
              </a:extLst>
            </p:cNvPr>
            <p:cNvGrpSpPr/>
            <p:nvPr userDrawn="1"/>
          </p:nvGrpSpPr>
          <p:grpSpPr>
            <a:xfrm>
              <a:off x="571281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80" name="Oval 1">
                <a:extLst>
                  <a:ext uri="{FF2B5EF4-FFF2-40B4-BE49-F238E27FC236}">
                    <a16:creationId xmlns:a16="http://schemas.microsoft.com/office/drawing/2014/main" id="{95D908B3-F7E9-4533-9058-EAED71BC09FB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1" name="Oval 1">
                <a:extLst>
                  <a:ext uri="{FF2B5EF4-FFF2-40B4-BE49-F238E27FC236}">
                    <a16:creationId xmlns:a16="http://schemas.microsoft.com/office/drawing/2014/main" id="{1772BA10-9F07-49F2-B454-39BE48E630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2" name="Oval 1">
                <a:extLst>
                  <a:ext uri="{FF2B5EF4-FFF2-40B4-BE49-F238E27FC236}">
                    <a16:creationId xmlns:a16="http://schemas.microsoft.com/office/drawing/2014/main" id="{E87B98DB-93CA-429D-883D-CFF1303402F9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3" name="Oval 1">
                <a:extLst>
                  <a:ext uri="{FF2B5EF4-FFF2-40B4-BE49-F238E27FC236}">
                    <a16:creationId xmlns:a16="http://schemas.microsoft.com/office/drawing/2014/main" id="{1AAA4E2B-F5DE-4686-A433-A83721167BE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4" name="Oval 1">
                <a:extLst>
                  <a:ext uri="{FF2B5EF4-FFF2-40B4-BE49-F238E27FC236}">
                    <a16:creationId xmlns:a16="http://schemas.microsoft.com/office/drawing/2014/main" id="{7DC8E3F2-E898-432D-8D99-D778C35C8501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5" name="Oval 1">
                <a:extLst>
                  <a:ext uri="{FF2B5EF4-FFF2-40B4-BE49-F238E27FC236}">
                    <a16:creationId xmlns:a16="http://schemas.microsoft.com/office/drawing/2014/main" id="{20ABCF40-1E06-4303-BBAC-8F16EC8F9183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86" name="Oval 1">
                <a:extLst>
                  <a:ext uri="{FF2B5EF4-FFF2-40B4-BE49-F238E27FC236}">
                    <a16:creationId xmlns:a16="http://schemas.microsoft.com/office/drawing/2014/main" id="{87B8CE4D-212F-43C4-9567-97065D87E840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2" name="Group 431">
              <a:extLst>
                <a:ext uri="{FF2B5EF4-FFF2-40B4-BE49-F238E27FC236}">
                  <a16:creationId xmlns:a16="http://schemas.microsoft.com/office/drawing/2014/main" id="{4235D3AF-3BEA-40C7-8198-FBE5360CF3E2}"/>
                </a:ext>
              </a:extLst>
            </p:cNvPr>
            <p:cNvGrpSpPr/>
            <p:nvPr userDrawn="1"/>
          </p:nvGrpSpPr>
          <p:grpSpPr>
            <a:xfrm>
              <a:off x="680177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73" name="Oval 1">
                <a:extLst>
                  <a:ext uri="{FF2B5EF4-FFF2-40B4-BE49-F238E27FC236}">
                    <a16:creationId xmlns:a16="http://schemas.microsoft.com/office/drawing/2014/main" id="{7DD7C7D2-10A7-49E3-BDA4-AE5B7A0D6901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4" name="Oval 1">
                <a:extLst>
                  <a:ext uri="{FF2B5EF4-FFF2-40B4-BE49-F238E27FC236}">
                    <a16:creationId xmlns:a16="http://schemas.microsoft.com/office/drawing/2014/main" id="{F78D3F12-5A0B-42F6-AD16-379F6C93F59D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5" name="Oval 1">
                <a:extLst>
                  <a:ext uri="{FF2B5EF4-FFF2-40B4-BE49-F238E27FC236}">
                    <a16:creationId xmlns:a16="http://schemas.microsoft.com/office/drawing/2014/main" id="{CD40590C-B444-4850-90E2-C300A2246BC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6" name="Oval 1">
                <a:extLst>
                  <a:ext uri="{FF2B5EF4-FFF2-40B4-BE49-F238E27FC236}">
                    <a16:creationId xmlns:a16="http://schemas.microsoft.com/office/drawing/2014/main" id="{3F6BCE5C-8008-4572-83D5-6F39B1E3DD8D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7" name="Oval 1">
                <a:extLst>
                  <a:ext uri="{FF2B5EF4-FFF2-40B4-BE49-F238E27FC236}">
                    <a16:creationId xmlns:a16="http://schemas.microsoft.com/office/drawing/2014/main" id="{FCEB3771-3E6C-43DC-BF55-6B48124EA220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8" name="Oval 1">
                <a:extLst>
                  <a:ext uri="{FF2B5EF4-FFF2-40B4-BE49-F238E27FC236}">
                    <a16:creationId xmlns:a16="http://schemas.microsoft.com/office/drawing/2014/main" id="{54DB8E3D-CAE2-40A8-87C4-5B30268BA62A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9" name="Oval 1">
                <a:extLst>
                  <a:ext uri="{FF2B5EF4-FFF2-40B4-BE49-F238E27FC236}">
                    <a16:creationId xmlns:a16="http://schemas.microsoft.com/office/drawing/2014/main" id="{1D5327D3-651A-4CE1-9480-786921076D1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3" name="Group 432">
              <a:extLst>
                <a:ext uri="{FF2B5EF4-FFF2-40B4-BE49-F238E27FC236}">
                  <a16:creationId xmlns:a16="http://schemas.microsoft.com/office/drawing/2014/main" id="{A1E6B4A1-2535-4DFE-AB24-9743E3CF4A15}"/>
                </a:ext>
              </a:extLst>
            </p:cNvPr>
            <p:cNvGrpSpPr/>
            <p:nvPr userDrawn="1"/>
          </p:nvGrpSpPr>
          <p:grpSpPr>
            <a:xfrm>
              <a:off x="789072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66" name="Oval 1">
                <a:extLst>
                  <a:ext uri="{FF2B5EF4-FFF2-40B4-BE49-F238E27FC236}">
                    <a16:creationId xmlns:a16="http://schemas.microsoft.com/office/drawing/2014/main" id="{A850059F-9DA3-4174-83A5-32A85242281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7" name="Oval 1">
                <a:extLst>
                  <a:ext uri="{FF2B5EF4-FFF2-40B4-BE49-F238E27FC236}">
                    <a16:creationId xmlns:a16="http://schemas.microsoft.com/office/drawing/2014/main" id="{721DF597-AE5B-4612-8B84-9AF6179F599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8" name="Oval 1">
                <a:extLst>
                  <a:ext uri="{FF2B5EF4-FFF2-40B4-BE49-F238E27FC236}">
                    <a16:creationId xmlns:a16="http://schemas.microsoft.com/office/drawing/2014/main" id="{F60A638A-26F5-4D15-9204-B214545BDBC0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9" name="Oval 1">
                <a:extLst>
                  <a:ext uri="{FF2B5EF4-FFF2-40B4-BE49-F238E27FC236}">
                    <a16:creationId xmlns:a16="http://schemas.microsoft.com/office/drawing/2014/main" id="{3E51976E-157A-45BB-8E0C-F75D6180005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0" name="Oval 1">
                <a:extLst>
                  <a:ext uri="{FF2B5EF4-FFF2-40B4-BE49-F238E27FC236}">
                    <a16:creationId xmlns:a16="http://schemas.microsoft.com/office/drawing/2014/main" id="{3E437643-DBEC-4804-8C85-D575E2FDC26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1" name="Oval 1">
                <a:extLst>
                  <a:ext uri="{FF2B5EF4-FFF2-40B4-BE49-F238E27FC236}">
                    <a16:creationId xmlns:a16="http://schemas.microsoft.com/office/drawing/2014/main" id="{3B403C93-1527-4D3F-9931-8341D2CF1EE7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72" name="Oval 1">
                <a:extLst>
                  <a:ext uri="{FF2B5EF4-FFF2-40B4-BE49-F238E27FC236}">
                    <a16:creationId xmlns:a16="http://schemas.microsoft.com/office/drawing/2014/main" id="{21CD0E0B-D241-4894-9076-80E69FB01FF8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4" name="Group 433">
              <a:extLst>
                <a:ext uri="{FF2B5EF4-FFF2-40B4-BE49-F238E27FC236}">
                  <a16:creationId xmlns:a16="http://schemas.microsoft.com/office/drawing/2014/main" id="{37FD162E-B454-4FA2-BE93-5FD3B75DA051}"/>
                </a:ext>
              </a:extLst>
            </p:cNvPr>
            <p:cNvGrpSpPr/>
            <p:nvPr userDrawn="1"/>
          </p:nvGrpSpPr>
          <p:grpSpPr>
            <a:xfrm>
              <a:off x="897968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9" name="Oval 1">
                <a:extLst>
                  <a:ext uri="{FF2B5EF4-FFF2-40B4-BE49-F238E27FC236}">
                    <a16:creationId xmlns:a16="http://schemas.microsoft.com/office/drawing/2014/main" id="{DFCCADEC-3334-4AFE-997B-F643ED9E24CA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0" name="Oval 1">
                <a:extLst>
                  <a:ext uri="{FF2B5EF4-FFF2-40B4-BE49-F238E27FC236}">
                    <a16:creationId xmlns:a16="http://schemas.microsoft.com/office/drawing/2014/main" id="{3F5F4DA7-F44C-40C2-B4D4-60B58D81DEE2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1" name="Oval 1">
                <a:extLst>
                  <a:ext uri="{FF2B5EF4-FFF2-40B4-BE49-F238E27FC236}">
                    <a16:creationId xmlns:a16="http://schemas.microsoft.com/office/drawing/2014/main" id="{45F7952E-3EFD-4A1B-B837-852AFA4BAF4E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2" name="Oval 1">
                <a:extLst>
                  <a:ext uri="{FF2B5EF4-FFF2-40B4-BE49-F238E27FC236}">
                    <a16:creationId xmlns:a16="http://schemas.microsoft.com/office/drawing/2014/main" id="{DFDFB8A5-BB86-45D9-AB65-3438DA054D3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3" name="Oval 1">
                <a:extLst>
                  <a:ext uri="{FF2B5EF4-FFF2-40B4-BE49-F238E27FC236}">
                    <a16:creationId xmlns:a16="http://schemas.microsoft.com/office/drawing/2014/main" id="{29607C19-F0A6-4AE4-889C-84CC2B2373D9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4" name="Oval 1">
                <a:extLst>
                  <a:ext uri="{FF2B5EF4-FFF2-40B4-BE49-F238E27FC236}">
                    <a16:creationId xmlns:a16="http://schemas.microsoft.com/office/drawing/2014/main" id="{4B934CA9-4EB7-4ACE-B7DB-E6B61E489866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65" name="Oval 1">
                <a:extLst>
                  <a:ext uri="{FF2B5EF4-FFF2-40B4-BE49-F238E27FC236}">
                    <a16:creationId xmlns:a16="http://schemas.microsoft.com/office/drawing/2014/main" id="{CA7B57BA-70FF-47B7-B5E0-8B2083AA0DB3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5" name="Group 434">
              <a:extLst>
                <a:ext uri="{FF2B5EF4-FFF2-40B4-BE49-F238E27FC236}">
                  <a16:creationId xmlns:a16="http://schemas.microsoft.com/office/drawing/2014/main" id="{23459013-521C-4ACF-96A2-A726AB29A073}"/>
                </a:ext>
              </a:extLst>
            </p:cNvPr>
            <p:cNvGrpSpPr/>
            <p:nvPr userDrawn="1"/>
          </p:nvGrpSpPr>
          <p:grpSpPr>
            <a:xfrm>
              <a:off x="10068635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52" name="Oval 1">
                <a:extLst>
                  <a:ext uri="{FF2B5EF4-FFF2-40B4-BE49-F238E27FC236}">
                    <a16:creationId xmlns:a16="http://schemas.microsoft.com/office/drawing/2014/main" id="{0CA4D272-BCC3-41AC-BEB0-43BB5870AAF4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3" name="Oval 1">
                <a:extLst>
                  <a:ext uri="{FF2B5EF4-FFF2-40B4-BE49-F238E27FC236}">
                    <a16:creationId xmlns:a16="http://schemas.microsoft.com/office/drawing/2014/main" id="{8F0336CD-DBC3-425C-B302-6BD868A41857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4" name="Oval 1">
                <a:extLst>
                  <a:ext uri="{FF2B5EF4-FFF2-40B4-BE49-F238E27FC236}">
                    <a16:creationId xmlns:a16="http://schemas.microsoft.com/office/drawing/2014/main" id="{811647FF-1516-49CA-8582-C65EB7EA092A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5" name="Oval 1">
                <a:extLst>
                  <a:ext uri="{FF2B5EF4-FFF2-40B4-BE49-F238E27FC236}">
                    <a16:creationId xmlns:a16="http://schemas.microsoft.com/office/drawing/2014/main" id="{A79B7019-7693-4957-BEA1-4D6F9B32F638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6" name="Oval 1">
                <a:extLst>
                  <a:ext uri="{FF2B5EF4-FFF2-40B4-BE49-F238E27FC236}">
                    <a16:creationId xmlns:a16="http://schemas.microsoft.com/office/drawing/2014/main" id="{B8AB5824-B4E1-40CE-A3BE-84E9FE4EEA7C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7" name="Oval 1">
                <a:extLst>
                  <a:ext uri="{FF2B5EF4-FFF2-40B4-BE49-F238E27FC236}">
                    <a16:creationId xmlns:a16="http://schemas.microsoft.com/office/drawing/2014/main" id="{B8FFF183-78C5-46E8-AE5D-4A367B266CD9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8" name="Oval 1">
                <a:extLst>
                  <a:ext uri="{FF2B5EF4-FFF2-40B4-BE49-F238E27FC236}">
                    <a16:creationId xmlns:a16="http://schemas.microsoft.com/office/drawing/2014/main" id="{8FCC0277-261A-4431-8B27-0E56A529C60C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436" name="Group 435">
              <a:extLst>
                <a:ext uri="{FF2B5EF4-FFF2-40B4-BE49-F238E27FC236}">
                  <a16:creationId xmlns:a16="http://schemas.microsoft.com/office/drawing/2014/main" id="{22B2799B-9C44-4860-A222-F106642E5F87}"/>
                </a:ext>
              </a:extLst>
            </p:cNvPr>
            <p:cNvGrpSpPr/>
            <p:nvPr userDrawn="1"/>
          </p:nvGrpSpPr>
          <p:grpSpPr>
            <a:xfrm>
              <a:off x="11157590" y="5624760"/>
              <a:ext cx="765126" cy="964518"/>
              <a:chOff x="6804248" y="2144238"/>
              <a:chExt cx="1305367" cy="1645545"/>
            </a:xfrm>
            <a:grpFill/>
          </p:grpSpPr>
          <p:sp>
            <p:nvSpPr>
              <p:cNvPr id="445" name="Oval 1">
                <a:extLst>
                  <a:ext uri="{FF2B5EF4-FFF2-40B4-BE49-F238E27FC236}">
                    <a16:creationId xmlns:a16="http://schemas.microsoft.com/office/drawing/2014/main" id="{1BC6EECC-F3D2-4574-99F7-4A583118A8CD}"/>
                  </a:ext>
                </a:extLst>
              </p:cNvPr>
              <p:cNvSpPr/>
              <p:nvPr/>
            </p:nvSpPr>
            <p:spPr>
              <a:xfrm flipH="1">
                <a:off x="7253541" y="3472481"/>
                <a:ext cx="406780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6" name="Oval 1">
                <a:extLst>
                  <a:ext uri="{FF2B5EF4-FFF2-40B4-BE49-F238E27FC236}">
                    <a16:creationId xmlns:a16="http://schemas.microsoft.com/office/drawing/2014/main" id="{5060C2C2-E939-42E5-8B08-DC86D33C116C}"/>
                  </a:ext>
                </a:extLst>
              </p:cNvPr>
              <p:cNvSpPr/>
              <p:nvPr/>
            </p:nvSpPr>
            <p:spPr>
              <a:xfrm flipH="1">
                <a:off x="7297125" y="3673561"/>
                <a:ext cx="319612" cy="116222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7" name="Oval 1">
                <a:extLst>
                  <a:ext uri="{FF2B5EF4-FFF2-40B4-BE49-F238E27FC236}">
                    <a16:creationId xmlns:a16="http://schemas.microsoft.com/office/drawing/2014/main" id="{76321913-3534-42A6-BE52-4EF41D812617}"/>
                  </a:ext>
                </a:extLst>
              </p:cNvPr>
              <p:cNvSpPr/>
              <p:nvPr/>
            </p:nvSpPr>
            <p:spPr>
              <a:xfrm flipH="1">
                <a:off x="7268070" y="3573021"/>
                <a:ext cx="37772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8" name="Oval 1">
                <a:extLst>
                  <a:ext uri="{FF2B5EF4-FFF2-40B4-BE49-F238E27FC236}">
                    <a16:creationId xmlns:a16="http://schemas.microsoft.com/office/drawing/2014/main" id="{76127CCD-AAF7-4D32-838B-B30B466A87B3}"/>
                  </a:ext>
                </a:extLst>
              </p:cNvPr>
              <p:cNvSpPr/>
              <p:nvPr/>
            </p:nvSpPr>
            <p:spPr>
              <a:xfrm flipH="1">
                <a:off x="7239014" y="3371941"/>
                <a:ext cx="435836" cy="72647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49" name="Oval 1">
                <a:extLst>
                  <a:ext uri="{FF2B5EF4-FFF2-40B4-BE49-F238E27FC236}">
                    <a16:creationId xmlns:a16="http://schemas.microsoft.com/office/drawing/2014/main" id="{EEE03BBD-FF67-4EE6-BC0F-AF836AA22582}"/>
                  </a:ext>
                </a:extLst>
              </p:cNvPr>
              <p:cNvSpPr/>
              <p:nvPr/>
            </p:nvSpPr>
            <p:spPr>
              <a:xfrm flipH="1">
                <a:off x="6804248" y="2144238"/>
                <a:ext cx="1305367" cy="580151"/>
              </a:xfrm>
              <a:custGeom>
                <a:avLst/>
                <a:gdLst/>
                <a:ahLst/>
                <a:cxnLst/>
                <a:rect l="l" t="t" r="r" b="b"/>
                <a:pathLst>
                  <a:path w="2952328" h="1312117">
                    <a:moveTo>
                      <a:pt x="0" y="1083508"/>
                    </a:moveTo>
                    <a:lnTo>
                      <a:pt x="0" y="1312117"/>
                    </a:lnTo>
                    <a:lnTo>
                      <a:pt x="326584" y="1266395"/>
                    </a:lnTo>
                    <a:lnTo>
                      <a:pt x="326584" y="1129230"/>
                    </a:lnTo>
                    <a:close/>
                    <a:moveTo>
                      <a:pt x="2952328" y="1083508"/>
                    </a:moveTo>
                    <a:lnTo>
                      <a:pt x="2625744" y="1129230"/>
                    </a:lnTo>
                    <a:lnTo>
                      <a:pt x="2625744" y="1266395"/>
                    </a:lnTo>
                    <a:lnTo>
                      <a:pt x="2952328" y="1312117"/>
                    </a:lnTo>
                    <a:close/>
                    <a:moveTo>
                      <a:pt x="602354" y="225997"/>
                    </a:moveTo>
                    <a:lnTo>
                      <a:pt x="427229" y="372943"/>
                    </a:lnTo>
                    <a:lnTo>
                      <a:pt x="672178" y="593732"/>
                    </a:lnTo>
                    <a:lnTo>
                      <a:pt x="777253" y="505564"/>
                    </a:lnTo>
                    <a:close/>
                    <a:moveTo>
                      <a:pt x="2333760" y="225997"/>
                    </a:moveTo>
                    <a:lnTo>
                      <a:pt x="2158860" y="505564"/>
                    </a:lnTo>
                    <a:lnTo>
                      <a:pt x="2263935" y="593732"/>
                    </a:lnTo>
                    <a:lnTo>
                      <a:pt x="2508884" y="372943"/>
                    </a:lnTo>
                    <a:close/>
                    <a:moveTo>
                      <a:pt x="1614138" y="0"/>
                    </a:moveTo>
                    <a:lnTo>
                      <a:pt x="1385529" y="0"/>
                    </a:lnTo>
                    <a:lnTo>
                      <a:pt x="1431251" y="326584"/>
                    </a:lnTo>
                    <a:lnTo>
                      <a:pt x="1568416" y="3265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0" name="Oval 1">
                <a:extLst>
                  <a:ext uri="{FF2B5EF4-FFF2-40B4-BE49-F238E27FC236}">
                    <a16:creationId xmlns:a16="http://schemas.microsoft.com/office/drawing/2014/main" id="{FFC0645D-DEC7-4FFB-8C59-CF89917C5C5E}"/>
                  </a:ext>
                </a:extLst>
              </p:cNvPr>
              <p:cNvSpPr/>
              <p:nvPr/>
            </p:nvSpPr>
            <p:spPr>
              <a:xfrm flipH="1">
                <a:off x="7023065" y="2349405"/>
                <a:ext cx="867734" cy="957278"/>
              </a:xfrm>
              <a:custGeom>
                <a:avLst/>
                <a:gdLst/>
                <a:ahLst/>
                <a:cxnLst/>
                <a:rect l="l" t="t" r="r" b="b"/>
                <a:pathLst>
                  <a:path w="1962541" h="2165060">
                    <a:moveTo>
                      <a:pt x="983432" y="198538"/>
                    </a:moveTo>
                    <a:cubicBezTo>
                      <a:pt x="1424692" y="199056"/>
                      <a:pt x="1782226" y="556942"/>
                      <a:pt x="1782226" y="998335"/>
                    </a:cubicBezTo>
                    <a:cubicBezTo>
                      <a:pt x="1782226" y="1297141"/>
                      <a:pt x="1568968" y="1592048"/>
                      <a:pt x="1401058" y="1726777"/>
                    </a:cubicBezTo>
                    <a:cubicBezTo>
                      <a:pt x="1324499" y="1815355"/>
                      <a:pt x="1330568" y="1817170"/>
                      <a:pt x="1299456" y="1930538"/>
                    </a:cubicBezTo>
                    <a:cubicBezTo>
                      <a:pt x="1287062" y="2010030"/>
                      <a:pt x="1312171" y="2017975"/>
                      <a:pt x="1240941" y="2022107"/>
                    </a:cubicBezTo>
                    <a:lnTo>
                      <a:pt x="1199256" y="2021773"/>
                    </a:lnTo>
                    <a:lnTo>
                      <a:pt x="1196081" y="2038665"/>
                    </a:lnTo>
                    <a:lnTo>
                      <a:pt x="738881" y="2038665"/>
                    </a:lnTo>
                    <a:lnTo>
                      <a:pt x="735747" y="2021994"/>
                    </a:lnTo>
                    <a:lnTo>
                      <a:pt x="721599" y="2022107"/>
                    </a:lnTo>
                    <a:cubicBezTo>
                      <a:pt x="650369" y="2017975"/>
                      <a:pt x="675479" y="2010030"/>
                      <a:pt x="663084" y="1930538"/>
                    </a:cubicBezTo>
                    <a:cubicBezTo>
                      <a:pt x="631973" y="1817170"/>
                      <a:pt x="638043" y="1815355"/>
                      <a:pt x="561482" y="1726777"/>
                    </a:cubicBezTo>
                    <a:cubicBezTo>
                      <a:pt x="393573" y="1592048"/>
                      <a:pt x="180314" y="1297141"/>
                      <a:pt x="180314" y="998335"/>
                    </a:cubicBezTo>
                    <a:cubicBezTo>
                      <a:pt x="180314" y="556942"/>
                      <a:pt x="537849" y="199056"/>
                      <a:pt x="979110" y="198538"/>
                    </a:cubicBezTo>
                    <a:lnTo>
                      <a:pt x="979110" y="198736"/>
                    </a:lnTo>
                    <a:lnTo>
                      <a:pt x="981272" y="198569"/>
                    </a:lnTo>
                    <a:lnTo>
                      <a:pt x="983432" y="198736"/>
                    </a:lnTo>
                    <a:close/>
                    <a:moveTo>
                      <a:pt x="983110" y="0"/>
                    </a:moveTo>
                    <a:lnTo>
                      <a:pt x="981272" y="142"/>
                    </a:lnTo>
                    <a:lnTo>
                      <a:pt x="979432" y="0"/>
                    </a:lnTo>
                    <a:cubicBezTo>
                      <a:pt x="438507" y="0"/>
                      <a:pt x="0" y="438506"/>
                      <a:pt x="0" y="979431"/>
                    </a:cubicBezTo>
                    <a:cubicBezTo>
                      <a:pt x="0" y="1345477"/>
                      <a:pt x="261357" y="1706742"/>
                      <a:pt x="466993" y="1871641"/>
                    </a:cubicBezTo>
                    <a:cubicBezTo>
                      <a:pt x="528256" y="1942221"/>
                      <a:pt x="501219" y="1979308"/>
                      <a:pt x="514383" y="2071318"/>
                    </a:cubicBezTo>
                    <a:cubicBezTo>
                      <a:pt x="548609" y="2142347"/>
                      <a:pt x="579223" y="2165060"/>
                      <a:pt x="639719" y="2165060"/>
                    </a:cubicBezTo>
                    <a:lnTo>
                      <a:pt x="981272" y="2163837"/>
                    </a:lnTo>
                    <a:lnTo>
                      <a:pt x="1322821" y="2165060"/>
                    </a:lnTo>
                    <a:cubicBezTo>
                      <a:pt x="1383319" y="2165060"/>
                      <a:pt x="1413932" y="2142347"/>
                      <a:pt x="1448157" y="2071318"/>
                    </a:cubicBezTo>
                    <a:cubicBezTo>
                      <a:pt x="1461321" y="1979308"/>
                      <a:pt x="1434285" y="1942221"/>
                      <a:pt x="1495548" y="1871641"/>
                    </a:cubicBezTo>
                    <a:cubicBezTo>
                      <a:pt x="1701183" y="1706742"/>
                      <a:pt x="1962541" y="1345477"/>
                      <a:pt x="1962541" y="979431"/>
                    </a:cubicBezTo>
                    <a:cubicBezTo>
                      <a:pt x="1962541" y="438506"/>
                      <a:pt x="1524034" y="0"/>
                      <a:pt x="98311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51" name="Oval 1">
                <a:extLst>
                  <a:ext uri="{FF2B5EF4-FFF2-40B4-BE49-F238E27FC236}">
                    <a16:creationId xmlns:a16="http://schemas.microsoft.com/office/drawing/2014/main" id="{5328409C-9D89-4ED7-AC54-6DF0ADFD9411}"/>
                  </a:ext>
                </a:extLst>
              </p:cNvPr>
              <p:cNvSpPr/>
              <p:nvPr/>
            </p:nvSpPr>
            <p:spPr>
              <a:xfrm>
                <a:off x="7295982" y="2781927"/>
                <a:ext cx="314505" cy="479278"/>
              </a:xfrm>
              <a:custGeom>
                <a:avLst/>
                <a:gdLst/>
                <a:ahLst/>
                <a:cxnLst/>
                <a:rect l="l" t="t" r="r" b="b"/>
                <a:pathLst>
                  <a:path w="652160" h="993834">
                    <a:moveTo>
                      <a:pt x="198701" y="0"/>
                    </a:moveTo>
                    <a:cubicBezTo>
                      <a:pt x="224613" y="0"/>
                      <a:pt x="248174" y="10856"/>
                      <a:pt x="265274" y="29005"/>
                    </a:cubicBezTo>
                    <a:cubicBezTo>
                      <a:pt x="282373" y="10856"/>
                      <a:pt x="305935" y="0"/>
                      <a:pt x="331846" y="0"/>
                    </a:cubicBezTo>
                    <a:cubicBezTo>
                      <a:pt x="357757" y="0"/>
                      <a:pt x="381319" y="10856"/>
                      <a:pt x="398419" y="29005"/>
                    </a:cubicBezTo>
                    <a:cubicBezTo>
                      <a:pt x="415518" y="10856"/>
                      <a:pt x="439080" y="0"/>
                      <a:pt x="464991" y="0"/>
                    </a:cubicBezTo>
                    <a:cubicBezTo>
                      <a:pt x="493781" y="0"/>
                      <a:pt x="519672" y="13403"/>
                      <a:pt x="536964" y="35278"/>
                    </a:cubicBezTo>
                    <a:cubicBezTo>
                      <a:pt x="547749" y="12292"/>
                      <a:pt x="572873" y="-1398"/>
                      <a:pt x="599292" y="2787"/>
                    </a:cubicBezTo>
                    <a:lnTo>
                      <a:pt x="601385" y="3119"/>
                    </a:lnTo>
                    <a:cubicBezTo>
                      <a:pt x="634213" y="8318"/>
                      <a:pt x="656609" y="39145"/>
                      <a:pt x="651411" y="71971"/>
                    </a:cubicBezTo>
                    <a:lnTo>
                      <a:pt x="505401" y="993834"/>
                    </a:lnTo>
                    <a:lnTo>
                      <a:pt x="381396" y="993834"/>
                    </a:lnTo>
                    <a:lnTo>
                      <a:pt x="507063" y="200404"/>
                    </a:lnTo>
                    <a:cubicBezTo>
                      <a:pt x="494607" y="207834"/>
                      <a:pt x="480204" y="211576"/>
                      <a:pt x="464991" y="211576"/>
                    </a:cubicBezTo>
                    <a:cubicBezTo>
                      <a:pt x="439080" y="211576"/>
                      <a:pt x="415518" y="200720"/>
                      <a:pt x="398419" y="182571"/>
                    </a:cubicBezTo>
                    <a:cubicBezTo>
                      <a:pt x="381319" y="200720"/>
                      <a:pt x="357757" y="211576"/>
                      <a:pt x="331846" y="211576"/>
                    </a:cubicBezTo>
                    <a:cubicBezTo>
                      <a:pt x="305935" y="211576"/>
                      <a:pt x="282373" y="200720"/>
                      <a:pt x="265274" y="182571"/>
                    </a:cubicBezTo>
                    <a:cubicBezTo>
                      <a:pt x="248174" y="200720"/>
                      <a:pt x="224613" y="211576"/>
                      <a:pt x="198701" y="211576"/>
                    </a:cubicBezTo>
                    <a:cubicBezTo>
                      <a:pt x="177469" y="211576"/>
                      <a:pt x="157813" y="204286"/>
                      <a:pt x="142909" y="190419"/>
                    </a:cubicBezTo>
                    <a:lnTo>
                      <a:pt x="270158" y="993834"/>
                    </a:lnTo>
                    <a:lnTo>
                      <a:pt x="146152" y="993834"/>
                    </a:lnTo>
                    <a:lnTo>
                      <a:pt x="750" y="75802"/>
                    </a:lnTo>
                    <a:cubicBezTo>
                      <a:pt x="-4449" y="42974"/>
                      <a:pt x="17947" y="12148"/>
                      <a:pt x="50775" y="6949"/>
                    </a:cubicBezTo>
                    <a:lnTo>
                      <a:pt x="52868" y="6617"/>
                    </a:lnTo>
                    <a:cubicBezTo>
                      <a:pt x="82704" y="1892"/>
                      <a:pt x="110887" y="19962"/>
                      <a:pt x="118608" y="48277"/>
                    </a:cubicBezTo>
                    <a:cubicBezTo>
                      <a:pt x="134584" y="18793"/>
                      <a:pt x="164609" y="0"/>
                      <a:pt x="19870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96628AC-3697-48BD-87C6-3C079434D30D}"/>
              </a:ext>
            </a:extLst>
          </p:cNvPr>
          <p:cNvSpPr/>
          <p:nvPr userDrawn="1"/>
        </p:nvSpPr>
        <p:spPr>
          <a:xfrm rot="10800000" flipH="1">
            <a:off x="926207" y="157106"/>
            <a:ext cx="525636" cy="1404914"/>
          </a:xfrm>
          <a:custGeom>
            <a:avLst/>
            <a:gdLst>
              <a:gd name="connsiteX0" fmla="*/ 205688 w 525636"/>
              <a:gd name="connsiteY0" fmla="*/ 1383334 h 1404914"/>
              <a:gd name="connsiteX1" fmla="*/ 19342 w 525636"/>
              <a:gd name="connsiteY1" fmla="*/ 1239305 h 1404914"/>
              <a:gd name="connsiteX2" fmla="*/ 87644 w 525636"/>
              <a:gd name="connsiteY2" fmla="*/ 1098246 h 1404914"/>
              <a:gd name="connsiteX3" fmla="*/ 296263 w 525636"/>
              <a:gd name="connsiteY3" fmla="*/ 1041080 h 1404914"/>
              <a:gd name="connsiteX4" fmla="*/ 419503 w 525636"/>
              <a:gd name="connsiteY4" fmla="*/ 1061868 h 1404914"/>
              <a:gd name="connsiteX5" fmla="*/ 434352 w 525636"/>
              <a:gd name="connsiteY5" fmla="*/ 1080428 h 1404914"/>
              <a:gd name="connsiteX6" fmla="*/ 331899 w 525636"/>
              <a:gd name="connsiteY6" fmla="*/ 1312061 h 1404914"/>
              <a:gd name="connsiteX7" fmla="*/ 205688 w 525636"/>
              <a:gd name="connsiteY7" fmla="*/ 1383334 h 1404914"/>
              <a:gd name="connsiteX8" fmla="*/ 200584 w 525636"/>
              <a:gd name="connsiteY8" fmla="*/ 1404864 h 1404914"/>
              <a:gd name="connsiteX9" fmla="*/ 362337 w 525636"/>
              <a:gd name="connsiteY9" fmla="*/ 1310576 h 1404914"/>
              <a:gd name="connsiteX10" fmla="*/ 453655 w 525636"/>
              <a:gd name="connsiteY10" fmla="*/ 1094534 h 1404914"/>
              <a:gd name="connsiteX11" fmla="*/ 462285 w 525636"/>
              <a:gd name="connsiteY11" fmla="*/ 1078387 h 1404914"/>
              <a:gd name="connsiteX12" fmla="*/ 466239 w 525636"/>
              <a:gd name="connsiteY12" fmla="*/ 1078995 h 1404914"/>
              <a:gd name="connsiteX13" fmla="*/ 471806 w 525636"/>
              <a:gd name="connsiteY13" fmla="*/ 1055257 h 1404914"/>
              <a:gd name="connsiteX14" fmla="*/ 469234 w 525636"/>
              <a:gd name="connsiteY14" fmla="*/ 1053817 h 1404914"/>
              <a:gd name="connsiteX15" fmla="*/ 468503 w 525636"/>
              <a:gd name="connsiteY15" fmla="*/ 1027717 h 1404914"/>
              <a:gd name="connsiteX16" fmla="*/ 515275 w 525636"/>
              <a:gd name="connsiteY16" fmla="*/ 823552 h 1404914"/>
              <a:gd name="connsiteX17" fmla="*/ 490033 w 525636"/>
              <a:gd name="connsiteY17" fmla="*/ 526586 h 1404914"/>
              <a:gd name="connsiteX18" fmla="*/ 344519 w 525636"/>
              <a:gd name="connsiteY18" fmla="*/ 363255 h 1404914"/>
              <a:gd name="connsiteX19" fmla="*/ 144068 w 525636"/>
              <a:gd name="connsiteY19" fmla="*/ 99698 h 1404914"/>
              <a:gd name="connsiteX20" fmla="*/ 125601 w 525636"/>
              <a:gd name="connsiteY20" fmla="*/ 12000 h 1404914"/>
              <a:gd name="connsiteX21" fmla="*/ 125877 w 525636"/>
              <a:gd name="connsiteY21" fmla="*/ 0 h 1404914"/>
              <a:gd name="connsiteX22" fmla="*/ 109081 w 525636"/>
              <a:gd name="connsiteY22" fmla="*/ 0 h 1404914"/>
              <a:gd name="connsiteX23" fmla="*/ 110044 w 525636"/>
              <a:gd name="connsiteY23" fmla="*/ 33750 h 1404914"/>
              <a:gd name="connsiteX24" fmla="*/ 251717 w 525636"/>
              <a:gd name="connsiteY24" fmla="*/ 309059 h 1404914"/>
              <a:gd name="connsiteX25" fmla="*/ 378670 w 525636"/>
              <a:gd name="connsiteY25" fmla="*/ 419678 h 1404914"/>
              <a:gd name="connsiteX26" fmla="*/ 508593 w 525636"/>
              <a:gd name="connsiteY26" fmla="*/ 708478 h 1404914"/>
              <a:gd name="connsiteX27" fmla="*/ 449942 w 525636"/>
              <a:gd name="connsiteY27" fmla="*/ 1030687 h 1404914"/>
              <a:gd name="connsiteX28" fmla="*/ 426927 w 525636"/>
              <a:gd name="connsiteY28" fmla="*/ 1041823 h 1404914"/>
              <a:gd name="connsiteX29" fmla="*/ 338580 w 525636"/>
              <a:gd name="connsiteY29" fmla="*/ 1025489 h 1404914"/>
              <a:gd name="connsiteX30" fmla="*/ 70568 w 525636"/>
              <a:gd name="connsiteY30" fmla="*/ 1088594 h 1404914"/>
              <a:gd name="connsiteX31" fmla="*/ 52750 w 525636"/>
              <a:gd name="connsiteY31" fmla="*/ 1347697 h 1404914"/>
              <a:gd name="connsiteX32" fmla="*/ 200584 w 525636"/>
              <a:gd name="connsiteY32" fmla="*/ 1404864 h 1404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25636" h="1404914">
                <a:moveTo>
                  <a:pt x="205688" y="1383334"/>
                </a:moveTo>
                <a:cubicBezTo>
                  <a:pt x="101750" y="1382591"/>
                  <a:pt x="28250" y="1322456"/>
                  <a:pt x="19342" y="1239305"/>
                </a:cubicBezTo>
                <a:cubicBezTo>
                  <a:pt x="12660" y="1178427"/>
                  <a:pt x="40130" y="1132397"/>
                  <a:pt x="87644" y="1098246"/>
                </a:cubicBezTo>
                <a:cubicBezTo>
                  <a:pt x="150006" y="1052959"/>
                  <a:pt x="221278" y="1038853"/>
                  <a:pt x="296263" y="1041080"/>
                </a:cubicBezTo>
                <a:cubicBezTo>
                  <a:pt x="337838" y="1042565"/>
                  <a:pt x="379413" y="1048504"/>
                  <a:pt x="419503" y="1061868"/>
                </a:cubicBezTo>
                <a:cubicBezTo>
                  <a:pt x="430639" y="1064838"/>
                  <a:pt x="438064" y="1066323"/>
                  <a:pt x="434352" y="1080428"/>
                </a:cubicBezTo>
                <a:cubicBezTo>
                  <a:pt x="411336" y="1162836"/>
                  <a:pt x="386095" y="1243759"/>
                  <a:pt x="331899" y="1312061"/>
                </a:cubicBezTo>
                <a:cubicBezTo>
                  <a:pt x="297747" y="1355864"/>
                  <a:pt x="253202" y="1383334"/>
                  <a:pt x="205688" y="1383334"/>
                </a:cubicBezTo>
                <a:close/>
                <a:moveTo>
                  <a:pt x="200584" y="1404864"/>
                </a:moveTo>
                <a:cubicBezTo>
                  <a:pt x="257842" y="1403564"/>
                  <a:pt x="317421" y="1377022"/>
                  <a:pt x="362337" y="1310576"/>
                </a:cubicBezTo>
                <a:cubicBezTo>
                  <a:pt x="406883" y="1244502"/>
                  <a:pt x="432124" y="1170261"/>
                  <a:pt x="453655" y="1094534"/>
                </a:cubicBezTo>
                <a:cubicBezTo>
                  <a:pt x="456254" y="1085254"/>
                  <a:pt x="458481" y="1080243"/>
                  <a:pt x="462285" y="1078387"/>
                </a:cubicBezTo>
                <a:lnTo>
                  <a:pt x="466239" y="1078995"/>
                </a:lnTo>
                <a:lnTo>
                  <a:pt x="471806" y="1055257"/>
                </a:lnTo>
                <a:lnTo>
                  <a:pt x="469234" y="1053817"/>
                </a:lnTo>
                <a:cubicBezTo>
                  <a:pt x="462517" y="1047205"/>
                  <a:pt x="465718" y="1038296"/>
                  <a:pt x="468503" y="1027717"/>
                </a:cubicBezTo>
                <a:cubicBezTo>
                  <a:pt x="486321" y="960157"/>
                  <a:pt x="504881" y="892597"/>
                  <a:pt x="515275" y="823552"/>
                </a:cubicBezTo>
                <a:cubicBezTo>
                  <a:pt x="530123" y="722584"/>
                  <a:pt x="534578" y="622358"/>
                  <a:pt x="490033" y="526586"/>
                </a:cubicBezTo>
                <a:cubicBezTo>
                  <a:pt x="457367" y="457542"/>
                  <a:pt x="402428" y="408542"/>
                  <a:pt x="344519" y="363255"/>
                </a:cubicBezTo>
                <a:cubicBezTo>
                  <a:pt x="253944" y="292726"/>
                  <a:pt x="178961" y="211803"/>
                  <a:pt x="144068" y="99698"/>
                </a:cubicBezTo>
                <a:cubicBezTo>
                  <a:pt x="135159" y="70744"/>
                  <a:pt x="128663" y="41789"/>
                  <a:pt x="125601" y="12000"/>
                </a:cubicBezTo>
                <a:lnTo>
                  <a:pt x="125877" y="0"/>
                </a:lnTo>
                <a:lnTo>
                  <a:pt x="109081" y="0"/>
                </a:lnTo>
                <a:lnTo>
                  <a:pt x="110044" y="33750"/>
                </a:lnTo>
                <a:cubicBezTo>
                  <a:pt x="124069" y="138257"/>
                  <a:pt x="170981" y="230548"/>
                  <a:pt x="251717" y="309059"/>
                </a:cubicBezTo>
                <a:cubicBezTo>
                  <a:pt x="291808" y="348407"/>
                  <a:pt x="335611" y="384043"/>
                  <a:pt x="378670" y="419678"/>
                </a:cubicBezTo>
                <a:cubicBezTo>
                  <a:pt x="469245" y="494662"/>
                  <a:pt x="510078" y="591919"/>
                  <a:pt x="508593" y="708478"/>
                </a:cubicBezTo>
                <a:cubicBezTo>
                  <a:pt x="507109" y="819098"/>
                  <a:pt x="477412" y="925264"/>
                  <a:pt x="449942" y="1030687"/>
                </a:cubicBezTo>
                <a:cubicBezTo>
                  <a:pt x="446230" y="1045535"/>
                  <a:pt x="439549" y="1044792"/>
                  <a:pt x="426927" y="1041823"/>
                </a:cubicBezTo>
                <a:cubicBezTo>
                  <a:pt x="397973" y="1035140"/>
                  <a:pt x="368277" y="1028459"/>
                  <a:pt x="338580" y="1025489"/>
                </a:cubicBezTo>
                <a:cubicBezTo>
                  <a:pt x="242066" y="1015095"/>
                  <a:pt x="150749" y="1027717"/>
                  <a:pt x="70568" y="1088594"/>
                </a:cubicBezTo>
                <a:cubicBezTo>
                  <a:pt x="-15551" y="1154669"/>
                  <a:pt x="-24461" y="1273455"/>
                  <a:pt x="52750" y="1347697"/>
                </a:cubicBezTo>
                <a:cubicBezTo>
                  <a:pt x="88386" y="1382220"/>
                  <a:pt x="143325" y="1406163"/>
                  <a:pt x="200584" y="140486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989133-BE59-47D5-A5D3-3B6037056F73}"/>
              </a:ext>
            </a:extLst>
          </p:cNvPr>
          <p:cNvSpPr/>
          <p:nvPr userDrawn="1"/>
        </p:nvSpPr>
        <p:spPr>
          <a:xfrm rot="10800000">
            <a:off x="1371492" y="290672"/>
            <a:ext cx="10575133" cy="1562905"/>
          </a:xfrm>
          <a:custGeom>
            <a:avLst/>
            <a:gdLst>
              <a:gd name="connsiteX0" fmla="*/ 4960764 w 10575133"/>
              <a:gd name="connsiteY0" fmla="*/ 1063167 h 1562905"/>
              <a:gd name="connsiteX1" fmla="*/ 4807177 w 10575133"/>
              <a:gd name="connsiteY1" fmla="*/ 1126458 h 1562905"/>
              <a:gd name="connsiteX2" fmla="*/ 4725511 w 10575133"/>
              <a:gd name="connsiteY2" fmla="*/ 1291274 h 1562905"/>
              <a:gd name="connsiteX3" fmla="*/ 4776738 w 10575133"/>
              <a:gd name="connsiteY3" fmla="*/ 1416743 h 1562905"/>
              <a:gd name="connsiteX4" fmla="*/ 4842813 w 10575133"/>
              <a:gd name="connsiteY4" fmla="*/ 1424166 h 1562905"/>
              <a:gd name="connsiteX5" fmla="*/ 4889585 w 10575133"/>
              <a:gd name="connsiteY5" fmla="*/ 1424166 h 1562905"/>
              <a:gd name="connsiteX6" fmla="*/ 5107113 w 10575133"/>
              <a:gd name="connsiteY6" fmla="*/ 1367000 h 1562905"/>
              <a:gd name="connsiteX7" fmla="*/ 5122703 w 10575133"/>
              <a:gd name="connsiteY7" fmla="*/ 1105670 h 1562905"/>
              <a:gd name="connsiteX8" fmla="*/ 4960764 w 10575133"/>
              <a:gd name="connsiteY8" fmla="*/ 1063167 h 1562905"/>
              <a:gd name="connsiteX9" fmla="*/ 296263 w 10575133"/>
              <a:gd name="connsiteY9" fmla="*/ 1041080 h 1562905"/>
              <a:gd name="connsiteX10" fmla="*/ 87644 w 10575133"/>
              <a:gd name="connsiteY10" fmla="*/ 1098246 h 1562905"/>
              <a:gd name="connsiteX11" fmla="*/ 19342 w 10575133"/>
              <a:gd name="connsiteY11" fmla="*/ 1239305 h 1562905"/>
              <a:gd name="connsiteX12" fmla="*/ 205688 w 10575133"/>
              <a:gd name="connsiteY12" fmla="*/ 1383334 h 1562905"/>
              <a:gd name="connsiteX13" fmla="*/ 331899 w 10575133"/>
              <a:gd name="connsiteY13" fmla="*/ 1312061 h 1562905"/>
              <a:gd name="connsiteX14" fmla="*/ 434352 w 10575133"/>
              <a:gd name="connsiteY14" fmla="*/ 1080428 h 1562905"/>
              <a:gd name="connsiteX15" fmla="*/ 419503 w 10575133"/>
              <a:gd name="connsiteY15" fmla="*/ 1061868 h 1562905"/>
              <a:gd name="connsiteX16" fmla="*/ 296263 w 10575133"/>
              <a:gd name="connsiteY16" fmla="*/ 1041080 h 1562905"/>
              <a:gd name="connsiteX17" fmla="*/ 109081 w 10575133"/>
              <a:gd name="connsiteY17" fmla="*/ 0 h 1562905"/>
              <a:gd name="connsiteX18" fmla="*/ 125877 w 10575133"/>
              <a:gd name="connsiteY18" fmla="*/ 0 h 1562905"/>
              <a:gd name="connsiteX19" fmla="*/ 125601 w 10575133"/>
              <a:gd name="connsiteY19" fmla="*/ 12000 h 1562905"/>
              <a:gd name="connsiteX20" fmla="*/ 144068 w 10575133"/>
              <a:gd name="connsiteY20" fmla="*/ 99698 h 1562905"/>
              <a:gd name="connsiteX21" fmla="*/ 344519 w 10575133"/>
              <a:gd name="connsiteY21" fmla="*/ 363255 h 1562905"/>
              <a:gd name="connsiteX22" fmla="*/ 490033 w 10575133"/>
              <a:gd name="connsiteY22" fmla="*/ 526586 h 1562905"/>
              <a:gd name="connsiteX23" fmla="*/ 515275 w 10575133"/>
              <a:gd name="connsiteY23" fmla="*/ 823552 h 1562905"/>
              <a:gd name="connsiteX24" fmla="*/ 468503 w 10575133"/>
              <a:gd name="connsiteY24" fmla="*/ 1027717 h 1562905"/>
              <a:gd name="connsiteX25" fmla="*/ 479639 w 10575133"/>
              <a:gd name="connsiteY25" fmla="*/ 1059641 h 1562905"/>
              <a:gd name="connsiteX26" fmla="*/ 691970 w 10575133"/>
              <a:gd name="connsiteY26" fmla="*/ 1247471 h 1562905"/>
              <a:gd name="connsiteX27" fmla="*/ 985966 w 10575133"/>
              <a:gd name="connsiteY27" fmla="*/ 1434560 h 1562905"/>
              <a:gd name="connsiteX28" fmla="*/ 1724669 w 10575133"/>
              <a:gd name="connsiteY28" fmla="*/ 1456832 h 1562905"/>
              <a:gd name="connsiteX29" fmla="*/ 2288163 w 10575133"/>
              <a:gd name="connsiteY29" fmla="*/ 1414514 h 1562905"/>
              <a:gd name="connsiteX30" fmla="*/ 2872443 w 10575133"/>
              <a:gd name="connsiteY30" fmla="*/ 1371455 h 1562905"/>
              <a:gd name="connsiteX31" fmla="*/ 3676478 w 10575133"/>
              <a:gd name="connsiteY31" fmla="*/ 1346213 h 1562905"/>
              <a:gd name="connsiteX32" fmla="*/ 4303077 w 10575133"/>
              <a:gd name="connsiteY32" fmla="*/ 1398182 h 1562905"/>
              <a:gd name="connsiteX33" fmla="*/ 4751495 w 10575133"/>
              <a:gd name="connsiteY33" fmla="*/ 1427879 h 1562905"/>
              <a:gd name="connsiteX34" fmla="*/ 4735162 w 10575133"/>
              <a:gd name="connsiteY34" fmla="*/ 1397439 h 1562905"/>
              <a:gd name="connsiteX35" fmla="*/ 4744814 w 10575133"/>
              <a:gd name="connsiteY35" fmla="*/ 1167291 h 1562905"/>
              <a:gd name="connsiteX36" fmla="*/ 5150915 w 10575133"/>
              <a:gd name="connsiteY36" fmla="*/ 1101959 h 1562905"/>
              <a:gd name="connsiteX37" fmla="*/ 5139779 w 10575133"/>
              <a:gd name="connsiteY37" fmla="*/ 1367000 h 1562905"/>
              <a:gd name="connsiteX38" fmla="*/ 4963084 w 10575133"/>
              <a:gd name="connsiteY38" fmla="*/ 1435303 h 1562905"/>
              <a:gd name="connsiteX39" fmla="*/ 4810147 w 10575133"/>
              <a:gd name="connsiteY39" fmla="*/ 1447923 h 1562905"/>
              <a:gd name="connsiteX40" fmla="*/ 4954918 w 10575133"/>
              <a:gd name="connsiteY40" fmla="*/ 1516226 h 1562905"/>
              <a:gd name="connsiteX41" fmla="*/ 5425609 w 10575133"/>
              <a:gd name="connsiteY41" fmla="*/ 1510286 h 1562905"/>
              <a:gd name="connsiteX42" fmla="*/ 5893330 w 10575133"/>
              <a:gd name="connsiteY42" fmla="*/ 1361061 h 1562905"/>
              <a:gd name="connsiteX43" fmla="*/ 6337295 w 10575133"/>
              <a:gd name="connsiteY43" fmla="*/ 1271971 h 1562905"/>
              <a:gd name="connsiteX44" fmla="*/ 7120543 w 10575133"/>
              <a:gd name="connsiteY44" fmla="*/ 1270486 h 1562905"/>
              <a:gd name="connsiteX45" fmla="*/ 7740459 w 10575133"/>
              <a:gd name="connsiteY45" fmla="*/ 1296471 h 1562905"/>
              <a:gd name="connsiteX46" fmla="*/ 8154725 w 10575133"/>
              <a:gd name="connsiteY46" fmla="*/ 1338789 h 1562905"/>
              <a:gd name="connsiteX47" fmla="*/ 8445753 w 10575133"/>
              <a:gd name="connsiteY47" fmla="*/ 1395212 h 1562905"/>
              <a:gd name="connsiteX48" fmla="*/ 8884520 w 10575133"/>
              <a:gd name="connsiteY48" fmla="*/ 1405606 h 1562905"/>
              <a:gd name="connsiteX49" fmla="*/ 9393075 w 10575133"/>
              <a:gd name="connsiteY49" fmla="*/ 1372197 h 1562905"/>
              <a:gd name="connsiteX50" fmla="*/ 10023385 w 10575133"/>
              <a:gd name="connsiteY50" fmla="*/ 1322456 h 1562905"/>
              <a:gd name="connsiteX51" fmla="*/ 10569624 w 10575133"/>
              <a:gd name="connsiteY51" fmla="*/ 1350406 h 1562905"/>
              <a:gd name="connsiteX52" fmla="*/ 10575133 w 10575133"/>
              <a:gd name="connsiteY52" fmla="*/ 1373420 h 1562905"/>
              <a:gd name="connsiteX53" fmla="*/ 9935779 w 10575133"/>
              <a:gd name="connsiteY53" fmla="*/ 1351409 h 1562905"/>
              <a:gd name="connsiteX54" fmla="*/ 9439104 w 10575133"/>
              <a:gd name="connsiteY54" fmla="*/ 1390758 h 1562905"/>
              <a:gd name="connsiteX55" fmla="*/ 8973610 w 10575133"/>
              <a:gd name="connsiteY55" fmla="*/ 1422681 h 1562905"/>
              <a:gd name="connsiteX56" fmla="*/ 8418283 w 10575133"/>
              <a:gd name="connsiteY56" fmla="*/ 1413030 h 1562905"/>
              <a:gd name="connsiteX57" fmla="*/ 8175514 w 10575133"/>
              <a:gd name="connsiteY57" fmla="*/ 1364774 h 1562905"/>
              <a:gd name="connsiteX58" fmla="*/ 7782033 w 10575133"/>
              <a:gd name="connsiteY58" fmla="*/ 1321713 h 1562905"/>
              <a:gd name="connsiteX59" fmla="*/ 7039619 w 10575133"/>
              <a:gd name="connsiteY59" fmla="*/ 1289047 h 1562905"/>
              <a:gd name="connsiteX60" fmla="*/ 6366991 w 10575133"/>
              <a:gd name="connsiteY60" fmla="*/ 1291274 h 1562905"/>
              <a:gd name="connsiteX61" fmla="*/ 5754499 w 10575133"/>
              <a:gd name="connsiteY61" fmla="*/ 1432333 h 1562905"/>
              <a:gd name="connsiteX62" fmla="*/ 5395912 w 10575133"/>
              <a:gd name="connsiteY62" fmla="*/ 1539983 h 1562905"/>
              <a:gd name="connsiteX63" fmla="*/ 4931160 w 10575133"/>
              <a:gd name="connsiteY63" fmla="*/ 1531817 h 1562905"/>
              <a:gd name="connsiteX64" fmla="*/ 4792329 w 10575133"/>
              <a:gd name="connsiteY64" fmla="*/ 1461287 h 1562905"/>
              <a:gd name="connsiteX65" fmla="*/ 4764117 w 10575133"/>
              <a:gd name="connsiteY65" fmla="*/ 1449408 h 1562905"/>
              <a:gd name="connsiteX66" fmla="*/ 4181321 w 10575133"/>
              <a:gd name="connsiteY66" fmla="*/ 1404121 h 1562905"/>
              <a:gd name="connsiteX67" fmla="*/ 3366892 w 10575133"/>
              <a:gd name="connsiteY67" fmla="*/ 1372197 h 1562905"/>
              <a:gd name="connsiteX68" fmla="*/ 2642294 w 10575133"/>
              <a:gd name="connsiteY68" fmla="*/ 1408576 h 1562905"/>
              <a:gd name="connsiteX69" fmla="*/ 2047620 w 10575133"/>
              <a:gd name="connsiteY69" fmla="*/ 1458317 h 1562905"/>
              <a:gd name="connsiteX70" fmla="*/ 1191616 w 10575133"/>
              <a:gd name="connsiteY70" fmla="*/ 1476878 h 1562905"/>
              <a:gd name="connsiteX71" fmla="*/ 897618 w 10575133"/>
              <a:gd name="connsiteY71" fmla="*/ 1437529 h 1562905"/>
              <a:gd name="connsiteX72" fmla="*/ 688257 w 10575133"/>
              <a:gd name="connsiteY72" fmla="*/ 1277911 h 1562905"/>
              <a:gd name="connsiteX73" fmla="*/ 480381 w 10575133"/>
              <a:gd name="connsiteY73" fmla="*/ 1081171 h 1562905"/>
              <a:gd name="connsiteX74" fmla="*/ 453655 w 10575133"/>
              <a:gd name="connsiteY74" fmla="*/ 1094534 h 1562905"/>
              <a:gd name="connsiteX75" fmla="*/ 362337 w 10575133"/>
              <a:gd name="connsiteY75" fmla="*/ 1310576 h 1562905"/>
              <a:gd name="connsiteX76" fmla="*/ 52750 w 10575133"/>
              <a:gd name="connsiteY76" fmla="*/ 1347697 h 1562905"/>
              <a:gd name="connsiteX77" fmla="*/ 70568 w 10575133"/>
              <a:gd name="connsiteY77" fmla="*/ 1088594 h 1562905"/>
              <a:gd name="connsiteX78" fmla="*/ 338580 w 10575133"/>
              <a:gd name="connsiteY78" fmla="*/ 1025489 h 1562905"/>
              <a:gd name="connsiteX79" fmla="*/ 426927 w 10575133"/>
              <a:gd name="connsiteY79" fmla="*/ 1041823 h 1562905"/>
              <a:gd name="connsiteX80" fmla="*/ 449942 w 10575133"/>
              <a:gd name="connsiteY80" fmla="*/ 1030687 h 1562905"/>
              <a:gd name="connsiteX81" fmla="*/ 508593 w 10575133"/>
              <a:gd name="connsiteY81" fmla="*/ 708478 h 1562905"/>
              <a:gd name="connsiteX82" fmla="*/ 378670 w 10575133"/>
              <a:gd name="connsiteY82" fmla="*/ 419678 h 1562905"/>
              <a:gd name="connsiteX83" fmla="*/ 251717 w 10575133"/>
              <a:gd name="connsiteY83" fmla="*/ 309059 h 1562905"/>
              <a:gd name="connsiteX84" fmla="*/ 110044 w 10575133"/>
              <a:gd name="connsiteY84" fmla="*/ 33750 h 156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0575133" h="1562905">
                <a:moveTo>
                  <a:pt x="4960764" y="1063167"/>
                </a:moveTo>
                <a:cubicBezTo>
                  <a:pt x="4904248" y="1066694"/>
                  <a:pt x="4849123" y="1087852"/>
                  <a:pt x="4807177" y="1126458"/>
                </a:cubicBezTo>
                <a:cubicBezTo>
                  <a:pt x="4758920" y="1171002"/>
                  <a:pt x="4726996" y="1224456"/>
                  <a:pt x="4725511" y="1291274"/>
                </a:cubicBezTo>
                <a:cubicBezTo>
                  <a:pt x="4724769" y="1339531"/>
                  <a:pt x="4742587" y="1382591"/>
                  <a:pt x="4776738" y="1416743"/>
                </a:cubicBezTo>
                <a:cubicBezTo>
                  <a:pt x="4797526" y="1437529"/>
                  <a:pt x="4824995" y="1420454"/>
                  <a:pt x="4842813" y="1424166"/>
                </a:cubicBezTo>
                <a:cubicBezTo>
                  <a:pt x="4862116" y="1424166"/>
                  <a:pt x="4876221" y="1425651"/>
                  <a:pt x="4889585" y="1424166"/>
                </a:cubicBezTo>
                <a:cubicBezTo>
                  <a:pt x="4965311" y="1416743"/>
                  <a:pt x="5040295" y="1407833"/>
                  <a:pt x="5107113" y="1367000"/>
                </a:cubicBezTo>
                <a:cubicBezTo>
                  <a:pt x="5195460" y="1312061"/>
                  <a:pt x="5229611" y="1177684"/>
                  <a:pt x="5122703" y="1105670"/>
                </a:cubicBezTo>
                <a:cubicBezTo>
                  <a:pt x="5075189" y="1073746"/>
                  <a:pt x="5017281" y="1059641"/>
                  <a:pt x="4960764" y="1063167"/>
                </a:cubicBezTo>
                <a:close/>
                <a:moveTo>
                  <a:pt x="296263" y="1041080"/>
                </a:move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lose/>
                <a:moveTo>
                  <a:pt x="109081" y="0"/>
                </a:move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cubicBezTo>
                  <a:pt x="1912500" y="1447923"/>
                  <a:pt x="2100332" y="1431591"/>
                  <a:pt x="2288163" y="1414514"/>
                </a:cubicBezTo>
                <a:cubicBezTo>
                  <a:pt x="2482676" y="1396697"/>
                  <a:pt x="2677187" y="1381106"/>
                  <a:pt x="2872443" y="1371455"/>
                </a:cubicBezTo>
                <a:cubicBezTo>
                  <a:pt x="3140455" y="1358834"/>
                  <a:pt x="3408467" y="1343243"/>
                  <a:pt x="3676478" y="1346213"/>
                </a:cubicBezTo>
                <a:cubicBezTo>
                  <a:pt x="3886582" y="1348440"/>
                  <a:pt x="4095201" y="1369227"/>
                  <a:pt x="4303077" y="1398182"/>
                </a:cubicBezTo>
                <a:cubicBezTo>
                  <a:pt x="4450818" y="1418969"/>
                  <a:pt x="4600043" y="1433818"/>
                  <a:pt x="4751495" y="1427879"/>
                </a:cubicBezTo>
                <a:cubicBezTo>
                  <a:pt x="4751495" y="1413773"/>
                  <a:pt x="4740359" y="1407091"/>
                  <a:pt x="4735162" y="1397439"/>
                </a:cubicBezTo>
                <a:cubicBezTo>
                  <a:pt x="4689875" y="1318743"/>
                  <a:pt x="4695814" y="1241532"/>
                  <a:pt x="4744814" y="1167291"/>
                </a:cubicBezTo>
                <a:cubicBezTo>
                  <a:pt x="4848010" y="1010641"/>
                  <a:pt x="5035098" y="1009899"/>
                  <a:pt x="5150915" y="1101959"/>
                </a:cubicBezTo>
                <a:cubicBezTo>
                  <a:pt x="5236292" y="1169517"/>
                  <a:pt x="5228869" y="1293501"/>
                  <a:pt x="5139779" y="1367000"/>
                </a:cubicBezTo>
                <a:cubicBezTo>
                  <a:pt x="5088552" y="1409318"/>
                  <a:pt x="5026932" y="1425651"/>
                  <a:pt x="4963084" y="1435303"/>
                </a:cubicBezTo>
                <a:cubicBezTo>
                  <a:pt x="4914827" y="1442727"/>
                  <a:pt x="4865828" y="1446439"/>
                  <a:pt x="4810147" y="1447923"/>
                </a:cubicBezTo>
                <a:cubicBezTo>
                  <a:pt x="4856177" y="1485787"/>
                  <a:pt x="4904434" y="1504348"/>
                  <a:pt x="4954918" y="1516226"/>
                </a:cubicBezTo>
                <a:cubicBezTo>
                  <a:pt x="5112310" y="1554089"/>
                  <a:pt x="5268959" y="1544437"/>
                  <a:pt x="5425609" y="1510286"/>
                </a:cubicBezTo>
                <a:cubicBezTo>
                  <a:pt x="5585971" y="1474650"/>
                  <a:pt x="5738166" y="1411545"/>
                  <a:pt x="5893330" y="1361061"/>
                </a:cubicBezTo>
                <a:cubicBezTo>
                  <a:pt x="6038101" y="1313546"/>
                  <a:pt x="6185842" y="1286077"/>
                  <a:pt x="6337295" y="1271971"/>
                </a:cubicBezTo>
                <a:cubicBezTo>
                  <a:pt x="6598624" y="1247471"/>
                  <a:pt x="6859213" y="1258607"/>
                  <a:pt x="7120543" y="1270486"/>
                </a:cubicBezTo>
                <a:lnTo>
                  <a:pt x="7740459" y="1296471"/>
                </a:lnTo>
                <a:cubicBezTo>
                  <a:pt x="7879289" y="1303153"/>
                  <a:pt x="8017379" y="1318001"/>
                  <a:pt x="8154725" y="1338789"/>
                </a:cubicBezTo>
                <a:cubicBezTo>
                  <a:pt x="8252725" y="1352894"/>
                  <a:pt x="8347753" y="1380364"/>
                  <a:pt x="8445753" y="1395212"/>
                </a:cubicBezTo>
                <a:cubicBezTo>
                  <a:pt x="8591266" y="1416743"/>
                  <a:pt x="8737522" y="1415258"/>
                  <a:pt x="8884520" y="1405606"/>
                </a:cubicBezTo>
                <a:lnTo>
                  <a:pt x="9393075" y="1372197"/>
                </a:lnTo>
                <a:cubicBezTo>
                  <a:pt x="9602435" y="1357349"/>
                  <a:pt x="9827294" y="1326087"/>
                  <a:pt x="10023385" y="1322456"/>
                </a:cubicBezTo>
                <a:cubicBezTo>
                  <a:pt x="10219477" y="1318824"/>
                  <a:pt x="10375609" y="1313019"/>
                  <a:pt x="10569624" y="1350406"/>
                </a:cubicBezTo>
                <a:cubicBezTo>
                  <a:pt x="10569624" y="1357829"/>
                  <a:pt x="10575133" y="1365996"/>
                  <a:pt x="10575133" y="1373420"/>
                </a:cubicBezTo>
                <a:cubicBezTo>
                  <a:pt x="10357424" y="1324770"/>
                  <a:pt x="10125117" y="1348520"/>
                  <a:pt x="9935779" y="1351409"/>
                </a:cubicBezTo>
                <a:cubicBezTo>
                  <a:pt x="9746441" y="1354299"/>
                  <a:pt x="9604662" y="1377642"/>
                  <a:pt x="9439104" y="1390758"/>
                </a:cubicBezTo>
                <a:lnTo>
                  <a:pt x="8973610" y="1422681"/>
                </a:lnTo>
                <a:cubicBezTo>
                  <a:pt x="8788006" y="1434560"/>
                  <a:pt x="8602402" y="1444954"/>
                  <a:pt x="8418283" y="1413030"/>
                </a:cubicBezTo>
                <a:cubicBezTo>
                  <a:pt x="8336618" y="1399666"/>
                  <a:pt x="8257179" y="1378137"/>
                  <a:pt x="8175514" y="1364774"/>
                </a:cubicBezTo>
                <a:cubicBezTo>
                  <a:pt x="8044849" y="1343243"/>
                  <a:pt x="7914184" y="1328395"/>
                  <a:pt x="7782033" y="1321713"/>
                </a:cubicBezTo>
                <a:lnTo>
                  <a:pt x="7039619" y="1289047"/>
                </a:lnTo>
                <a:cubicBezTo>
                  <a:pt x="6815409" y="1280137"/>
                  <a:pt x="6591201" y="1274199"/>
                  <a:pt x="6366991" y="1291274"/>
                </a:cubicBezTo>
                <a:cubicBezTo>
                  <a:pt x="6155403" y="1307607"/>
                  <a:pt x="5952723" y="1358834"/>
                  <a:pt x="5754499" y="1432333"/>
                </a:cubicBezTo>
                <a:cubicBezTo>
                  <a:pt x="5637196" y="1476135"/>
                  <a:pt x="5519153" y="1516968"/>
                  <a:pt x="5395912" y="1539983"/>
                </a:cubicBezTo>
                <a:cubicBezTo>
                  <a:pt x="5240747" y="1568195"/>
                  <a:pt x="5085582" y="1575619"/>
                  <a:pt x="4931160" y="1531817"/>
                </a:cubicBezTo>
                <a:cubicBezTo>
                  <a:pt x="4880676" y="1516968"/>
                  <a:pt x="4833162" y="1494696"/>
                  <a:pt x="4792329" y="1461287"/>
                </a:cubicBezTo>
                <a:cubicBezTo>
                  <a:pt x="4784162" y="1454605"/>
                  <a:pt x="4775995" y="1448666"/>
                  <a:pt x="4764117" y="1449408"/>
                </a:cubicBezTo>
                <a:cubicBezTo>
                  <a:pt x="4568119" y="1457575"/>
                  <a:pt x="4375091" y="1429363"/>
                  <a:pt x="4181321" y="1404121"/>
                </a:cubicBezTo>
                <a:cubicBezTo>
                  <a:pt x="3911081" y="1368485"/>
                  <a:pt x="3639358" y="1361061"/>
                  <a:pt x="3366892" y="1372197"/>
                </a:cubicBezTo>
                <a:cubicBezTo>
                  <a:pt x="3125606" y="1381849"/>
                  <a:pt x="2883580" y="1390758"/>
                  <a:pt x="2642294" y="1408576"/>
                </a:cubicBezTo>
                <a:lnTo>
                  <a:pt x="2047620" y="1458317"/>
                </a:lnTo>
                <a:cubicBezTo>
                  <a:pt x="1762533" y="1481332"/>
                  <a:pt x="1477445" y="149543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743F2DC-3C3F-43C7-AAF4-6E590E322B40}"/>
              </a:ext>
            </a:extLst>
          </p:cNvPr>
          <p:cNvSpPr/>
          <p:nvPr userDrawn="1"/>
        </p:nvSpPr>
        <p:spPr>
          <a:xfrm>
            <a:off x="937614" y="1616329"/>
            <a:ext cx="9154996" cy="4956157"/>
          </a:xfrm>
          <a:custGeom>
            <a:avLst/>
            <a:gdLst>
              <a:gd name="connsiteX0" fmla="*/ 5500984 w 9154996"/>
              <a:gd name="connsiteY0" fmla="*/ 4456419 h 4956157"/>
              <a:gd name="connsiteX1" fmla="*/ 5347397 w 9154996"/>
              <a:gd name="connsiteY1" fmla="*/ 4519710 h 4956157"/>
              <a:gd name="connsiteX2" fmla="*/ 5265731 w 9154996"/>
              <a:gd name="connsiteY2" fmla="*/ 4684526 h 4956157"/>
              <a:gd name="connsiteX3" fmla="*/ 5316958 w 9154996"/>
              <a:gd name="connsiteY3" fmla="*/ 4809995 h 4956157"/>
              <a:gd name="connsiteX4" fmla="*/ 5383033 w 9154996"/>
              <a:gd name="connsiteY4" fmla="*/ 4817418 h 4956157"/>
              <a:gd name="connsiteX5" fmla="*/ 5429805 w 9154996"/>
              <a:gd name="connsiteY5" fmla="*/ 4817418 h 4956157"/>
              <a:gd name="connsiteX6" fmla="*/ 5647333 w 9154996"/>
              <a:gd name="connsiteY6" fmla="*/ 4760252 h 4956157"/>
              <a:gd name="connsiteX7" fmla="*/ 5662924 w 9154996"/>
              <a:gd name="connsiteY7" fmla="*/ 4498922 h 4956157"/>
              <a:gd name="connsiteX8" fmla="*/ 5500984 w 9154996"/>
              <a:gd name="connsiteY8" fmla="*/ 4456419 h 4956157"/>
              <a:gd name="connsiteX9" fmla="*/ 836483 w 9154996"/>
              <a:gd name="connsiteY9" fmla="*/ 4434332 h 4956157"/>
              <a:gd name="connsiteX10" fmla="*/ 627864 w 9154996"/>
              <a:gd name="connsiteY10" fmla="*/ 4491498 h 4956157"/>
              <a:gd name="connsiteX11" fmla="*/ 559562 w 9154996"/>
              <a:gd name="connsiteY11" fmla="*/ 4632557 h 4956157"/>
              <a:gd name="connsiteX12" fmla="*/ 745908 w 9154996"/>
              <a:gd name="connsiteY12" fmla="*/ 4776586 h 4956157"/>
              <a:gd name="connsiteX13" fmla="*/ 872119 w 9154996"/>
              <a:gd name="connsiteY13" fmla="*/ 4705313 h 4956157"/>
              <a:gd name="connsiteX14" fmla="*/ 974572 w 9154996"/>
              <a:gd name="connsiteY14" fmla="*/ 4473680 h 4956157"/>
              <a:gd name="connsiteX15" fmla="*/ 959723 w 9154996"/>
              <a:gd name="connsiteY15" fmla="*/ 4455120 h 4956157"/>
              <a:gd name="connsiteX16" fmla="*/ 836483 w 9154996"/>
              <a:gd name="connsiteY16" fmla="*/ 4434332 h 4956157"/>
              <a:gd name="connsiteX17" fmla="*/ 799745 w 9154996"/>
              <a:gd name="connsiteY17" fmla="*/ 3180173 h 4956157"/>
              <a:gd name="connsiteX18" fmla="*/ 676863 w 9154996"/>
              <a:gd name="connsiteY18" fmla="*/ 3273194 h 4956157"/>
              <a:gd name="connsiteX19" fmla="*/ 687999 w 9154996"/>
              <a:gd name="connsiteY19" fmla="*/ 3302892 h 4956157"/>
              <a:gd name="connsiteX20" fmla="*/ 780059 w 9154996"/>
              <a:gd name="connsiteY20" fmla="*/ 3325907 h 4956157"/>
              <a:gd name="connsiteX21" fmla="*/ 885482 w 9154996"/>
              <a:gd name="connsiteY21" fmla="*/ 3243498 h 4956157"/>
              <a:gd name="connsiteX22" fmla="*/ 852073 w 9154996"/>
              <a:gd name="connsiteY22" fmla="*/ 3185590 h 4956157"/>
              <a:gd name="connsiteX23" fmla="*/ 799745 w 9154996"/>
              <a:gd name="connsiteY23" fmla="*/ 3180173 h 4956157"/>
              <a:gd name="connsiteX24" fmla="*/ 761557 w 9154996"/>
              <a:gd name="connsiteY24" fmla="*/ 3002179 h 4956157"/>
              <a:gd name="connsiteX25" fmla="*/ 638257 w 9154996"/>
              <a:gd name="connsiteY25" fmla="*/ 3073485 h 4956157"/>
              <a:gd name="connsiteX26" fmla="*/ 646424 w 9154996"/>
              <a:gd name="connsiteY26" fmla="*/ 3102439 h 4956157"/>
              <a:gd name="connsiteX27" fmla="*/ 725862 w 9154996"/>
              <a:gd name="connsiteY27" fmla="*/ 3119515 h 4956157"/>
              <a:gd name="connsiteX28" fmla="*/ 771893 w 9154996"/>
              <a:gd name="connsiteY28" fmla="*/ 3113576 h 4956157"/>
              <a:gd name="connsiteX29" fmla="*/ 835740 w 9154996"/>
              <a:gd name="connsiteY29" fmla="*/ 3046758 h 4956157"/>
              <a:gd name="connsiteX30" fmla="*/ 806786 w 9154996"/>
              <a:gd name="connsiteY30" fmla="*/ 3003698 h 4956157"/>
              <a:gd name="connsiteX31" fmla="*/ 761557 w 9154996"/>
              <a:gd name="connsiteY31" fmla="*/ 3002179 h 4956157"/>
              <a:gd name="connsiteX32" fmla="*/ 751545 w 9154996"/>
              <a:gd name="connsiteY32" fmla="*/ 2762831 h 4956157"/>
              <a:gd name="connsiteX33" fmla="*/ 632319 w 9154996"/>
              <a:gd name="connsiteY33" fmla="*/ 2822549 h 4956157"/>
              <a:gd name="connsiteX34" fmla="*/ 636772 w 9154996"/>
              <a:gd name="connsiteY34" fmla="*/ 2840367 h 4956157"/>
              <a:gd name="connsiteX35" fmla="*/ 746650 w 9154996"/>
              <a:gd name="connsiteY35" fmla="*/ 2897533 h 4956157"/>
              <a:gd name="connsiteX36" fmla="*/ 774861 w 9154996"/>
              <a:gd name="connsiteY36" fmla="*/ 2893078 h 4956157"/>
              <a:gd name="connsiteX37" fmla="*/ 840937 w 9154996"/>
              <a:gd name="connsiteY37" fmla="*/ 2844079 h 4956157"/>
              <a:gd name="connsiteX38" fmla="*/ 798619 w 9154996"/>
              <a:gd name="connsiteY38" fmla="*/ 2776519 h 4956157"/>
              <a:gd name="connsiteX39" fmla="*/ 793422 w 9154996"/>
              <a:gd name="connsiteY39" fmla="*/ 2773549 h 4956157"/>
              <a:gd name="connsiteX40" fmla="*/ 751545 w 9154996"/>
              <a:gd name="connsiteY40" fmla="*/ 2762831 h 4956157"/>
              <a:gd name="connsiteX41" fmla="*/ 758528 w 9154996"/>
              <a:gd name="connsiteY41" fmla="*/ 2553052 h 4956157"/>
              <a:gd name="connsiteX42" fmla="*/ 675378 w 9154996"/>
              <a:gd name="connsiteY42" fmla="*/ 2596854 h 4956157"/>
              <a:gd name="connsiteX43" fmla="*/ 640485 w 9154996"/>
              <a:gd name="connsiteY43" fmla="*/ 2642885 h 4956157"/>
              <a:gd name="connsiteX44" fmla="*/ 703590 w 9154996"/>
              <a:gd name="connsiteY44" fmla="*/ 2677778 h 4956157"/>
              <a:gd name="connsiteX45" fmla="*/ 718439 w 9154996"/>
              <a:gd name="connsiteY45" fmla="*/ 2677778 h 4956157"/>
              <a:gd name="connsiteX46" fmla="*/ 801589 w 9154996"/>
              <a:gd name="connsiteY46" fmla="*/ 2656248 h 4956157"/>
              <a:gd name="connsiteX47" fmla="*/ 807529 w 9154996"/>
              <a:gd name="connsiteY47" fmla="*/ 2565673 h 4956157"/>
              <a:gd name="connsiteX48" fmla="*/ 758528 w 9154996"/>
              <a:gd name="connsiteY48" fmla="*/ 2553052 h 4956157"/>
              <a:gd name="connsiteX49" fmla="*/ 503138 w 9154996"/>
              <a:gd name="connsiteY49" fmla="*/ 2319191 h 4956157"/>
              <a:gd name="connsiteX50" fmla="*/ 443744 w 9154996"/>
              <a:gd name="connsiteY50" fmla="*/ 2360024 h 4956157"/>
              <a:gd name="connsiteX51" fmla="*/ 501653 w 9154996"/>
              <a:gd name="connsiteY51" fmla="*/ 2403827 h 4956157"/>
              <a:gd name="connsiteX52" fmla="*/ 1051782 w 9154996"/>
              <a:gd name="connsiteY52" fmla="*/ 2420160 h 4956157"/>
              <a:gd name="connsiteX53" fmla="*/ 1097070 w 9154996"/>
              <a:gd name="connsiteY53" fmla="*/ 2383040 h 4956157"/>
              <a:gd name="connsiteX54" fmla="*/ 1058464 w 9154996"/>
              <a:gd name="connsiteY54" fmla="*/ 2339237 h 4956157"/>
              <a:gd name="connsiteX55" fmla="*/ 503138 w 9154996"/>
              <a:gd name="connsiteY55" fmla="*/ 2319191 h 4956157"/>
              <a:gd name="connsiteX56" fmla="*/ 470472 w 9154996"/>
              <a:gd name="connsiteY56" fmla="*/ 2270192 h 4956157"/>
              <a:gd name="connsiteX57" fmla="*/ 525411 w 9154996"/>
              <a:gd name="connsiteY57" fmla="*/ 2270192 h 4956157"/>
              <a:gd name="connsiteX58" fmla="*/ 1067374 w 9154996"/>
              <a:gd name="connsiteY58" fmla="*/ 2287268 h 4956157"/>
              <a:gd name="connsiteX59" fmla="*/ 1152751 w 9154996"/>
              <a:gd name="connsiteY59" fmla="*/ 2388236 h 4956157"/>
              <a:gd name="connsiteX60" fmla="*/ 1054010 w 9154996"/>
              <a:gd name="connsiteY60" fmla="*/ 2475841 h 4956157"/>
              <a:gd name="connsiteX61" fmla="*/ 643455 w 9154996"/>
              <a:gd name="connsiteY61" fmla="*/ 2463963 h 4956157"/>
              <a:gd name="connsiteX62" fmla="*/ 581092 w 9154996"/>
              <a:gd name="connsiteY62" fmla="*/ 2542658 h 4956157"/>
              <a:gd name="connsiteX63" fmla="*/ 608561 w 9154996"/>
              <a:gd name="connsiteY63" fmla="*/ 2609476 h 4956157"/>
              <a:gd name="connsiteX64" fmla="*/ 636030 w 9154996"/>
              <a:gd name="connsiteY64" fmla="*/ 2611703 h 4956157"/>
              <a:gd name="connsiteX65" fmla="*/ 737742 w 9154996"/>
              <a:gd name="connsiteY65" fmla="*/ 2537462 h 4956157"/>
              <a:gd name="connsiteX66" fmla="*/ 852816 w 9154996"/>
              <a:gd name="connsiteY66" fmla="*/ 2590173 h 4956157"/>
              <a:gd name="connsiteX67" fmla="*/ 830543 w 9154996"/>
              <a:gd name="connsiteY67" fmla="*/ 2662188 h 4956157"/>
              <a:gd name="connsiteX68" fmla="*/ 626379 w 9154996"/>
              <a:gd name="connsiteY68" fmla="*/ 2664414 h 4956157"/>
              <a:gd name="connsiteX69" fmla="*/ 612273 w 9154996"/>
              <a:gd name="connsiteY69" fmla="*/ 2792852 h 4956157"/>
              <a:gd name="connsiteX70" fmla="*/ 633061 w 9154996"/>
              <a:gd name="connsiteY70" fmla="*/ 2793595 h 4956157"/>
              <a:gd name="connsiteX71" fmla="*/ 755560 w 9154996"/>
              <a:gd name="connsiteY71" fmla="*/ 2741626 h 4956157"/>
              <a:gd name="connsiteX72" fmla="*/ 859498 w 9154996"/>
              <a:gd name="connsiteY72" fmla="*/ 2815868 h 4956157"/>
              <a:gd name="connsiteX73" fmla="*/ 830543 w 9154996"/>
              <a:gd name="connsiteY73" fmla="*/ 2893821 h 4956157"/>
              <a:gd name="connsiteX74" fmla="*/ 634545 w 9154996"/>
              <a:gd name="connsiteY74" fmla="*/ 2867837 h 4956157"/>
              <a:gd name="connsiteX75" fmla="*/ 598909 w 9154996"/>
              <a:gd name="connsiteY75" fmla="*/ 2873033 h 4956157"/>
              <a:gd name="connsiteX76" fmla="*/ 595940 w 9154996"/>
              <a:gd name="connsiteY76" fmla="*/ 3055667 h 4956157"/>
              <a:gd name="connsiteX77" fmla="*/ 627121 w 9154996"/>
              <a:gd name="connsiteY77" fmla="*/ 3057152 h 4956157"/>
              <a:gd name="connsiteX78" fmla="*/ 777089 w 9154996"/>
              <a:gd name="connsiteY78" fmla="*/ 2980683 h 4956157"/>
              <a:gd name="connsiteX79" fmla="*/ 854301 w 9154996"/>
              <a:gd name="connsiteY79" fmla="*/ 3014834 h 4956157"/>
              <a:gd name="connsiteX80" fmla="*/ 823119 w 9154996"/>
              <a:gd name="connsiteY80" fmla="*/ 3111349 h 4956157"/>
              <a:gd name="connsiteX81" fmla="*/ 677605 w 9154996"/>
              <a:gd name="connsiteY81" fmla="*/ 3133621 h 4956157"/>
              <a:gd name="connsiteX82" fmla="*/ 644197 w 9154996"/>
              <a:gd name="connsiteY82" fmla="*/ 3123227 h 4956157"/>
              <a:gd name="connsiteX83" fmla="*/ 614501 w 9154996"/>
              <a:gd name="connsiteY83" fmla="*/ 3138818 h 4956157"/>
              <a:gd name="connsiteX84" fmla="*/ 653848 w 9154996"/>
              <a:gd name="connsiteY84" fmla="*/ 3273937 h 4956157"/>
              <a:gd name="connsiteX85" fmla="*/ 769665 w 9154996"/>
              <a:gd name="connsiteY85" fmla="*/ 3164803 h 4956157"/>
              <a:gd name="connsiteX86" fmla="*/ 847618 w 9154996"/>
              <a:gd name="connsiteY86" fmla="*/ 3161833 h 4956157"/>
              <a:gd name="connsiteX87" fmla="*/ 905527 w 9154996"/>
              <a:gd name="connsiteY87" fmla="*/ 3250923 h 4956157"/>
              <a:gd name="connsiteX88" fmla="*/ 746650 w 9154996"/>
              <a:gd name="connsiteY88" fmla="*/ 3343724 h 4956157"/>
              <a:gd name="connsiteX89" fmla="*/ 667955 w 9154996"/>
              <a:gd name="connsiteY89" fmla="*/ 3312543 h 4956157"/>
              <a:gd name="connsiteX90" fmla="*/ 684288 w 9154996"/>
              <a:gd name="connsiteY90" fmla="*/ 3492950 h 4956157"/>
              <a:gd name="connsiteX91" fmla="*/ 884739 w 9154996"/>
              <a:gd name="connsiteY91" fmla="*/ 3756507 h 4956157"/>
              <a:gd name="connsiteX92" fmla="*/ 1030253 w 9154996"/>
              <a:gd name="connsiteY92" fmla="*/ 3919838 h 4956157"/>
              <a:gd name="connsiteX93" fmla="*/ 1055495 w 9154996"/>
              <a:gd name="connsiteY93" fmla="*/ 4216804 h 4956157"/>
              <a:gd name="connsiteX94" fmla="*/ 1008723 w 9154996"/>
              <a:gd name="connsiteY94" fmla="*/ 4420969 h 4956157"/>
              <a:gd name="connsiteX95" fmla="*/ 1019859 w 9154996"/>
              <a:gd name="connsiteY95" fmla="*/ 4452893 h 4956157"/>
              <a:gd name="connsiteX96" fmla="*/ 1232190 w 9154996"/>
              <a:gd name="connsiteY96" fmla="*/ 4640723 h 4956157"/>
              <a:gd name="connsiteX97" fmla="*/ 1526186 w 9154996"/>
              <a:gd name="connsiteY97" fmla="*/ 4827812 h 4956157"/>
              <a:gd name="connsiteX98" fmla="*/ 2264889 w 9154996"/>
              <a:gd name="connsiteY98" fmla="*/ 4850084 h 4956157"/>
              <a:gd name="connsiteX99" fmla="*/ 2828383 w 9154996"/>
              <a:gd name="connsiteY99" fmla="*/ 4807766 h 4956157"/>
              <a:gd name="connsiteX100" fmla="*/ 3412663 w 9154996"/>
              <a:gd name="connsiteY100" fmla="*/ 4764707 h 4956157"/>
              <a:gd name="connsiteX101" fmla="*/ 4216698 w 9154996"/>
              <a:gd name="connsiteY101" fmla="*/ 4739465 h 4956157"/>
              <a:gd name="connsiteX102" fmla="*/ 4843297 w 9154996"/>
              <a:gd name="connsiteY102" fmla="*/ 4791434 h 4956157"/>
              <a:gd name="connsiteX103" fmla="*/ 5291715 w 9154996"/>
              <a:gd name="connsiteY103" fmla="*/ 4821131 h 4956157"/>
              <a:gd name="connsiteX104" fmla="*/ 5275382 w 9154996"/>
              <a:gd name="connsiteY104" fmla="*/ 4790691 h 4956157"/>
              <a:gd name="connsiteX105" fmla="*/ 5285034 w 9154996"/>
              <a:gd name="connsiteY105" fmla="*/ 4560543 h 4956157"/>
              <a:gd name="connsiteX106" fmla="*/ 5691136 w 9154996"/>
              <a:gd name="connsiteY106" fmla="*/ 4495211 h 4956157"/>
              <a:gd name="connsiteX107" fmla="*/ 5679999 w 9154996"/>
              <a:gd name="connsiteY107" fmla="*/ 4760252 h 4956157"/>
              <a:gd name="connsiteX108" fmla="*/ 5503304 w 9154996"/>
              <a:gd name="connsiteY108" fmla="*/ 4828555 h 4956157"/>
              <a:gd name="connsiteX109" fmla="*/ 5350367 w 9154996"/>
              <a:gd name="connsiteY109" fmla="*/ 4841175 h 4956157"/>
              <a:gd name="connsiteX110" fmla="*/ 5495138 w 9154996"/>
              <a:gd name="connsiteY110" fmla="*/ 4909478 h 4956157"/>
              <a:gd name="connsiteX111" fmla="*/ 5965829 w 9154996"/>
              <a:gd name="connsiteY111" fmla="*/ 4903538 h 4956157"/>
              <a:gd name="connsiteX112" fmla="*/ 6433550 w 9154996"/>
              <a:gd name="connsiteY112" fmla="*/ 4754313 h 4956157"/>
              <a:gd name="connsiteX113" fmla="*/ 6877515 w 9154996"/>
              <a:gd name="connsiteY113" fmla="*/ 4665223 h 4956157"/>
              <a:gd name="connsiteX114" fmla="*/ 7660763 w 9154996"/>
              <a:gd name="connsiteY114" fmla="*/ 4663738 h 4956157"/>
              <a:gd name="connsiteX115" fmla="*/ 8280679 w 9154996"/>
              <a:gd name="connsiteY115" fmla="*/ 4689723 h 4956157"/>
              <a:gd name="connsiteX116" fmla="*/ 8694945 w 9154996"/>
              <a:gd name="connsiteY116" fmla="*/ 4732041 h 4956157"/>
              <a:gd name="connsiteX117" fmla="*/ 8985973 w 9154996"/>
              <a:gd name="connsiteY117" fmla="*/ 4788464 h 4956157"/>
              <a:gd name="connsiteX118" fmla="*/ 9095247 w 9154996"/>
              <a:gd name="connsiteY118" fmla="*/ 4800529 h 4956157"/>
              <a:gd name="connsiteX119" fmla="*/ 9154996 w 9154996"/>
              <a:gd name="connsiteY119" fmla="*/ 4803161 h 4956157"/>
              <a:gd name="connsiteX120" fmla="*/ 9154996 w 9154996"/>
              <a:gd name="connsiteY120" fmla="*/ 4824858 h 4956157"/>
              <a:gd name="connsiteX121" fmla="*/ 9096847 w 9154996"/>
              <a:gd name="connsiteY121" fmla="*/ 4822929 h 4956157"/>
              <a:gd name="connsiteX122" fmla="*/ 8958503 w 9154996"/>
              <a:gd name="connsiteY122" fmla="*/ 4806282 h 4956157"/>
              <a:gd name="connsiteX123" fmla="*/ 8715734 w 9154996"/>
              <a:gd name="connsiteY123" fmla="*/ 4758026 h 4956157"/>
              <a:gd name="connsiteX124" fmla="*/ 8322253 w 9154996"/>
              <a:gd name="connsiteY124" fmla="*/ 4714965 h 4956157"/>
              <a:gd name="connsiteX125" fmla="*/ 7579839 w 9154996"/>
              <a:gd name="connsiteY125" fmla="*/ 4682299 h 4956157"/>
              <a:gd name="connsiteX126" fmla="*/ 6907211 w 9154996"/>
              <a:gd name="connsiteY126" fmla="*/ 4684526 h 4956157"/>
              <a:gd name="connsiteX127" fmla="*/ 6294719 w 9154996"/>
              <a:gd name="connsiteY127" fmla="*/ 4825585 h 4956157"/>
              <a:gd name="connsiteX128" fmla="*/ 5936132 w 9154996"/>
              <a:gd name="connsiteY128" fmla="*/ 4933235 h 4956157"/>
              <a:gd name="connsiteX129" fmla="*/ 5471380 w 9154996"/>
              <a:gd name="connsiteY129" fmla="*/ 4925069 h 4956157"/>
              <a:gd name="connsiteX130" fmla="*/ 5332549 w 9154996"/>
              <a:gd name="connsiteY130" fmla="*/ 4854539 h 4956157"/>
              <a:gd name="connsiteX131" fmla="*/ 5304338 w 9154996"/>
              <a:gd name="connsiteY131" fmla="*/ 4842660 h 4956157"/>
              <a:gd name="connsiteX132" fmla="*/ 4721541 w 9154996"/>
              <a:gd name="connsiteY132" fmla="*/ 4797373 h 4956157"/>
              <a:gd name="connsiteX133" fmla="*/ 3907112 w 9154996"/>
              <a:gd name="connsiteY133" fmla="*/ 4765449 h 4956157"/>
              <a:gd name="connsiteX134" fmla="*/ 3182514 w 9154996"/>
              <a:gd name="connsiteY134" fmla="*/ 4801828 h 4956157"/>
              <a:gd name="connsiteX135" fmla="*/ 2587840 w 9154996"/>
              <a:gd name="connsiteY135" fmla="*/ 4851569 h 4956157"/>
              <a:gd name="connsiteX136" fmla="*/ 1731836 w 9154996"/>
              <a:gd name="connsiteY136" fmla="*/ 4870130 h 4956157"/>
              <a:gd name="connsiteX137" fmla="*/ 1437838 w 9154996"/>
              <a:gd name="connsiteY137" fmla="*/ 4830781 h 4956157"/>
              <a:gd name="connsiteX138" fmla="*/ 1228477 w 9154996"/>
              <a:gd name="connsiteY138" fmla="*/ 4671163 h 4956157"/>
              <a:gd name="connsiteX139" fmla="*/ 1020601 w 9154996"/>
              <a:gd name="connsiteY139" fmla="*/ 4474423 h 4956157"/>
              <a:gd name="connsiteX140" fmla="*/ 993875 w 9154996"/>
              <a:gd name="connsiteY140" fmla="*/ 4487786 h 4956157"/>
              <a:gd name="connsiteX141" fmla="*/ 902557 w 9154996"/>
              <a:gd name="connsiteY141" fmla="*/ 4703828 h 4956157"/>
              <a:gd name="connsiteX142" fmla="*/ 592970 w 9154996"/>
              <a:gd name="connsiteY142" fmla="*/ 4740949 h 4956157"/>
              <a:gd name="connsiteX143" fmla="*/ 610788 w 9154996"/>
              <a:gd name="connsiteY143" fmla="*/ 4481846 h 4956157"/>
              <a:gd name="connsiteX144" fmla="*/ 878800 w 9154996"/>
              <a:gd name="connsiteY144" fmla="*/ 4418741 h 4956157"/>
              <a:gd name="connsiteX145" fmla="*/ 967147 w 9154996"/>
              <a:gd name="connsiteY145" fmla="*/ 4435075 h 4956157"/>
              <a:gd name="connsiteX146" fmla="*/ 990162 w 9154996"/>
              <a:gd name="connsiteY146" fmla="*/ 4423939 h 4956157"/>
              <a:gd name="connsiteX147" fmla="*/ 1048813 w 9154996"/>
              <a:gd name="connsiteY147" fmla="*/ 4101730 h 4956157"/>
              <a:gd name="connsiteX148" fmla="*/ 918890 w 9154996"/>
              <a:gd name="connsiteY148" fmla="*/ 3812930 h 4956157"/>
              <a:gd name="connsiteX149" fmla="*/ 791937 w 9154996"/>
              <a:gd name="connsiteY149" fmla="*/ 3702311 h 4956157"/>
              <a:gd name="connsiteX150" fmla="*/ 647167 w 9154996"/>
              <a:gd name="connsiteY150" fmla="*/ 3318482 h 4956157"/>
              <a:gd name="connsiteX151" fmla="*/ 638257 w 9154996"/>
              <a:gd name="connsiteY151" fmla="*/ 3287301 h 4956157"/>
              <a:gd name="connsiteX152" fmla="*/ 598909 w 9154996"/>
              <a:gd name="connsiteY152" fmla="*/ 3132136 h 4956157"/>
              <a:gd name="connsiteX153" fmla="*/ 585546 w 9154996"/>
              <a:gd name="connsiteY153" fmla="*/ 3074228 h 4956157"/>
              <a:gd name="connsiteX154" fmla="*/ 581833 w 9154996"/>
              <a:gd name="connsiteY154" fmla="*/ 2869321 h 4956157"/>
              <a:gd name="connsiteX155" fmla="*/ 592228 w 9154996"/>
              <a:gd name="connsiteY155" fmla="*/ 2786170 h 4956157"/>
              <a:gd name="connsiteX156" fmla="*/ 604106 w 9154996"/>
              <a:gd name="connsiteY156" fmla="*/ 2666642 h 4956157"/>
              <a:gd name="connsiteX157" fmla="*/ 598168 w 9154996"/>
              <a:gd name="connsiteY157" fmla="*/ 2628036 h 4956157"/>
              <a:gd name="connsiteX158" fmla="*/ 569955 w 9154996"/>
              <a:gd name="connsiteY158" fmla="*/ 2463220 h 4956157"/>
              <a:gd name="connsiteX159" fmla="*/ 500911 w 9154996"/>
              <a:gd name="connsiteY159" fmla="*/ 2459508 h 4956157"/>
              <a:gd name="connsiteX160" fmla="*/ 447457 w 9154996"/>
              <a:gd name="connsiteY160" fmla="*/ 2446887 h 4956157"/>
              <a:gd name="connsiteX161" fmla="*/ 391775 w 9154996"/>
              <a:gd name="connsiteY161" fmla="*/ 2352600 h 4956157"/>
              <a:gd name="connsiteX162" fmla="*/ 470472 w 9154996"/>
              <a:gd name="connsiteY162" fmla="*/ 2270192 h 4956157"/>
              <a:gd name="connsiteX163" fmla="*/ 460819 w 9154996"/>
              <a:gd name="connsiteY163" fmla="*/ 2117997 h 4956157"/>
              <a:gd name="connsiteX164" fmla="*/ 417759 w 9154996"/>
              <a:gd name="connsiteY164" fmla="*/ 2125420 h 4956157"/>
              <a:gd name="connsiteX165" fmla="*/ 390290 w 9154996"/>
              <a:gd name="connsiteY165" fmla="*/ 2156602 h 4956157"/>
              <a:gd name="connsiteX166" fmla="*/ 414047 w 9154996"/>
              <a:gd name="connsiteY166" fmla="*/ 2190753 h 4956157"/>
              <a:gd name="connsiteX167" fmla="*/ 458592 w 9154996"/>
              <a:gd name="connsiteY167" fmla="*/ 2201147 h 4956157"/>
              <a:gd name="connsiteX168" fmla="*/ 763724 w 9154996"/>
              <a:gd name="connsiteY168" fmla="*/ 2210798 h 4956157"/>
              <a:gd name="connsiteX169" fmla="*/ 1054751 w 9154996"/>
              <a:gd name="connsiteY169" fmla="*/ 2220450 h 4956157"/>
              <a:gd name="connsiteX170" fmla="*/ 1106720 w 9154996"/>
              <a:gd name="connsiteY170" fmla="*/ 2215253 h 4956157"/>
              <a:gd name="connsiteX171" fmla="*/ 1136417 w 9154996"/>
              <a:gd name="connsiteY171" fmla="*/ 2182586 h 4956157"/>
              <a:gd name="connsiteX172" fmla="*/ 1110433 w 9154996"/>
              <a:gd name="connsiteY172" fmla="*/ 2146950 h 4956157"/>
              <a:gd name="connsiteX173" fmla="*/ 1045100 w 9154996"/>
              <a:gd name="connsiteY173" fmla="*/ 2136557 h 4956157"/>
              <a:gd name="connsiteX174" fmla="*/ 460819 w 9154996"/>
              <a:gd name="connsiteY174" fmla="*/ 2117997 h 4956157"/>
              <a:gd name="connsiteX175" fmla="*/ 425926 w 9154996"/>
              <a:gd name="connsiteY175" fmla="*/ 2063800 h 4956157"/>
              <a:gd name="connsiteX176" fmla="*/ 465274 w 9154996"/>
              <a:gd name="connsiteY176" fmla="*/ 2065285 h 4956157"/>
              <a:gd name="connsiteX177" fmla="*/ 506849 w 9154996"/>
              <a:gd name="connsiteY177" fmla="*/ 2066770 h 4956157"/>
              <a:gd name="connsiteX178" fmla="*/ 526151 w 9154996"/>
              <a:gd name="connsiteY178" fmla="*/ 2066770 h 4956157"/>
              <a:gd name="connsiteX179" fmla="*/ 1096326 w 9154996"/>
              <a:gd name="connsiteY179" fmla="*/ 2083845 h 4956157"/>
              <a:gd name="connsiteX180" fmla="*/ 1137159 w 9154996"/>
              <a:gd name="connsiteY180" fmla="*/ 2097209 h 4956157"/>
              <a:gd name="connsiteX181" fmla="*/ 1192840 w 9154996"/>
              <a:gd name="connsiteY181" fmla="*/ 2187041 h 4956157"/>
              <a:gd name="connsiteX182" fmla="*/ 1128251 w 9154996"/>
              <a:gd name="connsiteY182" fmla="*/ 2267964 h 4956157"/>
              <a:gd name="connsiteX183" fmla="*/ 1097811 w 9154996"/>
              <a:gd name="connsiteY183" fmla="*/ 2276131 h 4956157"/>
              <a:gd name="connsiteX184" fmla="*/ 443001 w 9154996"/>
              <a:gd name="connsiteY184" fmla="*/ 2256828 h 4956157"/>
              <a:gd name="connsiteX185" fmla="*/ 338320 w 9154996"/>
              <a:gd name="connsiteY185" fmla="*/ 2126163 h 4956157"/>
              <a:gd name="connsiteX186" fmla="*/ 425926 w 9154996"/>
              <a:gd name="connsiteY186" fmla="*/ 2063800 h 4956157"/>
              <a:gd name="connsiteX187" fmla="*/ 446713 w 9154996"/>
              <a:gd name="connsiteY187" fmla="*/ 1916802 h 4956157"/>
              <a:gd name="connsiteX188" fmla="*/ 390289 w 9154996"/>
              <a:gd name="connsiteY188" fmla="*/ 1927939 h 4956157"/>
              <a:gd name="connsiteX189" fmla="*/ 388062 w 9154996"/>
              <a:gd name="connsiteY189" fmla="*/ 1982877 h 4956157"/>
              <a:gd name="connsiteX190" fmla="*/ 440773 w 9154996"/>
              <a:gd name="connsiteY190" fmla="*/ 1996983 h 4956157"/>
              <a:gd name="connsiteX191" fmla="*/ 1098554 w 9154996"/>
              <a:gd name="connsiteY191" fmla="*/ 2018513 h 4956157"/>
              <a:gd name="connsiteX192" fmla="*/ 1149038 w 9154996"/>
              <a:gd name="connsiteY192" fmla="*/ 2008119 h 4956157"/>
              <a:gd name="connsiteX193" fmla="*/ 1151266 w 9154996"/>
              <a:gd name="connsiteY193" fmla="*/ 1952438 h 4956157"/>
              <a:gd name="connsiteX194" fmla="*/ 1098554 w 9154996"/>
              <a:gd name="connsiteY194" fmla="*/ 1937590 h 4956157"/>
              <a:gd name="connsiteX195" fmla="*/ 523923 w 9154996"/>
              <a:gd name="connsiteY195" fmla="*/ 192914 h 4956157"/>
              <a:gd name="connsiteX196" fmla="*/ 408107 w 9154996"/>
              <a:gd name="connsiteY196" fmla="*/ 273095 h 4956157"/>
              <a:gd name="connsiteX197" fmla="*/ 183898 w 9154996"/>
              <a:gd name="connsiteY197" fmla="*/ 552985 h 4956157"/>
              <a:gd name="connsiteX198" fmla="*/ 150488 w 9154996"/>
              <a:gd name="connsiteY198" fmla="*/ 820997 h 4956157"/>
              <a:gd name="connsiteX199" fmla="*/ 244033 w 9154996"/>
              <a:gd name="connsiteY199" fmla="*/ 1149145 h 4956157"/>
              <a:gd name="connsiteX200" fmla="*/ 242548 w 9154996"/>
              <a:gd name="connsiteY200" fmla="*/ 1156569 h 4956157"/>
              <a:gd name="connsiteX201" fmla="*/ 154200 w 9154996"/>
              <a:gd name="connsiteY201" fmla="*/ 950920 h 4956157"/>
              <a:gd name="connsiteX202" fmla="*/ 131186 w 9154996"/>
              <a:gd name="connsiteY202" fmla="*/ 648757 h 4956157"/>
              <a:gd name="connsiteX203" fmla="*/ 215821 w 9154996"/>
              <a:gd name="connsiteY203" fmla="*/ 443851 h 4956157"/>
              <a:gd name="connsiteX204" fmla="*/ 500165 w 9154996"/>
              <a:gd name="connsiteY204" fmla="*/ 201081 h 4956157"/>
              <a:gd name="connsiteX205" fmla="*/ 523923 w 9154996"/>
              <a:gd name="connsiteY205" fmla="*/ 192914 h 4956157"/>
              <a:gd name="connsiteX206" fmla="*/ 800630 w 9154996"/>
              <a:gd name="connsiteY206" fmla="*/ 46764 h 4956157"/>
              <a:gd name="connsiteX207" fmla="*/ 713588 w 9154996"/>
              <a:gd name="connsiteY207" fmla="*/ 47343 h 4956157"/>
              <a:gd name="connsiteX208" fmla="*/ 595938 w 9154996"/>
              <a:gd name="connsiteY208" fmla="*/ 67446 h 4956157"/>
              <a:gd name="connsiteX209" fmla="*/ 175732 w 9154996"/>
              <a:gd name="connsiteY209" fmla="*/ 344366 h 4956157"/>
              <a:gd name="connsiteX210" fmla="*/ 49521 w 9154996"/>
              <a:gd name="connsiteY210" fmla="*/ 655438 h 4956157"/>
              <a:gd name="connsiteX211" fmla="*/ 137126 w 9154996"/>
              <a:gd name="connsiteY211" fmla="*/ 1109796 h 4956157"/>
              <a:gd name="connsiteX212" fmla="*/ 310109 w 9154996"/>
              <a:gd name="connsiteY212" fmla="*/ 1387460 h 4956157"/>
              <a:gd name="connsiteX213" fmla="*/ 440773 w 9154996"/>
              <a:gd name="connsiteY213" fmla="*/ 1695562 h 4956157"/>
              <a:gd name="connsiteX214" fmla="*/ 460819 w 9154996"/>
              <a:gd name="connsiteY214" fmla="*/ 1792076 h 4956157"/>
              <a:gd name="connsiteX215" fmla="*/ 492743 w 9154996"/>
              <a:gd name="connsiteY215" fmla="*/ 1817318 h 4956157"/>
              <a:gd name="connsiteX216" fmla="*/ 1065146 w 9154996"/>
              <a:gd name="connsiteY216" fmla="*/ 1836621 h 4956157"/>
              <a:gd name="connsiteX217" fmla="*/ 1089645 w 9154996"/>
              <a:gd name="connsiteY217" fmla="*/ 1818803 h 4956157"/>
              <a:gd name="connsiteX218" fmla="*/ 1116372 w 9154996"/>
              <a:gd name="connsiteY218" fmla="*/ 1688138 h 4956157"/>
              <a:gd name="connsiteX219" fmla="*/ 1268567 w 9154996"/>
              <a:gd name="connsiteY219" fmla="*/ 1319900 h 4956157"/>
              <a:gd name="connsiteX220" fmla="*/ 1376960 w 9154996"/>
              <a:gd name="connsiteY220" fmla="*/ 1166220 h 4956157"/>
              <a:gd name="connsiteX221" fmla="*/ 1468276 w 9154996"/>
              <a:gd name="connsiteY221" fmla="*/ 916026 h 4956157"/>
              <a:gd name="connsiteX222" fmla="*/ 1468276 w 9154996"/>
              <a:gd name="connsiteY222" fmla="*/ 599015 h 4956157"/>
              <a:gd name="connsiteX223" fmla="*/ 1056236 w 9154996"/>
              <a:gd name="connsiteY223" fmla="*/ 110506 h 4956157"/>
              <a:gd name="connsiteX224" fmla="*/ 800630 w 9154996"/>
              <a:gd name="connsiteY224" fmla="*/ 46764 h 4956157"/>
              <a:gd name="connsiteX225" fmla="*/ 794163 w 9154996"/>
              <a:gd name="connsiteY225" fmla="*/ 814 h 4956157"/>
              <a:gd name="connsiteX226" fmla="*/ 1036191 w 9154996"/>
              <a:gd name="connsiteY226" fmla="*/ 52598 h 4956157"/>
              <a:gd name="connsiteX227" fmla="*/ 1503912 w 9154996"/>
              <a:gd name="connsiteY227" fmla="*/ 551500 h 4956157"/>
              <a:gd name="connsiteX228" fmla="*/ 1518761 w 9154996"/>
              <a:gd name="connsiteY228" fmla="*/ 910830 h 4956157"/>
              <a:gd name="connsiteX229" fmla="*/ 1377702 w 9154996"/>
              <a:gd name="connsiteY229" fmla="*/ 1250855 h 4956157"/>
              <a:gd name="connsiteX230" fmla="*/ 1264855 w 9154996"/>
              <a:gd name="connsiteY230" fmla="*/ 1406020 h 4956157"/>
              <a:gd name="connsiteX231" fmla="*/ 1163144 w 9154996"/>
              <a:gd name="connsiteY231" fmla="*/ 1694078 h 4956157"/>
              <a:gd name="connsiteX232" fmla="*/ 1115630 w 9154996"/>
              <a:gd name="connsiteY232" fmla="*/ 1876711 h 4956157"/>
              <a:gd name="connsiteX233" fmla="*/ 1149781 w 9154996"/>
              <a:gd name="connsiteY233" fmla="*/ 1887848 h 4956157"/>
              <a:gd name="connsiteX234" fmla="*/ 1229961 w 9154996"/>
              <a:gd name="connsiteY234" fmla="*/ 1991044 h 4956157"/>
              <a:gd name="connsiteX235" fmla="*/ 1126023 w 9154996"/>
              <a:gd name="connsiteY235" fmla="*/ 2077164 h 4956157"/>
              <a:gd name="connsiteX236" fmla="*/ 1100038 w 9154996"/>
              <a:gd name="connsiteY236" fmla="*/ 2077906 h 4956157"/>
              <a:gd name="connsiteX237" fmla="*/ 423698 w 9154996"/>
              <a:gd name="connsiteY237" fmla="*/ 2054891 h 4956157"/>
              <a:gd name="connsiteX238" fmla="*/ 368017 w 9154996"/>
              <a:gd name="connsiteY238" fmla="*/ 2039300 h 4956157"/>
              <a:gd name="connsiteX239" fmla="*/ 311594 w 9154996"/>
              <a:gd name="connsiteY239" fmla="*/ 1951695 h 4956157"/>
              <a:gd name="connsiteX240" fmla="*/ 382123 w 9154996"/>
              <a:gd name="connsiteY240" fmla="*/ 1867803 h 4956157"/>
              <a:gd name="connsiteX241" fmla="*/ 434092 w 9154996"/>
              <a:gd name="connsiteY241" fmla="*/ 1854439 h 4956157"/>
              <a:gd name="connsiteX242" fmla="*/ 387320 w 9154996"/>
              <a:gd name="connsiteY242" fmla="*/ 1655472 h 4956157"/>
              <a:gd name="connsiteX243" fmla="*/ 301199 w 9154996"/>
              <a:gd name="connsiteY243" fmla="*/ 1459474 h 4956157"/>
              <a:gd name="connsiteX244" fmla="*/ 137869 w 9154996"/>
              <a:gd name="connsiteY244" fmla="*/ 1212992 h 4956157"/>
              <a:gd name="connsiteX245" fmla="*/ 2748 w 9154996"/>
              <a:gd name="connsiteY245" fmla="*/ 664348 h 4956157"/>
              <a:gd name="connsiteX246" fmla="*/ 145292 w 9154996"/>
              <a:gd name="connsiteY246" fmla="*/ 308730 h 4956157"/>
              <a:gd name="connsiteX247" fmla="*/ 549909 w 9154996"/>
              <a:gd name="connsiteY247" fmla="*/ 32552 h 4956157"/>
              <a:gd name="connsiteX248" fmla="*/ 794163 w 9154996"/>
              <a:gd name="connsiteY248" fmla="*/ 814 h 4956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</a:cxnLst>
            <a:rect l="l" t="t" r="r" b="b"/>
            <a:pathLst>
              <a:path w="9154996" h="4956157">
                <a:moveTo>
                  <a:pt x="5500984" y="4456419"/>
                </a:moveTo>
                <a:cubicBezTo>
                  <a:pt x="5444468" y="4459946"/>
                  <a:pt x="5389343" y="4481104"/>
                  <a:pt x="5347397" y="4519710"/>
                </a:cubicBezTo>
                <a:cubicBezTo>
                  <a:pt x="5299140" y="4564254"/>
                  <a:pt x="5267216" y="4617708"/>
                  <a:pt x="5265731" y="4684526"/>
                </a:cubicBezTo>
                <a:cubicBezTo>
                  <a:pt x="5264989" y="4732783"/>
                  <a:pt x="5282807" y="4775843"/>
                  <a:pt x="5316958" y="4809995"/>
                </a:cubicBezTo>
                <a:cubicBezTo>
                  <a:pt x="5337746" y="4830781"/>
                  <a:pt x="5365215" y="4813706"/>
                  <a:pt x="5383033" y="4817418"/>
                </a:cubicBezTo>
                <a:cubicBezTo>
                  <a:pt x="5402336" y="4817418"/>
                  <a:pt x="5416441" y="4818903"/>
                  <a:pt x="5429805" y="4817418"/>
                </a:cubicBezTo>
                <a:cubicBezTo>
                  <a:pt x="5505531" y="4809995"/>
                  <a:pt x="5580515" y="4801085"/>
                  <a:pt x="5647333" y="4760252"/>
                </a:cubicBezTo>
                <a:cubicBezTo>
                  <a:pt x="5735680" y="4705313"/>
                  <a:pt x="5769831" y="4570936"/>
                  <a:pt x="5662924" y="4498922"/>
                </a:cubicBezTo>
                <a:cubicBezTo>
                  <a:pt x="5615409" y="4466998"/>
                  <a:pt x="5557501" y="4452893"/>
                  <a:pt x="5500984" y="4456419"/>
                </a:cubicBezTo>
                <a:close/>
                <a:moveTo>
                  <a:pt x="836483" y="4434332"/>
                </a:moveTo>
                <a:cubicBezTo>
                  <a:pt x="761498" y="4432105"/>
                  <a:pt x="690226" y="4446211"/>
                  <a:pt x="627864" y="4491498"/>
                </a:cubicBezTo>
                <a:cubicBezTo>
                  <a:pt x="580350" y="4525649"/>
                  <a:pt x="552880" y="4571679"/>
                  <a:pt x="559562" y="4632557"/>
                </a:cubicBezTo>
                <a:cubicBezTo>
                  <a:pt x="568470" y="4715708"/>
                  <a:pt x="641970" y="4775843"/>
                  <a:pt x="745908" y="4776586"/>
                </a:cubicBezTo>
                <a:cubicBezTo>
                  <a:pt x="793422" y="4776586"/>
                  <a:pt x="837967" y="4749116"/>
                  <a:pt x="872119" y="4705313"/>
                </a:cubicBezTo>
                <a:cubicBezTo>
                  <a:pt x="926315" y="4637011"/>
                  <a:pt x="951556" y="4556088"/>
                  <a:pt x="974572" y="4473680"/>
                </a:cubicBezTo>
                <a:cubicBezTo>
                  <a:pt x="978284" y="4459575"/>
                  <a:pt x="970859" y="4458090"/>
                  <a:pt x="959723" y="4455120"/>
                </a:cubicBezTo>
                <a:cubicBezTo>
                  <a:pt x="919633" y="4441756"/>
                  <a:pt x="878058" y="4435817"/>
                  <a:pt x="836483" y="4434332"/>
                </a:cubicBezTo>
                <a:close/>
                <a:moveTo>
                  <a:pt x="799745" y="3180173"/>
                </a:moveTo>
                <a:cubicBezTo>
                  <a:pt x="746465" y="3185915"/>
                  <a:pt x="694125" y="3223082"/>
                  <a:pt x="676863" y="3273194"/>
                </a:cubicBezTo>
                <a:cubicBezTo>
                  <a:pt x="671666" y="3288786"/>
                  <a:pt x="674636" y="3295467"/>
                  <a:pt x="687999" y="3302892"/>
                </a:cubicBezTo>
                <a:cubicBezTo>
                  <a:pt x="716954" y="3318482"/>
                  <a:pt x="747393" y="3326649"/>
                  <a:pt x="780059" y="3325907"/>
                </a:cubicBezTo>
                <a:cubicBezTo>
                  <a:pt x="840937" y="3325907"/>
                  <a:pt x="878058" y="3296952"/>
                  <a:pt x="885482" y="3243498"/>
                </a:cubicBezTo>
                <a:cubicBezTo>
                  <a:pt x="889194" y="3217514"/>
                  <a:pt x="875088" y="3193756"/>
                  <a:pt x="852073" y="3185590"/>
                </a:cubicBezTo>
                <a:cubicBezTo>
                  <a:pt x="835369" y="3179837"/>
                  <a:pt x="817505" y="3178259"/>
                  <a:pt x="799745" y="3180173"/>
                </a:cubicBezTo>
                <a:close/>
                <a:moveTo>
                  <a:pt x="761557" y="3002179"/>
                </a:moveTo>
                <a:cubicBezTo>
                  <a:pt x="713566" y="3008617"/>
                  <a:pt x="661086" y="3037293"/>
                  <a:pt x="638257" y="3073485"/>
                </a:cubicBezTo>
                <a:cubicBezTo>
                  <a:pt x="628606" y="3089076"/>
                  <a:pt x="632319" y="3095758"/>
                  <a:pt x="646424" y="3102439"/>
                </a:cubicBezTo>
                <a:cubicBezTo>
                  <a:pt x="670923" y="3114318"/>
                  <a:pt x="696909" y="3116545"/>
                  <a:pt x="725862" y="3119515"/>
                </a:cubicBezTo>
                <a:cubicBezTo>
                  <a:pt x="739226" y="3118030"/>
                  <a:pt x="755560" y="3117287"/>
                  <a:pt x="771893" y="3113576"/>
                </a:cubicBezTo>
                <a:cubicBezTo>
                  <a:pt x="807529" y="3105409"/>
                  <a:pt x="832028" y="3079425"/>
                  <a:pt x="835740" y="3046758"/>
                </a:cubicBezTo>
                <a:cubicBezTo>
                  <a:pt x="838710" y="3024486"/>
                  <a:pt x="829800" y="3009638"/>
                  <a:pt x="806786" y="3003698"/>
                </a:cubicBezTo>
                <a:cubicBezTo>
                  <a:pt x="793052" y="3000358"/>
                  <a:pt x="777553" y="3000033"/>
                  <a:pt x="761557" y="3002179"/>
                </a:cubicBezTo>
                <a:close/>
                <a:moveTo>
                  <a:pt x="751545" y="2762831"/>
                </a:moveTo>
                <a:cubicBezTo>
                  <a:pt x="704704" y="2761439"/>
                  <a:pt x="648466" y="2786356"/>
                  <a:pt x="632319" y="2822549"/>
                </a:cubicBezTo>
                <a:cubicBezTo>
                  <a:pt x="628606" y="2830716"/>
                  <a:pt x="631576" y="2835913"/>
                  <a:pt x="636772" y="2840367"/>
                </a:cubicBezTo>
                <a:cubicBezTo>
                  <a:pt x="664242" y="2874518"/>
                  <a:pt x="699136" y="2895306"/>
                  <a:pt x="746650" y="2897533"/>
                </a:cubicBezTo>
                <a:cubicBezTo>
                  <a:pt x="754075" y="2896790"/>
                  <a:pt x="764468" y="2895306"/>
                  <a:pt x="774861" y="2893078"/>
                </a:cubicBezTo>
                <a:cubicBezTo>
                  <a:pt x="804559" y="2886397"/>
                  <a:pt x="834998" y="2876745"/>
                  <a:pt x="840937" y="2844079"/>
                </a:cubicBezTo>
                <a:cubicBezTo>
                  <a:pt x="846876" y="2812898"/>
                  <a:pt x="820892" y="2794337"/>
                  <a:pt x="798619" y="2776519"/>
                </a:cubicBezTo>
                <a:cubicBezTo>
                  <a:pt x="797134" y="2775034"/>
                  <a:pt x="794907" y="2774292"/>
                  <a:pt x="793422" y="2773549"/>
                </a:cubicBezTo>
                <a:cubicBezTo>
                  <a:pt x="781729" y="2766682"/>
                  <a:pt x="767159" y="2763295"/>
                  <a:pt x="751545" y="2762831"/>
                </a:cubicBezTo>
                <a:close/>
                <a:moveTo>
                  <a:pt x="758528" y="2553052"/>
                </a:moveTo>
                <a:cubicBezTo>
                  <a:pt x="725120" y="2556765"/>
                  <a:pt x="699136" y="2574582"/>
                  <a:pt x="675378" y="2596854"/>
                </a:cubicBezTo>
                <a:cubicBezTo>
                  <a:pt x="661273" y="2610219"/>
                  <a:pt x="635287" y="2625809"/>
                  <a:pt x="640485" y="2642885"/>
                </a:cubicBezTo>
                <a:cubicBezTo>
                  <a:pt x="648652" y="2666642"/>
                  <a:pt x="678348" y="2673324"/>
                  <a:pt x="703590" y="2677778"/>
                </a:cubicBezTo>
                <a:cubicBezTo>
                  <a:pt x="708787" y="2678520"/>
                  <a:pt x="713241" y="2677778"/>
                  <a:pt x="718439" y="2677778"/>
                </a:cubicBezTo>
                <a:cubicBezTo>
                  <a:pt x="747393" y="2677036"/>
                  <a:pt x="775604" y="2670354"/>
                  <a:pt x="801589" y="2656248"/>
                </a:cubicBezTo>
                <a:cubicBezTo>
                  <a:pt x="842422" y="2633233"/>
                  <a:pt x="844649" y="2594627"/>
                  <a:pt x="807529" y="2565673"/>
                </a:cubicBezTo>
                <a:cubicBezTo>
                  <a:pt x="792679" y="2553795"/>
                  <a:pt x="776346" y="2551568"/>
                  <a:pt x="758528" y="2553052"/>
                </a:cubicBezTo>
                <a:close/>
                <a:moveTo>
                  <a:pt x="503138" y="2319191"/>
                </a:moveTo>
                <a:cubicBezTo>
                  <a:pt x="466017" y="2317706"/>
                  <a:pt x="444487" y="2334039"/>
                  <a:pt x="443744" y="2360024"/>
                </a:cubicBezTo>
                <a:cubicBezTo>
                  <a:pt x="443744" y="2385266"/>
                  <a:pt x="466017" y="2402342"/>
                  <a:pt x="501653" y="2403827"/>
                </a:cubicBezTo>
                <a:cubicBezTo>
                  <a:pt x="590743" y="2406796"/>
                  <a:pt x="1026541" y="2422387"/>
                  <a:pt x="1051782" y="2420160"/>
                </a:cubicBezTo>
                <a:cubicBezTo>
                  <a:pt x="1074055" y="2418675"/>
                  <a:pt x="1094100" y="2407539"/>
                  <a:pt x="1097070" y="2383040"/>
                </a:cubicBezTo>
                <a:cubicBezTo>
                  <a:pt x="1099297" y="2357797"/>
                  <a:pt x="1080737" y="2345176"/>
                  <a:pt x="1058464" y="2339237"/>
                </a:cubicBezTo>
                <a:cubicBezTo>
                  <a:pt x="1047329" y="2336267"/>
                  <a:pt x="618212" y="2322161"/>
                  <a:pt x="503138" y="2319191"/>
                </a:cubicBezTo>
                <a:close/>
                <a:moveTo>
                  <a:pt x="470472" y="2270192"/>
                </a:moveTo>
                <a:cubicBezTo>
                  <a:pt x="489032" y="2270192"/>
                  <a:pt x="506850" y="2269450"/>
                  <a:pt x="525411" y="2270192"/>
                </a:cubicBezTo>
                <a:lnTo>
                  <a:pt x="1067374" y="2287268"/>
                </a:lnTo>
                <a:cubicBezTo>
                  <a:pt x="1120828" y="2297661"/>
                  <a:pt x="1155721" y="2339237"/>
                  <a:pt x="1152751" y="2388236"/>
                </a:cubicBezTo>
                <a:cubicBezTo>
                  <a:pt x="1149782" y="2435751"/>
                  <a:pt x="1106721" y="2476583"/>
                  <a:pt x="1054010" y="2475841"/>
                </a:cubicBezTo>
                <a:lnTo>
                  <a:pt x="643455" y="2463963"/>
                </a:lnTo>
                <a:cubicBezTo>
                  <a:pt x="587773" y="2462478"/>
                  <a:pt x="568470" y="2487720"/>
                  <a:pt x="581092" y="2542658"/>
                </a:cubicBezTo>
                <a:cubicBezTo>
                  <a:pt x="586288" y="2566416"/>
                  <a:pt x="595198" y="2588688"/>
                  <a:pt x="608561" y="2609476"/>
                </a:cubicBezTo>
                <a:cubicBezTo>
                  <a:pt x="618212" y="2624324"/>
                  <a:pt x="621924" y="2629521"/>
                  <a:pt x="636030" y="2611703"/>
                </a:cubicBezTo>
                <a:cubicBezTo>
                  <a:pt x="662015" y="2577552"/>
                  <a:pt x="695423" y="2551568"/>
                  <a:pt x="737742" y="2537462"/>
                </a:cubicBezTo>
                <a:cubicBezTo>
                  <a:pt x="784513" y="2521871"/>
                  <a:pt x="834998" y="2544885"/>
                  <a:pt x="852816" y="2590173"/>
                </a:cubicBezTo>
                <a:cubicBezTo>
                  <a:pt x="863209" y="2616900"/>
                  <a:pt x="855785" y="2641400"/>
                  <a:pt x="830543" y="2662188"/>
                </a:cubicBezTo>
                <a:cubicBezTo>
                  <a:pt x="775604" y="2708217"/>
                  <a:pt x="696909" y="2708960"/>
                  <a:pt x="626379" y="2664414"/>
                </a:cubicBezTo>
                <a:cubicBezTo>
                  <a:pt x="604106" y="2705247"/>
                  <a:pt x="602621" y="2748308"/>
                  <a:pt x="612273" y="2792852"/>
                </a:cubicBezTo>
                <a:cubicBezTo>
                  <a:pt x="616727" y="2814383"/>
                  <a:pt x="625637" y="2800277"/>
                  <a:pt x="633061" y="2793595"/>
                </a:cubicBezTo>
                <a:cubicBezTo>
                  <a:pt x="667955" y="2762414"/>
                  <a:pt x="705817" y="2738656"/>
                  <a:pt x="755560" y="2741626"/>
                </a:cubicBezTo>
                <a:cubicBezTo>
                  <a:pt x="797134" y="2743853"/>
                  <a:pt x="845391" y="2777262"/>
                  <a:pt x="859498" y="2815868"/>
                </a:cubicBezTo>
                <a:cubicBezTo>
                  <a:pt x="869891" y="2844821"/>
                  <a:pt x="859498" y="2873775"/>
                  <a:pt x="830543" y="2893821"/>
                </a:cubicBezTo>
                <a:cubicBezTo>
                  <a:pt x="772635" y="2933911"/>
                  <a:pt x="687257" y="2924259"/>
                  <a:pt x="634545" y="2867837"/>
                </a:cubicBezTo>
                <a:cubicBezTo>
                  <a:pt x="615986" y="2847791"/>
                  <a:pt x="609303" y="2850761"/>
                  <a:pt x="598909" y="2873033"/>
                </a:cubicBezTo>
                <a:cubicBezTo>
                  <a:pt x="570698" y="2933911"/>
                  <a:pt x="558077" y="2994046"/>
                  <a:pt x="595940" y="3055667"/>
                </a:cubicBezTo>
                <a:cubicBezTo>
                  <a:pt x="606334" y="3072000"/>
                  <a:pt x="612273" y="3078683"/>
                  <a:pt x="627121" y="3057152"/>
                </a:cubicBezTo>
                <a:cubicBezTo>
                  <a:pt x="662015" y="3004441"/>
                  <a:pt x="716954" y="2985880"/>
                  <a:pt x="777089" y="2980683"/>
                </a:cubicBezTo>
                <a:cubicBezTo>
                  <a:pt x="814210" y="2976971"/>
                  <a:pt x="845391" y="2991820"/>
                  <a:pt x="854301" y="3014834"/>
                </a:cubicBezTo>
                <a:cubicBezTo>
                  <a:pt x="866179" y="3046015"/>
                  <a:pt x="852816" y="3090561"/>
                  <a:pt x="823119" y="3111349"/>
                </a:cubicBezTo>
                <a:cubicBezTo>
                  <a:pt x="778574" y="3143272"/>
                  <a:pt x="728090" y="3142530"/>
                  <a:pt x="677605" y="3133621"/>
                </a:cubicBezTo>
                <a:cubicBezTo>
                  <a:pt x="665727" y="3131394"/>
                  <a:pt x="653105" y="3129909"/>
                  <a:pt x="644197" y="3123227"/>
                </a:cubicBezTo>
                <a:cubicBezTo>
                  <a:pt x="621924" y="3106894"/>
                  <a:pt x="616727" y="3118772"/>
                  <a:pt x="614501" y="3138818"/>
                </a:cubicBezTo>
                <a:cubicBezTo>
                  <a:pt x="608561" y="3187817"/>
                  <a:pt x="621182" y="3231620"/>
                  <a:pt x="653848" y="3273937"/>
                </a:cubicBezTo>
                <a:cubicBezTo>
                  <a:pt x="675378" y="3216029"/>
                  <a:pt x="712499" y="3179651"/>
                  <a:pt x="769665" y="3164803"/>
                </a:cubicBezTo>
                <a:cubicBezTo>
                  <a:pt x="795649" y="3158121"/>
                  <a:pt x="821634" y="3157378"/>
                  <a:pt x="847618" y="3161833"/>
                </a:cubicBezTo>
                <a:cubicBezTo>
                  <a:pt x="889937" y="3169256"/>
                  <a:pt x="913693" y="3207120"/>
                  <a:pt x="905527" y="3250923"/>
                </a:cubicBezTo>
                <a:cubicBezTo>
                  <a:pt x="892164" y="3320710"/>
                  <a:pt x="823862" y="3360800"/>
                  <a:pt x="746650" y="3343724"/>
                </a:cubicBezTo>
                <a:cubicBezTo>
                  <a:pt x="719924" y="3338528"/>
                  <a:pt x="693939" y="3331103"/>
                  <a:pt x="667955" y="3312543"/>
                </a:cubicBezTo>
                <a:cubicBezTo>
                  <a:pt x="658303" y="3377133"/>
                  <a:pt x="666470" y="3435041"/>
                  <a:pt x="684288" y="3492950"/>
                </a:cubicBezTo>
                <a:cubicBezTo>
                  <a:pt x="719181" y="3605055"/>
                  <a:pt x="794164" y="3685978"/>
                  <a:pt x="884739" y="3756507"/>
                </a:cubicBezTo>
                <a:cubicBezTo>
                  <a:pt x="942648" y="3801794"/>
                  <a:pt x="997587" y="3850794"/>
                  <a:pt x="1030253" y="3919838"/>
                </a:cubicBezTo>
                <a:cubicBezTo>
                  <a:pt x="1074798" y="4015610"/>
                  <a:pt x="1070343" y="4115836"/>
                  <a:pt x="1055495" y="4216804"/>
                </a:cubicBezTo>
                <a:cubicBezTo>
                  <a:pt x="1045101" y="4285849"/>
                  <a:pt x="1026541" y="4353409"/>
                  <a:pt x="1008723" y="4420969"/>
                </a:cubicBezTo>
                <a:cubicBezTo>
                  <a:pt x="1005010" y="4435075"/>
                  <a:pt x="1000556" y="4446211"/>
                  <a:pt x="1019859" y="4452893"/>
                </a:cubicBezTo>
                <a:cubicBezTo>
                  <a:pt x="1116373" y="4486301"/>
                  <a:pt x="1190615" y="4549406"/>
                  <a:pt x="1232190" y="4640723"/>
                </a:cubicBezTo>
                <a:cubicBezTo>
                  <a:pt x="1290841" y="4769904"/>
                  <a:pt x="1401461" y="4810736"/>
                  <a:pt x="1526186" y="4827812"/>
                </a:cubicBezTo>
                <a:cubicBezTo>
                  <a:pt x="1771183" y="4861964"/>
                  <a:pt x="2018407" y="4861964"/>
                  <a:pt x="2264889" y="4850084"/>
                </a:cubicBezTo>
                <a:cubicBezTo>
                  <a:pt x="2452720" y="4841175"/>
                  <a:pt x="2640552" y="4824843"/>
                  <a:pt x="2828383" y="4807766"/>
                </a:cubicBezTo>
                <a:cubicBezTo>
                  <a:pt x="3022896" y="4789949"/>
                  <a:pt x="3217407" y="4774358"/>
                  <a:pt x="3412663" y="4764707"/>
                </a:cubicBezTo>
                <a:cubicBezTo>
                  <a:pt x="3680675" y="4752086"/>
                  <a:pt x="3948687" y="4736495"/>
                  <a:pt x="4216698" y="4739465"/>
                </a:cubicBezTo>
                <a:cubicBezTo>
                  <a:pt x="4426803" y="4741692"/>
                  <a:pt x="4635421" y="4762479"/>
                  <a:pt x="4843297" y="4791434"/>
                </a:cubicBezTo>
                <a:cubicBezTo>
                  <a:pt x="4991039" y="4812221"/>
                  <a:pt x="5140263" y="4827070"/>
                  <a:pt x="5291715" y="4821131"/>
                </a:cubicBezTo>
                <a:cubicBezTo>
                  <a:pt x="5291715" y="4807025"/>
                  <a:pt x="5280579" y="4800343"/>
                  <a:pt x="5275382" y="4790691"/>
                </a:cubicBezTo>
                <a:cubicBezTo>
                  <a:pt x="5230095" y="4711995"/>
                  <a:pt x="5236034" y="4634784"/>
                  <a:pt x="5285034" y="4560543"/>
                </a:cubicBezTo>
                <a:cubicBezTo>
                  <a:pt x="5388230" y="4403893"/>
                  <a:pt x="5575318" y="4403151"/>
                  <a:pt x="5691136" y="4495211"/>
                </a:cubicBezTo>
                <a:cubicBezTo>
                  <a:pt x="5776512" y="4562769"/>
                  <a:pt x="5769089" y="4686753"/>
                  <a:pt x="5679999" y="4760252"/>
                </a:cubicBezTo>
                <a:cubicBezTo>
                  <a:pt x="5628772" y="4802570"/>
                  <a:pt x="5567152" y="4818903"/>
                  <a:pt x="5503304" y="4828555"/>
                </a:cubicBezTo>
                <a:cubicBezTo>
                  <a:pt x="5455047" y="4835979"/>
                  <a:pt x="5406048" y="4839691"/>
                  <a:pt x="5350367" y="4841175"/>
                </a:cubicBezTo>
                <a:cubicBezTo>
                  <a:pt x="5396397" y="4879039"/>
                  <a:pt x="5444654" y="4897600"/>
                  <a:pt x="5495138" y="4909478"/>
                </a:cubicBezTo>
                <a:cubicBezTo>
                  <a:pt x="5652530" y="4947341"/>
                  <a:pt x="5809179" y="4937689"/>
                  <a:pt x="5965829" y="4903538"/>
                </a:cubicBezTo>
                <a:cubicBezTo>
                  <a:pt x="6126191" y="4867902"/>
                  <a:pt x="6278386" y="4804797"/>
                  <a:pt x="6433550" y="4754313"/>
                </a:cubicBezTo>
                <a:cubicBezTo>
                  <a:pt x="6578321" y="4706798"/>
                  <a:pt x="6726062" y="4679329"/>
                  <a:pt x="6877515" y="4665223"/>
                </a:cubicBezTo>
                <a:cubicBezTo>
                  <a:pt x="7138844" y="4640723"/>
                  <a:pt x="7399433" y="4651859"/>
                  <a:pt x="7660763" y="4663738"/>
                </a:cubicBezTo>
                <a:lnTo>
                  <a:pt x="8280679" y="4689723"/>
                </a:lnTo>
                <a:cubicBezTo>
                  <a:pt x="8419509" y="4696405"/>
                  <a:pt x="8557599" y="4711253"/>
                  <a:pt x="8694945" y="4732041"/>
                </a:cubicBezTo>
                <a:cubicBezTo>
                  <a:pt x="8792945" y="4746146"/>
                  <a:pt x="8887973" y="4773616"/>
                  <a:pt x="8985973" y="4788464"/>
                </a:cubicBezTo>
                <a:cubicBezTo>
                  <a:pt x="9022351" y="4793847"/>
                  <a:pt x="9058776" y="4797791"/>
                  <a:pt x="9095247" y="4800529"/>
                </a:cubicBezTo>
                <a:lnTo>
                  <a:pt x="9154996" y="4803161"/>
                </a:lnTo>
                <a:lnTo>
                  <a:pt x="9154996" y="4824858"/>
                </a:lnTo>
                <a:lnTo>
                  <a:pt x="9096847" y="4822929"/>
                </a:lnTo>
                <a:cubicBezTo>
                  <a:pt x="9050655" y="4819599"/>
                  <a:pt x="9004533" y="4814263"/>
                  <a:pt x="8958503" y="4806282"/>
                </a:cubicBezTo>
                <a:cubicBezTo>
                  <a:pt x="8876838" y="4792918"/>
                  <a:pt x="8797399" y="4771389"/>
                  <a:pt x="8715734" y="4758026"/>
                </a:cubicBezTo>
                <a:cubicBezTo>
                  <a:pt x="8585069" y="4736495"/>
                  <a:pt x="8454404" y="4721647"/>
                  <a:pt x="8322253" y="4714965"/>
                </a:cubicBezTo>
                <a:lnTo>
                  <a:pt x="7579839" y="4682299"/>
                </a:lnTo>
                <a:cubicBezTo>
                  <a:pt x="7355629" y="4673389"/>
                  <a:pt x="7131421" y="4667451"/>
                  <a:pt x="6907211" y="4684526"/>
                </a:cubicBezTo>
                <a:cubicBezTo>
                  <a:pt x="6695623" y="4700859"/>
                  <a:pt x="6492943" y="4752086"/>
                  <a:pt x="6294719" y="4825585"/>
                </a:cubicBezTo>
                <a:cubicBezTo>
                  <a:pt x="6177416" y="4869387"/>
                  <a:pt x="6059373" y="4910220"/>
                  <a:pt x="5936132" y="4933235"/>
                </a:cubicBezTo>
                <a:cubicBezTo>
                  <a:pt x="5780967" y="4961447"/>
                  <a:pt x="5625802" y="4968871"/>
                  <a:pt x="5471380" y="4925069"/>
                </a:cubicBezTo>
                <a:cubicBezTo>
                  <a:pt x="5420896" y="4910220"/>
                  <a:pt x="5373382" y="4887948"/>
                  <a:pt x="5332549" y="4854539"/>
                </a:cubicBezTo>
                <a:cubicBezTo>
                  <a:pt x="5324382" y="4847857"/>
                  <a:pt x="5316215" y="4841918"/>
                  <a:pt x="5304338" y="4842660"/>
                </a:cubicBezTo>
                <a:cubicBezTo>
                  <a:pt x="5108339" y="4850827"/>
                  <a:pt x="4915311" y="4822615"/>
                  <a:pt x="4721541" y="4797373"/>
                </a:cubicBezTo>
                <a:cubicBezTo>
                  <a:pt x="4451301" y="4761737"/>
                  <a:pt x="4179578" y="4754313"/>
                  <a:pt x="3907112" y="4765449"/>
                </a:cubicBezTo>
                <a:cubicBezTo>
                  <a:pt x="3665826" y="4775101"/>
                  <a:pt x="3423800" y="4784010"/>
                  <a:pt x="3182514" y="4801828"/>
                </a:cubicBezTo>
                <a:lnTo>
                  <a:pt x="2587840" y="4851569"/>
                </a:lnTo>
                <a:cubicBezTo>
                  <a:pt x="2302753" y="4874584"/>
                  <a:pt x="2017665" y="4888690"/>
                  <a:pt x="1731836" y="4870130"/>
                </a:cubicBezTo>
                <a:cubicBezTo>
                  <a:pt x="1633094" y="4863448"/>
                  <a:pt x="1534353" y="4856766"/>
                  <a:pt x="1437838" y="4830781"/>
                </a:cubicBezTo>
                <a:cubicBezTo>
                  <a:pt x="1345779" y="4805540"/>
                  <a:pt x="1271538" y="4761737"/>
                  <a:pt x="1228477" y="4671163"/>
                </a:cubicBezTo>
                <a:cubicBezTo>
                  <a:pt x="1185418" y="4579846"/>
                  <a:pt x="1117858" y="4511544"/>
                  <a:pt x="1020601" y="4474423"/>
                </a:cubicBezTo>
                <a:cubicBezTo>
                  <a:pt x="1002783" y="4467741"/>
                  <a:pt x="999072" y="4469226"/>
                  <a:pt x="993875" y="4487786"/>
                </a:cubicBezTo>
                <a:cubicBezTo>
                  <a:pt x="972344" y="4563513"/>
                  <a:pt x="947103" y="4637754"/>
                  <a:pt x="902557" y="4703828"/>
                </a:cubicBezTo>
                <a:cubicBezTo>
                  <a:pt x="812725" y="4836721"/>
                  <a:pt x="664242" y="4809995"/>
                  <a:pt x="592970" y="4740949"/>
                </a:cubicBezTo>
                <a:cubicBezTo>
                  <a:pt x="515759" y="4666707"/>
                  <a:pt x="524668" y="4547921"/>
                  <a:pt x="610788" y="4481846"/>
                </a:cubicBezTo>
                <a:cubicBezTo>
                  <a:pt x="690969" y="4420969"/>
                  <a:pt x="782286" y="4408347"/>
                  <a:pt x="878800" y="4418741"/>
                </a:cubicBezTo>
                <a:cubicBezTo>
                  <a:pt x="908497" y="4421711"/>
                  <a:pt x="938193" y="4428392"/>
                  <a:pt x="967147" y="4435075"/>
                </a:cubicBezTo>
                <a:cubicBezTo>
                  <a:pt x="979769" y="4438044"/>
                  <a:pt x="986450" y="4438787"/>
                  <a:pt x="990162" y="4423939"/>
                </a:cubicBezTo>
                <a:cubicBezTo>
                  <a:pt x="1017632" y="4318516"/>
                  <a:pt x="1047329" y="4212350"/>
                  <a:pt x="1048813" y="4101730"/>
                </a:cubicBezTo>
                <a:cubicBezTo>
                  <a:pt x="1050298" y="3985171"/>
                  <a:pt x="1009465" y="3887914"/>
                  <a:pt x="918890" y="3812930"/>
                </a:cubicBezTo>
                <a:cubicBezTo>
                  <a:pt x="875831" y="3777295"/>
                  <a:pt x="832028" y="3741659"/>
                  <a:pt x="791937" y="3702311"/>
                </a:cubicBezTo>
                <a:cubicBezTo>
                  <a:pt x="684288" y="3597630"/>
                  <a:pt x="636772" y="3468450"/>
                  <a:pt x="647167" y="3318482"/>
                </a:cubicBezTo>
                <a:cubicBezTo>
                  <a:pt x="647909" y="3306604"/>
                  <a:pt x="646424" y="3297695"/>
                  <a:pt x="638257" y="3287301"/>
                </a:cubicBezTo>
                <a:cubicBezTo>
                  <a:pt x="601136" y="3242013"/>
                  <a:pt x="587031" y="3189302"/>
                  <a:pt x="598909" y="3132136"/>
                </a:cubicBezTo>
                <a:cubicBezTo>
                  <a:pt x="604106" y="3109121"/>
                  <a:pt x="599651" y="3092788"/>
                  <a:pt x="585546" y="3074228"/>
                </a:cubicBezTo>
                <a:cubicBezTo>
                  <a:pt x="535062" y="3008153"/>
                  <a:pt x="546940" y="2936881"/>
                  <a:pt x="581833" y="2869321"/>
                </a:cubicBezTo>
                <a:cubicBezTo>
                  <a:pt x="596683" y="2841109"/>
                  <a:pt x="601879" y="2818095"/>
                  <a:pt x="592228" y="2786170"/>
                </a:cubicBezTo>
                <a:cubicBezTo>
                  <a:pt x="580350" y="2746823"/>
                  <a:pt x="586288" y="2704505"/>
                  <a:pt x="604106" y="2666642"/>
                </a:cubicBezTo>
                <a:cubicBezTo>
                  <a:pt x="611531" y="2649566"/>
                  <a:pt x="607076" y="2640657"/>
                  <a:pt x="598168" y="2628036"/>
                </a:cubicBezTo>
                <a:cubicBezTo>
                  <a:pt x="563274" y="2579037"/>
                  <a:pt x="546940" y="2525583"/>
                  <a:pt x="569955" y="2463220"/>
                </a:cubicBezTo>
                <a:cubicBezTo>
                  <a:pt x="546198" y="2462478"/>
                  <a:pt x="523183" y="2460250"/>
                  <a:pt x="500911" y="2459508"/>
                </a:cubicBezTo>
                <a:cubicBezTo>
                  <a:pt x="482350" y="2458765"/>
                  <a:pt x="464532" y="2455053"/>
                  <a:pt x="447457" y="2446887"/>
                </a:cubicBezTo>
                <a:cubicBezTo>
                  <a:pt x="410336" y="2428327"/>
                  <a:pt x="385837" y="2388978"/>
                  <a:pt x="391775" y="2352600"/>
                </a:cubicBezTo>
                <a:cubicBezTo>
                  <a:pt x="398457" y="2308055"/>
                  <a:pt x="425926" y="2280586"/>
                  <a:pt x="470472" y="2270192"/>
                </a:cubicBezTo>
                <a:close/>
                <a:moveTo>
                  <a:pt x="460819" y="2117997"/>
                </a:moveTo>
                <a:cubicBezTo>
                  <a:pt x="445229" y="2117997"/>
                  <a:pt x="431123" y="2119481"/>
                  <a:pt x="417759" y="2125420"/>
                </a:cubicBezTo>
                <a:cubicBezTo>
                  <a:pt x="404395" y="2131360"/>
                  <a:pt x="391774" y="2140269"/>
                  <a:pt x="390290" y="2156602"/>
                </a:cubicBezTo>
                <a:cubicBezTo>
                  <a:pt x="388805" y="2173678"/>
                  <a:pt x="401425" y="2183329"/>
                  <a:pt x="414047" y="2190753"/>
                </a:cubicBezTo>
                <a:cubicBezTo>
                  <a:pt x="427411" y="2198919"/>
                  <a:pt x="443001" y="2201147"/>
                  <a:pt x="458592" y="2201147"/>
                </a:cubicBezTo>
                <a:cubicBezTo>
                  <a:pt x="560302" y="2204117"/>
                  <a:pt x="662013" y="2207829"/>
                  <a:pt x="763724" y="2210798"/>
                </a:cubicBezTo>
                <a:cubicBezTo>
                  <a:pt x="763724" y="2210798"/>
                  <a:pt x="957494" y="2216737"/>
                  <a:pt x="1054751" y="2220450"/>
                </a:cubicBezTo>
                <a:cubicBezTo>
                  <a:pt x="1072569" y="2221192"/>
                  <a:pt x="1090387" y="2221935"/>
                  <a:pt x="1106720" y="2215253"/>
                </a:cubicBezTo>
                <a:cubicBezTo>
                  <a:pt x="1121569" y="2209314"/>
                  <a:pt x="1134932" y="2201147"/>
                  <a:pt x="1136417" y="2182586"/>
                </a:cubicBezTo>
                <a:cubicBezTo>
                  <a:pt x="1137159" y="2163283"/>
                  <a:pt x="1124538" y="2154375"/>
                  <a:pt x="1110433" y="2146950"/>
                </a:cubicBezTo>
                <a:cubicBezTo>
                  <a:pt x="1090387" y="2136557"/>
                  <a:pt x="1067372" y="2137299"/>
                  <a:pt x="1045100" y="2136557"/>
                </a:cubicBezTo>
                <a:cubicBezTo>
                  <a:pt x="850587" y="2130617"/>
                  <a:pt x="655332" y="2123936"/>
                  <a:pt x="460819" y="2117997"/>
                </a:cubicBezTo>
                <a:close/>
                <a:moveTo>
                  <a:pt x="425926" y="2063800"/>
                </a:moveTo>
                <a:cubicBezTo>
                  <a:pt x="438546" y="2064543"/>
                  <a:pt x="451910" y="2064543"/>
                  <a:pt x="465274" y="2065285"/>
                </a:cubicBezTo>
                <a:cubicBezTo>
                  <a:pt x="479379" y="2066770"/>
                  <a:pt x="493485" y="2066770"/>
                  <a:pt x="506849" y="2066770"/>
                </a:cubicBezTo>
                <a:cubicBezTo>
                  <a:pt x="513531" y="2066770"/>
                  <a:pt x="519469" y="2066770"/>
                  <a:pt x="526151" y="2066770"/>
                </a:cubicBezTo>
                <a:cubicBezTo>
                  <a:pt x="584060" y="2068997"/>
                  <a:pt x="1091872" y="2083845"/>
                  <a:pt x="1096326" y="2083845"/>
                </a:cubicBezTo>
                <a:cubicBezTo>
                  <a:pt x="1109690" y="2090528"/>
                  <a:pt x="1123796" y="2089785"/>
                  <a:pt x="1137159" y="2097209"/>
                </a:cubicBezTo>
                <a:cubicBezTo>
                  <a:pt x="1172795" y="2117254"/>
                  <a:pt x="1195810" y="2143981"/>
                  <a:pt x="1192840" y="2187041"/>
                </a:cubicBezTo>
                <a:cubicBezTo>
                  <a:pt x="1190613" y="2229358"/>
                  <a:pt x="1164628" y="2253116"/>
                  <a:pt x="1128251" y="2267964"/>
                </a:cubicBezTo>
                <a:cubicBezTo>
                  <a:pt x="1118599" y="2272419"/>
                  <a:pt x="1108205" y="2273904"/>
                  <a:pt x="1097811" y="2276131"/>
                </a:cubicBezTo>
                <a:cubicBezTo>
                  <a:pt x="1078508" y="2276131"/>
                  <a:pt x="492000" y="2253116"/>
                  <a:pt x="443001" y="2256828"/>
                </a:cubicBezTo>
                <a:cubicBezTo>
                  <a:pt x="366532" y="2253858"/>
                  <a:pt x="313078" y="2187784"/>
                  <a:pt x="338320" y="2126163"/>
                </a:cubicBezTo>
                <a:cubicBezTo>
                  <a:pt x="353911" y="2088299"/>
                  <a:pt x="386577" y="2070482"/>
                  <a:pt x="425926" y="2063800"/>
                </a:cubicBezTo>
                <a:close/>
                <a:moveTo>
                  <a:pt x="446713" y="1916802"/>
                </a:moveTo>
                <a:cubicBezTo>
                  <a:pt x="426668" y="1916059"/>
                  <a:pt x="407365" y="1919029"/>
                  <a:pt x="390289" y="1927939"/>
                </a:cubicBezTo>
                <a:cubicBezTo>
                  <a:pt x="364305" y="1941302"/>
                  <a:pt x="363563" y="1966543"/>
                  <a:pt x="388062" y="1982877"/>
                </a:cubicBezTo>
                <a:cubicBezTo>
                  <a:pt x="404395" y="1992528"/>
                  <a:pt x="421471" y="1996241"/>
                  <a:pt x="440773" y="1996983"/>
                </a:cubicBezTo>
                <a:lnTo>
                  <a:pt x="1098554" y="2018513"/>
                </a:lnTo>
                <a:cubicBezTo>
                  <a:pt x="1116372" y="2019255"/>
                  <a:pt x="1133448" y="2017029"/>
                  <a:pt x="1149038" y="2008119"/>
                </a:cubicBezTo>
                <a:cubicBezTo>
                  <a:pt x="1176507" y="1993271"/>
                  <a:pt x="1177992" y="1969513"/>
                  <a:pt x="1151266" y="1952438"/>
                </a:cubicBezTo>
                <a:cubicBezTo>
                  <a:pt x="1135674" y="1942787"/>
                  <a:pt x="1117115" y="1938332"/>
                  <a:pt x="1098554" y="1937590"/>
                </a:cubicBezTo>
                <a:close/>
                <a:moveTo>
                  <a:pt x="523923" y="192914"/>
                </a:moveTo>
                <a:cubicBezTo>
                  <a:pt x="480864" y="222610"/>
                  <a:pt x="443743" y="246368"/>
                  <a:pt x="408107" y="273095"/>
                </a:cubicBezTo>
                <a:cubicBezTo>
                  <a:pt x="311592" y="348079"/>
                  <a:pt x="229927" y="436426"/>
                  <a:pt x="183898" y="552985"/>
                </a:cubicBezTo>
                <a:cubicBezTo>
                  <a:pt x="149004" y="639105"/>
                  <a:pt x="140095" y="728938"/>
                  <a:pt x="150488" y="820997"/>
                </a:cubicBezTo>
                <a:cubicBezTo>
                  <a:pt x="163110" y="935329"/>
                  <a:pt x="194291" y="1044464"/>
                  <a:pt x="244033" y="1149145"/>
                </a:cubicBezTo>
                <a:cubicBezTo>
                  <a:pt x="244775" y="1149887"/>
                  <a:pt x="243290" y="1152114"/>
                  <a:pt x="242548" y="1156569"/>
                </a:cubicBezTo>
                <a:cubicBezTo>
                  <a:pt x="201715" y="1091237"/>
                  <a:pt x="174988" y="1022191"/>
                  <a:pt x="154200" y="950920"/>
                </a:cubicBezTo>
                <a:cubicBezTo>
                  <a:pt x="125989" y="852179"/>
                  <a:pt x="115595" y="751210"/>
                  <a:pt x="131186" y="648757"/>
                </a:cubicBezTo>
                <a:cubicBezTo>
                  <a:pt x="142322" y="573773"/>
                  <a:pt x="173503" y="506213"/>
                  <a:pt x="215821" y="443851"/>
                </a:cubicBezTo>
                <a:cubicBezTo>
                  <a:pt x="288578" y="336943"/>
                  <a:pt x="387319" y="260474"/>
                  <a:pt x="500165" y="201081"/>
                </a:cubicBezTo>
                <a:cubicBezTo>
                  <a:pt x="505363" y="198111"/>
                  <a:pt x="510560" y="197369"/>
                  <a:pt x="523923" y="192914"/>
                </a:cubicBezTo>
                <a:close/>
                <a:moveTo>
                  <a:pt x="800630" y="46764"/>
                </a:moveTo>
                <a:cubicBezTo>
                  <a:pt x="771780" y="44996"/>
                  <a:pt x="742769" y="45142"/>
                  <a:pt x="713588" y="47343"/>
                </a:cubicBezTo>
                <a:cubicBezTo>
                  <a:pt x="674681" y="50278"/>
                  <a:pt x="635472" y="56866"/>
                  <a:pt x="595938" y="67446"/>
                </a:cubicBezTo>
                <a:cubicBezTo>
                  <a:pt x="425183" y="112734"/>
                  <a:pt x="287836" y="210732"/>
                  <a:pt x="175732" y="344366"/>
                </a:cubicBezTo>
                <a:cubicBezTo>
                  <a:pt x="100748" y="434199"/>
                  <a:pt x="62142" y="540364"/>
                  <a:pt x="49521" y="655438"/>
                </a:cubicBezTo>
                <a:cubicBezTo>
                  <a:pt x="32446" y="815058"/>
                  <a:pt x="71793" y="965026"/>
                  <a:pt x="137126" y="1109796"/>
                </a:cubicBezTo>
                <a:cubicBezTo>
                  <a:pt x="182413" y="1210023"/>
                  <a:pt x="249230" y="1296886"/>
                  <a:pt x="310109" y="1387460"/>
                </a:cubicBezTo>
                <a:cubicBezTo>
                  <a:pt x="373956" y="1482489"/>
                  <a:pt x="427410" y="1581972"/>
                  <a:pt x="440773" y="1695562"/>
                </a:cubicBezTo>
                <a:cubicBezTo>
                  <a:pt x="445228" y="1727486"/>
                  <a:pt x="454138" y="1759410"/>
                  <a:pt x="460819" y="1792076"/>
                </a:cubicBezTo>
                <a:cubicBezTo>
                  <a:pt x="464531" y="1810636"/>
                  <a:pt x="462764" y="1817754"/>
                  <a:pt x="492743" y="1817318"/>
                </a:cubicBezTo>
                <a:cubicBezTo>
                  <a:pt x="593727" y="1815849"/>
                  <a:pt x="965662" y="1836373"/>
                  <a:pt x="1065146" y="1836621"/>
                </a:cubicBezTo>
                <a:cubicBezTo>
                  <a:pt x="1079251" y="1838106"/>
                  <a:pt x="1085190" y="1832167"/>
                  <a:pt x="1089645" y="1818803"/>
                </a:cubicBezTo>
                <a:cubicBezTo>
                  <a:pt x="1103008" y="1776485"/>
                  <a:pt x="1111175" y="1731941"/>
                  <a:pt x="1116372" y="1688138"/>
                </a:cubicBezTo>
                <a:cubicBezTo>
                  <a:pt x="1132705" y="1550791"/>
                  <a:pt x="1179477" y="1427550"/>
                  <a:pt x="1268567" y="1319900"/>
                </a:cubicBezTo>
                <a:cubicBezTo>
                  <a:pt x="1307915" y="1271643"/>
                  <a:pt x="1343551" y="1219674"/>
                  <a:pt x="1376960" y="1166220"/>
                </a:cubicBezTo>
                <a:cubicBezTo>
                  <a:pt x="1425217" y="1089752"/>
                  <a:pt x="1448232" y="1002889"/>
                  <a:pt x="1468276" y="916026"/>
                </a:cubicBezTo>
                <a:cubicBezTo>
                  <a:pt x="1493519" y="809861"/>
                  <a:pt x="1500201" y="703696"/>
                  <a:pt x="1468276" y="599015"/>
                </a:cubicBezTo>
                <a:cubicBezTo>
                  <a:pt x="1401459" y="377775"/>
                  <a:pt x="1275248" y="204792"/>
                  <a:pt x="1056236" y="110506"/>
                </a:cubicBezTo>
                <a:cubicBezTo>
                  <a:pt x="972297" y="74592"/>
                  <a:pt x="887183" y="52067"/>
                  <a:pt x="800630" y="46764"/>
                </a:cubicBezTo>
                <a:close/>
                <a:moveTo>
                  <a:pt x="794163" y="814"/>
                </a:moveTo>
                <a:cubicBezTo>
                  <a:pt x="875086" y="4712"/>
                  <a:pt x="955638" y="22530"/>
                  <a:pt x="1036191" y="52598"/>
                </a:cubicBezTo>
                <a:cubicBezTo>
                  <a:pt x="1275248" y="140945"/>
                  <a:pt x="1421504" y="317640"/>
                  <a:pt x="1503912" y="551500"/>
                </a:cubicBezTo>
                <a:cubicBezTo>
                  <a:pt x="1544745" y="668802"/>
                  <a:pt x="1545488" y="789816"/>
                  <a:pt x="1518761" y="910830"/>
                </a:cubicBezTo>
                <a:cubicBezTo>
                  <a:pt x="1492034" y="1032586"/>
                  <a:pt x="1457140" y="1149887"/>
                  <a:pt x="1377702" y="1250855"/>
                </a:cubicBezTo>
                <a:cubicBezTo>
                  <a:pt x="1337612" y="1300597"/>
                  <a:pt x="1301233" y="1354051"/>
                  <a:pt x="1264855" y="1406020"/>
                </a:cubicBezTo>
                <a:cubicBezTo>
                  <a:pt x="1203977" y="1492140"/>
                  <a:pt x="1177250" y="1590882"/>
                  <a:pt x="1163144" y="1694078"/>
                </a:cubicBezTo>
                <a:cubicBezTo>
                  <a:pt x="1154235" y="1756440"/>
                  <a:pt x="1146811" y="1819546"/>
                  <a:pt x="1115630" y="1876711"/>
                </a:cubicBezTo>
                <a:cubicBezTo>
                  <a:pt x="1125281" y="1884878"/>
                  <a:pt x="1138644" y="1884136"/>
                  <a:pt x="1149781" y="1887848"/>
                </a:cubicBezTo>
                <a:cubicBezTo>
                  <a:pt x="1203235" y="1904923"/>
                  <a:pt x="1235158" y="1945757"/>
                  <a:pt x="1229961" y="1991044"/>
                </a:cubicBezTo>
                <a:cubicBezTo>
                  <a:pt x="1224022" y="2034846"/>
                  <a:pt x="1177992" y="2073451"/>
                  <a:pt x="1126023" y="2077164"/>
                </a:cubicBezTo>
                <a:cubicBezTo>
                  <a:pt x="1117857" y="2077906"/>
                  <a:pt x="1108948" y="2077906"/>
                  <a:pt x="1100038" y="2077906"/>
                </a:cubicBezTo>
                <a:cubicBezTo>
                  <a:pt x="1038418" y="2074936"/>
                  <a:pt x="496455" y="2056376"/>
                  <a:pt x="423698" y="2054891"/>
                </a:cubicBezTo>
                <a:cubicBezTo>
                  <a:pt x="403653" y="2055633"/>
                  <a:pt x="385093" y="2048210"/>
                  <a:pt x="368017" y="2039300"/>
                </a:cubicBezTo>
                <a:cubicBezTo>
                  <a:pt x="333866" y="2020740"/>
                  <a:pt x="309366" y="1994013"/>
                  <a:pt x="311594" y="1951695"/>
                </a:cubicBezTo>
                <a:cubicBezTo>
                  <a:pt x="314564" y="1907151"/>
                  <a:pt x="344260" y="1882651"/>
                  <a:pt x="382123" y="1867803"/>
                </a:cubicBezTo>
                <a:cubicBezTo>
                  <a:pt x="397714" y="1861121"/>
                  <a:pt x="415532" y="1858893"/>
                  <a:pt x="434092" y="1854439"/>
                </a:cubicBezTo>
                <a:cubicBezTo>
                  <a:pt x="408107" y="1790591"/>
                  <a:pt x="400684" y="1722289"/>
                  <a:pt x="387320" y="1655472"/>
                </a:cubicBezTo>
                <a:cubicBezTo>
                  <a:pt x="372471" y="1584200"/>
                  <a:pt x="337578" y="1521837"/>
                  <a:pt x="301199" y="1459474"/>
                </a:cubicBezTo>
                <a:cubicBezTo>
                  <a:pt x="251458" y="1374096"/>
                  <a:pt x="185383" y="1299855"/>
                  <a:pt x="137869" y="1212992"/>
                </a:cubicBezTo>
                <a:cubicBezTo>
                  <a:pt x="44324" y="1041494"/>
                  <a:pt x="-13585" y="861830"/>
                  <a:pt x="2748" y="664348"/>
                </a:cubicBezTo>
                <a:cubicBezTo>
                  <a:pt x="13885" y="531456"/>
                  <a:pt x="57687" y="409699"/>
                  <a:pt x="145292" y="308730"/>
                </a:cubicBezTo>
                <a:cubicBezTo>
                  <a:pt x="254428" y="180293"/>
                  <a:pt x="387320" y="83779"/>
                  <a:pt x="549909" y="32552"/>
                </a:cubicBezTo>
                <a:cubicBezTo>
                  <a:pt x="631946" y="6939"/>
                  <a:pt x="713240" y="-3084"/>
                  <a:pt x="794163" y="81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E78872-7290-4B75-9C45-9A78F9CF4BF9}"/>
              </a:ext>
            </a:extLst>
          </p:cNvPr>
          <p:cNvGrpSpPr/>
          <p:nvPr userDrawn="1"/>
        </p:nvGrpSpPr>
        <p:grpSpPr>
          <a:xfrm>
            <a:off x="140307" y="887905"/>
            <a:ext cx="3099195" cy="1223598"/>
            <a:chOff x="1525348" y="1579815"/>
            <a:chExt cx="6070988" cy="276170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69F1CB56-9B6F-4200-B4C4-12F479AAE240}"/>
                </a:ext>
              </a:extLst>
            </p:cNvPr>
            <p:cNvSpPr/>
            <p:nvPr/>
          </p:nvSpPr>
          <p:spPr>
            <a:xfrm>
              <a:off x="3268739" y="2309740"/>
              <a:ext cx="2598977" cy="2031775"/>
            </a:xfrm>
            <a:custGeom>
              <a:avLst/>
              <a:gdLst/>
              <a:ahLst/>
              <a:cxnLst/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705549" y="1863893"/>
                    <a:pt x="2606215" y="1863893"/>
                  </a:cubicBezTo>
                  <a:cubicBezTo>
                    <a:pt x="2195568" y="1863893"/>
                    <a:pt x="1820122" y="2014603"/>
                    <a:pt x="1533076" y="2264776"/>
                  </a:cubicBezTo>
                  <a:cubicBezTo>
                    <a:pt x="1247202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EFE793-D4E3-4B35-AC90-6F19E6D778FE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C7450A4C-8DB2-47C2-B495-867D6429506E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EF6CC2D-FB0F-44F8-B990-27B2CFE2C01F}"/>
                </a:ext>
              </a:extLst>
            </p:cNvPr>
            <p:cNvCxnSpPr/>
            <p:nvPr/>
          </p:nvCxnSpPr>
          <p:spPr>
            <a:xfrm>
              <a:off x="4662703" y="2187506"/>
              <a:ext cx="1586226" cy="614736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9C24BE4-A2B7-404C-B036-3F17EA4C9D48}"/>
                </a:ext>
              </a:extLst>
            </p:cNvPr>
            <p:cNvCxnSpPr/>
            <p:nvPr/>
          </p:nvCxnSpPr>
          <p:spPr>
            <a:xfrm>
              <a:off x="6248932" y="2802241"/>
              <a:ext cx="0" cy="1010602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509EB30B-2D9A-47A8-9A98-A075744930CE}"/>
                </a:ext>
              </a:extLst>
            </p:cNvPr>
            <p:cNvSpPr/>
            <p:nvPr/>
          </p:nvSpPr>
          <p:spPr>
            <a:xfrm>
              <a:off x="6018666" y="3406130"/>
              <a:ext cx="460523" cy="920944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6454B58-3925-42E3-B04C-D46DD8E3DE76}"/>
                </a:ext>
              </a:extLst>
            </p:cNvPr>
            <p:cNvSpPr/>
            <p:nvPr/>
          </p:nvSpPr>
          <p:spPr>
            <a:xfrm>
              <a:off x="6122007" y="3356991"/>
              <a:ext cx="236068" cy="27199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AAEF941-28C7-48B5-B92A-0EE717D0AAB1}"/>
              </a:ext>
            </a:extLst>
          </p:cNvPr>
          <p:cNvSpPr/>
          <p:nvPr userDrawn="1"/>
        </p:nvSpPr>
        <p:spPr>
          <a:xfrm rot="628173">
            <a:off x="1225161" y="2161182"/>
            <a:ext cx="937061" cy="1282256"/>
          </a:xfrm>
          <a:custGeom>
            <a:avLst/>
            <a:gdLst>
              <a:gd name="connsiteX0" fmla="*/ 72231 w 937061"/>
              <a:gd name="connsiteY0" fmla="*/ 508194 h 1282256"/>
              <a:gd name="connsiteX1" fmla="*/ 139689 w 937061"/>
              <a:gd name="connsiteY1" fmla="*/ 559080 h 1282256"/>
              <a:gd name="connsiteX2" fmla="*/ 137581 w 937061"/>
              <a:gd name="connsiteY2" fmla="*/ 579636 h 1282256"/>
              <a:gd name="connsiteX3" fmla="*/ 173595 w 937061"/>
              <a:gd name="connsiteY3" fmla="*/ 561778 h 1282256"/>
              <a:gd name="connsiteX4" fmla="*/ 235622 w 937061"/>
              <a:gd name="connsiteY4" fmla="*/ 562333 h 1282256"/>
              <a:gd name="connsiteX5" fmla="*/ 265212 w 937061"/>
              <a:gd name="connsiteY5" fmla="*/ 596791 h 1282256"/>
              <a:gd name="connsiteX6" fmla="*/ 264188 w 937061"/>
              <a:gd name="connsiteY6" fmla="*/ 602277 h 1282256"/>
              <a:gd name="connsiteX7" fmla="*/ 251467 w 937061"/>
              <a:gd name="connsiteY7" fmla="*/ 657997 h 1282256"/>
              <a:gd name="connsiteX8" fmla="*/ 248802 w 937061"/>
              <a:gd name="connsiteY8" fmla="*/ 665620 h 1282256"/>
              <a:gd name="connsiteX9" fmla="*/ 226702 w 937061"/>
              <a:gd name="connsiteY9" fmla="*/ 731221 h 1282256"/>
              <a:gd name="connsiteX10" fmla="*/ 292287 w 937061"/>
              <a:gd name="connsiteY10" fmla="*/ 797322 h 1282256"/>
              <a:gd name="connsiteX11" fmla="*/ 318540 w 937061"/>
              <a:gd name="connsiteY11" fmla="*/ 799397 h 1282256"/>
              <a:gd name="connsiteX12" fmla="*/ 386587 w 937061"/>
              <a:gd name="connsiteY12" fmla="*/ 855674 h 1282256"/>
              <a:gd name="connsiteX13" fmla="*/ 391213 w 937061"/>
              <a:gd name="connsiteY13" fmla="*/ 832209 h 1282256"/>
              <a:gd name="connsiteX14" fmla="*/ 339010 w 937061"/>
              <a:gd name="connsiteY14" fmla="*/ 777893 h 1282256"/>
              <a:gd name="connsiteX15" fmla="*/ 374294 w 937061"/>
              <a:gd name="connsiteY15" fmla="*/ 724114 h 1282256"/>
              <a:gd name="connsiteX16" fmla="*/ 365526 w 937061"/>
              <a:gd name="connsiteY16" fmla="*/ 703124 h 1282256"/>
              <a:gd name="connsiteX17" fmla="*/ 314275 w 937061"/>
              <a:gd name="connsiteY17" fmla="*/ 774111 h 1282256"/>
              <a:gd name="connsiteX18" fmla="*/ 255752 w 937061"/>
              <a:gd name="connsiteY18" fmla="*/ 746224 h 1282256"/>
              <a:gd name="connsiteX19" fmla="*/ 257804 w 937061"/>
              <a:gd name="connsiteY19" fmla="*/ 700011 h 1282256"/>
              <a:gd name="connsiteX20" fmla="*/ 281358 w 937061"/>
              <a:gd name="connsiteY20" fmla="*/ 666529 h 1282256"/>
              <a:gd name="connsiteX21" fmla="*/ 276069 w 937061"/>
              <a:gd name="connsiteY21" fmla="*/ 646729 h 1282256"/>
              <a:gd name="connsiteX22" fmla="*/ 315725 w 937061"/>
              <a:gd name="connsiteY22" fmla="*/ 605586 h 1282256"/>
              <a:gd name="connsiteX23" fmla="*/ 348811 w 937061"/>
              <a:gd name="connsiteY23" fmla="*/ 615972 h 1282256"/>
              <a:gd name="connsiteX24" fmla="*/ 355707 w 937061"/>
              <a:gd name="connsiteY24" fmla="*/ 609198 h 1282256"/>
              <a:gd name="connsiteX25" fmla="*/ 423989 w 937061"/>
              <a:gd name="connsiteY25" fmla="*/ 603914 h 1282256"/>
              <a:gd name="connsiteX26" fmla="*/ 462978 w 937061"/>
              <a:gd name="connsiteY26" fmla="*/ 667189 h 1282256"/>
              <a:gd name="connsiteX27" fmla="*/ 447498 w 937061"/>
              <a:gd name="connsiteY27" fmla="*/ 742160 h 1282256"/>
              <a:gd name="connsiteX28" fmla="*/ 444272 w 937061"/>
              <a:gd name="connsiteY28" fmla="*/ 747849 h 1282256"/>
              <a:gd name="connsiteX29" fmla="*/ 468977 w 937061"/>
              <a:gd name="connsiteY29" fmla="*/ 772413 h 1282256"/>
              <a:gd name="connsiteX30" fmla="*/ 495847 w 937061"/>
              <a:gd name="connsiteY30" fmla="*/ 863799 h 1282256"/>
              <a:gd name="connsiteX31" fmla="*/ 444271 w 937061"/>
              <a:gd name="connsiteY31" fmla="*/ 922014 h 1282256"/>
              <a:gd name="connsiteX32" fmla="*/ 431747 w 937061"/>
              <a:gd name="connsiteY32" fmla="*/ 921551 h 1282256"/>
              <a:gd name="connsiteX33" fmla="*/ 442410 w 937061"/>
              <a:gd name="connsiteY33" fmla="*/ 937592 h 1282256"/>
              <a:gd name="connsiteX34" fmla="*/ 543619 w 937061"/>
              <a:gd name="connsiteY34" fmla="*/ 1186492 h 1282256"/>
              <a:gd name="connsiteX35" fmla="*/ 566594 w 937061"/>
              <a:gd name="connsiteY35" fmla="*/ 1273228 h 1282256"/>
              <a:gd name="connsiteX36" fmla="*/ 531195 w 937061"/>
              <a:gd name="connsiteY36" fmla="*/ 1282256 h 1282256"/>
              <a:gd name="connsiteX37" fmla="*/ 510987 w 937061"/>
              <a:gd name="connsiteY37" fmla="*/ 1183176 h 1282256"/>
              <a:gd name="connsiteX38" fmla="*/ 419465 w 937061"/>
              <a:gd name="connsiteY38" fmla="*/ 965735 h 1282256"/>
              <a:gd name="connsiteX39" fmla="*/ 380666 w 937061"/>
              <a:gd name="connsiteY39" fmla="*/ 911088 h 1282256"/>
              <a:gd name="connsiteX40" fmla="*/ 370913 w 937061"/>
              <a:gd name="connsiteY40" fmla="*/ 906441 h 1282256"/>
              <a:gd name="connsiteX41" fmla="*/ 360466 w 937061"/>
              <a:gd name="connsiteY41" fmla="*/ 906130 h 1282256"/>
              <a:gd name="connsiteX42" fmla="*/ 314518 w 937061"/>
              <a:gd name="connsiteY42" fmla="*/ 920936 h 1282256"/>
              <a:gd name="connsiteX43" fmla="*/ 256927 w 937061"/>
              <a:gd name="connsiteY43" fmla="*/ 880449 h 1282256"/>
              <a:gd name="connsiteX44" fmla="*/ 248732 w 937061"/>
              <a:gd name="connsiteY44" fmla="*/ 847130 h 1282256"/>
              <a:gd name="connsiteX45" fmla="*/ 247889 w 937061"/>
              <a:gd name="connsiteY45" fmla="*/ 840361 h 1282256"/>
              <a:gd name="connsiteX46" fmla="*/ 220304 w 937061"/>
              <a:gd name="connsiteY46" fmla="*/ 848717 h 1282256"/>
              <a:gd name="connsiteX47" fmla="*/ 136302 w 937061"/>
              <a:gd name="connsiteY47" fmla="*/ 795389 h 1282256"/>
              <a:gd name="connsiteX48" fmla="*/ 132240 w 937061"/>
              <a:gd name="connsiteY48" fmla="*/ 772306 h 1282256"/>
              <a:gd name="connsiteX49" fmla="*/ 132030 w 937061"/>
              <a:gd name="connsiteY49" fmla="*/ 749123 h 1282256"/>
              <a:gd name="connsiteX50" fmla="*/ 118944 w 937061"/>
              <a:gd name="connsiteY50" fmla="*/ 746653 h 1282256"/>
              <a:gd name="connsiteX51" fmla="*/ 28110 w 937061"/>
              <a:gd name="connsiteY51" fmla="*/ 666272 h 1282256"/>
              <a:gd name="connsiteX52" fmla="*/ 18430 w 937061"/>
              <a:gd name="connsiteY52" fmla="*/ 570895 h 1282256"/>
              <a:gd name="connsiteX53" fmla="*/ 72231 w 937061"/>
              <a:gd name="connsiteY53" fmla="*/ 508194 h 1282256"/>
              <a:gd name="connsiteX54" fmla="*/ 828778 w 937061"/>
              <a:gd name="connsiteY54" fmla="*/ 368188 h 1282256"/>
              <a:gd name="connsiteX55" fmla="*/ 903402 w 937061"/>
              <a:gd name="connsiteY55" fmla="*/ 393916 h 1282256"/>
              <a:gd name="connsiteX56" fmla="*/ 921670 w 937061"/>
              <a:gd name="connsiteY56" fmla="*/ 560021 h 1282256"/>
              <a:gd name="connsiteX57" fmla="*/ 873673 w 937061"/>
              <a:gd name="connsiteY57" fmla="*/ 610037 h 1282256"/>
              <a:gd name="connsiteX58" fmla="*/ 870382 w 937061"/>
              <a:gd name="connsiteY58" fmla="*/ 612071 h 1282256"/>
              <a:gd name="connsiteX59" fmla="*/ 881183 w 937061"/>
              <a:gd name="connsiteY59" fmla="*/ 655093 h 1282256"/>
              <a:gd name="connsiteX60" fmla="*/ 811085 w 937061"/>
              <a:gd name="connsiteY60" fmla="*/ 738732 h 1282256"/>
              <a:gd name="connsiteX61" fmla="*/ 793636 w 937061"/>
              <a:gd name="connsiteY61" fmla="*/ 739105 h 1282256"/>
              <a:gd name="connsiteX62" fmla="*/ 799023 w 937061"/>
              <a:gd name="connsiteY62" fmla="*/ 768256 h 1282256"/>
              <a:gd name="connsiteX63" fmla="*/ 794668 w 937061"/>
              <a:gd name="connsiteY63" fmla="*/ 805320 h 1282256"/>
              <a:gd name="connsiteX64" fmla="*/ 736637 w 937061"/>
              <a:gd name="connsiteY64" fmla="*/ 842933 h 1282256"/>
              <a:gd name="connsiteX65" fmla="*/ 711441 w 937061"/>
              <a:gd name="connsiteY65" fmla="*/ 841070 h 1282256"/>
              <a:gd name="connsiteX66" fmla="*/ 702708 w 937061"/>
              <a:gd name="connsiteY66" fmla="*/ 844516 h 1282256"/>
              <a:gd name="connsiteX67" fmla="*/ 683025 w 937061"/>
              <a:gd name="connsiteY67" fmla="*/ 866563 h 1282256"/>
              <a:gd name="connsiteX68" fmla="*/ 657843 w 937061"/>
              <a:gd name="connsiteY68" fmla="*/ 881435 h 1282256"/>
              <a:gd name="connsiteX69" fmla="*/ 694319 w 937061"/>
              <a:gd name="connsiteY69" fmla="*/ 1016214 h 1282256"/>
              <a:gd name="connsiteX70" fmla="*/ 713201 w 937061"/>
              <a:gd name="connsiteY70" fmla="*/ 1156998 h 1282256"/>
              <a:gd name="connsiteX71" fmla="*/ 720960 w 937061"/>
              <a:gd name="connsiteY71" fmla="*/ 1258622 h 1282256"/>
              <a:gd name="connsiteX72" fmla="*/ 679557 w 937061"/>
              <a:gd name="connsiteY72" fmla="*/ 1261399 h 1282256"/>
              <a:gd name="connsiteX73" fmla="*/ 677437 w 937061"/>
              <a:gd name="connsiteY73" fmla="*/ 1146560 h 1282256"/>
              <a:gd name="connsiteX74" fmla="*/ 658812 w 937061"/>
              <a:gd name="connsiteY74" fmla="*/ 1013559 h 1282256"/>
              <a:gd name="connsiteX75" fmla="*/ 620096 w 937061"/>
              <a:gd name="connsiteY75" fmla="*/ 884815 h 1282256"/>
              <a:gd name="connsiteX76" fmla="*/ 617487 w 937061"/>
              <a:gd name="connsiteY76" fmla="*/ 885041 h 1282256"/>
              <a:gd name="connsiteX77" fmla="*/ 582656 w 937061"/>
              <a:gd name="connsiteY77" fmla="*/ 865072 h 1282256"/>
              <a:gd name="connsiteX78" fmla="*/ 558217 w 937061"/>
              <a:gd name="connsiteY78" fmla="*/ 771403 h 1282256"/>
              <a:gd name="connsiteX79" fmla="*/ 575867 w 937061"/>
              <a:gd name="connsiteY79" fmla="*/ 722513 h 1282256"/>
              <a:gd name="connsiteX80" fmla="*/ 560670 w 937061"/>
              <a:gd name="connsiteY80" fmla="*/ 708618 h 1282256"/>
              <a:gd name="connsiteX81" fmla="*/ 534291 w 937061"/>
              <a:gd name="connsiteY81" fmla="*/ 600031 h 1282256"/>
              <a:gd name="connsiteX82" fmla="*/ 572231 w 937061"/>
              <a:gd name="connsiteY82" fmla="*/ 560631 h 1282256"/>
              <a:gd name="connsiteX83" fmla="*/ 603475 w 937061"/>
              <a:gd name="connsiteY83" fmla="*/ 559950 h 1282256"/>
              <a:gd name="connsiteX84" fmla="*/ 618559 w 937061"/>
              <a:gd name="connsiteY84" fmla="*/ 565514 h 1282256"/>
              <a:gd name="connsiteX85" fmla="*/ 649454 w 937061"/>
              <a:gd name="connsiteY85" fmla="*/ 543101 h 1282256"/>
              <a:gd name="connsiteX86" fmla="*/ 697970 w 937061"/>
              <a:gd name="connsiteY86" fmla="*/ 567543 h 1282256"/>
              <a:gd name="connsiteX87" fmla="*/ 700456 w 937061"/>
              <a:gd name="connsiteY87" fmla="*/ 590917 h 1282256"/>
              <a:gd name="connsiteX88" fmla="*/ 720550 w 937061"/>
              <a:gd name="connsiteY88" fmla="*/ 600445 h 1282256"/>
              <a:gd name="connsiteX89" fmla="*/ 751604 w 937061"/>
              <a:gd name="connsiteY89" fmla="*/ 639520 h 1282256"/>
              <a:gd name="connsiteX90" fmla="*/ 738347 w 937061"/>
              <a:gd name="connsiteY90" fmla="*/ 683525 h 1282256"/>
              <a:gd name="connsiteX91" fmla="*/ 707956 w 937061"/>
              <a:gd name="connsiteY91" fmla="*/ 700956 h 1282256"/>
              <a:gd name="connsiteX92" fmla="*/ 634896 w 937061"/>
              <a:gd name="connsiteY92" fmla="*/ 651717 h 1282256"/>
              <a:gd name="connsiteX93" fmla="*/ 633997 w 937061"/>
              <a:gd name="connsiteY93" fmla="*/ 675512 h 1282256"/>
              <a:gd name="connsiteX94" fmla="*/ 687058 w 937061"/>
              <a:gd name="connsiteY94" fmla="*/ 716835 h 1282256"/>
              <a:gd name="connsiteX95" fmla="*/ 656986 w 937061"/>
              <a:gd name="connsiteY95" fmla="*/ 782282 h 1282256"/>
              <a:gd name="connsiteX96" fmla="*/ 669532 w 937061"/>
              <a:gd name="connsiteY96" fmla="*/ 802778 h 1282256"/>
              <a:gd name="connsiteX97" fmla="*/ 712109 w 937061"/>
              <a:gd name="connsiteY97" fmla="*/ 736651 h 1282256"/>
              <a:gd name="connsiteX98" fmla="*/ 723692 w 937061"/>
              <a:gd name="connsiteY98" fmla="*/ 721066 h 1282256"/>
              <a:gd name="connsiteX99" fmla="*/ 776459 w 937061"/>
              <a:gd name="connsiteY99" fmla="*/ 653872 h 1282256"/>
              <a:gd name="connsiteX100" fmla="*/ 733368 w 937061"/>
              <a:gd name="connsiteY100" fmla="*/ 578317 h 1282256"/>
              <a:gd name="connsiteX101" fmla="*/ 723890 w 937061"/>
              <a:gd name="connsiteY101" fmla="*/ 565605 h 1282256"/>
              <a:gd name="connsiteX102" fmla="*/ 694098 w 937061"/>
              <a:gd name="connsiteY102" fmla="*/ 523444 h 1282256"/>
              <a:gd name="connsiteX103" fmla="*/ 690243 w 937061"/>
              <a:gd name="connsiteY103" fmla="*/ 515805 h 1282256"/>
              <a:gd name="connsiteX104" fmla="*/ 698774 w 937061"/>
              <a:gd name="connsiteY104" fmla="*/ 485914 h 1282256"/>
              <a:gd name="connsiteX105" fmla="*/ 755797 w 937061"/>
              <a:gd name="connsiteY105" fmla="*/ 452765 h 1282256"/>
              <a:gd name="connsiteX106" fmla="*/ 802978 w 937061"/>
              <a:gd name="connsiteY106" fmla="*/ 455658 h 1282256"/>
              <a:gd name="connsiteX107" fmla="*/ 792796 w 937061"/>
              <a:gd name="connsiteY107" fmla="*/ 434725 h 1282256"/>
              <a:gd name="connsiteX108" fmla="*/ 828778 w 937061"/>
              <a:gd name="connsiteY108" fmla="*/ 368188 h 1282256"/>
              <a:gd name="connsiteX109" fmla="*/ 80732 w 937061"/>
              <a:gd name="connsiteY109" fmla="*/ 236718 h 1282256"/>
              <a:gd name="connsiteX110" fmla="*/ 85733 w 937061"/>
              <a:gd name="connsiteY110" fmla="*/ 243941 h 1282256"/>
              <a:gd name="connsiteX111" fmla="*/ 165483 w 937061"/>
              <a:gd name="connsiteY111" fmla="*/ 295204 h 1282256"/>
              <a:gd name="connsiteX112" fmla="*/ 199590 w 937061"/>
              <a:gd name="connsiteY112" fmla="*/ 324345 h 1282256"/>
              <a:gd name="connsiteX113" fmla="*/ 183395 w 937061"/>
              <a:gd name="connsiteY113" fmla="*/ 381115 h 1282256"/>
              <a:gd name="connsiteX114" fmla="*/ 167577 w 937061"/>
              <a:gd name="connsiteY114" fmla="*/ 388113 h 1282256"/>
              <a:gd name="connsiteX115" fmla="*/ 179565 w 937061"/>
              <a:gd name="connsiteY115" fmla="*/ 401175 h 1282256"/>
              <a:gd name="connsiteX116" fmla="*/ 179992 w 937061"/>
              <a:gd name="connsiteY116" fmla="*/ 449781 h 1282256"/>
              <a:gd name="connsiteX117" fmla="*/ 108044 w 937061"/>
              <a:gd name="connsiteY117" fmla="*/ 482632 h 1282256"/>
              <a:gd name="connsiteX118" fmla="*/ 27201 w 937061"/>
              <a:gd name="connsiteY118" fmla="*/ 505923 h 1282256"/>
              <a:gd name="connsiteX119" fmla="*/ 570 w 937061"/>
              <a:gd name="connsiteY119" fmla="*/ 441177 h 1282256"/>
              <a:gd name="connsiteX120" fmla="*/ 70413 w 937061"/>
              <a:gd name="connsiteY120" fmla="*/ 361661 h 1282256"/>
              <a:gd name="connsiteX121" fmla="*/ 65724 w 937061"/>
              <a:gd name="connsiteY121" fmla="*/ 357231 h 1282256"/>
              <a:gd name="connsiteX122" fmla="*/ 36050 w 937061"/>
              <a:gd name="connsiteY122" fmla="*/ 293659 h 1282256"/>
              <a:gd name="connsiteX123" fmla="*/ 80732 w 937061"/>
              <a:gd name="connsiteY123" fmla="*/ 236718 h 1282256"/>
              <a:gd name="connsiteX124" fmla="*/ 734063 w 937061"/>
              <a:gd name="connsiteY124" fmla="*/ 115786 h 1282256"/>
              <a:gd name="connsiteX125" fmla="*/ 800039 w 937061"/>
              <a:gd name="connsiteY125" fmla="*/ 168575 h 1282256"/>
              <a:gd name="connsiteX126" fmla="*/ 790133 w 937061"/>
              <a:gd name="connsiteY126" fmla="*/ 225202 h 1282256"/>
              <a:gd name="connsiteX127" fmla="*/ 788636 w 937061"/>
              <a:gd name="connsiteY127" fmla="*/ 228126 h 1282256"/>
              <a:gd name="connsiteX128" fmla="*/ 788782 w 937061"/>
              <a:gd name="connsiteY128" fmla="*/ 228914 h 1282256"/>
              <a:gd name="connsiteX129" fmla="*/ 879477 w 937061"/>
              <a:gd name="connsiteY129" fmla="*/ 273265 h 1282256"/>
              <a:gd name="connsiteX130" fmla="*/ 880462 w 937061"/>
              <a:gd name="connsiteY130" fmla="*/ 348046 h 1282256"/>
              <a:gd name="connsiteX131" fmla="*/ 875371 w 937061"/>
              <a:gd name="connsiteY131" fmla="*/ 346949 h 1282256"/>
              <a:gd name="connsiteX132" fmla="*/ 802289 w 937061"/>
              <a:gd name="connsiteY132" fmla="*/ 352714 h 1282256"/>
              <a:gd name="connsiteX133" fmla="*/ 731227 w 937061"/>
              <a:gd name="connsiteY133" fmla="*/ 357290 h 1282256"/>
              <a:gd name="connsiteX134" fmla="*/ 699035 w 937061"/>
              <a:gd name="connsiteY134" fmla="*/ 320868 h 1282256"/>
              <a:gd name="connsiteX135" fmla="*/ 705546 w 937061"/>
              <a:gd name="connsiteY135" fmla="*/ 292165 h 1282256"/>
              <a:gd name="connsiteX136" fmla="*/ 707611 w 937061"/>
              <a:gd name="connsiteY136" fmla="*/ 287913 h 1282256"/>
              <a:gd name="connsiteX137" fmla="*/ 691898 w 937061"/>
              <a:gd name="connsiteY137" fmla="*/ 287761 h 1282256"/>
              <a:gd name="connsiteX138" fmla="*/ 656836 w 937061"/>
              <a:gd name="connsiteY138" fmla="*/ 256759 h 1282256"/>
              <a:gd name="connsiteX139" fmla="*/ 657076 w 937061"/>
              <a:gd name="connsiteY139" fmla="*/ 221678 h 1282256"/>
              <a:gd name="connsiteX140" fmla="*/ 672162 w 937061"/>
              <a:gd name="connsiteY140" fmla="*/ 203002 h 1282256"/>
              <a:gd name="connsiteX141" fmla="*/ 732996 w 937061"/>
              <a:gd name="connsiteY141" fmla="*/ 118834 h 1282256"/>
              <a:gd name="connsiteX142" fmla="*/ 734063 w 937061"/>
              <a:gd name="connsiteY142" fmla="*/ 115786 h 1282256"/>
              <a:gd name="connsiteX143" fmla="*/ 234805 w 937061"/>
              <a:gd name="connsiteY143" fmla="*/ 54681 h 1282256"/>
              <a:gd name="connsiteX144" fmla="*/ 265378 w 937061"/>
              <a:gd name="connsiteY144" fmla="*/ 49820 h 1282256"/>
              <a:gd name="connsiteX145" fmla="*/ 314937 w 937061"/>
              <a:gd name="connsiteY145" fmla="*/ 75496 h 1282256"/>
              <a:gd name="connsiteX146" fmla="*/ 345601 w 937061"/>
              <a:gd name="connsiteY146" fmla="*/ 197347 h 1282256"/>
              <a:gd name="connsiteX147" fmla="*/ 334083 w 937061"/>
              <a:gd name="connsiteY147" fmla="*/ 235327 h 1282256"/>
              <a:gd name="connsiteX148" fmla="*/ 353353 w 937061"/>
              <a:gd name="connsiteY148" fmla="*/ 413468 h 1282256"/>
              <a:gd name="connsiteX149" fmla="*/ 418223 w 937061"/>
              <a:gd name="connsiteY149" fmla="*/ 498850 h 1282256"/>
              <a:gd name="connsiteX150" fmla="*/ 414075 w 937061"/>
              <a:gd name="connsiteY150" fmla="*/ 570097 h 1282256"/>
              <a:gd name="connsiteX151" fmla="*/ 374791 w 937061"/>
              <a:gd name="connsiteY151" fmla="*/ 572468 h 1282256"/>
              <a:gd name="connsiteX152" fmla="*/ 347212 w 937061"/>
              <a:gd name="connsiteY152" fmla="*/ 583064 h 1282256"/>
              <a:gd name="connsiteX153" fmla="*/ 340945 w 937061"/>
              <a:gd name="connsiteY153" fmla="*/ 584425 h 1282256"/>
              <a:gd name="connsiteX154" fmla="*/ 286621 w 937061"/>
              <a:gd name="connsiteY154" fmla="*/ 583668 h 1282256"/>
              <a:gd name="connsiteX155" fmla="*/ 233948 w 937061"/>
              <a:gd name="connsiteY155" fmla="*/ 534531 h 1282256"/>
              <a:gd name="connsiteX156" fmla="*/ 162779 w 937061"/>
              <a:gd name="connsiteY156" fmla="*/ 538517 h 1282256"/>
              <a:gd name="connsiteX157" fmla="*/ 146371 w 937061"/>
              <a:gd name="connsiteY157" fmla="*/ 502641 h 1282256"/>
              <a:gd name="connsiteX158" fmla="*/ 196829 w 937061"/>
              <a:gd name="connsiteY158" fmla="*/ 467040 h 1282256"/>
              <a:gd name="connsiteX159" fmla="*/ 291634 w 937061"/>
              <a:gd name="connsiteY159" fmla="*/ 464187 h 1282256"/>
              <a:gd name="connsiteX160" fmla="*/ 339848 w 937061"/>
              <a:gd name="connsiteY160" fmla="*/ 495814 h 1282256"/>
              <a:gd name="connsiteX161" fmla="*/ 344709 w 937061"/>
              <a:gd name="connsiteY161" fmla="*/ 472509 h 1282256"/>
              <a:gd name="connsiteX162" fmla="*/ 302160 w 937061"/>
              <a:gd name="connsiteY162" fmla="*/ 429650 h 1282256"/>
              <a:gd name="connsiteX163" fmla="*/ 317151 w 937061"/>
              <a:gd name="connsiteY163" fmla="*/ 371880 h 1282256"/>
              <a:gd name="connsiteX164" fmla="*/ 300153 w 937061"/>
              <a:gd name="connsiteY164" fmla="*/ 354855 h 1282256"/>
              <a:gd name="connsiteX165" fmla="*/ 275979 w 937061"/>
              <a:gd name="connsiteY165" fmla="*/ 409229 h 1282256"/>
              <a:gd name="connsiteX166" fmla="*/ 278835 w 937061"/>
              <a:gd name="connsiteY166" fmla="*/ 436812 h 1282256"/>
              <a:gd name="connsiteX167" fmla="*/ 277330 w 937061"/>
              <a:gd name="connsiteY167" fmla="*/ 442997 h 1282256"/>
              <a:gd name="connsiteX168" fmla="*/ 211427 w 937061"/>
              <a:gd name="connsiteY168" fmla="*/ 446824 h 1282256"/>
              <a:gd name="connsiteX169" fmla="*/ 209401 w 937061"/>
              <a:gd name="connsiteY169" fmla="*/ 440273 h 1282256"/>
              <a:gd name="connsiteX170" fmla="*/ 206434 w 937061"/>
              <a:gd name="connsiteY170" fmla="*/ 398858 h 1282256"/>
              <a:gd name="connsiteX171" fmla="*/ 207223 w 937061"/>
              <a:gd name="connsiteY171" fmla="*/ 393213 h 1282256"/>
              <a:gd name="connsiteX172" fmla="*/ 213263 w 937061"/>
              <a:gd name="connsiteY172" fmla="*/ 300227 h 1282256"/>
              <a:gd name="connsiteX173" fmla="*/ 210849 w 937061"/>
              <a:gd name="connsiteY173" fmla="*/ 295987 h 1282256"/>
              <a:gd name="connsiteX174" fmla="*/ 230359 w 937061"/>
              <a:gd name="connsiteY174" fmla="*/ 289124 h 1282256"/>
              <a:gd name="connsiteX175" fmla="*/ 278448 w 937061"/>
              <a:gd name="connsiteY175" fmla="*/ 208737 h 1282256"/>
              <a:gd name="connsiteX176" fmla="*/ 283559 w 937061"/>
              <a:gd name="connsiteY176" fmla="*/ 197812 h 1282256"/>
              <a:gd name="connsiteX177" fmla="*/ 314933 w 937061"/>
              <a:gd name="connsiteY177" fmla="*/ 142718 h 1282256"/>
              <a:gd name="connsiteX178" fmla="*/ 291729 w 937061"/>
              <a:gd name="connsiteY178" fmla="*/ 141710 h 1282256"/>
              <a:gd name="connsiteX179" fmla="*/ 204653 w 937061"/>
              <a:gd name="connsiteY179" fmla="*/ 172059 h 1282256"/>
              <a:gd name="connsiteX180" fmla="*/ 190282 w 937061"/>
              <a:gd name="connsiteY180" fmla="*/ 190196 h 1282256"/>
              <a:gd name="connsiteX181" fmla="*/ 254302 w 937061"/>
              <a:gd name="connsiteY181" fmla="*/ 210348 h 1282256"/>
              <a:gd name="connsiteX182" fmla="*/ 206445 w 937061"/>
              <a:gd name="connsiteY182" fmla="*/ 272154 h 1282256"/>
              <a:gd name="connsiteX183" fmla="*/ 114462 w 937061"/>
              <a:gd name="connsiteY183" fmla="*/ 240670 h 1282256"/>
              <a:gd name="connsiteX184" fmla="*/ 120246 w 937061"/>
              <a:gd name="connsiteY184" fmla="*/ 146306 h 1282256"/>
              <a:gd name="connsiteX185" fmla="*/ 159117 w 937061"/>
              <a:gd name="connsiteY185" fmla="*/ 137290 h 1282256"/>
              <a:gd name="connsiteX186" fmla="*/ 166880 w 937061"/>
              <a:gd name="connsiteY186" fmla="*/ 133004 h 1282256"/>
              <a:gd name="connsiteX187" fmla="*/ 208914 w 937061"/>
              <a:gd name="connsiteY187" fmla="*/ 71662 h 1282256"/>
              <a:gd name="connsiteX188" fmla="*/ 234805 w 937061"/>
              <a:gd name="connsiteY188" fmla="*/ 54681 h 1282256"/>
              <a:gd name="connsiteX189" fmla="*/ 518054 w 937061"/>
              <a:gd name="connsiteY189" fmla="*/ 685 h 1282256"/>
              <a:gd name="connsiteX190" fmla="*/ 567481 w 937061"/>
              <a:gd name="connsiteY190" fmla="*/ 11310 h 1282256"/>
              <a:gd name="connsiteX191" fmla="*/ 617166 w 937061"/>
              <a:gd name="connsiteY191" fmla="*/ 49796 h 1282256"/>
              <a:gd name="connsiteX192" fmla="*/ 624803 w 937061"/>
              <a:gd name="connsiteY192" fmla="*/ 51439 h 1282256"/>
              <a:gd name="connsiteX193" fmla="*/ 685335 w 937061"/>
              <a:gd name="connsiteY193" fmla="*/ 54921 h 1282256"/>
              <a:gd name="connsiteX194" fmla="*/ 709531 w 937061"/>
              <a:gd name="connsiteY194" fmla="*/ 114208 h 1282256"/>
              <a:gd name="connsiteX195" fmla="*/ 661812 w 937061"/>
              <a:gd name="connsiteY195" fmla="*/ 180063 h 1282256"/>
              <a:gd name="connsiteX196" fmla="*/ 610202 w 937061"/>
              <a:gd name="connsiteY196" fmla="*/ 195099 h 1282256"/>
              <a:gd name="connsiteX197" fmla="*/ 562692 w 937061"/>
              <a:gd name="connsiteY197" fmla="*/ 152954 h 1282256"/>
              <a:gd name="connsiteX198" fmla="*/ 615624 w 937061"/>
              <a:gd name="connsiteY198" fmla="*/ 112005 h 1282256"/>
              <a:gd name="connsiteX199" fmla="*/ 594985 w 937061"/>
              <a:gd name="connsiteY199" fmla="*/ 99523 h 1282256"/>
              <a:gd name="connsiteX200" fmla="*/ 549403 w 937061"/>
              <a:gd name="connsiteY200" fmla="*/ 129539 h 1282256"/>
              <a:gd name="connsiteX201" fmla="*/ 503638 w 937061"/>
              <a:gd name="connsiteY201" fmla="*/ 102348 h 1282256"/>
              <a:gd name="connsiteX202" fmla="*/ 481968 w 937061"/>
              <a:gd name="connsiteY202" fmla="*/ 111852 h 1282256"/>
              <a:gd name="connsiteX203" fmla="*/ 529275 w 937061"/>
              <a:gd name="connsiteY203" fmla="*/ 151795 h 1282256"/>
              <a:gd name="connsiteX204" fmla="*/ 540380 w 937061"/>
              <a:gd name="connsiteY204" fmla="*/ 163391 h 1282256"/>
              <a:gd name="connsiteX205" fmla="*/ 586552 w 937061"/>
              <a:gd name="connsiteY205" fmla="*/ 213729 h 1282256"/>
              <a:gd name="connsiteX206" fmla="*/ 633128 w 937061"/>
              <a:gd name="connsiteY206" fmla="*/ 217751 h 1282256"/>
              <a:gd name="connsiteX207" fmla="*/ 631375 w 937061"/>
              <a:gd name="connsiteY207" fmla="*/ 243538 h 1282256"/>
              <a:gd name="connsiteX208" fmla="*/ 670400 w 937061"/>
              <a:gd name="connsiteY208" fmla="*/ 307011 h 1282256"/>
              <a:gd name="connsiteX209" fmla="*/ 674359 w 937061"/>
              <a:gd name="connsiteY209" fmla="*/ 313002 h 1282256"/>
              <a:gd name="connsiteX210" fmla="*/ 686366 w 937061"/>
              <a:gd name="connsiteY210" fmla="*/ 351523 h 1282256"/>
              <a:gd name="connsiteX211" fmla="*/ 686786 w 937061"/>
              <a:gd name="connsiteY211" fmla="*/ 360408 h 1282256"/>
              <a:gd name="connsiteX212" fmla="*/ 624276 w 937061"/>
              <a:gd name="connsiteY212" fmla="*/ 379293 h 1282256"/>
              <a:gd name="connsiteX213" fmla="*/ 620186 w 937061"/>
              <a:gd name="connsiteY213" fmla="*/ 371494 h 1282256"/>
              <a:gd name="connsiteX214" fmla="*/ 577039 w 937061"/>
              <a:gd name="connsiteY214" fmla="*/ 307763 h 1282256"/>
              <a:gd name="connsiteX215" fmla="*/ 571263 w 937061"/>
              <a:gd name="connsiteY215" fmla="*/ 305164 h 1282256"/>
              <a:gd name="connsiteX216" fmla="*/ 561472 w 937061"/>
              <a:gd name="connsiteY216" fmla="*/ 327139 h 1282256"/>
              <a:gd name="connsiteX217" fmla="*/ 596193 w 937061"/>
              <a:gd name="connsiteY217" fmla="*/ 376131 h 1282256"/>
              <a:gd name="connsiteX218" fmla="*/ 571697 w 937061"/>
              <a:gd name="connsiteY218" fmla="*/ 430972 h 1282256"/>
              <a:gd name="connsiteX219" fmla="*/ 584565 w 937061"/>
              <a:gd name="connsiteY219" fmla="*/ 451001 h 1282256"/>
              <a:gd name="connsiteX220" fmla="*/ 618292 w 937061"/>
              <a:gd name="connsiteY220" fmla="*/ 404232 h 1282256"/>
              <a:gd name="connsiteX221" fmla="*/ 707017 w 937061"/>
              <a:gd name="connsiteY221" fmla="*/ 373985 h 1282256"/>
              <a:gd name="connsiteX222" fmla="*/ 737381 w 937061"/>
              <a:gd name="connsiteY222" fmla="*/ 385077 h 1282256"/>
              <a:gd name="connsiteX223" fmla="*/ 767814 w 937061"/>
              <a:gd name="connsiteY223" fmla="*/ 388823 h 1282256"/>
              <a:gd name="connsiteX224" fmla="*/ 765487 w 937061"/>
              <a:gd name="connsiteY224" fmla="*/ 426939 h 1282256"/>
              <a:gd name="connsiteX225" fmla="*/ 665711 w 937061"/>
              <a:gd name="connsiteY225" fmla="*/ 514227 h 1282256"/>
              <a:gd name="connsiteX226" fmla="*/ 615799 w 937061"/>
              <a:gd name="connsiteY226" fmla="*/ 534043 h 1282256"/>
              <a:gd name="connsiteX227" fmla="*/ 611378 w 937061"/>
              <a:gd name="connsiteY227" fmla="*/ 535471 h 1282256"/>
              <a:gd name="connsiteX228" fmla="*/ 545354 w 937061"/>
              <a:gd name="connsiteY228" fmla="*/ 547467 h 1282256"/>
              <a:gd name="connsiteX229" fmla="*/ 543618 w 937061"/>
              <a:gd name="connsiteY229" fmla="*/ 547992 h 1282256"/>
              <a:gd name="connsiteX230" fmla="*/ 543114 w 937061"/>
              <a:gd name="connsiteY230" fmla="*/ 378809 h 1282256"/>
              <a:gd name="connsiteX231" fmla="*/ 481297 w 937061"/>
              <a:gd name="connsiteY231" fmla="*/ 302233 h 1282256"/>
              <a:gd name="connsiteX232" fmla="*/ 497521 w 937061"/>
              <a:gd name="connsiteY232" fmla="*/ 205940 h 1282256"/>
              <a:gd name="connsiteX233" fmla="*/ 471375 w 937061"/>
              <a:gd name="connsiteY233" fmla="*/ 172476 h 1282256"/>
              <a:gd name="connsiteX234" fmla="*/ 460261 w 937061"/>
              <a:gd name="connsiteY234" fmla="*/ 46197 h 1282256"/>
              <a:gd name="connsiteX235" fmla="*/ 518054 w 937061"/>
              <a:gd name="connsiteY235" fmla="*/ 685 h 1282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</a:cxnLst>
            <a:rect l="l" t="t" r="r" b="b"/>
            <a:pathLst>
              <a:path w="937061" h="1282256">
                <a:moveTo>
                  <a:pt x="72231" y="508194"/>
                </a:moveTo>
                <a:cubicBezTo>
                  <a:pt x="110176" y="495275"/>
                  <a:pt x="141455" y="519031"/>
                  <a:pt x="139689" y="559080"/>
                </a:cubicBezTo>
                <a:cubicBezTo>
                  <a:pt x="139351" y="566068"/>
                  <a:pt x="138225" y="573202"/>
                  <a:pt x="137581" y="579636"/>
                </a:cubicBezTo>
                <a:cubicBezTo>
                  <a:pt x="149335" y="573797"/>
                  <a:pt x="161104" y="566938"/>
                  <a:pt x="173595" y="561778"/>
                </a:cubicBezTo>
                <a:cubicBezTo>
                  <a:pt x="194067" y="553512"/>
                  <a:pt x="215165" y="550836"/>
                  <a:pt x="235622" y="562333"/>
                </a:cubicBezTo>
                <a:cubicBezTo>
                  <a:pt x="249692" y="570123"/>
                  <a:pt x="258507" y="582549"/>
                  <a:pt x="265212" y="596791"/>
                </a:cubicBezTo>
                <a:cubicBezTo>
                  <a:pt x="265897" y="598294"/>
                  <a:pt x="265188" y="601073"/>
                  <a:pt x="264188" y="602277"/>
                </a:cubicBezTo>
                <a:cubicBezTo>
                  <a:pt x="251373" y="618904"/>
                  <a:pt x="247251" y="637387"/>
                  <a:pt x="251467" y="657997"/>
                </a:cubicBezTo>
                <a:cubicBezTo>
                  <a:pt x="251904" y="660360"/>
                  <a:pt x="250479" y="663679"/>
                  <a:pt x="248802" y="665620"/>
                </a:cubicBezTo>
                <a:cubicBezTo>
                  <a:pt x="232301" y="684354"/>
                  <a:pt x="223028" y="705826"/>
                  <a:pt x="226702" y="731221"/>
                </a:cubicBezTo>
                <a:cubicBezTo>
                  <a:pt x="231605" y="766574"/>
                  <a:pt x="256814" y="791656"/>
                  <a:pt x="292287" y="797322"/>
                </a:cubicBezTo>
                <a:cubicBezTo>
                  <a:pt x="300478" y="798661"/>
                  <a:pt x="309043" y="798708"/>
                  <a:pt x="318540" y="799397"/>
                </a:cubicBezTo>
                <a:cubicBezTo>
                  <a:pt x="330434" y="829589"/>
                  <a:pt x="353581" y="847922"/>
                  <a:pt x="386587" y="855674"/>
                </a:cubicBezTo>
                <a:cubicBezTo>
                  <a:pt x="388158" y="847643"/>
                  <a:pt x="389605" y="840043"/>
                  <a:pt x="391213" y="832209"/>
                </a:cubicBezTo>
                <a:cubicBezTo>
                  <a:pt x="363044" y="824173"/>
                  <a:pt x="342646" y="808591"/>
                  <a:pt x="339010" y="777893"/>
                </a:cubicBezTo>
                <a:cubicBezTo>
                  <a:pt x="336531" y="756758"/>
                  <a:pt x="346844" y="742020"/>
                  <a:pt x="374294" y="724114"/>
                </a:cubicBezTo>
                <a:cubicBezTo>
                  <a:pt x="371371" y="717117"/>
                  <a:pt x="368449" y="710120"/>
                  <a:pt x="365526" y="703124"/>
                </a:cubicBezTo>
                <a:cubicBezTo>
                  <a:pt x="339298" y="710007"/>
                  <a:pt x="321614" y="734460"/>
                  <a:pt x="314275" y="774111"/>
                </a:cubicBezTo>
                <a:cubicBezTo>
                  <a:pt x="290368" y="778122"/>
                  <a:pt x="265358" y="766244"/>
                  <a:pt x="255752" y="746224"/>
                </a:cubicBezTo>
                <a:cubicBezTo>
                  <a:pt x="248361" y="730477"/>
                  <a:pt x="249498" y="714583"/>
                  <a:pt x="257804" y="700011"/>
                </a:cubicBezTo>
                <a:cubicBezTo>
                  <a:pt x="263879" y="687685"/>
                  <a:pt x="272863" y="677876"/>
                  <a:pt x="281358" y="666529"/>
                </a:cubicBezTo>
                <a:cubicBezTo>
                  <a:pt x="279908" y="660889"/>
                  <a:pt x="277416" y="654017"/>
                  <a:pt x="276069" y="646729"/>
                </a:cubicBezTo>
                <a:cubicBezTo>
                  <a:pt x="271404" y="619276"/>
                  <a:pt x="288248" y="601294"/>
                  <a:pt x="315725" y="605586"/>
                </a:cubicBezTo>
                <a:cubicBezTo>
                  <a:pt x="326623" y="607240"/>
                  <a:pt x="337119" y="612225"/>
                  <a:pt x="348811" y="615972"/>
                </a:cubicBezTo>
                <a:cubicBezTo>
                  <a:pt x="350168" y="614499"/>
                  <a:pt x="352920" y="611750"/>
                  <a:pt x="355707" y="609198"/>
                </a:cubicBezTo>
                <a:cubicBezTo>
                  <a:pt x="375418" y="591297"/>
                  <a:pt x="401497" y="589125"/>
                  <a:pt x="423989" y="603914"/>
                </a:cubicBezTo>
                <a:cubicBezTo>
                  <a:pt x="446911" y="618826"/>
                  <a:pt x="458728" y="640883"/>
                  <a:pt x="462978" y="667189"/>
                </a:cubicBezTo>
                <a:cubicBezTo>
                  <a:pt x="467140" y="694123"/>
                  <a:pt x="460690" y="718741"/>
                  <a:pt x="447498" y="742160"/>
                </a:cubicBezTo>
                <a:cubicBezTo>
                  <a:pt x="446251" y="744224"/>
                  <a:pt x="445200" y="746252"/>
                  <a:pt x="444272" y="747849"/>
                </a:cubicBezTo>
                <a:cubicBezTo>
                  <a:pt x="452753" y="756263"/>
                  <a:pt x="461679" y="763780"/>
                  <a:pt x="468977" y="772413"/>
                </a:cubicBezTo>
                <a:cubicBezTo>
                  <a:pt x="491574" y="798793"/>
                  <a:pt x="503038" y="828859"/>
                  <a:pt x="495847" y="863799"/>
                </a:cubicBezTo>
                <a:cubicBezTo>
                  <a:pt x="489963" y="892589"/>
                  <a:pt x="473198" y="913206"/>
                  <a:pt x="444271" y="922014"/>
                </a:cubicBezTo>
                <a:lnTo>
                  <a:pt x="431747" y="921551"/>
                </a:lnTo>
                <a:lnTo>
                  <a:pt x="442410" y="937592"/>
                </a:lnTo>
                <a:cubicBezTo>
                  <a:pt x="487480" y="1016676"/>
                  <a:pt x="529845" y="1122313"/>
                  <a:pt x="543619" y="1186492"/>
                </a:cubicBezTo>
                <a:cubicBezTo>
                  <a:pt x="550598" y="1215224"/>
                  <a:pt x="555819" y="1248481"/>
                  <a:pt x="566594" y="1273228"/>
                </a:cubicBezTo>
                <a:lnTo>
                  <a:pt x="531195" y="1282256"/>
                </a:lnTo>
                <a:cubicBezTo>
                  <a:pt x="524459" y="1249229"/>
                  <a:pt x="517723" y="1216203"/>
                  <a:pt x="510987" y="1183176"/>
                </a:cubicBezTo>
                <a:cubicBezTo>
                  <a:pt x="491057" y="1106410"/>
                  <a:pt x="461690" y="1033323"/>
                  <a:pt x="419465" y="965735"/>
                </a:cubicBezTo>
                <a:lnTo>
                  <a:pt x="380666" y="911088"/>
                </a:lnTo>
                <a:lnTo>
                  <a:pt x="370913" y="906441"/>
                </a:lnTo>
                <a:cubicBezTo>
                  <a:pt x="367054" y="904302"/>
                  <a:pt x="364509" y="903754"/>
                  <a:pt x="360466" y="906130"/>
                </a:cubicBezTo>
                <a:cubicBezTo>
                  <a:pt x="346392" y="914842"/>
                  <a:pt x="331143" y="920512"/>
                  <a:pt x="314518" y="920936"/>
                </a:cubicBezTo>
                <a:cubicBezTo>
                  <a:pt x="287950" y="921567"/>
                  <a:pt x="267107" y="906882"/>
                  <a:pt x="256927" y="880449"/>
                </a:cubicBezTo>
                <a:cubicBezTo>
                  <a:pt x="252918" y="869783"/>
                  <a:pt x="251397" y="858249"/>
                  <a:pt x="248732" y="847130"/>
                </a:cubicBezTo>
                <a:cubicBezTo>
                  <a:pt x="248098" y="844804"/>
                  <a:pt x="248092" y="842563"/>
                  <a:pt x="247889" y="840361"/>
                </a:cubicBezTo>
                <a:cubicBezTo>
                  <a:pt x="238455" y="843325"/>
                  <a:pt x="229525" y="846809"/>
                  <a:pt x="220304" y="848717"/>
                </a:cubicBezTo>
                <a:cubicBezTo>
                  <a:pt x="180981" y="856390"/>
                  <a:pt x="146339" y="834274"/>
                  <a:pt x="136302" y="795389"/>
                </a:cubicBezTo>
                <a:cubicBezTo>
                  <a:pt x="134291" y="787816"/>
                  <a:pt x="132872" y="780134"/>
                  <a:pt x="132240" y="772306"/>
                </a:cubicBezTo>
                <a:cubicBezTo>
                  <a:pt x="131484" y="764909"/>
                  <a:pt x="131910" y="757293"/>
                  <a:pt x="132030" y="749123"/>
                </a:cubicBezTo>
                <a:cubicBezTo>
                  <a:pt x="127799" y="748275"/>
                  <a:pt x="123408" y="747660"/>
                  <a:pt x="118944" y="746653"/>
                </a:cubicBezTo>
                <a:cubicBezTo>
                  <a:pt x="74070" y="736407"/>
                  <a:pt x="44624" y="708238"/>
                  <a:pt x="28110" y="666272"/>
                </a:cubicBezTo>
                <a:cubicBezTo>
                  <a:pt x="15910" y="635527"/>
                  <a:pt x="10210" y="603580"/>
                  <a:pt x="18430" y="570895"/>
                </a:cubicBezTo>
                <a:cubicBezTo>
                  <a:pt x="25779" y="541222"/>
                  <a:pt x="42144" y="518440"/>
                  <a:pt x="72231" y="508194"/>
                </a:cubicBezTo>
                <a:close/>
                <a:moveTo>
                  <a:pt x="828778" y="368188"/>
                </a:moveTo>
                <a:cubicBezTo>
                  <a:pt x="858645" y="362262"/>
                  <a:pt x="883627" y="370681"/>
                  <a:pt x="903402" y="393916"/>
                </a:cubicBezTo>
                <a:cubicBezTo>
                  <a:pt x="939823" y="436686"/>
                  <a:pt x="947900" y="510155"/>
                  <a:pt x="921670" y="560021"/>
                </a:cubicBezTo>
                <a:cubicBezTo>
                  <a:pt x="910516" y="581230"/>
                  <a:pt x="894205" y="597688"/>
                  <a:pt x="873673" y="610037"/>
                </a:cubicBezTo>
                <a:cubicBezTo>
                  <a:pt x="872564" y="610650"/>
                  <a:pt x="871455" y="611263"/>
                  <a:pt x="870382" y="612071"/>
                </a:cubicBezTo>
                <a:cubicBezTo>
                  <a:pt x="874134" y="626859"/>
                  <a:pt x="879155" y="640802"/>
                  <a:pt x="881183" y="655093"/>
                </a:cubicBezTo>
                <a:cubicBezTo>
                  <a:pt x="888104" y="700259"/>
                  <a:pt x="856642" y="737240"/>
                  <a:pt x="811085" y="738732"/>
                </a:cubicBezTo>
                <a:cubicBezTo>
                  <a:pt x="805423" y="738963"/>
                  <a:pt x="799923" y="738961"/>
                  <a:pt x="793636" y="739105"/>
                </a:cubicBezTo>
                <a:cubicBezTo>
                  <a:pt x="795456" y="748953"/>
                  <a:pt x="797633" y="758532"/>
                  <a:pt x="799023" y="768256"/>
                </a:cubicBezTo>
                <a:cubicBezTo>
                  <a:pt x="800761" y="780973"/>
                  <a:pt x="799166" y="793286"/>
                  <a:pt x="794668" y="805320"/>
                </a:cubicBezTo>
                <a:cubicBezTo>
                  <a:pt x="785846" y="828135"/>
                  <a:pt x="763672" y="842622"/>
                  <a:pt x="736637" y="842933"/>
                </a:cubicBezTo>
                <a:cubicBezTo>
                  <a:pt x="728307" y="843046"/>
                  <a:pt x="719830" y="842371"/>
                  <a:pt x="711441" y="841070"/>
                </a:cubicBezTo>
                <a:cubicBezTo>
                  <a:pt x="707480" y="840580"/>
                  <a:pt x="705153" y="841213"/>
                  <a:pt x="702708" y="844516"/>
                </a:cubicBezTo>
                <a:cubicBezTo>
                  <a:pt x="696891" y="852721"/>
                  <a:pt x="690436" y="860229"/>
                  <a:pt x="683025" y="866563"/>
                </a:cubicBezTo>
                <a:lnTo>
                  <a:pt x="657843" y="881435"/>
                </a:lnTo>
                <a:lnTo>
                  <a:pt x="694319" y="1016214"/>
                </a:lnTo>
                <a:cubicBezTo>
                  <a:pt x="705217" y="1069419"/>
                  <a:pt x="712131" y="1119734"/>
                  <a:pt x="713201" y="1156998"/>
                </a:cubicBezTo>
                <a:cubicBezTo>
                  <a:pt x="715065" y="1190532"/>
                  <a:pt x="714032" y="1228757"/>
                  <a:pt x="720960" y="1258622"/>
                </a:cubicBezTo>
                <a:lnTo>
                  <a:pt x="679557" y="1261399"/>
                </a:lnTo>
                <a:cubicBezTo>
                  <a:pt x="678850" y="1223119"/>
                  <a:pt x="678143" y="1184840"/>
                  <a:pt x="677437" y="1146560"/>
                </a:cubicBezTo>
                <a:cubicBezTo>
                  <a:pt x="674228" y="1101631"/>
                  <a:pt x="668194" y="1057242"/>
                  <a:pt x="658812" y="1013559"/>
                </a:cubicBezTo>
                <a:lnTo>
                  <a:pt x="620096" y="884815"/>
                </a:lnTo>
                <a:lnTo>
                  <a:pt x="617487" y="885041"/>
                </a:lnTo>
                <a:cubicBezTo>
                  <a:pt x="604917" y="882194"/>
                  <a:pt x="593230" y="875442"/>
                  <a:pt x="582656" y="865072"/>
                </a:cubicBezTo>
                <a:cubicBezTo>
                  <a:pt x="556244" y="838990"/>
                  <a:pt x="550041" y="806525"/>
                  <a:pt x="558217" y="771403"/>
                </a:cubicBezTo>
                <a:cubicBezTo>
                  <a:pt x="562112" y="754999"/>
                  <a:pt x="569609" y="739354"/>
                  <a:pt x="575867" y="722513"/>
                </a:cubicBezTo>
                <a:cubicBezTo>
                  <a:pt x="571718" y="718798"/>
                  <a:pt x="565774" y="714192"/>
                  <a:pt x="560670" y="708618"/>
                </a:cubicBezTo>
                <a:cubicBezTo>
                  <a:pt x="531466" y="677348"/>
                  <a:pt x="519772" y="641620"/>
                  <a:pt x="534291" y="600031"/>
                </a:cubicBezTo>
                <a:cubicBezTo>
                  <a:pt x="540848" y="581504"/>
                  <a:pt x="552919" y="567458"/>
                  <a:pt x="572231" y="560631"/>
                </a:cubicBezTo>
                <a:cubicBezTo>
                  <a:pt x="582540" y="556892"/>
                  <a:pt x="593183" y="557167"/>
                  <a:pt x="603475" y="559950"/>
                </a:cubicBezTo>
                <a:cubicBezTo>
                  <a:pt x="609267" y="561527"/>
                  <a:pt x="614846" y="564164"/>
                  <a:pt x="618559" y="565514"/>
                </a:cubicBezTo>
                <a:cubicBezTo>
                  <a:pt x="629322" y="557618"/>
                  <a:pt x="638415" y="548400"/>
                  <a:pt x="649454" y="543101"/>
                </a:cubicBezTo>
                <a:cubicBezTo>
                  <a:pt x="672605" y="531694"/>
                  <a:pt x="692487" y="542279"/>
                  <a:pt x="697970" y="567543"/>
                </a:cubicBezTo>
                <a:cubicBezTo>
                  <a:pt x="699586" y="575189"/>
                  <a:pt x="699788" y="582892"/>
                  <a:pt x="700456" y="590917"/>
                </a:cubicBezTo>
                <a:cubicBezTo>
                  <a:pt x="706933" y="593998"/>
                  <a:pt x="713927" y="596576"/>
                  <a:pt x="720550" y="600445"/>
                </a:cubicBezTo>
                <a:cubicBezTo>
                  <a:pt x="735858" y="609431"/>
                  <a:pt x="747467" y="621545"/>
                  <a:pt x="751604" y="639520"/>
                </a:cubicBezTo>
                <a:cubicBezTo>
                  <a:pt x="755595" y="656708"/>
                  <a:pt x="750549" y="671289"/>
                  <a:pt x="738347" y="683525"/>
                </a:cubicBezTo>
                <a:cubicBezTo>
                  <a:pt x="729932" y="692006"/>
                  <a:pt x="719754" y="697554"/>
                  <a:pt x="707956" y="700956"/>
                </a:cubicBezTo>
                <a:cubicBezTo>
                  <a:pt x="693641" y="669787"/>
                  <a:pt x="669443" y="653481"/>
                  <a:pt x="634896" y="651717"/>
                </a:cubicBezTo>
                <a:cubicBezTo>
                  <a:pt x="634543" y="659726"/>
                  <a:pt x="634350" y="667503"/>
                  <a:pt x="633997" y="675512"/>
                </a:cubicBezTo>
                <a:cubicBezTo>
                  <a:pt x="660271" y="678805"/>
                  <a:pt x="681371" y="689369"/>
                  <a:pt x="687058" y="716835"/>
                </a:cubicBezTo>
                <a:cubicBezTo>
                  <a:pt x="692854" y="744894"/>
                  <a:pt x="679387" y="765716"/>
                  <a:pt x="656986" y="782282"/>
                </a:cubicBezTo>
                <a:cubicBezTo>
                  <a:pt x="661091" y="789060"/>
                  <a:pt x="665158" y="795641"/>
                  <a:pt x="669532" y="802778"/>
                </a:cubicBezTo>
                <a:cubicBezTo>
                  <a:pt x="693852" y="786673"/>
                  <a:pt x="709290" y="765487"/>
                  <a:pt x="712109" y="736651"/>
                </a:cubicBezTo>
                <a:cubicBezTo>
                  <a:pt x="712907" y="727745"/>
                  <a:pt x="715710" y="724171"/>
                  <a:pt x="723692" y="721066"/>
                </a:cubicBezTo>
                <a:cubicBezTo>
                  <a:pt x="753809" y="708779"/>
                  <a:pt x="773689" y="687383"/>
                  <a:pt x="776459" y="653872"/>
                </a:cubicBezTo>
                <a:cubicBezTo>
                  <a:pt x="779084" y="619572"/>
                  <a:pt x="762709" y="594895"/>
                  <a:pt x="733368" y="578317"/>
                </a:cubicBezTo>
                <a:cubicBezTo>
                  <a:pt x="727912" y="575252"/>
                  <a:pt x="725127" y="572303"/>
                  <a:pt x="723890" y="565605"/>
                </a:cubicBezTo>
                <a:cubicBezTo>
                  <a:pt x="720505" y="547287"/>
                  <a:pt x="710304" y="532876"/>
                  <a:pt x="694098" y="523444"/>
                </a:cubicBezTo>
                <a:cubicBezTo>
                  <a:pt x="690671" y="521430"/>
                  <a:pt x="689446" y="519211"/>
                  <a:pt x="690243" y="515805"/>
                </a:cubicBezTo>
                <a:cubicBezTo>
                  <a:pt x="692866" y="505747"/>
                  <a:pt x="694394" y="495279"/>
                  <a:pt x="698774" y="485914"/>
                </a:cubicBezTo>
                <a:cubicBezTo>
                  <a:pt x="710120" y="462428"/>
                  <a:pt x="731075" y="453464"/>
                  <a:pt x="755797" y="452765"/>
                </a:cubicBezTo>
                <a:cubicBezTo>
                  <a:pt x="771597" y="452290"/>
                  <a:pt x="787712" y="454610"/>
                  <a:pt x="802978" y="455658"/>
                </a:cubicBezTo>
                <a:cubicBezTo>
                  <a:pt x="800042" y="449682"/>
                  <a:pt x="795827" y="442313"/>
                  <a:pt x="792796" y="434725"/>
                </a:cubicBezTo>
                <a:cubicBezTo>
                  <a:pt x="780108" y="402441"/>
                  <a:pt x="795007" y="375039"/>
                  <a:pt x="828778" y="368188"/>
                </a:cubicBezTo>
                <a:close/>
                <a:moveTo>
                  <a:pt x="80732" y="236718"/>
                </a:moveTo>
                <a:cubicBezTo>
                  <a:pt x="82386" y="239060"/>
                  <a:pt x="84041" y="241402"/>
                  <a:pt x="85733" y="243941"/>
                </a:cubicBezTo>
                <a:cubicBezTo>
                  <a:pt x="105038" y="272355"/>
                  <a:pt x="132213" y="289334"/>
                  <a:pt x="165483" y="295204"/>
                </a:cubicBezTo>
                <a:cubicBezTo>
                  <a:pt x="183391" y="298413"/>
                  <a:pt x="193256" y="308813"/>
                  <a:pt x="199590" y="324345"/>
                </a:cubicBezTo>
                <a:cubicBezTo>
                  <a:pt x="208088" y="344979"/>
                  <a:pt x="200922" y="370136"/>
                  <a:pt x="183395" y="381115"/>
                </a:cubicBezTo>
                <a:cubicBezTo>
                  <a:pt x="178799" y="383798"/>
                  <a:pt x="173231" y="385642"/>
                  <a:pt x="167577" y="388113"/>
                </a:cubicBezTo>
                <a:cubicBezTo>
                  <a:pt x="171406" y="392294"/>
                  <a:pt x="175861" y="396564"/>
                  <a:pt x="179565" y="401175"/>
                </a:cubicBezTo>
                <a:cubicBezTo>
                  <a:pt x="191398" y="416711"/>
                  <a:pt x="191808" y="434357"/>
                  <a:pt x="179992" y="449781"/>
                </a:cubicBezTo>
                <a:cubicBezTo>
                  <a:pt x="161928" y="473286"/>
                  <a:pt x="138040" y="484014"/>
                  <a:pt x="108044" y="482632"/>
                </a:cubicBezTo>
                <a:cubicBezTo>
                  <a:pt x="70199" y="480662"/>
                  <a:pt x="58475" y="484458"/>
                  <a:pt x="27201" y="505923"/>
                </a:cubicBezTo>
                <a:cubicBezTo>
                  <a:pt x="7335" y="488816"/>
                  <a:pt x="-2562" y="467219"/>
                  <a:pt x="570" y="441177"/>
                </a:cubicBezTo>
                <a:cubicBezTo>
                  <a:pt x="5466" y="399329"/>
                  <a:pt x="29111" y="372959"/>
                  <a:pt x="70413" y="361661"/>
                </a:cubicBezTo>
                <a:cubicBezTo>
                  <a:pt x="68706" y="360143"/>
                  <a:pt x="67197" y="358588"/>
                  <a:pt x="65724" y="357231"/>
                </a:cubicBezTo>
                <a:cubicBezTo>
                  <a:pt x="47471" y="340029"/>
                  <a:pt x="37055" y="318936"/>
                  <a:pt x="36050" y="293659"/>
                </a:cubicBezTo>
                <a:cubicBezTo>
                  <a:pt x="35113" y="266537"/>
                  <a:pt x="51607" y="245563"/>
                  <a:pt x="80732" y="236718"/>
                </a:cubicBezTo>
                <a:close/>
                <a:moveTo>
                  <a:pt x="734063" y="115786"/>
                </a:moveTo>
                <a:cubicBezTo>
                  <a:pt x="769312" y="112531"/>
                  <a:pt x="794903" y="133062"/>
                  <a:pt x="800039" y="168575"/>
                </a:cubicBezTo>
                <a:cubicBezTo>
                  <a:pt x="802927" y="188615"/>
                  <a:pt x="799667" y="207347"/>
                  <a:pt x="790133" y="225202"/>
                </a:cubicBezTo>
                <a:cubicBezTo>
                  <a:pt x="789688" y="226098"/>
                  <a:pt x="789279" y="227193"/>
                  <a:pt x="788636" y="228126"/>
                </a:cubicBezTo>
                <a:cubicBezTo>
                  <a:pt x="788673" y="228323"/>
                  <a:pt x="788709" y="228520"/>
                  <a:pt x="788782" y="228914"/>
                </a:cubicBezTo>
                <a:cubicBezTo>
                  <a:pt x="828453" y="224231"/>
                  <a:pt x="859115" y="239140"/>
                  <a:pt x="879477" y="273265"/>
                </a:cubicBezTo>
                <a:cubicBezTo>
                  <a:pt x="893897" y="297285"/>
                  <a:pt x="893683" y="322583"/>
                  <a:pt x="880462" y="348046"/>
                </a:cubicBezTo>
                <a:cubicBezTo>
                  <a:pt x="878741" y="347548"/>
                  <a:pt x="877093" y="347446"/>
                  <a:pt x="875371" y="346949"/>
                </a:cubicBezTo>
                <a:cubicBezTo>
                  <a:pt x="850156" y="338368"/>
                  <a:pt x="825797" y="341036"/>
                  <a:pt x="802289" y="352714"/>
                </a:cubicBezTo>
                <a:cubicBezTo>
                  <a:pt x="779174" y="364318"/>
                  <a:pt x="755458" y="366052"/>
                  <a:pt x="731227" y="357290"/>
                </a:cubicBezTo>
                <a:cubicBezTo>
                  <a:pt x="714189" y="351067"/>
                  <a:pt x="701420" y="340390"/>
                  <a:pt x="699035" y="320868"/>
                </a:cubicBezTo>
                <a:cubicBezTo>
                  <a:pt x="697732" y="310516"/>
                  <a:pt x="701091" y="301136"/>
                  <a:pt x="705546" y="292165"/>
                </a:cubicBezTo>
                <a:cubicBezTo>
                  <a:pt x="706115" y="290837"/>
                  <a:pt x="706882" y="289474"/>
                  <a:pt x="707611" y="287913"/>
                </a:cubicBezTo>
                <a:cubicBezTo>
                  <a:pt x="702111" y="287911"/>
                  <a:pt x="696917" y="288463"/>
                  <a:pt x="691898" y="287761"/>
                </a:cubicBezTo>
                <a:cubicBezTo>
                  <a:pt x="673669" y="285018"/>
                  <a:pt x="662761" y="273386"/>
                  <a:pt x="656836" y="256759"/>
                </a:cubicBezTo>
                <a:cubicBezTo>
                  <a:pt x="652880" y="245268"/>
                  <a:pt x="652504" y="233319"/>
                  <a:pt x="657076" y="221678"/>
                </a:cubicBezTo>
                <a:cubicBezTo>
                  <a:pt x="660099" y="213786"/>
                  <a:pt x="664631" y="207448"/>
                  <a:pt x="672162" y="203002"/>
                </a:cubicBezTo>
                <a:cubicBezTo>
                  <a:pt x="704464" y="183791"/>
                  <a:pt x="725615" y="156050"/>
                  <a:pt x="732996" y="118834"/>
                </a:cubicBezTo>
                <a:cubicBezTo>
                  <a:pt x="733405" y="117741"/>
                  <a:pt x="733851" y="116844"/>
                  <a:pt x="734063" y="115786"/>
                </a:cubicBezTo>
                <a:close/>
                <a:moveTo>
                  <a:pt x="234805" y="54681"/>
                </a:moveTo>
                <a:cubicBezTo>
                  <a:pt x="244119" y="50796"/>
                  <a:pt x="254214" y="48930"/>
                  <a:pt x="265378" y="49820"/>
                </a:cubicBezTo>
                <a:cubicBezTo>
                  <a:pt x="285431" y="51412"/>
                  <a:pt x="301834" y="60807"/>
                  <a:pt x="314937" y="75496"/>
                </a:cubicBezTo>
                <a:cubicBezTo>
                  <a:pt x="346284" y="110647"/>
                  <a:pt x="354358" y="152137"/>
                  <a:pt x="345601" y="197347"/>
                </a:cubicBezTo>
                <a:cubicBezTo>
                  <a:pt x="343095" y="210236"/>
                  <a:pt x="338042" y="222577"/>
                  <a:pt x="334083" y="235327"/>
                </a:cubicBezTo>
                <a:cubicBezTo>
                  <a:pt x="396552" y="283468"/>
                  <a:pt x="397932" y="358175"/>
                  <a:pt x="353353" y="413468"/>
                </a:cubicBezTo>
                <a:cubicBezTo>
                  <a:pt x="386181" y="433475"/>
                  <a:pt x="408834" y="461271"/>
                  <a:pt x="418223" y="498850"/>
                </a:cubicBezTo>
                <a:cubicBezTo>
                  <a:pt x="424422" y="523575"/>
                  <a:pt x="422771" y="547713"/>
                  <a:pt x="414075" y="570097"/>
                </a:cubicBezTo>
                <a:cubicBezTo>
                  <a:pt x="400353" y="570800"/>
                  <a:pt x="387201" y="570175"/>
                  <a:pt x="374791" y="572468"/>
                </a:cubicBezTo>
                <a:cubicBezTo>
                  <a:pt x="365336" y="574215"/>
                  <a:pt x="356339" y="579545"/>
                  <a:pt x="347212" y="583064"/>
                </a:cubicBezTo>
                <a:cubicBezTo>
                  <a:pt x="345118" y="583858"/>
                  <a:pt x="342703" y="585119"/>
                  <a:pt x="340945" y="584425"/>
                </a:cubicBezTo>
                <a:cubicBezTo>
                  <a:pt x="320158" y="576656"/>
                  <a:pt x="306706" y="577716"/>
                  <a:pt x="286621" y="583668"/>
                </a:cubicBezTo>
                <a:cubicBezTo>
                  <a:pt x="275089" y="560947"/>
                  <a:pt x="258734" y="542988"/>
                  <a:pt x="233948" y="534531"/>
                </a:cubicBezTo>
                <a:cubicBezTo>
                  <a:pt x="209361" y="526039"/>
                  <a:pt x="185309" y="529261"/>
                  <a:pt x="162779" y="538517"/>
                </a:cubicBezTo>
                <a:cubicBezTo>
                  <a:pt x="157261" y="526295"/>
                  <a:pt x="151853" y="514665"/>
                  <a:pt x="146371" y="502641"/>
                </a:cubicBezTo>
                <a:cubicBezTo>
                  <a:pt x="166223" y="496529"/>
                  <a:pt x="183874" y="485119"/>
                  <a:pt x="196829" y="467040"/>
                </a:cubicBezTo>
                <a:cubicBezTo>
                  <a:pt x="227102" y="489760"/>
                  <a:pt x="261161" y="489985"/>
                  <a:pt x="291634" y="464187"/>
                </a:cubicBezTo>
                <a:cubicBezTo>
                  <a:pt x="303898" y="479847"/>
                  <a:pt x="319250" y="491269"/>
                  <a:pt x="339848" y="495814"/>
                </a:cubicBezTo>
                <a:cubicBezTo>
                  <a:pt x="341456" y="487981"/>
                  <a:pt x="343137" y="480540"/>
                  <a:pt x="344709" y="472509"/>
                </a:cubicBezTo>
                <a:cubicBezTo>
                  <a:pt x="322528" y="466016"/>
                  <a:pt x="308439" y="451508"/>
                  <a:pt x="302160" y="429650"/>
                </a:cubicBezTo>
                <a:cubicBezTo>
                  <a:pt x="295916" y="407989"/>
                  <a:pt x="301505" y="388623"/>
                  <a:pt x="317151" y="371880"/>
                </a:cubicBezTo>
                <a:cubicBezTo>
                  <a:pt x="311383" y="366020"/>
                  <a:pt x="305921" y="360715"/>
                  <a:pt x="300153" y="354855"/>
                </a:cubicBezTo>
                <a:cubicBezTo>
                  <a:pt x="284879" y="370308"/>
                  <a:pt x="276797" y="388301"/>
                  <a:pt x="275979" y="409229"/>
                </a:cubicBezTo>
                <a:cubicBezTo>
                  <a:pt x="275646" y="418457"/>
                  <a:pt x="277948" y="427606"/>
                  <a:pt x="278835" y="436812"/>
                </a:cubicBezTo>
                <a:cubicBezTo>
                  <a:pt x="279002" y="438818"/>
                  <a:pt x="278688" y="441524"/>
                  <a:pt x="277330" y="442997"/>
                </a:cubicBezTo>
                <a:cubicBezTo>
                  <a:pt x="260099" y="463292"/>
                  <a:pt x="230451" y="464901"/>
                  <a:pt x="211427" y="446824"/>
                </a:cubicBezTo>
                <a:cubicBezTo>
                  <a:pt x="209954" y="445467"/>
                  <a:pt x="208941" y="442191"/>
                  <a:pt x="209401" y="440273"/>
                </a:cubicBezTo>
                <a:cubicBezTo>
                  <a:pt x="212477" y="426056"/>
                  <a:pt x="211775" y="412334"/>
                  <a:pt x="206434" y="398858"/>
                </a:cubicBezTo>
                <a:cubicBezTo>
                  <a:pt x="205748" y="397356"/>
                  <a:pt x="205990" y="394255"/>
                  <a:pt x="207223" y="393213"/>
                </a:cubicBezTo>
                <a:cubicBezTo>
                  <a:pt x="231524" y="370389"/>
                  <a:pt x="232881" y="331435"/>
                  <a:pt x="213263" y="300227"/>
                </a:cubicBezTo>
                <a:cubicBezTo>
                  <a:pt x="212417" y="298958"/>
                  <a:pt x="211768" y="297651"/>
                  <a:pt x="210849" y="295987"/>
                </a:cubicBezTo>
                <a:cubicBezTo>
                  <a:pt x="217525" y="293531"/>
                  <a:pt x="224114" y="291704"/>
                  <a:pt x="230359" y="289124"/>
                </a:cubicBezTo>
                <a:cubicBezTo>
                  <a:pt x="263644" y="275232"/>
                  <a:pt x="282205" y="244506"/>
                  <a:pt x="278448" y="208737"/>
                </a:cubicBezTo>
                <a:cubicBezTo>
                  <a:pt x="277932" y="203741"/>
                  <a:pt x="278998" y="200692"/>
                  <a:pt x="283559" y="197812"/>
                </a:cubicBezTo>
                <a:cubicBezTo>
                  <a:pt x="302800" y="185089"/>
                  <a:pt x="313049" y="166696"/>
                  <a:pt x="314933" y="142718"/>
                </a:cubicBezTo>
                <a:cubicBezTo>
                  <a:pt x="306726" y="142401"/>
                  <a:pt x="299111" y="141975"/>
                  <a:pt x="291729" y="141710"/>
                </a:cubicBezTo>
                <a:cubicBezTo>
                  <a:pt x="288305" y="184917"/>
                  <a:pt x="240257" y="198277"/>
                  <a:pt x="204653" y="172059"/>
                </a:cubicBezTo>
                <a:cubicBezTo>
                  <a:pt x="199850" y="178039"/>
                  <a:pt x="195085" y="184217"/>
                  <a:pt x="190282" y="190196"/>
                </a:cubicBezTo>
                <a:cubicBezTo>
                  <a:pt x="203291" y="203274"/>
                  <a:pt x="223160" y="209381"/>
                  <a:pt x="254302" y="210348"/>
                </a:cubicBezTo>
                <a:cubicBezTo>
                  <a:pt x="258834" y="241492"/>
                  <a:pt x="238558" y="268460"/>
                  <a:pt x="206445" y="272154"/>
                </a:cubicBezTo>
                <a:cubicBezTo>
                  <a:pt x="171144" y="276232"/>
                  <a:pt x="139743" y="266146"/>
                  <a:pt x="114462" y="240670"/>
                </a:cubicBezTo>
                <a:cubicBezTo>
                  <a:pt x="86234" y="212479"/>
                  <a:pt x="89402" y="167894"/>
                  <a:pt x="120246" y="146306"/>
                </a:cubicBezTo>
                <a:cubicBezTo>
                  <a:pt x="131958" y="138030"/>
                  <a:pt x="145083" y="135198"/>
                  <a:pt x="159117" y="137290"/>
                </a:cubicBezTo>
                <a:cubicBezTo>
                  <a:pt x="163311" y="137940"/>
                  <a:pt x="165136" y="136789"/>
                  <a:pt x="166880" y="133004"/>
                </a:cubicBezTo>
                <a:cubicBezTo>
                  <a:pt x="177313" y="110095"/>
                  <a:pt x="189847" y="88630"/>
                  <a:pt x="208914" y="71662"/>
                </a:cubicBezTo>
                <a:cubicBezTo>
                  <a:pt x="216957" y="64472"/>
                  <a:pt x="225490" y="58567"/>
                  <a:pt x="234805" y="54681"/>
                </a:cubicBezTo>
                <a:close/>
                <a:moveTo>
                  <a:pt x="518054" y="685"/>
                </a:moveTo>
                <a:cubicBezTo>
                  <a:pt x="535695" y="-1964"/>
                  <a:pt x="551960" y="3383"/>
                  <a:pt x="567481" y="11310"/>
                </a:cubicBezTo>
                <a:cubicBezTo>
                  <a:pt x="586392" y="21056"/>
                  <a:pt x="602181" y="34843"/>
                  <a:pt x="617166" y="49796"/>
                </a:cubicBezTo>
                <a:cubicBezTo>
                  <a:pt x="619412" y="52029"/>
                  <a:pt x="621119" y="53546"/>
                  <a:pt x="624803" y="51439"/>
                </a:cubicBezTo>
                <a:cubicBezTo>
                  <a:pt x="645553" y="40272"/>
                  <a:pt x="666213" y="40732"/>
                  <a:pt x="685335" y="54921"/>
                </a:cubicBezTo>
                <a:cubicBezTo>
                  <a:pt x="704960" y="69628"/>
                  <a:pt x="713618" y="90027"/>
                  <a:pt x="709531" y="114208"/>
                </a:cubicBezTo>
                <a:cubicBezTo>
                  <a:pt x="704617" y="143838"/>
                  <a:pt x="686008" y="164388"/>
                  <a:pt x="661812" y="180063"/>
                </a:cubicBezTo>
                <a:cubicBezTo>
                  <a:pt x="646343" y="190051"/>
                  <a:pt x="629358" y="196244"/>
                  <a:pt x="610202" y="195099"/>
                </a:cubicBezTo>
                <a:cubicBezTo>
                  <a:pt x="586961" y="193894"/>
                  <a:pt x="565244" y="174481"/>
                  <a:pt x="562692" y="152954"/>
                </a:cubicBezTo>
                <a:cubicBezTo>
                  <a:pt x="585571" y="146688"/>
                  <a:pt x="602749" y="132718"/>
                  <a:pt x="615624" y="112005"/>
                </a:cubicBezTo>
                <a:cubicBezTo>
                  <a:pt x="608733" y="107779"/>
                  <a:pt x="602074" y="103714"/>
                  <a:pt x="594985" y="99523"/>
                </a:cubicBezTo>
                <a:cubicBezTo>
                  <a:pt x="584014" y="116217"/>
                  <a:pt x="569428" y="127672"/>
                  <a:pt x="549403" y="129539"/>
                </a:cubicBezTo>
                <a:cubicBezTo>
                  <a:pt x="528196" y="131624"/>
                  <a:pt x="513136" y="121778"/>
                  <a:pt x="503638" y="102348"/>
                </a:cubicBezTo>
                <a:cubicBezTo>
                  <a:pt x="496480" y="105504"/>
                  <a:pt x="489322" y="108659"/>
                  <a:pt x="481968" y="111852"/>
                </a:cubicBezTo>
                <a:cubicBezTo>
                  <a:pt x="491757" y="132858"/>
                  <a:pt x="507348" y="146680"/>
                  <a:pt x="529275" y="151795"/>
                </a:cubicBezTo>
                <a:cubicBezTo>
                  <a:pt x="536517" y="153512"/>
                  <a:pt x="538661" y="157394"/>
                  <a:pt x="540380" y="163391"/>
                </a:cubicBezTo>
                <a:cubicBezTo>
                  <a:pt x="547848" y="187270"/>
                  <a:pt x="562876" y="204659"/>
                  <a:pt x="586552" y="213729"/>
                </a:cubicBezTo>
                <a:cubicBezTo>
                  <a:pt x="601672" y="219490"/>
                  <a:pt x="617458" y="220036"/>
                  <a:pt x="633128" y="217751"/>
                </a:cubicBezTo>
                <a:cubicBezTo>
                  <a:pt x="632490" y="226425"/>
                  <a:pt x="631028" y="235047"/>
                  <a:pt x="631375" y="243538"/>
                </a:cubicBezTo>
                <a:cubicBezTo>
                  <a:pt x="632531" y="271842"/>
                  <a:pt x="644151" y="293936"/>
                  <a:pt x="670400" y="307011"/>
                </a:cubicBezTo>
                <a:cubicBezTo>
                  <a:pt x="672391" y="307865"/>
                  <a:pt x="674389" y="310959"/>
                  <a:pt x="674359" y="313002"/>
                </a:cubicBezTo>
                <a:cubicBezTo>
                  <a:pt x="674507" y="327029"/>
                  <a:pt x="678128" y="340009"/>
                  <a:pt x="686366" y="351523"/>
                </a:cubicBezTo>
                <a:cubicBezTo>
                  <a:pt x="688597" y="354777"/>
                  <a:pt x="688444" y="357250"/>
                  <a:pt x="686786" y="360408"/>
                </a:cubicBezTo>
                <a:cubicBezTo>
                  <a:pt x="674346" y="383485"/>
                  <a:pt x="647586" y="391893"/>
                  <a:pt x="624276" y="379293"/>
                </a:cubicBezTo>
                <a:cubicBezTo>
                  <a:pt x="622212" y="378045"/>
                  <a:pt x="620696" y="374251"/>
                  <a:pt x="620186" y="371494"/>
                </a:cubicBezTo>
                <a:cubicBezTo>
                  <a:pt x="616003" y="343340"/>
                  <a:pt x="601859" y="321918"/>
                  <a:pt x="577039" y="307763"/>
                </a:cubicBezTo>
                <a:cubicBezTo>
                  <a:pt x="575443" y="306837"/>
                  <a:pt x="573488" y="306179"/>
                  <a:pt x="571263" y="305164"/>
                </a:cubicBezTo>
                <a:cubicBezTo>
                  <a:pt x="567934" y="312501"/>
                  <a:pt x="564766" y="319605"/>
                  <a:pt x="561472" y="327139"/>
                </a:cubicBezTo>
                <a:cubicBezTo>
                  <a:pt x="582070" y="337186"/>
                  <a:pt x="594443" y="353436"/>
                  <a:pt x="596193" y="376131"/>
                </a:cubicBezTo>
                <a:cubicBezTo>
                  <a:pt x="598066" y="398396"/>
                  <a:pt x="590093" y="416979"/>
                  <a:pt x="571697" y="430972"/>
                </a:cubicBezTo>
                <a:cubicBezTo>
                  <a:pt x="575998" y="437714"/>
                  <a:pt x="580263" y="444259"/>
                  <a:pt x="584565" y="451001"/>
                </a:cubicBezTo>
                <a:cubicBezTo>
                  <a:pt x="602215" y="439591"/>
                  <a:pt x="612471" y="423437"/>
                  <a:pt x="618292" y="404232"/>
                </a:cubicBezTo>
                <a:cubicBezTo>
                  <a:pt x="656636" y="417720"/>
                  <a:pt x="688185" y="404353"/>
                  <a:pt x="707017" y="373985"/>
                </a:cubicBezTo>
                <a:cubicBezTo>
                  <a:pt x="717097" y="377826"/>
                  <a:pt x="726965" y="382724"/>
                  <a:pt x="737381" y="385077"/>
                </a:cubicBezTo>
                <a:cubicBezTo>
                  <a:pt x="747600" y="387467"/>
                  <a:pt x="758243" y="387740"/>
                  <a:pt x="767814" y="388823"/>
                </a:cubicBezTo>
                <a:cubicBezTo>
                  <a:pt x="767007" y="400991"/>
                  <a:pt x="766309" y="413750"/>
                  <a:pt x="765487" y="426939"/>
                </a:cubicBezTo>
                <a:cubicBezTo>
                  <a:pt x="708784" y="427639"/>
                  <a:pt x="673764" y="455296"/>
                  <a:pt x="665711" y="514227"/>
                </a:cubicBezTo>
                <a:cubicBezTo>
                  <a:pt x="646576" y="514301"/>
                  <a:pt x="629861" y="520852"/>
                  <a:pt x="615799" y="534043"/>
                </a:cubicBezTo>
                <a:cubicBezTo>
                  <a:pt x="614762" y="535049"/>
                  <a:pt x="612633" y="535647"/>
                  <a:pt x="611378" y="535471"/>
                </a:cubicBezTo>
                <a:cubicBezTo>
                  <a:pt x="587569" y="530093"/>
                  <a:pt x="565924" y="535315"/>
                  <a:pt x="545354" y="547467"/>
                </a:cubicBezTo>
                <a:cubicBezTo>
                  <a:pt x="544800" y="547774"/>
                  <a:pt x="544172" y="547686"/>
                  <a:pt x="543618" y="547992"/>
                </a:cubicBezTo>
                <a:cubicBezTo>
                  <a:pt x="504751" y="508527"/>
                  <a:pt x="497966" y="435430"/>
                  <a:pt x="543114" y="378809"/>
                </a:cubicBezTo>
                <a:cubicBezTo>
                  <a:pt x="513284" y="360692"/>
                  <a:pt x="490336" y="336822"/>
                  <a:pt x="481297" y="302233"/>
                </a:cubicBezTo>
                <a:cubicBezTo>
                  <a:pt x="471988" y="267287"/>
                  <a:pt x="479922" y="235266"/>
                  <a:pt x="497521" y="205940"/>
                </a:cubicBezTo>
                <a:cubicBezTo>
                  <a:pt x="488494" y="194571"/>
                  <a:pt x="478826" y="184135"/>
                  <a:pt x="471375" y="172476"/>
                </a:cubicBezTo>
                <a:cubicBezTo>
                  <a:pt x="446267" y="132505"/>
                  <a:pt x="440053" y="90061"/>
                  <a:pt x="460261" y="46197"/>
                </a:cubicBezTo>
                <a:cubicBezTo>
                  <a:pt x="471621" y="21691"/>
                  <a:pt x="490099" y="4833"/>
                  <a:pt x="518054" y="685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A7268B2-ADB1-4901-834F-3D4CA43E2EB1}"/>
              </a:ext>
            </a:extLst>
          </p:cNvPr>
          <p:cNvSpPr/>
          <p:nvPr userDrawn="1"/>
        </p:nvSpPr>
        <p:spPr>
          <a:xfrm rot="16200000">
            <a:off x="10203794" y="3334297"/>
            <a:ext cx="3200653" cy="139596"/>
          </a:xfrm>
          <a:custGeom>
            <a:avLst/>
            <a:gdLst>
              <a:gd name="connsiteX0" fmla="*/ 3200653 w 3200653"/>
              <a:gd name="connsiteY0" fmla="*/ 78173 h 139596"/>
              <a:gd name="connsiteX1" fmla="*/ 3200653 w 3200653"/>
              <a:gd name="connsiteY1" fmla="*/ 98497 h 139596"/>
              <a:gd name="connsiteX2" fmla="*/ 3127329 w 3200653"/>
              <a:gd name="connsiteY2" fmla="*/ 93449 h 139596"/>
              <a:gd name="connsiteX3" fmla="*/ 2836766 w 3200653"/>
              <a:gd name="connsiteY3" fmla="*/ 58277 h 139596"/>
              <a:gd name="connsiteX4" fmla="*/ 2022337 w 3200653"/>
              <a:gd name="connsiteY4" fmla="*/ 26353 h 139596"/>
              <a:gd name="connsiteX5" fmla="*/ 1297739 w 3200653"/>
              <a:gd name="connsiteY5" fmla="*/ 62733 h 139596"/>
              <a:gd name="connsiteX6" fmla="*/ 703065 w 3200653"/>
              <a:gd name="connsiteY6" fmla="*/ 112473 h 139596"/>
              <a:gd name="connsiteX7" fmla="*/ 61306 w 3200653"/>
              <a:gd name="connsiteY7" fmla="*/ 139201 h 139596"/>
              <a:gd name="connsiteX8" fmla="*/ 0 w 3200653"/>
              <a:gd name="connsiteY8" fmla="*/ 136865 h 139596"/>
              <a:gd name="connsiteX9" fmla="*/ 0 w 3200653"/>
              <a:gd name="connsiteY9" fmla="*/ 116626 h 139596"/>
              <a:gd name="connsiteX10" fmla="*/ 10206 w 3200653"/>
              <a:gd name="connsiteY10" fmla="*/ 117115 h 139596"/>
              <a:gd name="connsiteX11" fmla="*/ 380114 w 3200653"/>
              <a:gd name="connsiteY11" fmla="*/ 110989 h 139596"/>
              <a:gd name="connsiteX12" fmla="*/ 943608 w 3200653"/>
              <a:gd name="connsiteY12" fmla="*/ 68671 h 139596"/>
              <a:gd name="connsiteX13" fmla="*/ 1527888 w 3200653"/>
              <a:gd name="connsiteY13" fmla="*/ 25611 h 139596"/>
              <a:gd name="connsiteX14" fmla="*/ 2331923 w 3200653"/>
              <a:gd name="connsiteY14" fmla="*/ 369 h 139596"/>
              <a:gd name="connsiteX15" fmla="*/ 2958522 w 3200653"/>
              <a:gd name="connsiteY15" fmla="*/ 52339 h 139596"/>
              <a:gd name="connsiteX16" fmla="*/ 3181339 w 3200653"/>
              <a:gd name="connsiteY16" fmla="*/ 77209 h 139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00653" h="139596">
                <a:moveTo>
                  <a:pt x="3200653" y="78173"/>
                </a:moveTo>
                <a:lnTo>
                  <a:pt x="3200653" y="98497"/>
                </a:lnTo>
                <a:lnTo>
                  <a:pt x="3127329" y="93449"/>
                </a:lnTo>
                <a:cubicBezTo>
                  <a:pt x="3030351" y="84263"/>
                  <a:pt x="2933651" y="70899"/>
                  <a:pt x="2836766" y="58277"/>
                </a:cubicBezTo>
                <a:cubicBezTo>
                  <a:pt x="2566526" y="22641"/>
                  <a:pt x="2294803" y="15217"/>
                  <a:pt x="2022337" y="26353"/>
                </a:cubicBezTo>
                <a:cubicBezTo>
                  <a:pt x="1781051" y="36005"/>
                  <a:pt x="1539025" y="44915"/>
                  <a:pt x="1297739" y="62733"/>
                </a:cubicBezTo>
                <a:lnTo>
                  <a:pt x="703065" y="112473"/>
                </a:lnTo>
                <a:cubicBezTo>
                  <a:pt x="489250" y="129735"/>
                  <a:pt x="275434" y="141985"/>
                  <a:pt x="61306" y="139201"/>
                </a:cubicBezTo>
                <a:lnTo>
                  <a:pt x="0" y="136865"/>
                </a:lnTo>
                <a:lnTo>
                  <a:pt x="0" y="116626"/>
                </a:lnTo>
                <a:lnTo>
                  <a:pt x="10206" y="117115"/>
                </a:lnTo>
                <a:cubicBezTo>
                  <a:pt x="133447" y="119899"/>
                  <a:pt x="256873" y="116929"/>
                  <a:pt x="380114" y="110989"/>
                </a:cubicBezTo>
                <a:cubicBezTo>
                  <a:pt x="567945" y="102079"/>
                  <a:pt x="755777" y="85747"/>
                  <a:pt x="943608" y="68671"/>
                </a:cubicBezTo>
                <a:cubicBezTo>
                  <a:pt x="1138121" y="50853"/>
                  <a:pt x="1332632" y="35263"/>
                  <a:pt x="1527888" y="25611"/>
                </a:cubicBezTo>
                <a:cubicBezTo>
                  <a:pt x="1795900" y="12991"/>
                  <a:pt x="2063912" y="-2601"/>
                  <a:pt x="2331923" y="369"/>
                </a:cubicBezTo>
                <a:cubicBezTo>
                  <a:pt x="2542027" y="2597"/>
                  <a:pt x="2750646" y="23383"/>
                  <a:pt x="2958522" y="52339"/>
                </a:cubicBezTo>
                <a:cubicBezTo>
                  <a:pt x="3032393" y="62731"/>
                  <a:pt x="3106634" y="71641"/>
                  <a:pt x="3181339" y="77209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6D232F1-6876-4739-8D8E-3A943B5ED93F}"/>
              </a:ext>
            </a:extLst>
          </p:cNvPr>
          <p:cNvSpPr/>
          <p:nvPr userDrawn="1"/>
        </p:nvSpPr>
        <p:spPr>
          <a:xfrm flipH="1">
            <a:off x="10092610" y="4973601"/>
            <a:ext cx="1885819" cy="1485438"/>
          </a:xfrm>
          <a:custGeom>
            <a:avLst/>
            <a:gdLst>
              <a:gd name="connsiteX0" fmla="*/ 205688 w 1854014"/>
              <a:gd name="connsiteY0" fmla="*/ 1383334 h 1485438"/>
              <a:gd name="connsiteX1" fmla="*/ 331899 w 1854014"/>
              <a:gd name="connsiteY1" fmla="*/ 1312061 h 1485438"/>
              <a:gd name="connsiteX2" fmla="*/ 434352 w 1854014"/>
              <a:gd name="connsiteY2" fmla="*/ 1080428 h 1485438"/>
              <a:gd name="connsiteX3" fmla="*/ 419503 w 1854014"/>
              <a:gd name="connsiteY3" fmla="*/ 1061868 h 1485438"/>
              <a:gd name="connsiteX4" fmla="*/ 296263 w 1854014"/>
              <a:gd name="connsiteY4" fmla="*/ 1041080 h 1485438"/>
              <a:gd name="connsiteX5" fmla="*/ 87644 w 1854014"/>
              <a:gd name="connsiteY5" fmla="*/ 1098246 h 1485438"/>
              <a:gd name="connsiteX6" fmla="*/ 19342 w 1854014"/>
              <a:gd name="connsiteY6" fmla="*/ 1239305 h 1485438"/>
              <a:gd name="connsiteX7" fmla="*/ 205688 w 1854014"/>
              <a:gd name="connsiteY7" fmla="*/ 1383334 h 1485438"/>
              <a:gd name="connsiteX8" fmla="*/ 1405860 w 1854014"/>
              <a:gd name="connsiteY8" fmla="*/ 1485044 h 1485438"/>
              <a:gd name="connsiteX9" fmla="*/ 1191616 w 1854014"/>
              <a:gd name="connsiteY9" fmla="*/ 1476878 h 1485438"/>
              <a:gd name="connsiteX10" fmla="*/ 897618 w 1854014"/>
              <a:gd name="connsiteY10" fmla="*/ 1437529 h 1485438"/>
              <a:gd name="connsiteX11" fmla="*/ 688257 w 1854014"/>
              <a:gd name="connsiteY11" fmla="*/ 1277911 h 1485438"/>
              <a:gd name="connsiteX12" fmla="*/ 480381 w 1854014"/>
              <a:gd name="connsiteY12" fmla="*/ 1081171 h 1485438"/>
              <a:gd name="connsiteX13" fmla="*/ 453655 w 1854014"/>
              <a:gd name="connsiteY13" fmla="*/ 1094534 h 1485438"/>
              <a:gd name="connsiteX14" fmla="*/ 362337 w 1854014"/>
              <a:gd name="connsiteY14" fmla="*/ 1310576 h 1485438"/>
              <a:gd name="connsiteX15" fmla="*/ 52750 w 1854014"/>
              <a:gd name="connsiteY15" fmla="*/ 1347697 h 1485438"/>
              <a:gd name="connsiteX16" fmla="*/ 70568 w 1854014"/>
              <a:gd name="connsiteY16" fmla="*/ 1088594 h 1485438"/>
              <a:gd name="connsiteX17" fmla="*/ 338580 w 1854014"/>
              <a:gd name="connsiteY17" fmla="*/ 1025489 h 1485438"/>
              <a:gd name="connsiteX18" fmla="*/ 426927 w 1854014"/>
              <a:gd name="connsiteY18" fmla="*/ 1041823 h 1485438"/>
              <a:gd name="connsiteX19" fmla="*/ 449942 w 1854014"/>
              <a:gd name="connsiteY19" fmla="*/ 1030687 h 1485438"/>
              <a:gd name="connsiteX20" fmla="*/ 508593 w 1854014"/>
              <a:gd name="connsiteY20" fmla="*/ 708478 h 1485438"/>
              <a:gd name="connsiteX21" fmla="*/ 378670 w 1854014"/>
              <a:gd name="connsiteY21" fmla="*/ 419678 h 1485438"/>
              <a:gd name="connsiteX22" fmla="*/ 251717 w 1854014"/>
              <a:gd name="connsiteY22" fmla="*/ 309059 h 1485438"/>
              <a:gd name="connsiteX23" fmla="*/ 110044 w 1854014"/>
              <a:gd name="connsiteY23" fmla="*/ 33750 h 1485438"/>
              <a:gd name="connsiteX24" fmla="*/ 109081 w 1854014"/>
              <a:gd name="connsiteY24" fmla="*/ 0 h 1485438"/>
              <a:gd name="connsiteX25" fmla="*/ 125877 w 1854014"/>
              <a:gd name="connsiteY25" fmla="*/ 0 h 1485438"/>
              <a:gd name="connsiteX26" fmla="*/ 125601 w 1854014"/>
              <a:gd name="connsiteY26" fmla="*/ 12000 h 1485438"/>
              <a:gd name="connsiteX27" fmla="*/ 144068 w 1854014"/>
              <a:gd name="connsiteY27" fmla="*/ 99698 h 1485438"/>
              <a:gd name="connsiteX28" fmla="*/ 344519 w 1854014"/>
              <a:gd name="connsiteY28" fmla="*/ 363255 h 1485438"/>
              <a:gd name="connsiteX29" fmla="*/ 490033 w 1854014"/>
              <a:gd name="connsiteY29" fmla="*/ 526586 h 1485438"/>
              <a:gd name="connsiteX30" fmla="*/ 515275 w 1854014"/>
              <a:gd name="connsiteY30" fmla="*/ 823552 h 1485438"/>
              <a:gd name="connsiteX31" fmla="*/ 468503 w 1854014"/>
              <a:gd name="connsiteY31" fmla="*/ 1027717 h 1485438"/>
              <a:gd name="connsiteX32" fmla="*/ 479639 w 1854014"/>
              <a:gd name="connsiteY32" fmla="*/ 1059641 h 1485438"/>
              <a:gd name="connsiteX33" fmla="*/ 691970 w 1854014"/>
              <a:gd name="connsiteY33" fmla="*/ 1247471 h 1485438"/>
              <a:gd name="connsiteX34" fmla="*/ 985966 w 1854014"/>
              <a:gd name="connsiteY34" fmla="*/ 1434560 h 1485438"/>
              <a:gd name="connsiteX35" fmla="*/ 1724669 w 1854014"/>
              <a:gd name="connsiteY35" fmla="*/ 1456832 h 1485438"/>
              <a:gd name="connsiteX36" fmla="*/ 1854014 w 1854014"/>
              <a:gd name="connsiteY36" fmla="*/ 1448524 h 1485438"/>
              <a:gd name="connsiteX37" fmla="*/ 1854014 w 1854014"/>
              <a:gd name="connsiteY37" fmla="*/ 1472097 h 1485438"/>
              <a:gd name="connsiteX38" fmla="*/ 1833793 w 1854014"/>
              <a:gd name="connsiteY38" fmla="*/ 1473537 h 1485438"/>
              <a:gd name="connsiteX39" fmla="*/ 1405860 w 1854014"/>
              <a:gd name="connsiteY39" fmla="*/ 1485044 h 1485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54014" h="1485438">
                <a:moveTo>
                  <a:pt x="205688" y="1383334"/>
                </a:moveTo>
                <a:cubicBezTo>
                  <a:pt x="253202" y="1383334"/>
                  <a:pt x="297747" y="1355864"/>
                  <a:pt x="331899" y="1312061"/>
                </a:cubicBezTo>
                <a:cubicBezTo>
                  <a:pt x="386095" y="1243759"/>
                  <a:pt x="411336" y="1162836"/>
                  <a:pt x="434352" y="1080428"/>
                </a:cubicBezTo>
                <a:cubicBezTo>
                  <a:pt x="438064" y="1066323"/>
                  <a:pt x="430639" y="1064838"/>
                  <a:pt x="419503" y="1061868"/>
                </a:cubicBezTo>
                <a:cubicBezTo>
                  <a:pt x="379413" y="1048504"/>
                  <a:pt x="337838" y="1042565"/>
                  <a:pt x="296263" y="1041080"/>
                </a:cubicBezTo>
                <a:cubicBezTo>
                  <a:pt x="221278" y="1038853"/>
                  <a:pt x="150006" y="1052959"/>
                  <a:pt x="87644" y="1098246"/>
                </a:cubicBezTo>
                <a:cubicBezTo>
                  <a:pt x="40130" y="1132397"/>
                  <a:pt x="12660" y="1178427"/>
                  <a:pt x="19342" y="1239305"/>
                </a:cubicBezTo>
                <a:cubicBezTo>
                  <a:pt x="28250" y="1322456"/>
                  <a:pt x="101750" y="1382591"/>
                  <a:pt x="205688" y="1383334"/>
                </a:cubicBezTo>
                <a:close/>
                <a:moveTo>
                  <a:pt x="1405860" y="1485044"/>
                </a:moveTo>
                <a:cubicBezTo>
                  <a:pt x="1334484" y="1484116"/>
                  <a:pt x="1263073" y="1481518"/>
                  <a:pt x="1191616" y="1476878"/>
                </a:cubicBezTo>
                <a:cubicBezTo>
                  <a:pt x="1092874" y="1470196"/>
                  <a:pt x="994134" y="1463514"/>
                  <a:pt x="897618" y="1437529"/>
                </a:cubicBezTo>
                <a:cubicBezTo>
                  <a:pt x="805559" y="1412288"/>
                  <a:pt x="731318" y="1368485"/>
                  <a:pt x="688257" y="1277911"/>
                </a:cubicBezTo>
                <a:cubicBezTo>
                  <a:pt x="645198" y="1186594"/>
                  <a:pt x="577638" y="1118292"/>
                  <a:pt x="480381" y="1081171"/>
                </a:cubicBezTo>
                <a:cubicBezTo>
                  <a:pt x="462563" y="1074489"/>
                  <a:pt x="458852" y="1075974"/>
                  <a:pt x="453655" y="1094534"/>
                </a:cubicBezTo>
                <a:cubicBezTo>
                  <a:pt x="432124" y="1170261"/>
                  <a:pt x="406883" y="1244502"/>
                  <a:pt x="362337" y="1310576"/>
                </a:cubicBezTo>
                <a:cubicBezTo>
                  <a:pt x="272505" y="1443469"/>
                  <a:pt x="124022" y="1416743"/>
                  <a:pt x="52750" y="1347697"/>
                </a:cubicBezTo>
                <a:cubicBezTo>
                  <a:pt x="-24461" y="1273455"/>
                  <a:pt x="-15551" y="1154669"/>
                  <a:pt x="70568" y="1088594"/>
                </a:cubicBezTo>
                <a:cubicBezTo>
                  <a:pt x="150749" y="1027717"/>
                  <a:pt x="242066" y="1015095"/>
                  <a:pt x="338580" y="1025489"/>
                </a:cubicBezTo>
                <a:cubicBezTo>
                  <a:pt x="368277" y="1028459"/>
                  <a:pt x="397973" y="1035140"/>
                  <a:pt x="426927" y="1041823"/>
                </a:cubicBezTo>
                <a:cubicBezTo>
                  <a:pt x="439549" y="1044792"/>
                  <a:pt x="446230" y="1045535"/>
                  <a:pt x="449942" y="1030687"/>
                </a:cubicBezTo>
                <a:cubicBezTo>
                  <a:pt x="477412" y="925264"/>
                  <a:pt x="507109" y="819098"/>
                  <a:pt x="508593" y="708478"/>
                </a:cubicBezTo>
                <a:cubicBezTo>
                  <a:pt x="510078" y="591919"/>
                  <a:pt x="469245" y="494662"/>
                  <a:pt x="378670" y="419678"/>
                </a:cubicBezTo>
                <a:cubicBezTo>
                  <a:pt x="335611" y="384043"/>
                  <a:pt x="291808" y="348407"/>
                  <a:pt x="251717" y="309059"/>
                </a:cubicBezTo>
                <a:cubicBezTo>
                  <a:pt x="170981" y="230548"/>
                  <a:pt x="124069" y="138257"/>
                  <a:pt x="110044" y="33750"/>
                </a:cubicBezTo>
                <a:lnTo>
                  <a:pt x="109081" y="0"/>
                </a:lnTo>
                <a:lnTo>
                  <a:pt x="125877" y="0"/>
                </a:lnTo>
                <a:lnTo>
                  <a:pt x="125601" y="12000"/>
                </a:lnTo>
                <a:cubicBezTo>
                  <a:pt x="128663" y="41789"/>
                  <a:pt x="135159" y="70744"/>
                  <a:pt x="144068" y="99698"/>
                </a:cubicBezTo>
                <a:cubicBezTo>
                  <a:pt x="178961" y="211803"/>
                  <a:pt x="253944" y="292726"/>
                  <a:pt x="344519" y="363255"/>
                </a:cubicBezTo>
                <a:cubicBezTo>
                  <a:pt x="402428" y="408542"/>
                  <a:pt x="457367" y="457542"/>
                  <a:pt x="490033" y="526586"/>
                </a:cubicBezTo>
                <a:cubicBezTo>
                  <a:pt x="534578" y="622358"/>
                  <a:pt x="530123" y="722584"/>
                  <a:pt x="515275" y="823552"/>
                </a:cubicBezTo>
                <a:cubicBezTo>
                  <a:pt x="504881" y="892597"/>
                  <a:pt x="486321" y="960157"/>
                  <a:pt x="468503" y="1027717"/>
                </a:cubicBezTo>
                <a:cubicBezTo>
                  <a:pt x="464790" y="1041823"/>
                  <a:pt x="460336" y="1052959"/>
                  <a:pt x="479639" y="1059641"/>
                </a:cubicBezTo>
                <a:cubicBezTo>
                  <a:pt x="576153" y="1093049"/>
                  <a:pt x="650395" y="1156154"/>
                  <a:pt x="691970" y="1247471"/>
                </a:cubicBezTo>
                <a:cubicBezTo>
                  <a:pt x="750621" y="1376652"/>
                  <a:pt x="861241" y="1417484"/>
                  <a:pt x="985966" y="1434560"/>
                </a:cubicBezTo>
                <a:cubicBezTo>
                  <a:pt x="1230963" y="1468712"/>
                  <a:pt x="1478187" y="1468712"/>
                  <a:pt x="1724669" y="1456832"/>
                </a:cubicBezTo>
                <a:lnTo>
                  <a:pt x="1854014" y="1448524"/>
                </a:lnTo>
                <a:lnTo>
                  <a:pt x="1854014" y="1472097"/>
                </a:lnTo>
                <a:lnTo>
                  <a:pt x="1833793" y="1473537"/>
                </a:lnTo>
                <a:cubicBezTo>
                  <a:pt x="1691226" y="1482074"/>
                  <a:pt x="1548613" y="1486900"/>
                  <a:pt x="1405860" y="1485044"/>
                </a:cubicBezTo>
                <a:close/>
              </a:path>
            </a:pathLst>
          </a:custGeom>
          <a:solidFill>
            <a:schemeClr val="bg1"/>
          </a:solidFill>
          <a:ln w="800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55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719403" y="908720"/>
            <a:ext cx="10753195" cy="720080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/>
              <a:t>Klepnutím vložíte nadpis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719667" y="1844825"/>
            <a:ext cx="10752667" cy="4392613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/>
              <a:t>Klepnutím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81068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D0723-F43A-4695-9234-094961E183CC}" type="datetime1">
              <a:rPr lang="cs-CZ" smtClean="0"/>
              <a:t>10.12.2023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166E9-8D71-4105-BD6C-B5880B71D4F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725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95FFBCB-1085-495F-A408-2C382C6AEB05}"/>
              </a:ext>
            </a:extLst>
          </p:cNvPr>
          <p:cNvGrpSpPr/>
          <p:nvPr userDrawn="1"/>
        </p:nvGrpSpPr>
        <p:grpSpPr>
          <a:xfrm>
            <a:off x="687012" y="1501932"/>
            <a:ext cx="1841144" cy="2597566"/>
            <a:chOff x="1331239" y="1940012"/>
            <a:chExt cx="1683944" cy="23757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A42A8D6-FAFB-4268-999A-2AE77CAB6F3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solidFill>
              <a:schemeClr val="accent1"/>
            </a:solidFill>
          </p:grpSpPr>
          <p:sp>
            <p:nvSpPr>
              <p:cNvPr id="7" name="Oval 1">
                <a:extLst>
                  <a:ext uri="{FF2B5EF4-FFF2-40B4-BE49-F238E27FC236}">
                    <a16:creationId xmlns:a16="http://schemas.microsoft.com/office/drawing/2014/main" id="{DCF4D36E-837A-4D60-8188-D836E845FBFD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8" name="Oval 1">
                <a:extLst>
                  <a:ext uri="{FF2B5EF4-FFF2-40B4-BE49-F238E27FC236}">
                    <a16:creationId xmlns:a16="http://schemas.microsoft.com/office/drawing/2014/main" id="{89D4B12B-8475-45D1-990D-C3A1710FED22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" name="Oval 1">
                <a:extLst>
                  <a:ext uri="{FF2B5EF4-FFF2-40B4-BE49-F238E27FC236}">
                    <a16:creationId xmlns:a16="http://schemas.microsoft.com/office/drawing/2014/main" id="{97345BFB-1C7E-41BA-BCD0-791BDE5D0582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0" name="Oval 1">
                <a:extLst>
                  <a:ext uri="{FF2B5EF4-FFF2-40B4-BE49-F238E27FC236}">
                    <a16:creationId xmlns:a16="http://schemas.microsoft.com/office/drawing/2014/main" id="{98B7774E-80DE-485D-BBC1-BB9AA5E95C56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D7A1E6-514E-4E92-AC14-A4C591DC3A5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13D75281-F1D4-43BE-8B62-4CF3B52B25D6}"/>
              </a:ext>
            </a:extLst>
          </p:cNvPr>
          <p:cNvGrpSpPr/>
          <p:nvPr userDrawn="1"/>
        </p:nvGrpSpPr>
        <p:grpSpPr>
          <a:xfrm>
            <a:off x="4272131" y="3877575"/>
            <a:ext cx="1841144" cy="2597566"/>
            <a:chOff x="1331239" y="1940012"/>
            <a:chExt cx="1683944" cy="2375784"/>
          </a:xfrm>
          <a:solidFill>
            <a:schemeClr val="accent3"/>
          </a:solidFill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0C54DA-CAE2-4DE4-95AF-C3A715A4681B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73" name="Oval 1">
                <a:extLst>
                  <a:ext uri="{FF2B5EF4-FFF2-40B4-BE49-F238E27FC236}">
                    <a16:creationId xmlns:a16="http://schemas.microsoft.com/office/drawing/2014/main" id="{88BE919B-B41C-42B9-ABCA-5D3752901423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4" name="Oval 1">
                <a:extLst>
                  <a:ext uri="{FF2B5EF4-FFF2-40B4-BE49-F238E27FC236}">
                    <a16:creationId xmlns:a16="http://schemas.microsoft.com/office/drawing/2014/main" id="{7AF2BB7A-A919-47C9-A1FA-58FB947018AE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5" name="Oval 1">
                <a:extLst>
                  <a:ext uri="{FF2B5EF4-FFF2-40B4-BE49-F238E27FC236}">
                    <a16:creationId xmlns:a16="http://schemas.microsoft.com/office/drawing/2014/main" id="{7887194E-E2A3-4E28-9A59-4E93700786EC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76" name="Oval 1">
                <a:extLst>
                  <a:ext uri="{FF2B5EF4-FFF2-40B4-BE49-F238E27FC236}">
                    <a16:creationId xmlns:a16="http://schemas.microsoft.com/office/drawing/2014/main" id="{E94E177F-4262-4FBC-9717-2B02CEC45EA5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F2303F4E-AE07-4C79-AB01-F41261800B7E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E693CA7-8D62-424D-B6E8-6F4A49088DBF}"/>
              </a:ext>
            </a:extLst>
          </p:cNvPr>
          <p:cNvGrpSpPr/>
          <p:nvPr userDrawn="1"/>
        </p:nvGrpSpPr>
        <p:grpSpPr>
          <a:xfrm>
            <a:off x="7857250" y="1639855"/>
            <a:ext cx="1841144" cy="2597566"/>
            <a:chOff x="1331239" y="1940012"/>
            <a:chExt cx="1683944" cy="2375784"/>
          </a:xfrm>
          <a:solidFill>
            <a:schemeClr val="accent5"/>
          </a:solidFill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B0FB2EB-330C-4134-B2D8-667B57B91D92}"/>
                </a:ext>
              </a:extLst>
            </p:cNvPr>
            <p:cNvGrpSpPr/>
            <p:nvPr/>
          </p:nvGrpSpPr>
          <p:grpSpPr>
            <a:xfrm>
              <a:off x="1801638" y="3508550"/>
              <a:ext cx="743146" cy="807246"/>
              <a:chOff x="1722095" y="3662459"/>
              <a:chExt cx="902235" cy="807246"/>
            </a:xfrm>
            <a:grpFill/>
          </p:grpSpPr>
          <p:sp>
            <p:nvSpPr>
              <p:cNvPr id="91" name="Oval 1">
                <a:extLst>
                  <a:ext uri="{FF2B5EF4-FFF2-40B4-BE49-F238E27FC236}">
                    <a16:creationId xmlns:a16="http://schemas.microsoft.com/office/drawing/2014/main" id="{367F1B00-A2EB-4E57-BFB8-DE8B8AEF9B56}"/>
                  </a:ext>
                </a:extLst>
              </p:cNvPr>
              <p:cNvSpPr/>
              <p:nvPr/>
            </p:nvSpPr>
            <p:spPr>
              <a:xfrm flipH="1">
                <a:off x="1752167" y="3851350"/>
                <a:ext cx="842086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20008" h="164304">
                    <a:moveTo>
                      <a:pt x="852708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5"/>
                    </a:lnTo>
                    <a:cubicBezTo>
                      <a:pt x="0" y="134173"/>
                      <a:pt x="30131" y="164304"/>
                      <a:pt x="67299" y="164304"/>
                    </a:cubicBezTo>
                    <a:lnTo>
                      <a:pt x="852708" y="164304"/>
                    </a:lnTo>
                    <a:cubicBezTo>
                      <a:pt x="889877" y="164304"/>
                      <a:pt x="920008" y="134173"/>
                      <a:pt x="920008" y="97005"/>
                    </a:cubicBezTo>
                    <a:lnTo>
                      <a:pt x="920008" y="67299"/>
                    </a:lnTo>
                    <a:cubicBezTo>
                      <a:pt x="920008" y="30131"/>
                      <a:pt x="889877" y="0"/>
                      <a:pt x="85270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2" name="Oval 1">
                <a:extLst>
                  <a:ext uri="{FF2B5EF4-FFF2-40B4-BE49-F238E27FC236}">
                    <a16:creationId xmlns:a16="http://schemas.microsoft.com/office/drawing/2014/main" id="{63EC59DC-8A92-4426-850F-BB134663D486}"/>
                  </a:ext>
                </a:extLst>
              </p:cNvPr>
              <p:cNvSpPr/>
              <p:nvPr/>
            </p:nvSpPr>
            <p:spPr>
              <a:xfrm flipH="1">
                <a:off x="1842392" y="4229111"/>
                <a:ext cx="661637" cy="240594"/>
              </a:xfrm>
              <a:custGeom>
                <a:avLst/>
                <a:gdLst/>
                <a:ahLst/>
                <a:cxnLst/>
                <a:rect l="l" t="t" r="r" b="b"/>
                <a:pathLst>
                  <a:path w="722862" h="262858">
                    <a:moveTo>
                      <a:pt x="722862" y="0"/>
                    </a:moveTo>
                    <a:lnTo>
                      <a:pt x="0" y="0"/>
                    </a:lnTo>
                    <a:lnTo>
                      <a:pt x="0" y="131429"/>
                    </a:lnTo>
                    <a:cubicBezTo>
                      <a:pt x="0" y="204015"/>
                      <a:pt x="161818" y="262858"/>
                      <a:pt x="361431" y="262858"/>
                    </a:cubicBezTo>
                    <a:cubicBezTo>
                      <a:pt x="561044" y="262858"/>
                      <a:pt x="722862" y="204015"/>
                      <a:pt x="722862" y="1314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3" name="Oval 1">
                <a:extLst>
                  <a:ext uri="{FF2B5EF4-FFF2-40B4-BE49-F238E27FC236}">
                    <a16:creationId xmlns:a16="http://schemas.microsoft.com/office/drawing/2014/main" id="{66EFA506-A067-4579-905C-0FB4EBF56169}"/>
                  </a:ext>
                </a:extLst>
              </p:cNvPr>
              <p:cNvSpPr/>
              <p:nvPr/>
            </p:nvSpPr>
            <p:spPr>
              <a:xfrm flipH="1">
                <a:off x="1782244" y="4040224"/>
                <a:ext cx="781936" cy="150391"/>
              </a:xfrm>
              <a:custGeom>
                <a:avLst/>
                <a:gdLst/>
                <a:ahLst/>
                <a:cxnLst/>
                <a:rect l="l" t="t" r="r" b="b"/>
                <a:pathLst>
                  <a:path w="854293" h="164306">
                    <a:moveTo>
                      <a:pt x="786994" y="0"/>
                    </a:moveTo>
                    <a:lnTo>
                      <a:pt x="67299" y="0"/>
                    </a:lnTo>
                    <a:cubicBezTo>
                      <a:pt x="30131" y="0"/>
                      <a:pt x="0" y="30131"/>
                      <a:pt x="0" y="67299"/>
                    </a:cubicBezTo>
                    <a:lnTo>
                      <a:pt x="0" y="97007"/>
                    </a:lnTo>
                    <a:cubicBezTo>
                      <a:pt x="0" y="134174"/>
                      <a:pt x="30131" y="164306"/>
                      <a:pt x="67299" y="164306"/>
                    </a:cubicBezTo>
                    <a:lnTo>
                      <a:pt x="786994" y="164306"/>
                    </a:lnTo>
                    <a:cubicBezTo>
                      <a:pt x="824162" y="164306"/>
                      <a:pt x="854293" y="134174"/>
                      <a:pt x="854293" y="97007"/>
                    </a:cubicBezTo>
                    <a:lnTo>
                      <a:pt x="854293" y="67299"/>
                    </a:lnTo>
                    <a:cubicBezTo>
                      <a:pt x="854293" y="30131"/>
                      <a:pt x="824162" y="0"/>
                      <a:pt x="78699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94" name="Oval 1">
                <a:extLst>
                  <a:ext uri="{FF2B5EF4-FFF2-40B4-BE49-F238E27FC236}">
                    <a16:creationId xmlns:a16="http://schemas.microsoft.com/office/drawing/2014/main" id="{D5EB299D-6ED2-4B66-8D97-646B04332F32}"/>
                  </a:ext>
                </a:extLst>
              </p:cNvPr>
              <p:cNvSpPr/>
              <p:nvPr/>
            </p:nvSpPr>
            <p:spPr>
              <a:xfrm flipH="1">
                <a:off x="1722095" y="3662459"/>
                <a:ext cx="902235" cy="150388"/>
              </a:xfrm>
              <a:custGeom>
                <a:avLst/>
                <a:gdLst/>
                <a:ahLst/>
                <a:cxnLst/>
                <a:rect l="l" t="t" r="r" b="b"/>
                <a:pathLst>
                  <a:path w="985723" h="164305">
                    <a:moveTo>
                      <a:pt x="918424" y="0"/>
                    </a:moveTo>
                    <a:lnTo>
                      <a:pt x="67300" y="0"/>
                    </a:lnTo>
                    <a:cubicBezTo>
                      <a:pt x="30131" y="0"/>
                      <a:pt x="0" y="30130"/>
                      <a:pt x="0" y="67298"/>
                    </a:cubicBezTo>
                    <a:lnTo>
                      <a:pt x="0" y="97006"/>
                    </a:lnTo>
                    <a:cubicBezTo>
                      <a:pt x="0" y="134173"/>
                      <a:pt x="30131" y="164305"/>
                      <a:pt x="67300" y="164305"/>
                    </a:cubicBezTo>
                    <a:lnTo>
                      <a:pt x="918424" y="164305"/>
                    </a:lnTo>
                    <a:cubicBezTo>
                      <a:pt x="955592" y="164305"/>
                      <a:pt x="985723" y="134173"/>
                      <a:pt x="985723" y="97006"/>
                    </a:cubicBezTo>
                    <a:lnTo>
                      <a:pt x="985723" y="67298"/>
                    </a:lnTo>
                    <a:cubicBezTo>
                      <a:pt x="985723" y="30130"/>
                      <a:pt x="955592" y="0"/>
                      <a:pt x="9184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FDE7BBD-1F90-46D8-B8FA-E4FCE7F9A130}"/>
                </a:ext>
              </a:extLst>
            </p:cNvPr>
            <p:cNvSpPr/>
            <p:nvPr/>
          </p:nvSpPr>
          <p:spPr>
            <a:xfrm>
              <a:off x="1331239" y="1940012"/>
              <a:ext cx="1683944" cy="168394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C7E52F03-1663-412A-8D54-4CF76617FDE4}"/>
              </a:ext>
            </a:extLst>
          </p:cNvPr>
          <p:cNvSpPr>
            <a:spLocks noGrp="1"/>
          </p:cNvSpPr>
          <p:nvPr userDrawn="1">
            <p:ph type="pic" sz="quarter" idx="42" hasCustomPrompt="1"/>
          </p:nvPr>
        </p:nvSpPr>
        <p:spPr>
          <a:xfrm>
            <a:off x="787449" y="1602788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5" name="Picture Placeholder 2">
            <a:extLst>
              <a:ext uri="{FF2B5EF4-FFF2-40B4-BE49-F238E27FC236}">
                <a16:creationId xmlns:a16="http://schemas.microsoft.com/office/drawing/2014/main" id="{A0D9CAE1-34DB-411E-973E-65E1B0F95C46}"/>
              </a:ext>
            </a:extLst>
          </p:cNvPr>
          <p:cNvSpPr>
            <a:spLocks noGrp="1"/>
          </p:cNvSpPr>
          <p:nvPr userDrawn="1">
            <p:ph type="pic" sz="quarter" idx="43" hasCustomPrompt="1"/>
          </p:nvPr>
        </p:nvSpPr>
        <p:spPr>
          <a:xfrm>
            <a:off x="4373637" y="3967971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6" name="Picture Placeholder 2">
            <a:extLst>
              <a:ext uri="{FF2B5EF4-FFF2-40B4-BE49-F238E27FC236}">
                <a16:creationId xmlns:a16="http://schemas.microsoft.com/office/drawing/2014/main" id="{43CFD56F-3711-4FD0-A403-D1A331123718}"/>
              </a:ext>
            </a:extLst>
          </p:cNvPr>
          <p:cNvSpPr>
            <a:spLocks noGrp="1"/>
          </p:cNvSpPr>
          <p:nvPr userDrawn="1">
            <p:ph type="pic" sz="quarter" idx="44" hasCustomPrompt="1"/>
          </p:nvPr>
        </p:nvSpPr>
        <p:spPr>
          <a:xfrm>
            <a:off x="7958837" y="1738526"/>
            <a:ext cx="1637965" cy="163814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ctr"/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1" r:id="rId9"/>
    <p:sldLayoutId id="2147483683" r:id="rId10"/>
    <p:sldLayoutId id="2147483685" r:id="rId11"/>
    <p:sldLayoutId id="2147483686" r:id="rId12"/>
    <p:sldLayoutId id="2147483689" r:id="rId13"/>
    <p:sldLayoutId id="2147483687" r:id="rId14"/>
    <p:sldLayoutId id="2147483688" r:id="rId15"/>
    <p:sldLayoutId id="2147483671" r:id="rId16"/>
    <p:sldLayoutId id="2147483672" r:id="rId17"/>
    <p:sldLayoutId id="2147483693" r:id="rId18"/>
    <p:sldLayoutId id="2147483694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png"/><Relationship Id="rId4" Type="http://schemas.openxmlformats.org/officeDocument/2006/relationships/image" Target="../media/image44.jpeg"/><Relationship Id="rId9" Type="http://schemas.openxmlformats.org/officeDocument/2006/relationships/image" Target="../media/image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emf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7.png"/><Relationship Id="rId5" Type="http://schemas.openxmlformats.org/officeDocument/2006/relationships/image" Target="../media/image56.w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emf"/><Relationship Id="rId5" Type="http://schemas.openxmlformats.org/officeDocument/2006/relationships/image" Target="../media/image60.gif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emf"/><Relationship Id="rId4" Type="http://schemas.openxmlformats.org/officeDocument/2006/relationships/image" Target="../media/image6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emf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.emf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8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939344" y="3234750"/>
            <a:ext cx="6400800" cy="74688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>
                <a:solidFill>
                  <a:srgbClr val="7030A0"/>
                </a:solidFill>
              </a:rPr>
              <a:t>Přednáška 5: </a:t>
            </a:r>
            <a:r>
              <a:rPr lang="cs-CZ" b="1" dirty="0" err="1">
                <a:solidFill>
                  <a:srgbClr val="7030A0"/>
                </a:solidFill>
              </a:rPr>
              <a:t>Scaffoldy</a:t>
            </a:r>
            <a:r>
              <a:rPr lang="cs-CZ" b="1" dirty="0">
                <a:solidFill>
                  <a:srgbClr val="7030A0"/>
                </a:solidFill>
              </a:rPr>
              <a:t> a jejich interakce</a:t>
            </a:r>
            <a:br>
              <a:rPr lang="cs-CZ" b="1" dirty="0">
                <a:solidFill>
                  <a:srgbClr val="7030A0"/>
                </a:solidFill>
              </a:rPr>
            </a:br>
            <a:r>
              <a:rPr lang="cs-CZ" b="1" dirty="0">
                <a:solidFill>
                  <a:srgbClr val="7030A0"/>
                </a:solidFill>
              </a:rPr>
              <a:t>s buňkami</a:t>
            </a:r>
            <a:endParaRPr lang="cs-CZ" dirty="0">
              <a:solidFill>
                <a:srgbClr val="7030A0"/>
              </a:solidFill>
            </a:endParaRPr>
          </a:p>
        </p:txBody>
      </p:sp>
      <p:sp>
        <p:nvSpPr>
          <p:cNvPr id="6" name="Podnadpis 2"/>
          <p:cNvSpPr txBox="1">
            <a:spLocks/>
          </p:cNvSpPr>
          <p:nvPr/>
        </p:nvSpPr>
        <p:spPr>
          <a:xfrm>
            <a:off x="2939344" y="4480599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solidFill>
                  <a:schemeClr val="tx1"/>
                </a:solidFill>
              </a:rPr>
              <a:t>Ing. Markéta Klíčová</a:t>
            </a:r>
          </a:p>
        </p:txBody>
      </p:sp>
      <p:sp>
        <p:nvSpPr>
          <p:cNvPr id="2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28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679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424" y="2579065"/>
            <a:ext cx="838200" cy="295275"/>
          </a:xfrm>
          <a:prstGeom prst="rect">
            <a:avLst/>
          </a:prstGeom>
        </p:spPr>
      </p:pic>
      <p:pic>
        <p:nvPicPr>
          <p:cNvPr id="12" name="Picture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40" y="329297"/>
            <a:ext cx="6602095" cy="85979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3180502" y="1515051"/>
            <a:ext cx="658622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Nové možnosti rozvoje vzdělávání na Technické univerzitě v Liberci</a:t>
            </a:r>
          </a:p>
          <a:p>
            <a:pPr algn="ctr"/>
            <a:endParaRPr lang="cs-CZ" sz="800" dirty="0"/>
          </a:p>
          <a:p>
            <a:pPr algn="ctr"/>
            <a:r>
              <a:rPr lang="cs-CZ" sz="1400" b="1" u="sng" dirty="0"/>
              <a:t>Specifický cíl A2: Rozvoj v oblasti distanční výuky, online výuky a </a:t>
            </a:r>
            <a:r>
              <a:rPr lang="cs-CZ" sz="1400" b="1" u="sng" dirty="0" err="1"/>
              <a:t>blended</a:t>
            </a:r>
            <a:r>
              <a:rPr lang="cs-CZ" sz="1400" b="1" u="sng" dirty="0"/>
              <a:t> learning</a:t>
            </a:r>
          </a:p>
          <a:p>
            <a:pPr algn="ctr"/>
            <a:endParaRPr lang="cs-CZ" sz="800" dirty="0"/>
          </a:p>
          <a:p>
            <a:pPr algn="ctr"/>
            <a:r>
              <a:rPr lang="cs-CZ" b="1" dirty="0"/>
              <a:t>NPO_TUL_MSMT-16598/2022</a:t>
            </a:r>
          </a:p>
          <a:p>
            <a:endParaRPr lang="cs-CZ" dirty="0"/>
          </a:p>
        </p:txBody>
      </p:sp>
      <p:pic>
        <p:nvPicPr>
          <p:cNvPr id="16" name="Obrázek 15" descr="https://opp.cuni.cz/OPP-85-version1-_npo1_252_67_bwfilt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39" y="5708207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ázek 16" descr="https://opp.cuni.cz/OPP-85-version1-_npo2_142_64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Obrázek 17" descr="https://opp.cuni.cz/OPP-85-version1-_npo3_127_63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470" y="5746307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957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944" y="307415"/>
            <a:ext cx="8594855" cy="6243169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1D220C57-F7F3-4577-B1FE-C3BCBB0DCE99}"/>
              </a:ext>
            </a:extLst>
          </p:cNvPr>
          <p:cNvSpPr/>
          <p:nvPr/>
        </p:nvSpPr>
        <p:spPr>
          <a:xfrm>
            <a:off x="2124075" y="1428750"/>
            <a:ext cx="457200" cy="35242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984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Co to je osmóza?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09" y="1459852"/>
            <a:ext cx="5829300" cy="36766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127" y="1459852"/>
            <a:ext cx="5810250" cy="3667125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9C5C2155-C226-9341-CE1A-4C7E3A9F9CD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057E2A0A-1242-5612-23F4-3679FE317806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32B71F02-3D7A-3752-FC15-5AD9D304705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19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Z čeho je složena cytoplazmatická membrána?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15" y="1199941"/>
            <a:ext cx="8599073" cy="474533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9764738-C51E-50D1-B282-B889B03FA72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317A066B-CC10-E13D-BA1D-6BC017249AC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0534B2A-6D5E-AA39-A383-014F4A53609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22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24203" y="3688716"/>
            <a:ext cx="2295331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Biokompatibilita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824203" y="4508628"/>
            <a:ext cx="1045029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/>
              <a:t>In </a:t>
            </a:r>
            <a:r>
              <a:rPr lang="cs-CZ" b="1" i="1" dirty="0" err="1"/>
              <a:t>vivo</a:t>
            </a:r>
            <a:endParaRPr lang="cs-CZ" b="1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824204" y="2931374"/>
            <a:ext cx="1045029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/>
              <a:t>Ex </a:t>
            </a:r>
            <a:r>
              <a:rPr lang="cs-CZ" b="1" i="1" dirty="0" err="1"/>
              <a:t>vivo</a:t>
            </a:r>
            <a:endParaRPr lang="cs-CZ" b="1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824204" y="460309"/>
            <a:ext cx="1045029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i="1" dirty="0"/>
              <a:t>In vitro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824204" y="1262742"/>
            <a:ext cx="228600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Biodegradabilita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824203" y="6206068"/>
            <a:ext cx="2964024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Residuální rozpouštědla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824204" y="2174032"/>
            <a:ext cx="2286000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Esterová vazba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24203" y="5357348"/>
            <a:ext cx="2632786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/>
              <a:t>Kyselina </a:t>
            </a:r>
            <a:r>
              <a:rPr lang="cs-CZ" b="1" dirty="0" err="1"/>
              <a:t>hyaluronová</a:t>
            </a:r>
            <a:endParaRPr lang="cs-CZ" b="1" dirty="0"/>
          </a:p>
        </p:txBody>
      </p:sp>
      <p:sp>
        <p:nvSpPr>
          <p:cNvPr id="10" name="Vývojový diagram: postup 9"/>
          <p:cNvSpPr/>
          <p:nvPr/>
        </p:nvSpPr>
        <p:spPr>
          <a:xfrm>
            <a:off x="9361714" y="2407695"/>
            <a:ext cx="1884784" cy="512401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Ve zkumavce</a:t>
            </a:r>
          </a:p>
        </p:txBody>
      </p:sp>
      <p:sp>
        <p:nvSpPr>
          <p:cNvPr id="12" name="Vývojový diagram: postup 11"/>
          <p:cNvSpPr/>
          <p:nvPr/>
        </p:nvSpPr>
        <p:spPr>
          <a:xfrm>
            <a:off x="8602690" y="5211407"/>
            <a:ext cx="3262604" cy="1135605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„rozpadne se bez nežádoucích účinků a výsledných produktů (i meziproduktů)“</a:t>
            </a:r>
          </a:p>
        </p:txBody>
      </p:sp>
      <p:sp>
        <p:nvSpPr>
          <p:cNvPr id="13" name="Vývojový diagram: postup 12"/>
          <p:cNvSpPr/>
          <p:nvPr/>
        </p:nvSpPr>
        <p:spPr>
          <a:xfrm>
            <a:off x="6478554" y="3061040"/>
            <a:ext cx="2282890" cy="56780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„mimo organismus“</a:t>
            </a:r>
          </a:p>
        </p:txBody>
      </p:sp>
      <p:sp>
        <p:nvSpPr>
          <p:cNvPr id="14" name="Vývojový diagram: postup 13"/>
          <p:cNvSpPr/>
          <p:nvPr/>
        </p:nvSpPr>
        <p:spPr>
          <a:xfrm>
            <a:off x="6161313" y="210108"/>
            <a:ext cx="2600131" cy="56780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Zbytková rozpouštědla</a:t>
            </a:r>
          </a:p>
        </p:txBody>
      </p:sp>
      <p:sp>
        <p:nvSpPr>
          <p:cNvPr id="15" name="Vývojový diagram: postup 14"/>
          <p:cNvSpPr/>
          <p:nvPr/>
        </p:nvSpPr>
        <p:spPr>
          <a:xfrm>
            <a:off x="9259078" y="694939"/>
            <a:ext cx="2282890" cy="56780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polysacharid</a:t>
            </a:r>
          </a:p>
        </p:txBody>
      </p:sp>
      <p:sp>
        <p:nvSpPr>
          <p:cNvPr id="16" name="Vývojový diagram: postup 15"/>
          <p:cNvSpPr/>
          <p:nvPr/>
        </p:nvSpPr>
        <p:spPr>
          <a:xfrm>
            <a:off x="5971591" y="1302637"/>
            <a:ext cx="3191070" cy="949776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Existuje v souladu s </a:t>
            </a:r>
            <a:r>
              <a:rPr lang="cs-CZ" dirty="0" err="1"/>
              <a:t>organismem,nepůsobí</a:t>
            </a:r>
            <a:r>
              <a:rPr lang="cs-CZ" dirty="0"/>
              <a:t> nežádoucí účinky</a:t>
            </a:r>
          </a:p>
        </p:txBody>
      </p:sp>
      <p:sp>
        <p:nvSpPr>
          <p:cNvPr id="17" name="Vývojový diagram: postup 16"/>
          <p:cNvSpPr/>
          <p:nvPr/>
        </p:nvSpPr>
        <p:spPr>
          <a:xfrm>
            <a:off x="8761444" y="3834977"/>
            <a:ext cx="2282890" cy="567803"/>
          </a:xfrm>
          <a:prstGeom prst="flowChart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„v živém organismu“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765" y="4047949"/>
            <a:ext cx="1597225" cy="1226352"/>
          </a:xfrm>
          <a:prstGeom prst="rect">
            <a:avLst/>
          </a:prstGeom>
          <a:ln w="6350">
            <a:solidFill>
              <a:srgbClr val="FF0000"/>
            </a:solidFill>
          </a:ln>
        </p:spPr>
      </p:pic>
      <p:sp>
        <p:nvSpPr>
          <p:cNvPr id="20" name="TextovéPole 19"/>
          <p:cNvSpPr txBox="1"/>
          <p:nvPr/>
        </p:nvSpPr>
        <p:spPr>
          <a:xfrm>
            <a:off x="4590660" y="6456784"/>
            <a:ext cx="6802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Všimli jste si, že některé pojmy píšu vždy kurzívou? 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0EC2D5CA-2CC8-F035-EBE5-A86B50D30A57}"/>
              </a:ext>
            </a:extLst>
          </p:cNvPr>
          <p:cNvGrpSpPr/>
          <p:nvPr/>
        </p:nvGrpSpPr>
        <p:grpSpPr>
          <a:xfrm>
            <a:off x="326706" y="6057333"/>
            <a:ext cx="11825273" cy="859790"/>
            <a:chOff x="278363" y="5879451"/>
            <a:chExt cx="11825273" cy="859790"/>
          </a:xfrm>
        </p:grpSpPr>
        <p:pic>
          <p:nvPicPr>
            <p:cNvPr id="18" name="Picture 1">
              <a:extLst>
                <a:ext uri="{FF2B5EF4-FFF2-40B4-BE49-F238E27FC236}">
                  <a16:creationId xmlns:a16="http://schemas.microsoft.com/office/drawing/2014/main" id="{8E176E1F-8B4F-80E5-7E15-6C3CFF841A8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1" name="Picture 1">
              <a:extLst>
                <a:ext uri="{FF2B5EF4-FFF2-40B4-BE49-F238E27FC236}">
                  <a16:creationId xmlns:a16="http://schemas.microsoft.com/office/drawing/2014/main" id="{9603DF7D-D842-6C12-753B-A5FF6BCD208F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147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55495 -0.298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47" y="-1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13379 L -0.44062 -0.6289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41" y="-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417 L -0.1612 -0.324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60" y="-1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1.48148E-6 L -0.35716 -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7.40741E-7 L -0.21966 0.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-0.53594 0.0895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5651 0.6696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3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72 -0.06273 L -0.175 0.8534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93" y="4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Jaké vlastnosti by měly splňovat </a:t>
            </a:r>
            <a:r>
              <a:rPr lang="cs-CZ" sz="4000" dirty="0" err="1"/>
              <a:t>scaffoldy</a:t>
            </a:r>
            <a:r>
              <a:rPr lang="cs-CZ" sz="4000" dirty="0"/>
              <a:t> pro TE? 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821094" y="2220686"/>
            <a:ext cx="9657184" cy="3354765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/>
              <a:t>Co je všeobecně důležité u materiálů, když jsou pro medicínské aplikace?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Biokompatibilní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Biodegradabilní – </a:t>
            </a:r>
            <a:r>
              <a:rPr lang="cs-CZ" i="1" dirty="0"/>
              <a:t>může i nemusí být v závislosti na aplikaci, ale pro TE většinou ano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Porézní s propojenými póry – </a:t>
            </a:r>
            <a:r>
              <a:rPr lang="cs-CZ" i="1" dirty="0"/>
              <a:t>migrace buněk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Netoxické produkty případného rozkladu (vadí i příliš kyselé!)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Pozor na residuální rozpouštědla – </a:t>
            </a:r>
            <a:r>
              <a:rPr lang="cs-CZ" i="1" dirty="0"/>
              <a:t>většinou zvlákňujeme z nějakých roztoků, které mohou být toxické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Odpovídající mechanické vlastnosti pro danou aplikaci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Opakovatelnost přípravy – </a:t>
            </a:r>
            <a:r>
              <a:rPr lang="cs-CZ" i="1" dirty="0"/>
              <a:t>vždycky musím připravit stejný </a:t>
            </a:r>
            <a:r>
              <a:rPr lang="cs-CZ" i="1" dirty="0" err="1"/>
              <a:t>scaffold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Znát povrchové vlastnosti jako </a:t>
            </a:r>
            <a:r>
              <a:rPr lang="cs-CZ" dirty="0" err="1"/>
              <a:t>smáčivost</a:t>
            </a:r>
            <a:r>
              <a:rPr lang="cs-CZ" dirty="0"/>
              <a:t> </a:t>
            </a:r>
            <a:r>
              <a:rPr lang="cs-CZ" i="1" dirty="0"/>
              <a:t>(výrazně ovlivní adhezi proteinů)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621BF94-774F-5A70-4507-CD8EF72885E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E14093ED-C022-9F1D-A8D9-A906BC63346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92CD2EC-E20A-6DAD-EB37-8FAE7583F0F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2186877" y="1881990"/>
            <a:ext cx="9209284" cy="3088484"/>
            <a:chOff x="3672524" y="1681227"/>
            <a:chExt cx="9209284" cy="30884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620684" y="2461387"/>
              <a:ext cx="7261124" cy="230832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2)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Vyrábíme </a:t>
              </a:r>
              <a:r>
                <a:rPr lang="cs-CZ" altLang="ko-KR" sz="4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scaffoldy</a:t>
              </a:r>
              <a:endParaRPr lang="cs-CZ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  <a:p>
              <a:pPr algn="ctr"/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Aneb trénink inženýrského myšlení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67338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Minule …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10547" y="1315616"/>
            <a:ext cx="11290041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Vlákenné: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planární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tubulární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dirty="0"/>
              <a:t>vícevrstvé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 err="1"/>
              <a:t>Hydrogely</a:t>
            </a:r>
            <a:endParaRPr lang="cs-CZ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b="1" dirty="0"/>
              <a:t>Modifikované a </a:t>
            </a:r>
            <a:r>
              <a:rPr lang="cs-CZ" b="1" dirty="0" err="1"/>
              <a:t>funkcionalizované</a:t>
            </a:r>
            <a:r>
              <a:rPr lang="cs-CZ" b="1" dirty="0"/>
              <a:t> </a:t>
            </a:r>
            <a:r>
              <a:rPr lang="cs-CZ" b="1" dirty="0" err="1"/>
              <a:t>scaffoldy</a:t>
            </a:r>
            <a:r>
              <a:rPr lang="cs-CZ" b="1" dirty="0"/>
              <a:t> (úprava heparinem, polypyrolem, inkorporace růstových faktorů)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Electrospinning</a:t>
            </a: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 err="1"/>
              <a:t>Drawing</a:t>
            </a:r>
            <a:r>
              <a:rPr lang="cs-CZ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cs-CZ" b="1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b="1" dirty="0"/>
              <a:t>Příprava </a:t>
            </a:r>
            <a:r>
              <a:rPr lang="cs-CZ" b="1" dirty="0" err="1"/>
              <a:t>hydrogelů</a:t>
            </a:r>
            <a:endParaRPr lang="cs-CZ" b="1" dirty="0"/>
          </a:p>
          <a:p>
            <a:pPr>
              <a:spcAft>
                <a:spcPts val="600"/>
              </a:spcAft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396" y="3561565"/>
            <a:ext cx="1585473" cy="158184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061"/>
          <a:stretch/>
        </p:blipFill>
        <p:spPr>
          <a:xfrm>
            <a:off x="3727044" y="5189704"/>
            <a:ext cx="1878175" cy="91146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181" y="1315616"/>
            <a:ext cx="3381696" cy="15777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321" y="1402969"/>
            <a:ext cx="3061700" cy="121640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E82E32F-1DD4-4067-810C-9A65C11EF77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18" y="4084092"/>
            <a:ext cx="3067007" cy="15360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35" y="4084092"/>
            <a:ext cx="2463863" cy="1719309"/>
          </a:xfrm>
          <a:prstGeom prst="rect">
            <a:avLst/>
          </a:prstGeom>
        </p:spPr>
      </p:pic>
      <p:grpSp>
        <p:nvGrpSpPr>
          <p:cNvPr id="10" name="Skupina 9">
            <a:extLst>
              <a:ext uri="{FF2B5EF4-FFF2-40B4-BE49-F238E27FC236}">
                <a16:creationId xmlns:a16="http://schemas.microsoft.com/office/drawing/2014/main" id="{4A01D65F-FA81-CCA0-66A7-D03CB398CF1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456BC66D-16BE-2107-A30A-51055293D178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6342D638-DA3B-BFC6-8360-C18531962589}"/>
                </a:ext>
              </a:extLst>
            </p:cNvPr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2229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 jak vypadá nativní kost, jaké má mechanické vlastnosti, z jakých buněk je složena,…</a:t>
            </a:r>
          </a:p>
          <a:p>
            <a:pPr marL="342900" indent="-342900">
              <a:buAutoNum type="arabicParenR"/>
            </a:pPr>
            <a:r>
              <a:rPr lang="cs-CZ" dirty="0"/>
              <a:t>Vybrat vhodné materiály</a:t>
            </a:r>
          </a:p>
          <a:p>
            <a:pPr marL="342900" indent="-342900">
              <a:buAutoNum type="arabicParenR"/>
            </a:pPr>
            <a:r>
              <a:rPr lang="cs-CZ" dirty="0"/>
              <a:t>Vybrat vhodné technologie</a:t>
            </a:r>
          </a:p>
          <a:p>
            <a:pPr marL="342900" indent="-342900">
              <a:buAutoNum type="arabicParenR"/>
            </a:pPr>
            <a:r>
              <a:rPr lang="cs-CZ" dirty="0"/>
              <a:t>Vybrat příslušné metody charakterizace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1E66D94-0C6F-2A5B-7F65-21C84639603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23D09C8-78D8-49F0-D075-0DFF22C1B978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8CB9515-CF3F-51A4-1A37-E3A5CB9D1AE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1778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Proč bychom to dělali?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1950" y="1466850"/>
            <a:ext cx="114204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„</a:t>
            </a:r>
            <a:r>
              <a:rPr lang="en-US" dirty="0"/>
              <a:t>Currently, the United States, as well as other countries worldwide, is experiencing an exceedingly high demand for functional bone grafts. Annually in the United States, more than half a million patients receive bone defect repairs, with a cost greater than $2.5 billion. This figure is expected to double by 2020 in the United States and globally due to a variety of factors</a:t>
            </a:r>
            <a:r>
              <a:rPr lang="cs-CZ" dirty="0"/>
              <a:t>.“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136294" y="3480318"/>
            <a:ext cx="3646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/>
              <a:t>Víte, kolik máme kostí v lidském těle? </a:t>
            </a:r>
          </a:p>
          <a:p>
            <a:pPr algn="ctr"/>
            <a:r>
              <a:rPr lang="cs-CZ" b="1" i="1" dirty="0"/>
              <a:t>- 209 – 214 kostí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8352074-5429-4F03-8595-7E8B51E09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9" y="2628900"/>
            <a:ext cx="2756229" cy="37719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6907147-2CE3-4AC8-8EFB-E62BCCA4E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780" y="4440375"/>
            <a:ext cx="2607469" cy="208597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B57AB10-78EE-4599-8A48-093F502BE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07" y="3296003"/>
            <a:ext cx="4445118" cy="277653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CFEA71C-A47E-8B0A-382C-0F2E8328506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2BB7A70-91B8-3A45-882E-6C0E54F03272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0F23CA8A-7A59-AA4A-84A4-F10D87AF929F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049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dirty="0"/>
              <a:t>Zjistit požadované vlastnosti – jak vypadá nativní kost, jaké má mechanické vlastnosti, z jakých buněk je složena,…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643812" y="2019606"/>
            <a:ext cx="1105677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Tvrdá, mineralizovaná pojivová tkáň – nejtvrdší a nejpevnější pojivo v těle</a:t>
            </a:r>
          </a:p>
          <a:p>
            <a:r>
              <a:rPr lang="cs-CZ" dirty="0"/>
              <a:t>ECM tvořena z </a:t>
            </a:r>
            <a:r>
              <a:rPr lang="cs-CZ" b="1" dirty="0"/>
              <a:t>vláknitého kolagenu</a:t>
            </a:r>
            <a:r>
              <a:rPr lang="cs-CZ" dirty="0"/>
              <a:t> (pružnost), minerální složka je tvořena </a:t>
            </a:r>
            <a:r>
              <a:rPr lang="cs-CZ" b="1" dirty="0"/>
              <a:t>fosforečnany vápníku</a:t>
            </a:r>
            <a:r>
              <a:rPr lang="cs-CZ" dirty="0"/>
              <a:t>, které jsou uspořádány jako </a:t>
            </a:r>
            <a:r>
              <a:rPr lang="cs-CZ" b="1" dirty="0" err="1"/>
              <a:t>hydroxyapatit</a:t>
            </a:r>
            <a:endParaRPr lang="cs-CZ" b="1" dirty="0"/>
          </a:p>
          <a:p>
            <a:endParaRPr lang="cs-CZ" dirty="0"/>
          </a:p>
          <a:p>
            <a:r>
              <a:rPr lang="cs-CZ" b="1" dirty="0"/>
              <a:t>Jaká je pevnost? </a:t>
            </a:r>
          </a:p>
          <a:p>
            <a:r>
              <a:rPr lang="cs-CZ" sz="1200" b="1" dirty="0"/>
              <a:t>„Pevnost</a:t>
            </a:r>
            <a:r>
              <a:rPr lang="cs-CZ" sz="1200" dirty="0"/>
              <a:t> je vyjádřena mezí pevnosti, po jejímž překročení působící silou dochází k destrukci tkáně. Pevnost kosti v tlaku je srovnávána s mosazí či kujným železem, (snese tlak převyšující 200 </a:t>
            </a:r>
            <a:r>
              <a:rPr lang="cs-CZ" sz="1200" dirty="0" err="1"/>
              <a:t>MPa</a:t>
            </a:r>
            <a:r>
              <a:rPr lang="cs-CZ" sz="1200" dirty="0"/>
              <a:t>). Např. diafýza humeru unese při statickém zatížení hmotnost cca 600 kg (ve směru osy diafýzy), femur 760 kg, </a:t>
            </a:r>
            <a:r>
              <a:rPr lang="cs-CZ" sz="1200" dirty="0" err="1"/>
              <a:t>tibie</a:t>
            </a:r>
            <a:r>
              <a:rPr lang="cs-CZ" sz="1200" dirty="0"/>
              <a:t> až 1350 kg. Při dynamickém zatížení se hodnoty zmenšují s narůstající rychlostí podnětu. Při zatížení v příčném směru (vzhledem k diafýze) byla prokázána až poloviční pevnost. Nejmenší pevnost prokazují kosti ve zkrutu (torzi), fibula praská již při zatížení 6 kg, klavikula při cca 8 kg. To může být způsobeno chybějícími kolagenními vlákny mezi jednotlivými lamelami kompaktní kosti (jen ojediněle proniká kolagenní vlákno z jedné lamely do druhé). Ještě větší odolnost vykazují kosti v tahu (až o 60% oproti tlaku), velmi malou odolnost naopak v ohybu.“ (https://www.wikiskripta.eu/w/Mechanick%C3%A9_vlastnosti_tk%C3%A1n%C3%AD_-_Op%C4%9Brn%C3%BD_a_pohybov%C3%BD_syst%C3%A9m)</a:t>
            </a:r>
          </a:p>
          <a:p>
            <a:endParaRPr lang="cs-CZ" b="1" dirty="0"/>
          </a:p>
          <a:p>
            <a:r>
              <a:rPr lang="cs-CZ" b="1" dirty="0"/>
              <a:t>Jaké tam jsou buňky?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Osteoblasty: produkce ECM a mineralizace kostní tkáně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Osteocyty</a:t>
            </a:r>
            <a:r>
              <a:rPr lang="cs-CZ" dirty="0"/>
              <a:t>: řízení uvolňování minerálů (vápníku) z kostní tkáně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Osteoklasty: odbourávání kosti působením enzymu </a:t>
            </a:r>
            <a:r>
              <a:rPr lang="cs-CZ" dirty="0" err="1"/>
              <a:t>kolagenázy</a:t>
            </a:r>
            <a:r>
              <a:rPr lang="cs-CZ" dirty="0"/>
              <a:t> a kyselé fosfatázy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453" y="5070367"/>
            <a:ext cx="1777993" cy="832066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F1D424D9-0D72-4A5B-77AE-B8802C98A7B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F019E361-D543-ABE6-286F-4EC12586902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011BC89-FC9D-2558-7B88-EA5DB6780A7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977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8E3B79-6472-42B0-9EE9-A0D2BEDBAF25}"/>
              </a:ext>
            </a:extLst>
          </p:cNvPr>
          <p:cNvSpPr/>
          <p:nvPr/>
        </p:nvSpPr>
        <p:spPr>
          <a:xfrm>
            <a:off x="9149" y="4764024"/>
            <a:ext cx="12191994" cy="20939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9149" y="4924042"/>
            <a:ext cx="1219199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cs-CZ" sz="5400" dirty="0">
                <a:solidFill>
                  <a:schemeClr val="bg1"/>
                </a:solidFill>
                <a:latin typeface="+mj-lt"/>
              </a:rPr>
              <a:t>5 </a:t>
            </a:r>
            <a:r>
              <a:rPr lang="cs-CZ" sz="5400" dirty="0" err="1">
                <a:solidFill>
                  <a:schemeClr val="bg1"/>
                </a:solidFill>
                <a:latin typeface="+mj-lt"/>
              </a:rPr>
              <a:t>Scaffoldy</a:t>
            </a:r>
            <a:r>
              <a:rPr lang="cs-CZ" sz="5400" dirty="0">
                <a:solidFill>
                  <a:schemeClr val="bg1"/>
                </a:solidFill>
                <a:latin typeface="+mj-lt"/>
              </a:rPr>
              <a:t> a interakce buňka-materiál</a:t>
            </a:r>
            <a:endParaRPr lang="ko-KR" altLang="en-US" sz="5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A31BFEB-C2D5-48FF-BF58-9EF0B8066E27}"/>
              </a:ext>
            </a:extLst>
          </p:cNvPr>
          <p:cNvGrpSpPr/>
          <p:nvPr/>
        </p:nvGrpSpPr>
        <p:grpSpPr>
          <a:xfrm>
            <a:off x="10079961" y="374152"/>
            <a:ext cx="1684599" cy="413563"/>
            <a:chOff x="864753" y="5755727"/>
            <a:chExt cx="1544830" cy="413563"/>
          </a:xfrm>
        </p:grpSpPr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4E63C5FB-E458-4692-BC03-26E57212B035}"/>
                </a:ext>
              </a:extLst>
            </p:cNvPr>
            <p:cNvSpPr/>
            <p:nvPr/>
          </p:nvSpPr>
          <p:spPr>
            <a:xfrm>
              <a:off x="864753" y="5755727"/>
              <a:ext cx="1544830" cy="4135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0"/>
              </a:schemeClr>
            </a:solidFill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1CF99C4-B36C-46CF-B371-BD8DED44928D}"/>
                </a:ext>
              </a:extLst>
            </p:cNvPr>
            <p:cNvSpPr/>
            <p:nvPr/>
          </p:nvSpPr>
          <p:spPr>
            <a:xfrm>
              <a:off x="1584900" y="5839450"/>
              <a:ext cx="493113" cy="238870"/>
            </a:xfrm>
            <a:custGeom>
              <a:avLst/>
              <a:gdLst>
                <a:gd name="connsiteX0" fmla="*/ 208619 w 476008"/>
                <a:gd name="connsiteY0" fmla="*/ 31142 h 184091"/>
                <a:gd name="connsiteX1" fmla="*/ 208619 w 476008"/>
                <a:gd name="connsiteY1" fmla="*/ 83381 h 184091"/>
                <a:gd name="connsiteX2" fmla="*/ 228962 w 476008"/>
                <a:gd name="connsiteY2" fmla="*/ 83381 h 184091"/>
                <a:gd name="connsiteX3" fmla="*/ 258347 w 476008"/>
                <a:gd name="connsiteY3" fmla="*/ 80493 h 184091"/>
                <a:gd name="connsiteX4" fmla="*/ 269962 w 476008"/>
                <a:gd name="connsiteY4" fmla="*/ 71452 h 184091"/>
                <a:gd name="connsiteX5" fmla="*/ 274169 w 476008"/>
                <a:gd name="connsiteY5" fmla="*/ 57136 h 184091"/>
                <a:gd name="connsiteX6" fmla="*/ 268267 w 476008"/>
                <a:gd name="connsiteY6" fmla="*/ 40560 h 184091"/>
                <a:gd name="connsiteX7" fmla="*/ 253324 w 476008"/>
                <a:gd name="connsiteY7" fmla="*/ 32398 h 184091"/>
                <a:gd name="connsiteX8" fmla="*/ 226576 w 476008"/>
                <a:gd name="connsiteY8" fmla="*/ 31142 h 184091"/>
                <a:gd name="connsiteX9" fmla="*/ 37169 w 476008"/>
                <a:gd name="connsiteY9" fmla="*/ 31142 h 184091"/>
                <a:gd name="connsiteX10" fmla="*/ 37169 w 476008"/>
                <a:gd name="connsiteY10" fmla="*/ 83381 h 184091"/>
                <a:gd name="connsiteX11" fmla="*/ 57512 w 476008"/>
                <a:gd name="connsiteY11" fmla="*/ 83381 h 184091"/>
                <a:gd name="connsiteX12" fmla="*/ 86897 w 476008"/>
                <a:gd name="connsiteY12" fmla="*/ 80493 h 184091"/>
                <a:gd name="connsiteX13" fmla="*/ 98512 w 476008"/>
                <a:gd name="connsiteY13" fmla="*/ 71452 h 184091"/>
                <a:gd name="connsiteX14" fmla="*/ 102719 w 476008"/>
                <a:gd name="connsiteY14" fmla="*/ 57136 h 184091"/>
                <a:gd name="connsiteX15" fmla="*/ 96817 w 476008"/>
                <a:gd name="connsiteY15" fmla="*/ 40560 h 184091"/>
                <a:gd name="connsiteX16" fmla="*/ 81874 w 476008"/>
                <a:gd name="connsiteY16" fmla="*/ 32398 h 184091"/>
                <a:gd name="connsiteX17" fmla="*/ 55126 w 476008"/>
                <a:gd name="connsiteY17" fmla="*/ 31142 h 184091"/>
                <a:gd name="connsiteX18" fmla="*/ 329714 w 476008"/>
                <a:gd name="connsiteY18" fmla="*/ 0 h 184091"/>
                <a:gd name="connsiteX19" fmla="*/ 476008 w 476008"/>
                <a:gd name="connsiteY19" fmla="*/ 0 h 184091"/>
                <a:gd name="connsiteX20" fmla="*/ 476008 w 476008"/>
                <a:gd name="connsiteY20" fmla="*/ 31142 h 184091"/>
                <a:gd name="connsiteX21" fmla="*/ 421509 w 476008"/>
                <a:gd name="connsiteY21" fmla="*/ 31142 h 184091"/>
                <a:gd name="connsiteX22" fmla="*/ 421509 w 476008"/>
                <a:gd name="connsiteY22" fmla="*/ 184091 h 184091"/>
                <a:gd name="connsiteX23" fmla="*/ 384339 w 476008"/>
                <a:gd name="connsiteY23" fmla="*/ 184091 h 184091"/>
                <a:gd name="connsiteX24" fmla="*/ 384339 w 476008"/>
                <a:gd name="connsiteY24" fmla="*/ 31142 h 184091"/>
                <a:gd name="connsiteX25" fmla="*/ 329714 w 476008"/>
                <a:gd name="connsiteY25" fmla="*/ 31142 h 184091"/>
                <a:gd name="connsiteX26" fmla="*/ 171450 w 476008"/>
                <a:gd name="connsiteY26" fmla="*/ 0 h 184091"/>
                <a:gd name="connsiteX27" fmla="*/ 231097 w 476008"/>
                <a:gd name="connsiteY27" fmla="*/ 0 h 184091"/>
                <a:gd name="connsiteX28" fmla="*/ 275299 w 476008"/>
                <a:gd name="connsiteY28" fmla="*/ 2763 h 184091"/>
                <a:gd name="connsiteX29" fmla="*/ 301795 w 476008"/>
                <a:gd name="connsiteY29" fmla="*/ 20783 h 184091"/>
                <a:gd name="connsiteX30" fmla="*/ 312469 w 476008"/>
                <a:gd name="connsiteY30" fmla="*/ 56634 h 184091"/>
                <a:gd name="connsiteX31" fmla="*/ 306316 w 476008"/>
                <a:gd name="connsiteY31" fmla="*/ 85139 h 184091"/>
                <a:gd name="connsiteX32" fmla="*/ 290682 w 476008"/>
                <a:gd name="connsiteY32" fmla="*/ 103285 h 184091"/>
                <a:gd name="connsiteX33" fmla="*/ 271406 w 476008"/>
                <a:gd name="connsiteY33" fmla="*/ 112012 h 184091"/>
                <a:gd name="connsiteX34" fmla="*/ 232855 w 476008"/>
                <a:gd name="connsiteY34" fmla="*/ 114649 h 184091"/>
                <a:gd name="connsiteX35" fmla="*/ 208619 w 476008"/>
                <a:gd name="connsiteY35" fmla="*/ 114649 h 184091"/>
                <a:gd name="connsiteX36" fmla="*/ 208619 w 476008"/>
                <a:gd name="connsiteY36" fmla="*/ 184091 h 184091"/>
                <a:gd name="connsiteX37" fmla="*/ 171450 w 476008"/>
                <a:gd name="connsiteY37" fmla="*/ 184091 h 184091"/>
                <a:gd name="connsiteX38" fmla="*/ 0 w 476008"/>
                <a:gd name="connsiteY38" fmla="*/ 0 h 184091"/>
                <a:gd name="connsiteX39" fmla="*/ 59647 w 476008"/>
                <a:gd name="connsiteY39" fmla="*/ 0 h 184091"/>
                <a:gd name="connsiteX40" fmla="*/ 103849 w 476008"/>
                <a:gd name="connsiteY40" fmla="*/ 2763 h 184091"/>
                <a:gd name="connsiteX41" fmla="*/ 130345 w 476008"/>
                <a:gd name="connsiteY41" fmla="*/ 20783 h 184091"/>
                <a:gd name="connsiteX42" fmla="*/ 141019 w 476008"/>
                <a:gd name="connsiteY42" fmla="*/ 56634 h 184091"/>
                <a:gd name="connsiteX43" fmla="*/ 134866 w 476008"/>
                <a:gd name="connsiteY43" fmla="*/ 85139 h 184091"/>
                <a:gd name="connsiteX44" fmla="*/ 119232 w 476008"/>
                <a:gd name="connsiteY44" fmla="*/ 103285 h 184091"/>
                <a:gd name="connsiteX45" fmla="*/ 99956 w 476008"/>
                <a:gd name="connsiteY45" fmla="*/ 112012 h 184091"/>
                <a:gd name="connsiteX46" fmla="*/ 61405 w 476008"/>
                <a:gd name="connsiteY46" fmla="*/ 114649 h 184091"/>
                <a:gd name="connsiteX47" fmla="*/ 37169 w 476008"/>
                <a:gd name="connsiteY47" fmla="*/ 114649 h 184091"/>
                <a:gd name="connsiteX48" fmla="*/ 37169 w 476008"/>
                <a:gd name="connsiteY48" fmla="*/ 184091 h 184091"/>
                <a:gd name="connsiteX49" fmla="*/ 0 w 476008"/>
                <a:gd name="connsiteY49" fmla="*/ 184091 h 184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476008" h="184091">
                  <a:moveTo>
                    <a:pt x="208619" y="31142"/>
                  </a:moveTo>
                  <a:lnTo>
                    <a:pt x="208619" y="83381"/>
                  </a:lnTo>
                  <a:lnTo>
                    <a:pt x="228962" y="83381"/>
                  </a:lnTo>
                  <a:cubicBezTo>
                    <a:pt x="243613" y="83381"/>
                    <a:pt x="253407" y="82418"/>
                    <a:pt x="258347" y="80493"/>
                  </a:cubicBezTo>
                  <a:cubicBezTo>
                    <a:pt x="263286" y="78567"/>
                    <a:pt x="267158" y="75554"/>
                    <a:pt x="269962" y="71452"/>
                  </a:cubicBezTo>
                  <a:cubicBezTo>
                    <a:pt x="272767" y="67350"/>
                    <a:pt x="274169" y="62578"/>
                    <a:pt x="274169" y="57136"/>
                  </a:cubicBezTo>
                  <a:cubicBezTo>
                    <a:pt x="274169" y="50439"/>
                    <a:pt x="272202" y="44914"/>
                    <a:pt x="268267" y="40560"/>
                  </a:cubicBezTo>
                  <a:cubicBezTo>
                    <a:pt x="264332" y="36207"/>
                    <a:pt x="259351" y="33486"/>
                    <a:pt x="253324" y="32398"/>
                  </a:cubicBezTo>
                  <a:cubicBezTo>
                    <a:pt x="248887" y="31561"/>
                    <a:pt x="239971" y="31142"/>
                    <a:pt x="226576" y="31142"/>
                  </a:cubicBezTo>
                  <a:close/>
                  <a:moveTo>
                    <a:pt x="37169" y="31142"/>
                  </a:moveTo>
                  <a:lnTo>
                    <a:pt x="37169" y="83381"/>
                  </a:lnTo>
                  <a:lnTo>
                    <a:pt x="57512" y="83381"/>
                  </a:lnTo>
                  <a:cubicBezTo>
                    <a:pt x="72163" y="83381"/>
                    <a:pt x="81957" y="82418"/>
                    <a:pt x="86897" y="80493"/>
                  </a:cubicBezTo>
                  <a:cubicBezTo>
                    <a:pt x="91836" y="78567"/>
                    <a:pt x="95708" y="75554"/>
                    <a:pt x="98512" y="71452"/>
                  </a:cubicBezTo>
                  <a:cubicBezTo>
                    <a:pt x="101317" y="67350"/>
                    <a:pt x="102719" y="62578"/>
                    <a:pt x="102719" y="57136"/>
                  </a:cubicBezTo>
                  <a:cubicBezTo>
                    <a:pt x="102719" y="50439"/>
                    <a:pt x="100752" y="44914"/>
                    <a:pt x="96817" y="40560"/>
                  </a:cubicBezTo>
                  <a:cubicBezTo>
                    <a:pt x="92882" y="36207"/>
                    <a:pt x="87901" y="33486"/>
                    <a:pt x="81874" y="32398"/>
                  </a:cubicBezTo>
                  <a:cubicBezTo>
                    <a:pt x="77437" y="31561"/>
                    <a:pt x="68521" y="31142"/>
                    <a:pt x="55126" y="31142"/>
                  </a:cubicBezTo>
                  <a:close/>
                  <a:moveTo>
                    <a:pt x="329714" y="0"/>
                  </a:moveTo>
                  <a:lnTo>
                    <a:pt x="476008" y="0"/>
                  </a:lnTo>
                  <a:lnTo>
                    <a:pt x="476008" y="31142"/>
                  </a:lnTo>
                  <a:lnTo>
                    <a:pt x="421509" y="31142"/>
                  </a:lnTo>
                  <a:lnTo>
                    <a:pt x="421509" y="184091"/>
                  </a:lnTo>
                  <a:lnTo>
                    <a:pt x="384339" y="184091"/>
                  </a:lnTo>
                  <a:lnTo>
                    <a:pt x="384339" y="31142"/>
                  </a:lnTo>
                  <a:lnTo>
                    <a:pt x="329714" y="31142"/>
                  </a:lnTo>
                  <a:close/>
                  <a:moveTo>
                    <a:pt x="171450" y="0"/>
                  </a:moveTo>
                  <a:lnTo>
                    <a:pt x="231097" y="0"/>
                  </a:lnTo>
                  <a:cubicBezTo>
                    <a:pt x="253700" y="0"/>
                    <a:pt x="268434" y="921"/>
                    <a:pt x="275299" y="2763"/>
                  </a:cubicBezTo>
                  <a:cubicBezTo>
                    <a:pt x="285847" y="5525"/>
                    <a:pt x="294679" y="11532"/>
                    <a:pt x="301795" y="20783"/>
                  </a:cubicBezTo>
                  <a:cubicBezTo>
                    <a:pt x="308911" y="30033"/>
                    <a:pt x="312469" y="41984"/>
                    <a:pt x="312469" y="56634"/>
                  </a:cubicBezTo>
                  <a:cubicBezTo>
                    <a:pt x="312469" y="67936"/>
                    <a:pt x="310418" y="77437"/>
                    <a:pt x="306316" y="85139"/>
                  </a:cubicBezTo>
                  <a:cubicBezTo>
                    <a:pt x="302214" y="92841"/>
                    <a:pt x="297002" y="98889"/>
                    <a:pt x="290682" y="103285"/>
                  </a:cubicBezTo>
                  <a:cubicBezTo>
                    <a:pt x="284361" y="107680"/>
                    <a:pt x="277936" y="110589"/>
                    <a:pt x="271406" y="112012"/>
                  </a:cubicBezTo>
                  <a:cubicBezTo>
                    <a:pt x="262532" y="113770"/>
                    <a:pt x="249682" y="114649"/>
                    <a:pt x="232855" y="114649"/>
                  </a:cubicBezTo>
                  <a:lnTo>
                    <a:pt x="208619" y="114649"/>
                  </a:lnTo>
                  <a:lnTo>
                    <a:pt x="208619" y="184091"/>
                  </a:lnTo>
                  <a:lnTo>
                    <a:pt x="171450" y="184091"/>
                  </a:lnTo>
                  <a:close/>
                  <a:moveTo>
                    <a:pt x="0" y="0"/>
                  </a:moveTo>
                  <a:lnTo>
                    <a:pt x="59647" y="0"/>
                  </a:lnTo>
                  <a:cubicBezTo>
                    <a:pt x="82250" y="0"/>
                    <a:pt x="96984" y="921"/>
                    <a:pt x="103849" y="2763"/>
                  </a:cubicBezTo>
                  <a:cubicBezTo>
                    <a:pt x="114397" y="5525"/>
                    <a:pt x="123229" y="11532"/>
                    <a:pt x="130345" y="20783"/>
                  </a:cubicBezTo>
                  <a:cubicBezTo>
                    <a:pt x="137461" y="30033"/>
                    <a:pt x="141019" y="41984"/>
                    <a:pt x="141019" y="56634"/>
                  </a:cubicBezTo>
                  <a:cubicBezTo>
                    <a:pt x="141019" y="67936"/>
                    <a:pt x="138968" y="77437"/>
                    <a:pt x="134866" y="85139"/>
                  </a:cubicBezTo>
                  <a:cubicBezTo>
                    <a:pt x="130764" y="92841"/>
                    <a:pt x="125552" y="98889"/>
                    <a:pt x="119232" y="103285"/>
                  </a:cubicBezTo>
                  <a:cubicBezTo>
                    <a:pt x="112911" y="107680"/>
                    <a:pt x="106486" y="110589"/>
                    <a:pt x="99956" y="112012"/>
                  </a:cubicBezTo>
                  <a:cubicBezTo>
                    <a:pt x="91082" y="113770"/>
                    <a:pt x="78232" y="114649"/>
                    <a:pt x="61405" y="114649"/>
                  </a:cubicBezTo>
                  <a:lnTo>
                    <a:pt x="37169" y="114649"/>
                  </a:lnTo>
                  <a:lnTo>
                    <a:pt x="37169" y="184091"/>
                  </a:lnTo>
                  <a:lnTo>
                    <a:pt x="0" y="18409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E3FA445D-E14A-40C8-9324-52CD294AD675}"/>
                </a:ext>
              </a:extLst>
            </p:cNvPr>
            <p:cNvSpPr/>
            <p:nvPr/>
          </p:nvSpPr>
          <p:spPr>
            <a:xfrm>
              <a:off x="1095829" y="5851239"/>
              <a:ext cx="164495" cy="228600"/>
            </a:xfrm>
            <a:custGeom>
              <a:avLst/>
              <a:gdLst>
                <a:gd name="connsiteX0" fmla="*/ 0 w 164495"/>
                <a:gd name="connsiteY0" fmla="*/ 208038 h 212876"/>
                <a:gd name="connsiteX1" fmla="*/ 79828 w 164495"/>
                <a:gd name="connsiteY1" fmla="*/ 0 h 212876"/>
                <a:gd name="connsiteX2" fmla="*/ 164495 w 164495"/>
                <a:gd name="connsiteY2" fmla="*/ 212876 h 212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495" h="212876">
                  <a:moveTo>
                    <a:pt x="0" y="208038"/>
                  </a:moveTo>
                  <a:lnTo>
                    <a:pt x="79828" y="0"/>
                  </a:lnTo>
                  <a:lnTo>
                    <a:pt x="164495" y="212876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6D03C0BA-867A-42B2-87CC-DF14421F1669}"/>
                </a:ext>
              </a:extLst>
            </p:cNvPr>
            <p:cNvSpPr/>
            <p:nvPr/>
          </p:nvSpPr>
          <p:spPr>
            <a:xfrm>
              <a:off x="130155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0C52AA6C-8CB0-41E7-B039-252F990142C0}"/>
                </a:ext>
              </a:extLst>
            </p:cNvPr>
            <p:cNvSpPr/>
            <p:nvPr/>
          </p:nvSpPr>
          <p:spPr>
            <a:xfrm>
              <a:off x="1444384" y="5851239"/>
              <a:ext cx="101600" cy="228600"/>
            </a:xfrm>
            <a:custGeom>
              <a:avLst/>
              <a:gdLst>
                <a:gd name="connsiteX0" fmla="*/ 4838 w 101600"/>
                <a:gd name="connsiteY0" fmla="*/ 0 h 220133"/>
                <a:gd name="connsiteX1" fmla="*/ 0 w 101600"/>
                <a:gd name="connsiteY1" fmla="*/ 220133 h 220133"/>
                <a:gd name="connsiteX2" fmla="*/ 101600 w 101600"/>
                <a:gd name="connsiteY2" fmla="*/ 220133 h 22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600" h="220133">
                  <a:moveTo>
                    <a:pt x="4838" y="0"/>
                  </a:moveTo>
                  <a:lnTo>
                    <a:pt x="0" y="220133"/>
                  </a:lnTo>
                  <a:lnTo>
                    <a:pt x="101600" y="220133"/>
                  </a:lnTo>
                </a:path>
              </a:pathLst>
            </a:custGeom>
            <a:noFill/>
            <a:ln w="158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74E7AAF4-A3FC-40A0-B099-68478D2EBF48}"/>
                </a:ext>
              </a:extLst>
            </p:cNvPr>
            <p:cNvSpPr/>
            <p:nvPr/>
          </p:nvSpPr>
          <p:spPr>
            <a:xfrm>
              <a:off x="2040716" y="6018447"/>
              <a:ext cx="200512" cy="61391"/>
            </a:xfrm>
            <a:custGeom>
              <a:avLst/>
              <a:gdLst>
                <a:gd name="connsiteX0" fmla="*/ 0 w 253314"/>
                <a:gd name="connsiteY0" fmla="*/ 61903 h 77558"/>
                <a:gd name="connsiteX1" fmla="*/ 14375 w 253314"/>
                <a:gd name="connsiteY1" fmla="*/ 61903 h 77558"/>
                <a:gd name="connsiteX2" fmla="*/ 14375 w 253314"/>
                <a:gd name="connsiteY2" fmla="*/ 76279 h 77558"/>
                <a:gd name="connsiteX3" fmla="*/ 0 w 253314"/>
                <a:gd name="connsiteY3" fmla="*/ 76279 h 77558"/>
                <a:gd name="connsiteX4" fmla="*/ 138233 w 253314"/>
                <a:gd name="connsiteY4" fmla="*/ 12944 h 77558"/>
                <a:gd name="connsiteX5" fmla="*/ 123141 w 253314"/>
                <a:gd name="connsiteY5" fmla="*/ 19364 h 77558"/>
                <a:gd name="connsiteX6" fmla="*/ 117411 w 253314"/>
                <a:gd name="connsiteY6" fmla="*/ 38728 h 77558"/>
                <a:gd name="connsiteX7" fmla="*/ 123294 w 253314"/>
                <a:gd name="connsiteY7" fmla="*/ 58041 h 77558"/>
                <a:gd name="connsiteX8" fmla="*/ 138233 w 253314"/>
                <a:gd name="connsiteY8" fmla="*/ 64615 h 77558"/>
                <a:gd name="connsiteX9" fmla="*/ 153095 w 253314"/>
                <a:gd name="connsiteY9" fmla="*/ 58092 h 77558"/>
                <a:gd name="connsiteX10" fmla="*/ 158902 w 253314"/>
                <a:gd name="connsiteY10" fmla="*/ 38523 h 77558"/>
                <a:gd name="connsiteX11" fmla="*/ 153248 w 253314"/>
                <a:gd name="connsiteY11" fmla="*/ 19287 h 77558"/>
                <a:gd name="connsiteX12" fmla="*/ 138233 w 253314"/>
                <a:gd name="connsiteY12" fmla="*/ 12944 h 77558"/>
                <a:gd name="connsiteX13" fmla="*/ 180872 w 253314"/>
                <a:gd name="connsiteY13" fmla="*/ 1279 h 77558"/>
                <a:gd name="connsiteX14" fmla="*/ 203536 w 253314"/>
                <a:gd name="connsiteY14" fmla="*/ 1279 h 77558"/>
                <a:gd name="connsiteX15" fmla="*/ 217144 w 253314"/>
                <a:gd name="connsiteY15" fmla="*/ 52439 h 77558"/>
                <a:gd name="connsiteX16" fmla="*/ 230599 w 253314"/>
                <a:gd name="connsiteY16" fmla="*/ 1279 h 77558"/>
                <a:gd name="connsiteX17" fmla="*/ 253314 w 253314"/>
                <a:gd name="connsiteY17" fmla="*/ 1279 h 77558"/>
                <a:gd name="connsiteX18" fmla="*/ 253314 w 253314"/>
                <a:gd name="connsiteY18" fmla="*/ 76279 h 77558"/>
                <a:gd name="connsiteX19" fmla="*/ 239245 w 253314"/>
                <a:gd name="connsiteY19" fmla="*/ 76279 h 77558"/>
                <a:gd name="connsiteX20" fmla="*/ 239245 w 253314"/>
                <a:gd name="connsiteY20" fmla="*/ 17241 h 77558"/>
                <a:gd name="connsiteX21" fmla="*/ 224358 w 253314"/>
                <a:gd name="connsiteY21" fmla="*/ 76279 h 77558"/>
                <a:gd name="connsiteX22" fmla="*/ 209778 w 253314"/>
                <a:gd name="connsiteY22" fmla="*/ 76279 h 77558"/>
                <a:gd name="connsiteX23" fmla="*/ 194941 w 253314"/>
                <a:gd name="connsiteY23" fmla="*/ 17241 h 77558"/>
                <a:gd name="connsiteX24" fmla="*/ 194941 w 253314"/>
                <a:gd name="connsiteY24" fmla="*/ 76279 h 77558"/>
                <a:gd name="connsiteX25" fmla="*/ 180872 w 253314"/>
                <a:gd name="connsiteY25" fmla="*/ 76279 h 77558"/>
                <a:gd name="connsiteX26" fmla="*/ 138080 w 253314"/>
                <a:gd name="connsiteY26" fmla="*/ 0 h 77558"/>
                <a:gd name="connsiteX27" fmla="*/ 164606 w 253314"/>
                <a:gd name="connsiteY27" fmla="*/ 10283 h 77558"/>
                <a:gd name="connsiteX28" fmla="*/ 174556 w 253314"/>
                <a:gd name="connsiteY28" fmla="*/ 38882 h 77558"/>
                <a:gd name="connsiteX29" fmla="*/ 164683 w 253314"/>
                <a:gd name="connsiteY29" fmla="*/ 67301 h 77558"/>
                <a:gd name="connsiteX30" fmla="*/ 138284 w 253314"/>
                <a:gd name="connsiteY30" fmla="*/ 77558 h 77558"/>
                <a:gd name="connsiteX31" fmla="*/ 111681 w 253314"/>
                <a:gd name="connsiteY31" fmla="*/ 67352 h 77558"/>
                <a:gd name="connsiteX32" fmla="*/ 101807 w 253314"/>
                <a:gd name="connsiteY32" fmla="*/ 39240 h 77558"/>
                <a:gd name="connsiteX33" fmla="*/ 105235 w 253314"/>
                <a:gd name="connsiteY33" fmla="*/ 20004 h 77558"/>
                <a:gd name="connsiteX34" fmla="*/ 112218 w 253314"/>
                <a:gd name="connsiteY34" fmla="*/ 9721 h 77558"/>
                <a:gd name="connsiteX35" fmla="*/ 121913 w 253314"/>
                <a:gd name="connsiteY35" fmla="*/ 2967 h 77558"/>
                <a:gd name="connsiteX36" fmla="*/ 138080 w 253314"/>
                <a:gd name="connsiteY36" fmla="*/ 0 h 77558"/>
                <a:gd name="connsiteX37" fmla="*/ 61112 w 253314"/>
                <a:gd name="connsiteY37" fmla="*/ 0 h 77558"/>
                <a:gd name="connsiteX38" fmla="*/ 83469 w 253314"/>
                <a:gd name="connsiteY38" fmla="*/ 8135 h 77558"/>
                <a:gd name="connsiteX39" fmla="*/ 91143 w 253314"/>
                <a:gd name="connsiteY39" fmla="*/ 21948 h 77558"/>
                <a:gd name="connsiteX40" fmla="*/ 76153 w 253314"/>
                <a:gd name="connsiteY40" fmla="*/ 25529 h 77558"/>
                <a:gd name="connsiteX41" fmla="*/ 70602 w 253314"/>
                <a:gd name="connsiteY41" fmla="*/ 16320 h 77558"/>
                <a:gd name="connsiteX42" fmla="*/ 60345 w 253314"/>
                <a:gd name="connsiteY42" fmla="*/ 12944 h 77558"/>
                <a:gd name="connsiteX43" fmla="*/ 46813 w 253314"/>
                <a:gd name="connsiteY43" fmla="*/ 18929 h 77558"/>
                <a:gd name="connsiteX44" fmla="*/ 41620 w 253314"/>
                <a:gd name="connsiteY44" fmla="*/ 38319 h 77558"/>
                <a:gd name="connsiteX45" fmla="*/ 46736 w 253314"/>
                <a:gd name="connsiteY45" fmla="*/ 58578 h 77558"/>
                <a:gd name="connsiteX46" fmla="*/ 60038 w 253314"/>
                <a:gd name="connsiteY46" fmla="*/ 64615 h 77558"/>
                <a:gd name="connsiteX47" fmla="*/ 70423 w 253314"/>
                <a:gd name="connsiteY47" fmla="*/ 60778 h 77558"/>
                <a:gd name="connsiteX48" fmla="*/ 76665 w 253314"/>
                <a:gd name="connsiteY48" fmla="*/ 48704 h 77558"/>
                <a:gd name="connsiteX49" fmla="*/ 91348 w 253314"/>
                <a:gd name="connsiteY49" fmla="*/ 53360 h 77558"/>
                <a:gd name="connsiteX50" fmla="*/ 80118 w 253314"/>
                <a:gd name="connsiteY50" fmla="*/ 71598 h 77558"/>
                <a:gd name="connsiteX51" fmla="*/ 60191 w 253314"/>
                <a:gd name="connsiteY51" fmla="*/ 77558 h 77558"/>
                <a:gd name="connsiteX52" fmla="*/ 35635 w 253314"/>
                <a:gd name="connsiteY52" fmla="*/ 67352 h 77558"/>
                <a:gd name="connsiteX53" fmla="*/ 26017 w 253314"/>
                <a:gd name="connsiteY53" fmla="*/ 39444 h 77558"/>
                <a:gd name="connsiteX54" fmla="*/ 35686 w 253314"/>
                <a:gd name="connsiteY54" fmla="*/ 10360 h 77558"/>
                <a:gd name="connsiteX55" fmla="*/ 61112 w 253314"/>
                <a:gd name="connsiteY55" fmla="*/ 0 h 77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53314" h="77558">
                  <a:moveTo>
                    <a:pt x="0" y="61903"/>
                  </a:moveTo>
                  <a:lnTo>
                    <a:pt x="14375" y="61903"/>
                  </a:lnTo>
                  <a:lnTo>
                    <a:pt x="14375" y="76279"/>
                  </a:lnTo>
                  <a:lnTo>
                    <a:pt x="0" y="76279"/>
                  </a:lnTo>
                  <a:close/>
                  <a:moveTo>
                    <a:pt x="138233" y="12944"/>
                  </a:moveTo>
                  <a:cubicBezTo>
                    <a:pt x="131992" y="12944"/>
                    <a:pt x="126961" y="15084"/>
                    <a:pt x="123141" y="19364"/>
                  </a:cubicBezTo>
                  <a:cubicBezTo>
                    <a:pt x="119321" y="23644"/>
                    <a:pt x="117411" y="30099"/>
                    <a:pt x="117411" y="38728"/>
                  </a:cubicBezTo>
                  <a:cubicBezTo>
                    <a:pt x="117411" y="47221"/>
                    <a:pt x="119372" y="53658"/>
                    <a:pt x="123294" y="58041"/>
                  </a:cubicBezTo>
                  <a:cubicBezTo>
                    <a:pt x="127217" y="62423"/>
                    <a:pt x="132196" y="64615"/>
                    <a:pt x="138233" y="64615"/>
                  </a:cubicBezTo>
                  <a:cubicBezTo>
                    <a:pt x="144270" y="64615"/>
                    <a:pt x="149224" y="62441"/>
                    <a:pt x="153095" y="58092"/>
                  </a:cubicBezTo>
                  <a:cubicBezTo>
                    <a:pt x="156966" y="53743"/>
                    <a:pt x="158902" y="47221"/>
                    <a:pt x="158902" y="38523"/>
                  </a:cubicBezTo>
                  <a:cubicBezTo>
                    <a:pt x="158902" y="29929"/>
                    <a:pt x="157017" y="23517"/>
                    <a:pt x="153248" y="19287"/>
                  </a:cubicBezTo>
                  <a:cubicBezTo>
                    <a:pt x="149480" y="15058"/>
                    <a:pt x="144475" y="12944"/>
                    <a:pt x="138233" y="12944"/>
                  </a:cubicBezTo>
                  <a:close/>
                  <a:moveTo>
                    <a:pt x="180872" y="1279"/>
                  </a:moveTo>
                  <a:lnTo>
                    <a:pt x="203536" y="1279"/>
                  </a:lnTo>
                  <a:lnTo>
                    <a:pt x="217144" y="52439"/>
                  </a:lnTo>
                  <a:lnTo>
                    <a:pt x="230599" y="1279"/>
                  </a:lnTo>
                  <a:lnTo>
                    <a:pt x="253314" y="1279"/>
                  </a:lnTo>
                  <a:lnTo>
                    <a:pt x="253314" y="76279"/>
                  </a:lnTo>
                  <a:lnTo>
                    <a:pt x="239245" y="76279"/>
                  </a:lnTo>
                  <a:lnTo>
                    <a:pt x="239245" y="17241"/>
                  </a:lnTo>
                  <a:lnTo>
                    <a:pt x="224358" y="76279"/>
                  </a:lnTo>
                  <a:lnTo>
                    <a:pt x="209778" y="76279"/>
                  </a:lnTo>
                  <a:lnTo>
                    <a:pt x="194941" y="17241"/>
                  </a:lnTo>
                  <a:lnTo>
                    <a:pt x="194941" y="76279"/>
                  </a:lnTo>
                  <a:lnTo>
                    <a:pt x="180872" y="76279"/>
                  </a:lnTo>
                  <a:close/>
                  <a:moveTo>
                    <a:pt x="138080" y="0"/>
                  </a:moveTo>
                  <a:cubicBezTo>
                    <a:pt x="149130" y="0"/>
                    <a:pt x="157972" y="3428"/>
                    <a:pt x="164606" y="10283"/>
                  </a:cubicBezTo>
                  <a:cubicBezTo>
                    <a:pt x="171240" y="17139"/>
                    <a:pt x="174556" y="26671"/>
                    <a:pt x="174556" y="38882"/>
                  </a:cubicBezTo>
                  <a:cubicBezTo>
                    <a:pt x="174556" y="50989"/>
                    <a:pt x="171265" y="60462"/>
                    <a:pt x="164683" y="67301"/>
                  </a:cubicBezTo>
                  <a:cubicBezTo>
                    <a:pt x="158100" y="74139"/>
                    <a:pt x="149301" y="77558"/>
                    <a:pt x="138284" y="77558"/>
                  </a:cubicBezTo>
                  <a:cubicBezTo>
                    <a:pt x="127131" y="77558"/>
                    <a:pt x="118264" y="74156"/>
                    <a:pt x="111681" y="67352"/>
                  </a:cubicBezTo>
                  <a:cubicBezTo>
                    <a:pt x="105099" y="60548"/>
                    <a:pt x="101807" y="51177"/>
                    <a:pt x="101807" y="39240"/>
                  </a:cubicBezTo>
                  <a:cubicBezTo>
                    <a:pt x="101807" y="31600"/>
                    <a:pt x="102950" y="25188"/>
                    <a:pt x="105235" y="20004"/>
                  </a:cubicBezTo>
                  <a:cubicBezTo>
                    <a:pt x="106940" y="16184"/>
                    <a:pt x="109268" y="12756"/>
                    <a:pt x="112218" y="9721"/>
                  </a:cubicBezTo>
                  <a:cubicBezTo>
                    <a:pt x="115169" y="6685"/>
                    <a:pt x="118400" y="4434"/>
                    <a:pt x="121913" y="2967"/>
                  </a:cubicBezTo>
                  <a:cubicBezTo>
                    <a:pt x="126586" y="989"/>
                    <a:pt x="131975" y="0"/>
                    <a:pt x="138080" y="0"/>
                  </a:cubicBezTo>
                  <a:close/>
                  <a:moveTo>
                    <a:pt x="61112" y="0"/>
                  </a:moveTo>
                  <a:cubicBezTo>
                    <a:pt x="70287" y="0"/>
                    <a:pt x="77739" y="2712"/>
                    <a:pt x="83469" y="8135"/>
                  </a:cubicBezTo>
                  <a:cubicBezTo>
                    <a:pt x="86880" y="11341"/>
                    <a:pt x="89438" y="15945"/>
                    <a:pt x="91143" y="21948"/>
                  </a:cubicBezTo>
                  <a:lnTo>
                    <a:pt x="76153" y="25529"/>
                  </a:lnTo>
                  <a:cubicBezTo>
                    <a:pt x="75266" y="21641"/>
                    <a:pt x="73416" y="18571"/>
                    <a:pt x="70602" y="16320"/>
                  </a:cubicBezTo>
                  <a:cubicBezTo>
                    <a:pt x="67788" y="14069"/>
                    <a:pt x="64369" y="12944"/>
                    <a:pt x="60345" y="12944"/>
                  </a:cubicBezTo>
                  <a:cubicBezTo>
                    <a:pt x="54785" y="12944"/>
                    <a:pt x="50275" y="14939"/>
                    <a:pt x="46813" y="18929"/>
                  </a:cubicBezTo>
                  <a:cubicBezTo>
                    <a:pt x="43351" y="22920"/>
                    <a:pt x="41620" y="29383"/>
                    <a:pt x="41620" y="38319"/>
                  </a:cubicBezTo>
                  <a:cubicBezTo>
                    <a:pt x="41620" y="47800"/>
                    <a:pt x="43326" y="54553"/>
                    <a:pt x="46736" y="58578"/>
                  </a:cubicBezTo>
                  <a:cubicBezTo>
                    <a:pt x="50147" y="62603"/>
                    <a:pt x="54581" y="64615"/>
                    <a:pt x="60038" y="64615"/>
                  </a:cubicBezTo>
                  <a:cubicBezTo>
                    <a:pt x="64062" y="64615"/>
                    <a:pt x="67524" y="63336"/>
                    <a:pt x="70423" y="60778"/>
                  </a:cubicBezTo>
                  <a:cubicBezTo>
                    <a:pt x="73322" y="58220"/>
                    <a:pt x="75403" y="54195"/>
                    <a:pt x="76665" y="48704"/>
                  </a:cubicBezTo>
                  <a:lnTo>
                    <a:pt x="91348" y="53360"/>
                  </a:lnTo>
                  <a:cubicBezTo>
                    <a:pt x="89097" y="61545"/>
                    <a:pt x="85353" y="67625"/>
                    <a:pt x="80118" y="71598"/>
                  </a:cubicBezTo>
                  <a:cubicBezTo>
                    <a:pt x="74883" y="75572"/>
                    <a:pt x="68240" y="77558"/>
                    <a:pt x="60191" y="77558"/>
                  </a:cubicBezTo>
                  <a:cubicBezTo>
                    <a:pt x="50232" y="77558"/>
                    <a:pt x="42047" y="74156"/>
                    <a:pt x="35635" y="67352"/>
                  </a:cubicBezTo>
                  <a:cubicBezTo>
                    <a:pt x="29223" y="60548"/>
                    <a:pt x="26017" y="51245"/>
                    <a:pt x="26017" y="39444"/>
                  </a:cubicBezTo>
                  <a:cubicBezTo>
                    <a:pt x="26017" y="26961"/>
                    <a:pt x="29240" y="17267"/>
                    <a:pt x="35686" y="10360"/>
                  </a:cubicBezTo>
                  <a:cubicBezTo>
                    <a:pt x="42132" y="3453"/>
                    <a:pt x="50607" y="0"/>
                    <a:pt x="611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799996-CAD2-46AB-B734-E7DFF1CA0E30}"/>
              </a:ext>
            </a:extLst>
          </p:cNvPr>
          <p:cNvGrpSpPr/>
          <p:nvPr/>
        </p:nvGrpSpPr>
        <p:grpSpPr>
          <a:xfrm>
            <a:off x="-532685" y="856233"/>
            <a:ext cx="13257370" cy="3622608"/>
            <a:chOff x="-532685" y="2604825"/>
            <a:chExt cx="13257370" cy="362260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BAF42C-B54D-4E53-8806-923E17DD1510}"/>
                </a:ext>
              </a:extLst>
            </p:cNvPr>
            <p:cNvGrpSpPr/>
            <p:nvPr/>
          </p:nvGrpSpPr>
          <p:grpSpPr>
            <a:xfrm>
              <a:off x="3104250" y="3314299"/>
              <a:ext cx="1480187" cy="238431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687CA68-718B-45E8-8294-B889DD84F4B4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68AE01B7-52DA-4DDA-AFF1-9D4EC362992F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FA15C5F-D9AB-4FE7-B583-A66A0AEBF507}"/>
                </a:ext>
              </a:extLst>
            </p:cNvPr>
            <p:cNvGrpSpPr/>
            <p:nvPr/>
          </p:nvGrpSpPr>
          <p:grpSpPr>
            <a:xfrm>
              <a:off x="2372157" y="2604825"/>
              <a:ext cx="2944371" cy="1162472"/>
              <a:chOff x="1525348" y="1579815"/>
              <a:chExt cx="6070988" cy="276170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19E258D7-9AC3-415C-9EA6-49135A5765CC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6" name="Rectangle 5">
                <a:extLst>
                  <a:ext uri="{FF2B5EF4-FFF2-40B4-BE49-F238E27FC236}">
                    <a16:creationId xmlns:a16="http://schemas.microsoft.com/office/drawing/2014/main" id="{98A30213-47B6-4D93-9F58-E034BF2249DF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7" name="Freeform 22">
                <a:extLst>
                  <a:ext uri="{FF2B5EF4-FFF2-40B4-BE49-F238E27FC236}">
                    <a16:creationId xmlns:a16="http://schemas.microsoft.com/office/drawing/2014/main" id="{0FB02C63-452A-4852-9223-EB46AB94AD7C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CAF675A2-129E-4E34-922B-9AB67E7AE612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D99E01F-6968-4862-B110-71DAD855CCB9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Isosceles Triangle 29">
                <a:extLst>
                  <a:ext uri="{FF2B5EF4-FFF2-40B4-BE49-F238E27FC236}">
                    <a16:creationId xmlns:a16="http://schemas.microsoft.com/office/drawing/2014/main" id="{57F514CB-56CC-4F18-B3A1-EA475744992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3A521DDC-5BED-4493-A799-7FEBF4082053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1902702-6E9D-4F71-B0BF-7B5C28426FCB}"/>
                </a:ext>
              </a:extLst>
            </p:cNvPr>
            <p:cNvGrpSpPr/>
            <p:nvPr/>
          </p:nvGrpSpPr>
          <p:grpSpPr>
            <a:xfrm>
              <a:off x="847144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A51D0212-9E5D-4A12-B3C8-B35A811F903B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A16721E-A83C-4791-947D-23778CD2FAC1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51B0DF78-1523-454E-8224-23937EF28BE6}"/>
                </a:ext>
              </a:extLst>
            </p:cNvPr>
            <p:cNvGrpSpPr/>
            <p:nvPr/>
          </p:nvGrpSpPr>
          <p:grpSpPr>
            <a:xfrm>
              <a:off x="536135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41A5F0D2-1F01-4AFE-AFB3-57FB85E9B93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CB66E7-E059-4EB8-AC5C-DFF90A1FB209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174CC4A3-3A82-451F-96BF-7E17A482986B}"/>
                </a:ext>
              </a:extLst>
            </p:cNvPr>
            <p:cNvGrpSpPr/>
            <p:nvPr/>
          </p:nvGrpSpPr>
          <p:grpSpPr>
            <a:xfrm>
              <a:off x="9875566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D6E8BD41-338A-4E84-863C-22CE001D994A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E495F3E1-DDA6-44EE-9CF9-C160FCAF866A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FCE171B0-E231-48EB-809E-DA46FDF698F1}"/>
                </a:ext>
              </a:extLst>
            </p:cNvPr>
            <p:cNvGrpSpPr/>
            <p:nvPr/>
          </p:nvGrpSpPr>
          <p:grpSpPr>
            <a:xfrm>
              <a:off x="7618462" y="3314299"/>
              <a:ext cx="1480187" cy="2384318"/>
              <a:chOff x="6004432" y="2815287"/>
              <a:chExt cx="1480187" cy="2384318"/>
            </a:xfrm>
            <a:solidFill>
              <a:schemeClr val="bg1"/>
            </a:solidFill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9E692-EDB9-4FB0-9C73-E38225B4F631}"/>
                  </a:ext>
                </a:extLst>
              </p:cNvPr>
              <p:cNvSpPr/>
              <p:nvPr/>
            </p:nvSpPr>
            <p:spPr>
              <a:xfrm>
                <a:off x="6004432" y="2815287"/>
                <a:ext cx="1480187" cy="2384318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A52C6A36-D333-43CE-895E-439C3FE8E802}"/>
                  </a:ext>
                </a:extLst>
              </p:cNvPr>
              <p:cNvSpPr/>
              <p:nvPr/>
            </p:nvSpPr>
            <p:spPr>
              <a:xfrm rot="787194">
                <a:off x="6310671" y="3399479"/>
                <a:ext cx="619080" cy="1140625"/>
              </a:xfrm>
              <a:custGeom>
                <a:avLst/>
                <a:gdLst>
                  <a:gd name="connsiteX0" fmla="*/ 48922 w 309288"/>
                  <a:gd name="connsiteY0" fmla="*/ 148695 h 569848"/>
                  <a:gd name="connsiteX1" fmla="*/ 25563 w 309288"/>
                  <a:gd name="connsiteY1" fmla="*/ 179627 h 569848"/>
                  <a:gd name="connsiteX2" fmla="*/ 116831 w 309288"/>
                  <a:gd name="connsiteY2" fmla="*/ 244426 h 569848"/>
                  <a:gd name="connsiteX3" fmla="*/ 156990 w 309288"/>
                  <a:gd name="connsiteY3" fmla="*/ 241689 h 569848"/>
                  <a:gd name="connsiteX4" fmla="*/ 164291 w 309288"/>
                  <a:gd name="connsiteY4" fmla="*/ 221610 h 569848"/>
                  <a:gd name="connsiteX5" fmla="*/ 65721 w 309288"/>
                  <a:gd name="connsiteY5" fmla="*/ 152245 h 569848"/>
                  <a:gd name="connsiteX6" fmla="*/ 48922 w 309288"/>
                  <a:gd name="connsiteY6" fmla="*/ 148695 h 569848"/>
                  <a:gd name="connsiteX7" fmla="*/ 221133 w 309288"/>
                  <a:gd name="connsiteY7" fmla="*/ 24056 h 569848"/>
                  <a:gd name="connsiteX8" fmla="*/ 171593 w 309288"/>
                  <a:gd name="connsiteY8" fmla="*/ 63716 h 569848"/>
                  <a:gd name="connsiteX9" fmla="*/ 204448 w 309288"/>
                  <a:gd name="connsiteY9" fmla="*/ 196054 h 569848"/>
                  <a:gd name="connsiteX10" fmla="*/ 237305 w 309288"/>
                  <a:gd name="connsiteY10" fmla="*/ 195141 h 569848"/>
                  <a:gd name="connsiteX11" fmla="*/ 279288 w 309288"/>
                  <a:gd name="connsiteY11" fmla="*/ 82881 h 569848"/>
                  <a:gd name="connsiteX12" fmla="*/ 243694 w 309288"/>
                  <a:gd name="connsiteY12" fmla="*/ 25382 h 569848"/>
                  <a:gd name="connsiteX13" fmla="*/ 221133 w 309288"/>
                  <a:gd name="connsiteY13" fmla="*/ 24056 h 569848"/>
                  <a:gd name="connsiteX14" fmla="*/ 242782 w 309288"/>
                  <a:gd name="connsiteY14" fmla="*/ 740 h 569848"/>
                  <a:gd name="connsiteX15" fmla="*/ 304844 w 309288"/>
                  <a:gd name="connsiteY15" fmla="*/ 97484 h 569848"/>
                  <a:gd name="connsiteX16" fmla="*/ 256470 w 309288"/>
                  <a:gd name="connsiteY16" fmla="*/ 214309 h 569848"/>
                  <a:gd name="connsiteX17" fmla="*/ 247615 w 309288"/>
                  <a:gd name="connsiteY17" fmla="*/ 229966 h 569848"/>
                  <a:gd name="connsiteX18" fmla="*/ 247717 w 309288"/>
                  <a:gd name="connsiteY18" fmla="*/ 230070 h 569848"/>
                  <a:gd name="connsiteX19" fmla="*/ 236496 w 309288"/>
                  <a:gd name="connsiteY19" fmla="*/ 257161 h 569848"/>
                  <a:gd name="connsiteX20" fmla="*/ 308494 w 309288"/>
                  <a:gd name="connsiteY20" fmla="*/ 539222 h 569848"/>
                  <a:gd name="connsiteX21" fmla="*/ 309288 w 309288"/>
                  <a:gd name="connsiteY21" fmla="*/ 560145 h 569848"/>
                  <a:gd name="connsiteX22" fmla="*/ 282919 w 309288"/>
                  <a:gd name="connsiteY22" fmla="*/ 569848 h 569848"/>
                  <a:gd name="connsiteX23" fmla="*/ 282211 w 309288"/>
                  <a:gd name="connsiteY23" fmla="*/ 531551 h 569848"/>
                  <a:gd name="connsiteX24" fmla="*/ 211751 w 309288"/>
                  <a:gd name="connsiteY24" fmla="*/ 278196 h 569848"/>
                  <a:gd name="connsiteX25" fmla="*/ 177068 w 309288"/>
                  <a:gd name="connsiteY25" fmla="*/ 264505 h 569848"/>
                  <a:gd name="connsiteX26" fmla="*/ 77586 w 309288"/>
                  <a:gd name="connsiteY26" fmla="*/ 271807 h 569848"/>
                  <a:gd name="connsiteX27" fmla="*/ 29442 w 309288"/>
                  <a:gd name="connsiteY27" fmla="*/ 253553 h 569848"/>
                  <a:gd name="connsiteX28" fmla="*/ 8046 w 309288"/>
                  <a:gd name="connsiteY28" fmla="*/ 220310 h 569848"/>
                  <a:gd name="connsiteX29" fmla="*/ 0 w 309288"/>
                  <a:gd name="connsiteY29" fmla="*/ 168083 h 569848"/>
                  <a:gd name="connsiteX30" fmla="*/ 19174 w 309288"/>
                  <a:gd name="connsiteY30" fmla="*/ 134904 h 569848"/>
                  <a:gd name="connsiteX31" fmla="*/ 89451 w 309288"/>
                  <a:gd name="connsiteY31" fmla="*/ 134904 h 569848"/>
                  <a:gd name="connsiteX32" fmla="*/ 159727 w 309288"/>
                  <a:gd name="connsiteY32" fmla="*/ 177801 h 569848"/>
                  <a:gd name="connsiteX33" fmla="*/ 140561 w 309288"/>
                  <a:gd name="connsiteY33" fmla="*/ 84708 h 569848"/>
                  <a:gd name="connsiteX34" fmla="*/ 242782 w 309288"/>
                  <a:gd name="connsiteY34" fmla="*/ 740 h 569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09288" h="569848">
                    <a:moveTo>
                      <a:pt x="48922" y="148695"/>
                    </a:moveTo>
                    <a:cubicBezTo>
                      <a:pt x="34462" y="148995"/>
                      <a:pt x="26932" y="160460"/>
                      <a:pt x="25563" y="179627"/>
                    </a:cubicBezTo>
                    <a:cubicBezTo>
                      <a:pt x="22824" y="223435"/>
                      <a:pt x="49293" y="244426"/>
                      <a:pt x="116831" y="244426"/>
                    </a:cubicBezTo>
                    <a:cubicBezTo>
                      <a:pt x="125959" y="243514"/>
                      <a:pt x="141474" y="243514"/>
                      <a:pt x="156990" y="241689"/>
                    </a:cubicBezTo>
                    <a:cubicBezTo>
                      <a:pt x="171593" y="239863"/>
                      <a:pt x="177068" y="232562"/>
                      <a:pt x="164291" y="221610"/>
                    </a:cubicBezTo>
                    <a:cubicBezTo>
                      <a:pt x="135085" y="193315"/>
                      <a:pt x="104053" y="166849"/>
                      <a:pt x="65721" y="152245"/>
                    </a:cubicBezTo>
                    <a:cubicBezTo>
                      <a:pt x="59332" y="149736"/>
                      <a:pt x="53742" y="148595"/>
                      <a:pt x="48922" y="148695"/>
                    </a:cubicBezTo>
                    <a:close/>
                    <a:moveTo>
                      <a:pt x="221133" y="24056"/>
                    </a:moveTo>
                    <a:cubicBezTo>
                      <a:pt x="198972" y="26752"/>
                      <a:pt x="179122" y="41127"/>
                      <a:pt x="171593" y="63716"/>
                    </a:cubicBezTo>
                    <a:cubicBezTo>
                      <a:pt x="153338" y="113913"/>
                      <a:pt x="174329" y="155897"/>
                      <a:pt x="204448" y="196054"/>
                    </a:cubicBezTo>
                    <a:cubicBezTo>
                      <a:pt x="216313" y="211571"/>
                      <a:pt x="226353" y="209745"/>
                      <a:pt x="237305" y="195141"/>
                    </a:cubicBezTo>
                    <a:cubicBezTo>
                      <a:pt x="262860" y="162285"/>
                      <a:pt x="275638" y="124866"/>
                      <a:pt x="279288" y="82881"/>
                    </a:cubicBezTo>
                    <a:cubicBezTo>
                      <a:pt x="278375" y="57327"/>
                      <a:pt x="274726" y="32685"/>
                      <a:pt x="243694" y="25382"/>
                    </a:cubicBezTo>
                    <a:cubicBezTo>
                      <a:pt x="236164" y="23557"/>
                      <a:pt x="228520" y="23158"/>
                      <a:pt x="221133" y="24056"/>
                    </a:cubicBezTo>
                    <a:close/>
                    <a:moveTo>
                      <a:pt x="242782" y="740"/>
                    </a:moveTo>
                    <a:cubicBezTo>
                      <a:pt x="284765" y="5304"/>
                      <a:pt x="311233" y="45461"/>
                      <a:pt x="304844" y="97484"/>
                    </a:cubicBezTo>
                    <a:cubicBezTo>
                      <a:pt x="300279" y="140381"/>
                      <a:pt x="284765" y="180539"/>
                      <a:pt x="256470" y="214309"/>
                    </a:cubicBezTo>
                    <a:cubicBezTo>
                      <a:pt x="252364" y="219784"/>
                      <a:pt x="245178" y="224233"/>
                      <a:pt x="247615" y="229966"/>
                    </a:cubicBezTo>
                    <a:cubicBezTo>
                      <a:pt x="247650" y="230000"/>
                      <a:pt x="247683" y="230036"/>
                      <a:pt x="247717" y="230070"/>
                    </a:cubicBezTo>
                    <a:lnTo>
                      <a:pt x="236496" y="257161"/>
                    </a:lnTo>
                    <a:cubicBezTo>
                      <a:pt x="273760" y="324965"/>
                      <a:pt x="306398" y="466198"/>
                      <a:pt x="308494" y="539222"/>
                    </a:cubicBezTo>
                    <a:lnTo>
                      <a:pt x="309288" y="560145"/>
                    </a:lnTo>
                    <a:lnTo>
                      <a:pt x="282919" y="569848"/>
                    </a:lnTo>
                    <a:lnTo>
                      <a:pt x="282211" y="531551"/>
                    </a:lnTo>
                    <a:cubicBezTo>
                      <a:pt x="275923" y="443506"/>
                      <a:pt x="254875" y="358284"/>
                      <a:pt x="211751" y="278196"/>
                    </a:cubicBezTo>
                    <a:cubicBezTo>
                      <a:pt x="204448" y="264505"/>
                      <a:pt x="195322" y="256291"/>
                      <a:pt x="177068" y="264505"/>
                    </a:cubicBezTo>
                    <a:cubicBezTo>
                      <a:pt x="145125" y="278196"/>
                      <a:pt x="110442" y="273633"/>
                      <a:pt x="77586" y="271807"/>
                    </a:cubicBezTo>
                    <a:cubicBezTo>
                      <a:pt x="59332" y="270895"/>
                      <a:pt x="42676" y="264278"/>
                      <a:pt x="29442" y="253553"/>
                    </a:cubicBezTo>
                    <a:lnTo>
                      <a:pt x="8046" y="220310"/>
                    </a:lnTo>
                    <a:lnTo>
                      <a:pt x="0" y="168083"/>
                    </a:lnTo>
                    <a:lnTo>
                      <a:pt x="19174" y="134904"/>
                    </a:lnTo>
                    <a:cubicBezTo>
                      <a:pt x="41077" y="115738"/>
                      <a:pt x="66633" y="122128"/>
                      <a:pt x="89451" y="134904"/>
                    </a:cubicBezTo>
                    <a:cubicBezTo>
                      <a:pt x="110442" y="145858"/>
                      <a:pt x="130521" y="159547"/>
                      <a:pt x="159727" y="177801"/>
                    </a:cubicBezTo>
                    <a:cubicBezTo>
                      <a:pt x="141474" y="141293"/>
                      <a:pt x="138735" y="113000"/>
                      <a:pt x="140561" y="84708"/>
                    </a:cubicBezTo>
                    <a:cubicBezTo>
                      <a:pt x="144212" y="29946"/>
                      <a:pt x="187108" y="-5647"/>
                      <a:pt x="242782" y="740"/>
                    </a:cubicBezTo>
                    <a:close/>
                  </a:path>
                </a:pathLst>
              </a:custGeom>
              <a:grpFill/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2551A575-CE46-4FC7-ACB7-E213719B3DE1}"/>
                </a:ext>
              </a:extLst>
            </p:cNvPr>
            <p:cNvSpPr/>
            <p:nvPr/>
          </p:nvSpPr>
          <p:spPr>
            <a:xfrm>
              <a:off x="6246802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144FE077-9047-432C-BEB1-50E024B26516}"/>
                </a:ext>
              </a:extLst>
            </p:cNvPr>
            <p:cNvSpPr/>
            <p:nvPr/>
          </p:nvSpPr>
          <p:spPr>
            <a:xfrm>
              <a:off x="850663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F7FF1415-15EB-420A-934A-25A430A68434}"/>
                </a:ext>
              </a:extLst>
            </p:cNvPr>
            <p:cNvSpPr/>
            <p:nvPr/>
          </p:nvSpPr>
          <p:spPr>
            <a:xfrm>
              <a:off x="3986973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B0597AA1-20CC-4AB3-AE7E-6884F3BB81FC}"/>
                </a:ext>
              </a:extLst>
            </p:cNvPr>
            <p:cNvSpPr/>
            <p:nvPr/>
          </p:nvSpPr>
          <p:spPr>
            <a:xfrm>
              <a:off x="-532685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CAC97750-58AE-4712-91DB-6BA8114A926C}"/>
                </a:ext>
              </a:extLst>
            </p:cNvPr>
            <p:cNvSpPr/>
            <p:nvPr/>
          </p:nvSpPr>
          <p:spPr>
            <a:xfrm>
              <a:off x="1727144" y="5800162"/>
              <a:ext cx="4218052" cy="427271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</p:spTree>
    <p:extLst>
      <p:ext uri="{BB962C8B-B14F-4D97-AF65-F5344CB8AC3E}">
        <p14:creationId xmlns:p14="http://schemas.microsoft.com/office/powerpoint/2010/main" val="702813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2) Vybrat vhodné materiály</a:t>
            </a:r>
          </a:p>
          <a:p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Kolagen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/>
              <a:t>Hydroxyapatit</a:t>
            </a:r>
            <a:r>
              <a:rPr lang="cs-CZ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Další možné materiály v závislosti na vybrané technologii přípravy </a:t>
            </a:r>
            <a:r>
              <a:rPr lang="cs-CZ" dirty="0" err="1"/>
              <a:t>scaffoldu</a:t>
            </a:r>
            <a:r>
              <a:rPr lang="cs-CZ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Kyselina </a:t>
            </a:r>
            <a:r>
              <a:rPr lang="cs-CZ" dirty="0" err="1"/>
              <a:t>poly</a:t>
            </a:r>
            <a:r>
              <a:rPr lang="cs-CZ" dirty="0"/>
              <a:t>-L-mléčná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dirty="0"/>
              <a:t>….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35ABD0-D160-4D20-8988-5ABBF138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0"/>
          <a:stretch/>
        </p:blipFill>
        <p:spPr>
          <a:xfrm>
            <a:off x="8077816" y="3993352"/>
            <a:ext cx="3380759" cy="188118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33FE843-FA78-4AF3-9946-F6CF349DA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916" y="4155281"/>
            <a:ext cx="1656734" cy="155733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9C9A7EDB-AEE4-4398-83D5-18717DF1DA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61"/>
          <a:stretch/>
        </p:blipFill>
        <p:spPr>
          <a:xfrm>
            <a:off x="1685924" y="3513693"/>
            <a:ext cx="2917825" cy="2840503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687B0CB3-7A49-5EEE-1723-8E2CC2D8CE5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6AE161EF-5033-FC9B-1B08-B518E5EFB9AB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9CE129D7-AFB5-3B8B-2ABB-28F1BFA1587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526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vhodné technologie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77249" y="2520725"/>
            <a:ext cx="1144815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3D tisk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458547" y="2713085"/>
            <a:ext cx="771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Třeba i v kombinaci s jinou technologií – </a:t>
            </a:r>
            <a:r>
              <a:rPr lang="cs-CZ" b="1" i="1" dirty="0" err="1"/>
              <a:t>electrospinning</a:t>
            </a:r>
            <a:r>
              <a:rPr lang="cs-CZ" b="1" i="1" dirty="0"/>
              <a:t> – Proč?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21C0606-C791-42F9-9331-67853201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49" y="3798615"/>
            <a:ext cx="4390454" cy="246883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E664B8-F0F1-4E6F-A056-7BFEAA559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975" y="3798615"/>
            <a:ext cx="4400550" cy="2476500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CF2F5530-A0B6-BC35-E550-51DEBC3B0B3C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6038ED9F-C0F1-6C92-D8A2-D6C5624608FF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29C93864-E9CB-5B65-0DAB-D10D270EF197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50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3) Vybrat vhodné technologie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77249" y="2520725"/>
            <a:ext cx="11448152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b="1" dirty="0"/>
              <a:t>3D tisk</a:t>
            </a:r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458547" y="2713085"/>
            <a:ext cx="7714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Třeba i v kombinaci s jinou technologií – </a:t>
            </a:r>
            <a:r>
              <a:rPr lang="cs-CZ" b="1" i="1" dirty="0" err="1"/>
              <a:t>electrospinning</a:t>
            </a:r>
            <a:r>
              <a:rPr lang="cs-CZ" b="1" i="1" dirty="0"/>
              <a:t> – Proč?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B29A014-5B04-4240-BE65-09E99E5C90B2}"/>
              </a:ext>
            </a:extLst>
          </p:cNvPr>
          <p:cNvSpPr txBox="1"/>
          <p:nvPr/>
        </p:nvSpPr>
        <p:spPr>
          <a:xfrm>
            <a:off x="819150" y="3946849"/>
            <a:ext cx="10881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Jaký tvar </a:t>
            </a:r>
            <a:r>
              <a:rPr lang="cs-CZ" b="1" dirty="0" err="1"/>
              <a:t>scaffoldu</a:t>
            </a:r>
            <a:r>
              <a:rPr lang="cs-CZ" b="1" dirty="0"/>
              <a:t> zvolit? </a:t>
            </a:r>
            <a:r>
              <a:rPr lang="cs-CZ" dirty="0"/>
              <a:t>Např. v literatuře: inspirace přírodou – </a:t>
            </a:r>
            <a:r>
              <a:rPr lang="cs-CZ" b="1" dirty="0" err="1"/>
              <a:t>honeycomb</a:t>
            </a:r>
            <a:r>
              <a:rPr lang="cs-CZ" dirty="0"/>
              <a:t> (včelí plástve), </a:t>
            </a:r>
            <a:r>
              <a:rPr lang="cs-CZ" i="1" dirty="0"/>
              <a:t>Proč?</a:t>
            </a:r>
            <a:r>
              <a:rPr lang="cs-CZ" dirty="0"/>
              <a:t> při min rozměrech maximální pevnost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DAEE246-806D-4CF7-9066-2AD09C918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4593180"/>
            <a:ext cx="3209409" cy="172568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9972480-81BA-4048-B60D-8AC5AF3FA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313" y="4455464"/>
            <a:ext cx="2608761" cy="1863401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54E79556-421E-DF2A-9996-6D4CCD45109B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3B4C840-04A8-4659-DB00-402086B7A92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61B3D1D6-94D8-9940-A65B-F5ED2B1D0C33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29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4) Vybrat příslušné metody charakterizace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11682" y="2202597"/>
            <a:ext cx="112411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Struktura výsledného produktu, příp. morfologie vláken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Odolnost výsledné struktury </a:t>
            </a:r>
          </a:p>
          <a:p>
            <a:endParaRPr lang="cs-CZ" b="1" dirty="0"/>
          </a:p>
          <a:p>
            <a:endParaRPr lang="cs-CZ" b="1" dirty="0"/>
          </a:p>
          <a:p>
            <a:r>
              <a:rPr lang="cs-CZ" b="1" dirty="0"/>
              <a:t>Adheze, migrace, proliferace buněk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92482" y="2202597"/>
            <a:ext cx="3256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Mikroskopie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7396710" y="2846045"/>
            <a:ext cx="4139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Mechanické testy – jaké? Zatížení ve směru podélné osy/v příčném směru/zkrutu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396710" y="4157377"/>
            <a:ext cx="413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In vitro </a:t>
            </a:r>
            <a:r>
              <a:rPr lang="cs-CZ" dirty="0"/>
              <a:t>testování, metabolické testy, mikroskopie (SEM, fluorescenční,..)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7492482" y="5077824"/>
            <a:ext cx="413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Které buňky? Např. MG-63 lidské osteoblasty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BA9667DB-A558-4DF5-9B02-77D3E8B2E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97" y="3991605"/>
            <a:ext cx="2348460" cy="2662177"/>
          </a:xfrm>
          <a:prstGeom prst="rect">
            <a:avLst/>
          </a:prstGeom>
        </p:spPr>
      </p:pic>
      <p:grpSp>
        <p:nvGrpSpPr>
          <p:cNvPr id="9" name="Skupina 8">
            <a:extLst>
              <a:ext uri="{FF2B5EF4-FFF2-40B4-BE49-F238E27FC236}">
                <a16:creationId xmlns:a16="http://schemas.microsoft.com/office/drawing/2014/main" id="{76E158FE-2EEE-CD4D-ABC7-0E32E34AE74E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id="{89995559-140F-8B22-A1D8-528B27F96CF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BA498FE6-9A75-375E-3F90-FCC54928C66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316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4000" dirty="0"/>
              <a:t>Navrhněte </a:t>
            </a:r>
            <a:r>
              <a:rPr lang="cs-CZ" sz="4000" dirty="0" err="1"/>
              <a:t>scaffold</a:t>
            </a:r>
            <a:r>
              <a:rPr lang="cs-CZ" sz="4000" dirty="0"/>
              <a:t> pro kostní tkáňové inženýrství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63894" y="1371600"/>
            <a:ext cx="11336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Výsledek?</a:t>
            </a:r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95" y="2017931"/>
            <a:ext cx="5514392" cy="367894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56" y="1795428"/>
            <a:ext cx="5029210" cy="3901448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C2F2D1CE-0752-9104-61E2-A0A9E579814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7FD3369-7544-E190-9F39-3D99CC15025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46CF4E27-A39F-F1C6-09FA-C2B4E4170AE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239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Navrhněte </a:t>
            </a:r>
            <a:r>
              <a:rPr lang="cs-CZ" sz="3500" dirty="0" err="1"/>
              <a:t>scaffold</a:t>
            </a:r>
            <a:r>
              <a:rPr lang="cs-CZ" sz="3500" dirty="0"/>
              <a:t> pro prevenci komplikací v břišní chirurgii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33061" y="1922106"/>
            <a:ext cx="1048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Proč to řešíme?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EBB678-B136-4D21-8D08-39D80685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695449"/>
            <a:ext cx="4676775" cy="4676775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9C35A5A-E4BB-27B6-E9ED-BA2CB961E12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71E2A58-AA94-49C0-07EE-2475B411D62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088ECD63-F6A6-E937-C591-666A5671C65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1519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195556" y="2351906"/>
            <a:ext cx="72390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marL="342900" indent="-331788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2pPr>
            <a:lvl3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3pPr>
            <a:lvl4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4pPr>
            <a:lvl5pPr eaLnBrk="0" hangingPunct="0"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575"/>
              </a:spcBef>
            </a:pPr>
            <a:endParaRPr lang="de-DE" sz="3200" i="1" dirty="0">
              <a:solidFill>
                <a:srgbClr val="E2001A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051322" y="2209172"/>
            <a:ext cx="21403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Kolorektální karcinom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41616" y="2119829"/>
            <a:ext cx="316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Odstranění nádoru</a:t>
            </a:r>
            <a:b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a blízké tkáně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994352" y="2334484"/>
            <a:ext cx="236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Gastrointestinální</a:t>
            </a:r>
          </a:p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anastomóza</a:t>
            </a:r>
            <a:endParaRPr lang="en-GB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4267328" y="2252808"/>
            <a:ext cx="397099" cy="32316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Šipka doprava 14"/>
          <p:cNvSpPr/>
          <p:nvPr/>
        </p:nvSpPr>
        <p:spPr>
          <a:xfrm>
            <a:off x="7124619" y="2224560"/>
            <a:ext cx="397099" cy="32316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ovéPole 17"/>
          <p:cNvSpPr txBox="1"/>
          <p:nvPr/>
        </p:nvSpPr>
        <p:spPr>
          <a:xfrm>
            <a:off x="7991675" y="2950078"/>
            <a:ext cx="2011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Anastomotický</a:t>
            </a: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</a:t>
            </a:r>
            <a:endParaRPr lang="en-GB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2" name="Obrázek 286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6" t="37400" r="14340" b="26201"/>
          <a:stretch/>
        </p:blipFill>
        <p:spPr>
          <a:xfrm>
            <a:off x="2108216" y="2628011"/>
            <a:ext cx="2071771" cy="1795535"/>
          </a:xfrm>
          <a:prstGeom prst="rect">
            <a:avLst/>
          </a:prstGeom>
        </p:spPr>
      </p:pic>
      <p:pic>
        <p:nvPicPr>
          <p:cNvPr id="28673" name="Obrázek 286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6" t="37799" r="55276" b="25802"/>
          <a:stretch/>
        </p:blipFill>
        <p:spPr>
          <a:xfrm>
            <a:off x="4797136" y="2703420"/>
            <a:ext cx="689436" cy="1872208"/>
          </a:xfrm>
          <a:prstGeom prst="rect">
            <a:avLst/>
          </a:prstGeom>
        </p:spPr>
      </p:pic>
      <p:pic>
        <p:nvPicPr>
          <p:cNvPr id="28677" name="Obrázek 286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978" y="2803701"/>
            <a:ext cx="409423" cy="366648"/>
          </a:xfrm>
          <a:prstGeom prst="rect">
            <a:avLst/>
          </a:prstGeom>
        </p:spPr>
      </p:pic>
      <p:pic>
        <p:nvPicPr>
          <p:cNvPr id="28680" name="Obrázek 286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2747" y="2582973"/>
            <a:ext cx="1035347" cy="1924527"/>
          </a:xfrm>
          <a:prstGeom prst="rect">
            <a:avLst/>
          </a:prstGeom>
        </p:spPr>
      </p:pic>
      <p:cxnSp>
        <p:nvCxnSpPr>
          <p:cNvPr id="17" name="Přímá spojnice se šipkou 16"/>
          <p:cNvCxnSpPr>
            <a:stCxn id="13" idx="1"/>
          </p:cNvCxnSpPr>
          <p:nvPr/>
        </p:nvCxnSpPr>
        <p:spPr>
          <a:xfrm flipH="1">
            <a:off x="6512746" y="2626871"/>
            <a:ext cx="1481606" cy="284898"/>
          </a:xfrm>
          <a:prstGeom prst="straightConnector1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7711580" y="3827870"/>
            <a:ext cx="2571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Mortalita (6 – 22)</a:t>
            </a:r>
            <a:r>
              <a:rPr lang="en-GB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n-GB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Přímá spojnice se šipkou 43"/>
          <p:cNvCxnSpPr/>
          <p:nvPr/>
        </p:nvCxnSpPr>
        <p:spPr>
          <a:xfrm flipH="1">
            <a:off x="6804483" y="3169577"/>
            <a:ext cx="1090494" cy="2428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696" name="Obrázek 2869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8469" y="3185598"/>
            <a:ext cx="406014" cy="626829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sz="quarter" idx="10"/>
          </p:nvPr>
        </p:nvSpPr>
        <p:spPr>
          <a:xfrm>
            <a:off x="1370056" y="753771"/>
            <a:ext cx="8064500" cy="4392613"/>
          </a:xfrm>
        </p:spPr>
        <p:txBody>
          <a:bodyPr>
            <a:normAutofit/>
          </a:bodyPr>
          <a:lstStyle/>
          <a:p>
            <a:pPr algn="ctr">
              <a:lnSpc>
                <a:spcPct val="114000"/>
              </a:lnSpc>
            </a:pPr>
            <a:r>
              <a:rPr lang="cs-CZ" sz="2400" dirty="0">
                <a:sym typeface="Wingdings" panose="05000000000000000000" pitchFamily="2" charset="2"/>
              </a:rPr>
              <a:t>Kolorektální karcinom je jedno z nejčastějších rakovinných onemocnění – zvlášť v ČR</a:t>
            </a:r>
          </a:p>
          <a:p>
            <a:pPr algn="ctr"/>
            <a:r>
              <a:rPr lang="cs-CZ" sz="2400" dirty="0">
                <a:sym typeface="Wingdings" panose="05000000000000000000" pitchFamily="2" charset="2"/>
              </a:rPr>
              <a:t>Při odstranění  </a:t>
            </a:r>
            <a:r>
              <a:rPr lang="cs-CZ" sz="2400" b="1" dirty="0">
                <a:sym typeface="Wingdings" panose="05000000000000000000" pitchFamily="2" charset="2"/>
              </a:rPr>
              <a:t>Časté komplikace při operacích střev</a:t>
            </a:r>
            <a:endParaRPr lang="en-GB" sz="2400" b="1" dirty="0"/>
          </a:p>
        </p:txBody>
      </p:sp>
      <p:pic>
        <p:nvPicPr>
          <p:cNvPr id="26" name="Obrázek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16041" y="222285"/>
            <a:ext cx="1466582" cy="719712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2C7BC1B2-84CD-A675-27E5-9A13CA0C85C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2E39680C-1315-EE35-B0A0-E7AE78040AE6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6C5F9B9E-8F24-2643-8D0B-F5F92750F551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2050" name="Picture 2" descr="Vítáme Vás na stránkách Fakulty textilní Technické univerzity v Liberci | Ft .Tul.cz">
            <a:extLst>
              <a:ext uri="{FF2B5EF4-FFF2-40B4-BE49-F238E27FC236}">
                <a16:creationId xmlns:a16="http://schemas.microsoft.com/office/drawing/2014/main" id="{D26F1988-3373-250C-0309-63E7340FC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" y="103690"/>
            <a:ext cx="1300162" cy="130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1857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069 L 0.02214 0.03703 C 0.02696 0.04513 0.03412 0.05 0.04115 0.05 C 0.04974 0.05 0.05639 0.04513 0.0612 0.03703 L 0.08399 0.0006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Navrhněte </a:t>
            </a:r>
            <a:r>
              <a:rPr lang="cs-CZ" sz="3500" dirty="0" err="1"/>
              <a:t>scaffold</a:t>
            </a:r>
            <a:r>
              <a:rPr lang="cs-CZ" sz="3500" dirty="0"/>
              <a:t> pro prevenci komplikací v břišní chirurgii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33061" y="1922106"/>
            <a:ext cx="1048760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to není jediná komplikace …</a:t>
            </a:r>
            <a:r>
              <a:rPr lang="cs-CZ" sz="2500" b="1" dirty="0">
                <a:solidFill>
                  <a:srgbClr val="FF0000"/>
                </a:solidFill>
              </a:rPr>
              <a:t>Další </a:t>
            </a:r>
            <a:r>
              <a:rPr lang="en-GB" sz="2500" b="1" dirty="0">
                <a:solidFill>
                  <a:srgbClr val="FF0000"/>
                </a:solidFill>
              </a:rPr>
              <a:t>=</a:t>
            </a:r>
            <a:r>
              <a:rPr lang="cs-CZ" sz="2500" b="1" dirty="0">
                <a:solidFill>
                  <a:srgbClr val="FF0000"/>
                </a:solidFill>
              </a:rPr>
              <a:t> pooperační adheze 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179" y="2468942"/>
            <a:ext cx="3029321" cy="36412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36518"/>
            <a:ext cx="3340082" cy="2506092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2421DF7B-8220-E353-5552-2B0E376F116F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2E5256A-0CAE-3AC6-9180-8F3753D13FE8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637BF4F9-E456-6646-81F2-EAE6E37360B1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5220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3500" dirty="0"/>
              <a:t>Navrhněte </a:t>
            </a:r>
            <a:r>
              <a:rPr lang="cs-CZ" sz="3500" dirty="0" err="1"/>
              <a:t>scaffold</a:t>
            </a:r>
            <a:r>
              <a:rPr lang="cs-CZ" sz="3500" dirty="0"/>
              <a:t> pro prevenci komplikací v břišní chirurgii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771136" y="1178745"/>
            <a:ext cx="1048760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Už je to 200 let a pořád nemáme řešení!</a:t>
            </a:r>
          </a:p>
          <a:p>
            <a:pPr algn="ctr"/>
            <a:r>
              <a:rPr lang="cs-CZ" sz="2500" b="1" dirty="0">
                <a:solidFill>
                  <a:srgbClr val="0070C0"/>
                </a:solidFill>
                <a:cs typeface="Arial" panose="020B0604020202020204" pitchFamily="34" charset="0"/>
              </a:rPr>
              <a:t>SLIBNÁ PREVENCE KOMPLIKACÍ:</a:t>
            </a:r>
          </a:p>
          <a:p>
            <a:pPr algn="ctr"/>
            <a:r>
              <a:rPr lang="cs-CZ" sz="2500" b="1" dirty="0">
                <a:solidFill>
                  <a:srgbClr val="0070C0"/>
                </a:solidFill>
                <a:cs typeface="Arial" panose="020B0604020202020204" pitchFamily="34" charset="0"/>
              </a:rPr>
              <a:t>DVOUVRSTVÝ VLÁKENNÝ MATERIÁL K PŘEKRYTÍ ANASTOMÓZY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10" y="2910672"/>
            <a:ext cx="4881948" cy="274922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798642" y="3026678"/>
            <a:ext cx="26642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latin typeface="+mj-lt"/>
              </a:rPr>
              <a:t>Inspirace při vývoji: </a:t>
            </a:r>
          </a:p>
          <a:p>
            <a:endParaRPr lang="en-GB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594" y="3657420"/>
            <a:ext cx="1763585" cy="1173217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106" y="5239199"/>
            <a:ext cx="1398879" cy="1122178"/>
          </a:xfrm>
          <a:prstGeom prst="rect">
            <a:avLst/>
          </a:prstGeom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7E313087-135F-AC29-F758-4F3362A41BE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2C7825C0-71C4-BF94-5908-FDF403AE16E0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76485FBC-28E9-A6B5-1794-FB4156D6CD8D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666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>
            <a:normAutofit/>
          </a:bodyPr>
          <a:lstStyle/>
          <a:p>
            <a:r>
              <a:rPr lang="cs-CZ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 nám </a:t>
            </a:r>
            <a:r>
              <a:rPr lang="cs-CZ" sz="3000" b="1" i="1" dirty="0">
                <a:solidFill>
                  <a:srgbClr val="FF0000"/>
                </a:solidFill>
              </a:rPr>
              <a:t>nejde?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86990" y="1293900"/>
            <a:ext cx="8064500" cy="4392613"/>
          </a:xfrm>
        </p:spPr>
        <p:txBody>
          <a:bodyPr/>
          <a:lstStyle/>
          <a:p>
            <a:pPr algn="ctr"/>
            <a:r>
              <a:rPr lang="cs-CZ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Začínali jsme modelem</a:t>
            </a:r>
          </a:p>
          <a:p>
            <a:pPr algn="ctr"/>
            <a:r>
              <a:rPr lang="cs-CZ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hydrofilní</a:t>
            </a:r>
            <a:r>
              <a:rPr lang="cs-CZ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(přilnavá)/</a:t>
            </a:r>
            <a:r>
              <a:rPr lang="cs-CZ" sz="2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hydrofobní</a:t>
            </a:r>
            <a:r>
              <a:rPr lang="cs-CZ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(nepřilnavá) strana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sz="2500" b="1" dirty="0">
                <a:solidFill>
                  <a:srgbClr val="FF0000"/>
                </a:solidFill>
              </a:rPr>
              <a:t>To sice ano, ALE ….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Co je špatně? </a:t>
            </a:r>
          </a:p>
        </p:txBody>
      </p:sp>
      <p:grpSp>
        <p:nvGrpSpPr>
          <p:cNvPr id="3" name="Skupina 2"/>
          <p:cNvGrpSpPr/>
          <p:nvPr/>
        </p:nvGrpSpPr>
        <p:grpSpPr>
          <a:xfrm>
            <a:off x="4223792" y="2276872"/>
            <a:ext cx="4536504" cy="1008112"/>
            <a:chOff x="2538314" y="2096592"/>
            <a:chExt cx="4998175" cy="1276241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314" y="2096592"/>
              <a:ext cx="1145460" cy="1276241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7" name="Connector: Elbow 7">
              <a:extLst>
                <a:ext uri="{FF2B5EF4-FFF2-40B4-BE49-F238E27FC236}">
                  <a16:creationId xmlns:a16="http://schemas.microsoft.com/office/drawing/2014/main" id="{DA702047-5D86-4ECF-952D-DF15A8F4BBE0}"/>
                </a:ext>
              </a:extLst>
            </p:cNvPr>
            <p:cNvCxnSpPr>
              <a:cxnSpLocks/>
            </p:cNvCxnSpPr>
            <p:nvPr/>
          </p:nvCxnSpPr>
          <p:spPr>
            <a:xfrm>
              <a:off x="3025197" y="2298650"/>
              <a:ext cx="1036753" cy="258058"/>
            </a:xfrm>
            <a:prstGeom prst="bent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" name="Object 22">
              <a:extLst>
                <a:ext uri="{FF2B5EF4-FFF2-40B4-BE49-F238E27FC236}">
                  <a16:creationId xmlns:a16="http://schemas.microsoft.com/office/drawing/2014/main" id="{F233EF7B-B39F-4E73-9ADF-21B7457D4A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78329" y="2266599"/>
            <a:ext cx="1120367" cy="5512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age" r:id="rId4" imgW="3174480" imgH="1561680" progId="Photoshop.Image.18">
                    <p:embed/>
                  </p:oleObj>
                </mc:Choice>
                <mc:Fallback>
                  <p:oleObj name="Image" r:id="rId4" imgW="3174480" imgH="1561680" progId="Photoshop.Image.18">
                    <p:embed/>
                    <p:pic>
                      <p:nvPicPr>
                        <p:cNvPr id="8" name="Object 22">
                          <a:extLst>
                            <a:ext uri="{FF2B5EF4-FFF2-40B4-BE49-F238E27FC236}">
                              <a16:creationId xmlns:a16="http://schemas.microsoft.com/office/drawing/2014/main" id="{F233EF7B-B39F-4E73-9ADF-21B7457D4A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078329" y="2266599"/>
                          <a:ext cx="1120367" cy="5512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">
              <a:extLst>
                <a:ext uri="{FF2B5EF4-FFF2-40B4-BE49-F238E27FC236}">
                  <a16:creationId xmlns:a16="http://schemas.microsoft.com/office/drawing/2014/main" id="{7148FE04-3CE2-4A22-B958-4E6F9FF81087}"/>
                </a:ext>
              </a:extLst>
            </p:cNvPr>
            <p:cNvSpPr txBox="1"/>
            <p:nvPr/>
          </p:nvSpPr>
          <p:spPr>
            <a:xfrm>
              <a:off x="5148818" y="2097003"/>
              <a:ext cx="2387671" cy="506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2000" dirty="0" err="1">
                  <a:solidFill>
                    <a:srgbClr val="00B0F0"/>
                  </a:solidFill>
                  <a:latin typeface="+mj-lt"/>
                  <a:cs typeface="Arial" panose="020B0604020202020204" pitchFamily="34" charset="0"/>
                </a:rPr>
                <a:t>polykaprolakton</a:t>
              </a:r>
              <a:endParaRPr lang="cs-CZ" sz="2000" dirty="0">
                <a:solidFill>
                  <a:srgbClr val="00B0F0"/>
                </a:solidFill>
                <a:latin typeface="+mj-lt"/>
                <a:cs typeface="Arial" panose="020B0604020202020204" pitchFamily="34" charset="0"/>
              </a:endParaRP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53FB8223-8E98-4C02-8DB9-D50D2DC762AE}"/>
                </a:ext>
              </a:extLst>
            </p:cNvPr>
            <p:cNvSpPr txBox="1"/>
            <p:nvPr/>
          </p:nvSpPr>
          <p:spPr>
            <a:xfrm>
              <a:off x="5148817" y="2488603"/>
              <a:ext cx="2387672" cy="506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cs-CZ" sz="20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+mj-lt"/>
                  <a:cs typeface="Arial" panose="020B0604020202020204" pitchFamily="34" charset="0"/>
                </a:rPr>
                <a:t>polyvinylalkohol</a:t>
              </a:r>
              <a:endParaRPr lang="cs-CZ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cs typeface="Arial" panose="020B0604020202020204" pitchFamily="34" charset="0"/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52" y="3731321"/>
            <a:ext cx="5711369" cy="2487209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8E866620-626F-54EA-111F-924C6A94F414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A6D3B370-90B8-231B-448B-88E25083AFCA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13" name="Picture 1">
              <a:extLst>
                <a:ext uri="{FF2B5EF4-FFF2-40B4-BE49-F238E27FC236}">
                  <a16:creationId xmlns:a16="http://schemas.microsoft.com/office/drawing/2014/main" id="{BB94D605-B67E-A34F-219E-AF0CC0924AEC}"/>
                </a:ext>
              </a:extLst>
            </p:cNvPr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0815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B42739C-A220-45FD-BD0B-6782333A9539}"/>
              </a:ext>
            </a:extLst>
          </p:cNvPr>
          <p:cNvGrpSpPr/>
          <p:nvPr/>
        </p:nvGrpSpPr>
        <p:grpSpPr>
          <a:xfrm>
            <a:off x="927007" y="924397"/>
            <a:ext cx="1483573" cy="2389772"/>
            <a:chOff x="885166" y="3186393"/>
            <a:chExt cx="1319766" cy="2125908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0EBDACC-590C-4AE3-A5D7-32B75124B27F}"/>
                </a:ext>
              </a:extLst>
            </p:cNvPr>
            <p:cNvSpPr/>
            <p:nvPr/>
          </p:nvSpPr>
          <p:spPr>
            <a:xfrm>
              <a:off x="885166" y="3186393"/>
              <a:ext cx="1319766" cy="212590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2E7F029-00F7-4635-850A-DF967B355FCC}"/>
                </a:ext>
              </a:extLst>
            </p:cNvPr>
            <p:cNvSpPr/>
            <p:nvPr/>
          </p:nvSpPr>
          <p:spPr>
            <a:xfrm rot="628173">
              <a:off x="1123596" y="3654235"/>
              <a:ext cx="804614" cy="1101019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38F7E8B-57C9-4ED9-B7B7-92FBF59185E4}"/>
              </a:ext>
            </a:extLst>
          </p:cNvPr>
          <p:cNvSpPr txBox="1"/>
          <p:nvPr/>
        </p:nvSpPr>
        <p:spPr>
          <a:xfrm>
            <a:off x="1033397" y="2620545"/>
            <a:ext cx="3185711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  <a:cs typeface="Arial" pitchFamily="34" charset="0"/>
              </a:rPr>
              <a:t>Obsa</a:t>
            </a:r>
            <a:r>
              <a:rPr lang="cs-CZ" altLang="ko-KR" sz="4400" dirty="0">
                <a:solidFill>
                  <a:schemeClr val="accent2"/>
                </a:solidFill>
                <a:latin typeface="+mj-lt"/>
                <a:cs typeface="Arial" pitchFamily="34" charset="0"/>
              </a:rPr>
              <a:t>h</a:t>
            </a:r>
            <a:endParaRPr lang="en-US" altLang="ko-KR" sz="4400" dirty="0">
              <a:solidFill>
                <a:schemeClr val="accent2"/>
              </a:solidFill>
              <a:latin typeface="+mj-lt"/>
              <a:cs typeface="Arial" pitchFamily="34" charset="0"/>
            </a:endParaRPr>
          </a:p>
          <a:p>
            <a:pPr algn="r"/>
            <a:r>
              <a:rPr lang="cs-CZ" altLang="ko-KR" sz="4400" dirty="0">
                <a:solidFill>
                  <a:schemeClr val="bg1"/>
                </a:solidFill>
                <a:latin typeface="+mj-lt"/>
              </a:rPr>
              <a:t>přednášky</a:t>
            </a:r>
            <a:endParaRPr lang="ko-KR" altLang="en-US" sz="44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5521AAE-ED6D-4EC7-8D03-044FD9F27918}"/>
              </a:ext>
            </a:extLst>
          </p:cNvPr>
          <p:cNvGrpSpPr/>
          <p:nvPr/>
        </p:nvGrpSpPr>
        <p:grpSpPr>
          <a:xfrm>
            <a:off x="4450439" y="885516"/>
            <a:ext cx="3324746" cy="1076365"/>
            <a:chOff x="3846616" y="872817"/>
            <a:chExt cx="3324746" cy="1076365"/>
          </a:xfrm>
        </p:grpSpPr>
        <p:sp>
          <p:nvSpPr>
            <p:cNvPr id="18" name="Diamond 17">
              <a:extLst>
                <a:ext uri="{FF2B5EF4-FFF2-40B4-BE49-F238E27FC236}">
                  <a16:creationId xmlns:a16="http://schemas.microsoft.com/office/drawing/2014/main" id="{1DBEADA4-2BCE-4833-94FE-E9D5C6637633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E8FD17-C66D-4952-8635-D7BA6745963D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Opakování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FEEC3-C759-4303-9F9F-F44D299BA414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770C52A-E40E-46E7-B2AF-990C01B34284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01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6C3FF8-DB51-4539-9376-35B1196A03E7}"/>
              </a:ext>
            </a:extLst>
          </p:cNvPr>
          <p:cNvGrpSpPr/>
          <p:nvPr/>
        </p:nvGrpSpPr>
        <p:grpSpPr>
          <a:xfrm>
            <a:off x="5130854" y="885516"/>
            <a:ext cx="6370950" cy="1219814"/>
            <a:chOff x="800412" y="872817"/>
            <a:chExt cx="6370950" cy="1219814"/>
          </a:xfrm>
        </p:grpSpPr>
        <p:sp>
          <p:nvSpPr>
            <p:cNvPr id="27" name="Diamond 26">
              <a:extLst>
                <a:ext uri="{FF2B5EF4-FFF2-40B4-BE49-F238E27FC236}">
                  <a16:creationId xmlns:a16="http://schemas.microsoft.com/office/drawing/2014/main" id="{207EF506-F2EA-4E70-BD9E-B8571F46D50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413A35-13F5-4F72-AC4C-9FA0D3D9496E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 err="1">
                  <a:solidFill>
                    <a:schemeClr val="bg1"/>
                  </a:solidFill>
                  <a:cs typeface="Arial" pitchFamily="34" charset="0"/>
                </a:rPr>
                <a:t>Scaffoldy</a:t>
              </a:r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AFBC79-AF2E-4DBC-8A6D-4EE546DD9C8C}"/>
                </a:ext>
              </a:extLst>
            </p:cNvPr>
            <p:cNvSpPr txBox="1"/>
            <p:nvPr/>
          </p:nvSpPr>
          <p:spPr>
            <a:xfrm>
              <a:off x="800412" y="1630966"/>
              <a:ext cx="2639636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Buňka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Pojmy z minulé hodiny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D5BB11-53F8-4F98-89BC-16A91B2703DC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02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CA64DFB-D88E-43F7-862F-9820B5925BAD}"/>
              </a:ext>
            </a:extLst>
          </p:cNvPr>
          <p:cNvGrpSpPr/>
          <p:nvPr/>
        </p:nvGrpSpPr>
        <p:grpSpPr>
          <a:xfrm>
            <a:off x="4450439" y="3758788"/>
            <a:ext cx="3324746" cy="1261031"/>
            <a:chOff x="3846616" y="872817"/>
            <a:chExt cx="3324746" cy="1261031"/>
          </a:xfrm>
        </p:grpSpPr>
        <p:sp>
          <p:nvSpPr>
            <p:cNvPr id="48" name="Diamond 47">
              <a:extLst>
                <a:ext uri="{FF2B5EF4-FFF2-40B4-BE49-F238E27FC236}">
                  <a16:creationId xmlns:a16="http://schemas.microsoft.com/office/drawing/2014/main" id="{8A4CDE25-21D5-451D-83B1-54E25F360817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D2F5893-3667-49FA-99E3-240754F3F776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Interakce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FBDCDFFF-362B-487E-87AA-7E8AFBAED89E}"/>
                </a:ext>
              </a:extLst>
            </p:cNvPr>
            <p:cNvSpPr txBox="1"/>
            <p:nvPr/>
          </p:nvSpPr>
          <p:spPr>
            <a:xfrm>
              <a:off x="4531726" y="1672183"/>
              <a:ext cx="2639636" cy="461665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Jak probíhá interakce mezi </a:t>
              </a:r>
              <a:r>
                <a:rPr lang="cs-CZ" altLang="ko-KR" sz="1200" dirty="0" err="1">
                  <a:solidFill>
                    <a:schemeClr val="bg1"/>
                  </a:solidFill>
                  <a:cs typeface="Arial" pitchFamily="34" charset="0"/>
                </a:rPr>
                <a:t>scaffoldem</a:t>
              </a:r>
              <a:r>
                <a:rPr lang="cs-CZ" altLang="ko-KR" sz="1200" dirty="0">
                  <a:solidFill>
                    <a:schemeClr val="bg1"/>
                  </a:solidFill>
                  <a:cs typeface="Arial" pitchFamily="34" charset="0"/>
                </a:rPr>
                <a:t> a buňkou?</a:t>
              </a:r>
              <a:endParaRPr lang="en-US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CA1C244-188F-42EB-BEFF-C2F12A33763A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03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150B335-E5C6-4EAC-A11F-2F09D111E623}"/>
              </a:ext>
            </a:extLst>
          </p:cNvPr>
          <p:cNvGrpSpPr/>
          <p:nvPr/>
        </p:nvGrpSpPr>
        <p:grpSpPr>
          <a:xfrm>
            <a:off x="8177058" y="3758788"/>
            <a:ext cx="3324746" cy="799366"/>
            <a:chOff x="3846616" y="872817"/>
            <a:chExt cx="3324746" cy="799366"/>
          </a:xfrm>
        </p:grpSpPr>
        <p:sp>
          <p:nvSpPr>
            <p:cNvPr id="53" name="Diamond 52">
              <a:extLst>
                <a:ext uri="{FF2B5EF4-FFF2-40B4-BE49-F238E27FC236}">
                  <a16:creationId xmlns:a16="http://schemas.microsoft.com/office/drawing/2014/main" id="{13E025DE-1D91-439B-9A97-7D148D1B8004}"/>
                </a:ext>
              </a:extLst>
            </p:cNvPr>
            <p:cNvSpPr/>
            <p:nvPr/>
          </p:nvSpPr>
          <p:spPr>
            <a:xfrm>
              <a:off x="3846616" y="872817"/>
              <a:ext cx="799368" cy="799366"/>
            </a:xfrm>
            <a:prstGeom prst="diamond">
              <a:avLst/>
            </a:prstGeom>
            <a:noFill/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8FE47D2-C5DA-4F82-9F85-EDD78275A858}"/>
                </a:ext>
              </a:extLst>
            </p:cNvPr>
            <p:cNvSpPr txBox="1"/>
            <p:nvPr/>
          </p:nvSpPr>
          <p:spPr>
            <a:xfrm>
              <a:off x="4760242" y="1041668"/>
              <a:ext cx="2411120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cs-CZ" altLang="ko-KR" sz="2400" b="1" dirty="0">
                  <a:solidFill>
                    <a:schemeClr val="bg1"/>
                  </a:solidFill>
                  <a:cs typeface="Arial" pitchFamily="34" charset="0"/>
                </a:rPr>
                <a:t>Shrnutí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6541001-1A80-40CE-818B-CF21DBBB4D2F}"/>
                </a:ext>
              </a:extLst>
            </p:cNvPr>
            <p:cNvSpPr txBox="1"/>
            <p:nvPr/>
          </p:nvSpPr>
          <p:spPr>
            <a:xfrm>
              <a:off x="3960874" y="1041668"/>
              <a:ext cx="570852" cy="46166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400" b="1" dirty="0">
                  <a:solidFill>
                    <a:schemeClr val="bg1"/>
                  </a:solidFill>
                  <a:cs typeface="Arial" pitchFamily="34" charset="0"/>
                </a:rPr>
                <a:t>04</a:t>
              </a:r>
              <a:endParaRPr lang="ko-KR" altLang="en-US" sz="2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3E183A-8E39-43CC-989E-06F3566EE608}"/>
              </a:ext>
            </a:extLst>
          </p:cNvPr>
          <p:cNvGrpSpPr/>
          <p:nvPr/>
        </p:nvGrpSpPr>
        <p:grpSpPr>
          <a:xfrm flipH="1">
            <a:off x="113442" y="205676"/>
            <a:ext cx="3099195" cy="6177405"/>
            <a:chOff x="1525348" y="1579815"/>
            <a:chExt cx="6070988" cy="13942596"/>
          </a:xfrm>
        </p:grpSpPr>
        <p:sp>
          <p:nvSpPr>
            <p:cNvPr id="35" name="Rectangle 5">
              <a:extLst>
                <a:ext uri="{FF2B5EF4-FFF2-40B4-BE49-F238E27FC236}">
                  <a16:creationId xmlns:a16="http://schemas.microsoft.com/office/drawing/2014/main" id="{22C1503C-435D-499A-9ACA-0C3A35F94C88}"/>
                </a:ext>
              </a:extLst>
            </p:cNvPr>
            <p:cNvSpPr/>
            <p:nvPr/>
          </p:nvSpPr>
          <p:spPr>
            <a:xfrm>
              <a:off x="3268738" y="2309739"/>
              <a:ext cx="2598977" cy="2031775"/>
            </a:xfrm>
            <a:custGeom>
              <a:avLst/>
              <a:gdLst>
                <a:gd name="connsiteX0" fmla="*/ 0 w 2897024"/>
                <a:gd name="connsiteY0" fmla="*/ 0 h 2264776"/>
                <a:gd name="connsiteX1" fmla="*/ 2897024 w 2897024"/>
                <a:gd name="connsiteY1" fmla="*/ 0 h 2264776"/>
                <a:gd name="connsiteX2" fmla="*/ 2897024 w 2897024"/>
                <a:gd name="connsiteY2" fmla="*/ 1891127 h 2264776"/>
                <a:gd name="connsiteX3" fmla="*/ 2606215 w 2897024"/>
                <a:gd name="connsiteY3" fmla="*/ 1863893 h 2264776"/>
                <a:gd name="connsiteX4" fmla="*/ 1449884 w 2897024"/>
                <a:gd name="connsiteY4" fmla="*/ 2264776 h 2264776"/>
                <a:gd name="connsiteX5" fmla="*/ 462219 w 2897024"/>
                <a:gd name="connsiteY5" fmla="*/ 1863893 h 2264776"/>
                <a:gd name="connsiteX6" fmla="*/ 0 w 2897024"/>
                <a:gd name="connsiteY6" fmla="*/ 1931001 h 2264776"/>
                <a:gd name="connsiteX7" fmla="*/ 0 w 2897024"/>
                <a:gd name="connsiteY7" fmla="*/ 0 h 226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7024" h="2264776">
                  <a:moveTo>
                    <a:pt x="0" y="0"/>
                  </a:moveTo>
                  <a:lnTo>
                    <a:pt x="2897024" y="0"/>
                  </a:lnTo>
                  <a:lnTo>
                    <a:pt x="2897024" y="1891127"/>
                  </a:lnTo>
                  <a:cubicBezTo>
                    <a:pt x="2802822" y="1872712"/>
                    <a:pt x="2847405" y="1801618"/>
                    <a:pt x="2606215" y="1863893"/>
                  </a:cubicBezTo>
                  <a:cubicBezTo>
                    <a:pt x="2365025" y="1926168"/>
                    <a:pt x="1736930" y="2014603"/>
                    <a:pt x="1449884" y="2264776"/>
                  </a:cubicBezTo>
                  <a:cubicBezTo>
                    <a:pt x="1164010" y="2014157"/>
                    <a:pt x="872259" y="1863893"/>
                    <a:pt x="462219" y="1863893"/>
                  </a:cubicBezTo>
                  <a:cubicBezTo>
                    <a:pt x="301614" y="1863893"/>
                    <a:pt x="146393" y="1886946"/>
                    <a:pt x="0" y="193100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8" name="Rectangle 5">
              <a:extLst>
                <a:ext uri="{FF2B5EF4-FFF2-40B4-BE49-F238E27FC236}">
                  <a16:creationId xmlns:a16="http://schemas.microsoft.com/office/drawing/2014/main" id="{76F48300-FCD3-4E60-BD9D-5534635ECAA1}"/>
                </a:ext>
              </a:extLst>
            </p:cNvPr>
            <p:cNvSpPr/>
            <p:nvPr/>
          </p:nvSpPr>
          <p:spPr>
            <a:xfrm>
              <a:off x="3268739" y="2704966"/>
              <a:ext cx="2598977" cy="977877"/>
            </a:xfrm>
            <a:custGeom>
              <a:avLst/>
              <a:gdLst/>
              <a:ahLst/>
              <a:cxnLst/>
              <a:rect l="l" t="t" r="r" b="b"/>
              <a:pathLst>
                <a:path w="648072" h="243840">
                  <a:moveTo>
                    <a:pt x="0" y="0"/>
                  </a:moveTo>
                  <a:lnTo>
                    <a:pt x="648072" y="0"/>
                  </a:lnTo>
                  <a:lnTo>
                    <a:pt x="648072" y="146327"/>
                  </a:lnTo>
                  <a:lnTo>
                    <a:pt x="359596" y="243840"/>
                  </a:lnTo>
                  <a:lnTo>
                    <a:pt x="0" y="128585"/>
                  </a:ln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sp>
          <p:nvSpPr>
            <p:cNvPr id="39" name="Freeform 22">
              <a:extLst>
                <a:ext uri="{FF2B5EF4-FFF2-40B4-BE49-F238E27FC236}">
                  <a16:creationId xmlns:a16="http://schemas.microsoft.com/office/drawing/2014/main" id="{D9783271-0C06-40FC-B794-21318E279C25}"/>
                </a:ext>
              </a:extLst>
            </p:cNvPr>
            <p:cNvSpPr/>
            <p:nvPr/>
          </p:nvSpPr>
          <p:spPr>
            <a:xfrm>
              <a:off x="1525348" y="1579815"/>
              <a:ext cx="6070988" cy="1788714"/>
            </a:xfrm>
            <a:custGeom>
              <a:avLst/>
              <a:gdLst>
                <a:gd name="connsiteX0" fmla="*/ 762000 w 1513840"/>
                <a:gd name="connsiteY0" fmla="*/ 0 h 487680"/>
                <a:gd name="connsiteX1" fmla="*/ 0 w 1513840"/>
                <a:gd name="connsiteY1" fmla="*/ 233680 h 487680"/>
                <a:gd name="connsiteX2" fmla="*/ 792480 w 1513840"/>
                <a:gd name="connsiteY2" fmla="*/ 487680 h 487680"/>
                <a:gd name="connsiteX3" fmla="*/ 1513840 w 1513840"/>
                <a:gd name="connsiteY3" fmla="*/ 243840 h 487680"/>
                <a:gd name="connsiteX4" fmla="*/ 762000 w 1513840"/>
                <a:gd name="connsiteY4" fmla="*/ 0 h 487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3840" h="487680">
                  <a:moveTo>
                    <a:pt x="762000" y="0"/>
                  </a:moveTo>
                  <a:lnTo>
                    <a:pt x="0" y="233680"/>
                  </a:lnTo>
                  <a:lnTo>
                    <a:pt x="792480" y="487680"/>
                  </a:lnTo>
                  <a:lnTo>
                    <a:pt x="1513840" y="243840"/>
                  </a:lnTo>
                  <a:lnTo>
                    <a:pt x="762000" y="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D223A0A-28A7-4390-BE61-0FC043A7C4F3}"/>
                </a:ext>
              </a:extLst>
            </p:cNvPr>
            <p:cNvCxnSpPr>
              <a:cxnSpLocks/>
            </p:cNvCxnSpPr>
            <p:nvPr/>
          </p:nvCxnSpPr>
          <p:spPr>
            <a:xfrm>
              <a:off x="4662701" y="2187505"/>
              <a:ext cx="1695374" cy="652907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8BF22D9-B275-45EE-80EF-176A0493B4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58075" y="2816616"/>
              <a:ext cx="6617" cy="12705795"/>
            </a:xfrm>
            <a:prstGeom prst="line">
              <a:avLst/>
            </a:prstGeom>
            <a:solidFill>
              <a:schemeClr val="accent4"/>
            </a:solidFill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B50F87-B224-4D7B-9BE1-81DCAA02EFFF}"/>
              </a:ext>
            </a:extLst>
          </p:cNvPr>
          <p:cNvCxnSpPr>
            <a:cxnSpLocks/>
          </p:cNvCxnSpPr>
          <p:nvPr/>
        </p:nvCxnSpPr>
        <p:spPr>
          <a:xfrm flipH="1" flipV="1">
            <a:off x="3969916" y="576056"/>
            <a:ext cx="7726785" cy="105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72FEC449-1B88-4A6D-AB31-941DA8EE5CA7}"/>
              </a:ext>
            </a:extLst>
          </p:cNvPr>
          <p:cNvSpPr/>
          <p:nvPr/>
        </p:nvSpPr>
        <p:spPr>
          <a:xfrm flipH="1">
            <a:off x="3852369" y="2038055"/>
            <a:ext cx="235095" cy="429805"/>
          </a:xfrm>
          <a:custGeom>
            <a:avLst/>
            <a:gdLst>
              <a:gd name="connsiteX0" fmla="*/ 235095 w 235095"/>
              <a:gd name="connsiteY0" fmla="*/ 429805 h 429805"/>
              <a:gd name="connsiteX1" fmla="*/ 142960 w 235095"/>
              <a:gd name="connsiteY1" fmla="*/ 109986 h 429805"/>
              <a:gd name="connsiteX2" fmla="*/ 160155 w 235095"/>
              <a:gd name="connsiteY2" fmla="*/ 102863 h 429805"/>
              <a:gd name="connsiteX3" fmla="*/ 177804 w 235095"/>
              <a:gd name="connsiteY3" fmla="*/ 60256 h 429805"/>
              <a:gd name="connsiteX4" fmla="*/ 117548 w 235095"/>
              <a:gd name="connsiteY4" fmla="*/ 0 h 429805"/>
              <a:gd name="connsiteX5" fmla="*/ 57292 w 235095"/>
              <a:gd name="connsiteY5" fmla="*/ 60256 h 429805"/>
              <a:gd name="connsiteX6" fmla="*/ 74941 w 235095"/>
              <a:gd name="connsiteY6" fmla="*/ 102863 h 429805"/>
              <a:gd name="connsiteX7" fmla="*/ 92135 w 235095"/>
              <a:gd name="connsiteY7" fmla="*/ 109985 h 429805"/>
              <a:gd name="connsiteX8" fmla="*/ 0 w 235095"/>
              <a:gd name="connsiteY8" fmla="*/ 429805 h 429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095" h="429805">
                <a:moveTo>
                  <a:pt x="235095" y="429805"/>
                </a:moveTo>
                <a:lnTo>
                  <a:pt x="142960" y="109986"/>
                </a:lnTo>
                <a:lnTo>
                  <a:pt x="160155" y="102863"/>
                </a:lnTo>
                <a:cubicBezTo>
                  <a:pt x="171060" y="91959"/>
                  <a:pt x="177804" y="76895"/>
                  <a:pt x="177804" y="60256"/>
                </a:cubicBezTo>
                <a:cubicBezTo>
                  <a:pt x="177804" y="26978"/>
                  <a:pt x="150826" y="0"/>
                  <a:pt x="117548" y="0"/>
                </a:cubicBezTo>
                <a:cubicBezTo>
                  <a:pt x="84270" y="0"/>
                  <a:pt x="57292" y="26978"/>
                  <a:pt x="57292" y="60256"/>
                </a:cubicBezTo>
                <a:cubicBezTo>
                  <a:pt x="57292" y="76895"/>
                  <a:pt x="64037" y="91959"/>
                  <a:pt x="74941" y="102863"/>
                </a:cubicBezTo>
                <a:lnTo>
                  <a:pt x="92135" y="109985"/>
                </a:lnTo>
                <a:lnTo>
                  <a:pt x="0" y="42980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 sz="2701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D8868CC-DBF1-4BBA-B2B6-435B2C4AB141}"/>
              </a:ext>
            </a:extLst>
          </p:cNvPr>
          <p:cNvCxnSpPr>
            <a:cxnSpLocks/>
          </p:cNvCxnSpPr>
          <p:nvPr/>
        </p:nvCxnSpPr>
        <p:spPr>
          <a:xfrm flipH="1">
            <a:off x="742188" y="6383081"/>
            <a:ext cx="10954512" cy="0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3249D88A-9C39-4C00-B90A-4806B6B00545}"/>
              </a:ext>
            </a:extLst>
          </p:cNvPr>
          <p:cNvCxnSpPr>
            <a:cxnSpLocks/>
          </p:cNvCxnSpPr>
          <p:nvPr/>
        </p:nvCxnSpPr>
        <p:spPr>
          <a:xfrm>
            <a:off x="11696700" y="586638"/>
            <a:ext cx="0" cy="5806986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75DAE8-427A-4958-8199-CE6C0E8671E3}"/>
              </a:ext>
            </a:extLst>
          </p:cNvPr>
          <p:cNvCxnSpPr>
            <a:cxnSpLocks/>
          </p:cNvCxnSpPr>
          <p:nvPr/>
        </p:nvCxnSpPr>
        <p:spPr>
          <a:xfrm>
            <a:off x="3969916" y="586598"/>
            <a:ext cx="0" cy="1460982"/>
          </a:xfrm>
          <a:prstGeom prst="line">
            <a:avLst/>
          </a:pr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28">
            <a:extLst>
              <a:ext uri="{FF2B5EF4-FFF2-40B4-BE49-F238E27FC236}">
                <a16:creationId xmlns:a16="http://schemas.microsoft.com/office/drawing/2014/main" id="{B1AFBC79-AF2E-4DBC-8A6D-4EE546DD9C8C}"/>
              </a:ext>
            </a:extLst>
          </p:cNvPr>
          <p:cNvSpPr txBox="1"/>
          <p:nvPr/>
        </p:nvSpPr>
        <p:spPr>
          <a:xfrm>
            <a:off x="8981682" y="1683365"/>
            <a:ext cx="2639636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Příprava </a:t>
            </a:r>
            <a:r>
              <a:rPr lang="cs-CZ" altLang="ko-KR" sz="1200" dirty="0" err="1">
                <a:solidFill>
                  <a:schemeClr val="bg1"/>
                </a:solidFill>
                <a:cs typeface="Arial" pitchFamily="34" charset="0"/>
              </a:rPr>
              <a:t>scaffoldů</a:t>
            </a:r>
            <a:r>
              <a:rPr lang="cs-CZ" altLang="ko-KR" sz="1200" dirty="0">
                <a:solidFill>
                  <a:schemeClr val="bg1"/>
                </a:solidFill>
                <a:cs typeface="Arial" pitchFamily="34" charset="0"/>
              </a:rPr>
              <a:t> pro kostní a kloubní tkáňové inženýrství</a:t>
            </a:r>
            <a:endParaRPr lang="en-US" altLang="ko-KR" sz="1200" dirty="0">
              <a:solidFill>
                <a:schemeClr val="bg1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903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>
            <a:normAutofit/>
          </a:bodyPr>
          <a:lstStyle/>
          <a:p>
            <a:r>
              <a:rPr lang="cs-CZ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 nám </a:t>
            </a:r>
            <a:r>
              <a:rPr lang="cs-CZ" sz="3000" b="1" i="1" dirty="0">
                <a:solidFill>
                  <a:srgbClr val="FF0000"/>
                </a:solidFill>
              </a:rPr>
              <a:t>nejde?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86990" y="1293900"/>
            <a:ext cx="8064500" cy="439261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ještě ke všemu jsme zjistili, že hydrofilně/hydrofobní model nic moc.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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(hydrofilní PVA na střevě teda moc nedrží)</a:t>
            </a:r>
            <a:endParaRPr lang="cs-CZ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cs-CZ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Vše naruby … </a:t>
            </a:r>
            <a:r>
              <a:rPr lang="cs-CZ" b="1" dirty="0">
                <a:solidFill>
                  <a:srgbClr val="00B050"/>
                </a:solidFill>
              </a:rPr>
              <a:t>Nejlépe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z hlediska hojení, přilnavosti a manipulace chovala</a:t>
            </a:r>
            <a:r>
              <a:rPr lang="cs-CZ" b="1" dirty="0">
                <a:solidFill>
                  <a:srgbClr val="00B050"/>
                </a:solidFill>
              </a:rPr>
              <a:t> </a:t>
            </a:r>
            <a:r>
              <a:rPr lang="cs-CZ" b="1" dirty="0" err="1">
                <a:solidFill>
                  <a:srgbClr val="00B050"/>
                </a:solidFill>
              </a:rPr>
              <a:t>nanovlákenná</a:t>
            </a:r>
            <a:r>
              <a:rPr lang="cs-CZ" b="1" dirty="0">
                <a:solidFill>
                  <a:srgbClr val="00B050"/>
                </a:solidFill>
              </a:rPr>
              <a:t> vrstva </a:t>
            </a:r>
            <a:r>
              <a:rPr lang="cs-CZ" b="1" dirty="0" err="1">
                <a:solidFill>
                  <a:srgbClr val="00B050"/>
                </a:solidFill>
              </a:rPr>
              <a:t>polykaprolaktonu</a:t>
            </a:r>
            <a:r>
              <a:rPr lang="cs-CZ" b="1" dirty="0">
                <a:solidFill>
                  <a:srgbClr val="00B050"/>
                </a:solidFill>
              </a:rPr>
              <a:t>.  </a:t>
            </a:r>
          </a:p>
          <a:p>
            <a:pPr algn="ctr"/>
            <a:endParaRPr lang="cs-CZ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Jediné co, tak nezabraňovala adhezím!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BDDD4E85-0BFF-F756-37AD-43D8FD8DC92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6B78B333-B2A1-E58B-8E02-CD08AE581B2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7297EFC4-6C70-72B7-2287-F5EA8FA324BE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8215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/>
          <a:lstStyle/>
          <a:p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 s tím? 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92313" y="1260495"/>
            <a:ext cx="8064500" cy="4392613"/>
          </a:xfrm>
        </p:spPr>
        <p:txBody>
          <a:bodyPr/>
          <a:lstStyle/>
          <a:p>
            <a:pPr algn="ctr"/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Odrazit se od PCL vrstvy a nějak zabránit adhezím </a:t>
            </a:r>
            <a:r>
              <a:rPr lang="cs-CZ" b="1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cs-CZ" b="1" i="1" dirty="0">
                <a:solidFill>
                  <a:srgbClr val="00B050"/>
                </a:solidFill>
                <a:sym typeface="Wingdings" panose="05000000000000000000" pitchFamily="2" charset="2"/>
              </a:rPr>
              <a:t>Jak? </a:t>
            </a:r>
            <a:r>
              <a:rPr lang="cs-CZ" b="1" dirty="0">
                <a:solidFill>
                  <a:srgbClr val="00B050"/>
                </a:solidFill>
              </a:rPr>
              <a:t>Inspirace přírodou</a:t>
            </a:r>
          </a:p>
          <a:p>
            <a:pPr algn="ctr"/>
            <a:endParaRPr lang="cs-CZ" b="1" dirty="0">
              <a:solidFill>
                <a:srgbClr val="00B050"/>
              </a:solidFill>
            </a:endParaRPr>
          </a:p>
          <a:p>
            <a:pPr algn="ctr"/>
            <a:endParaRPr lang="cs-CZ" b="1" dirty="0">
              <a:solidFill>
                <a:srgbClr val="00B050"/>
              </a:solidFill>
            </a:endParaRPr>
          </a:p>
          <a:p>
            <a:pPr algn="ctr"/>
            <a:endParaRPr lang="cs-CZ" b="1" dirty="0">
              <a:solidFill>
                <a:srgbClr val="00B05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3881" y="1745017"/>
            <a:ext cx="429016" cy="471116"/>
          </a:xfrm>
          <a:prstGeom prst="rect">
            <a:avLst/>
          </a:prstGeom>
        </p:spPr>
      </p:pic>
      <p:pic>
        <p:nvPicPr>
          <p:cNvPr id="11" name="Picture 2" descr="VÃ½sledek obrÃ¡zku pro lotus leaf effe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61" y="2904827"/>
            <a:ext cx="5000625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Ã½sledek obrÃ¡zku pro lotus leaf effect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899" y="3309466"/>
            <a:ext cx="2895366" cy="1667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1884C300-77B4-0A62-A65F-466A41F366C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9A526E34-B023-9A93-2B43-364F878BB86F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7A1996A0-1C25-DBD2-E790-63757FC37E19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313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/>
          <a:lstStyle/>
          <a:p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 s tím? 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92313" y="1260495"/>
            <a:ext cx="8064500" cy="4392613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Hydrofobizační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spreje už na trhu máme,</a:t>
            </a:r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ale ne pro medicínu. Navíc …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b="-798"/>
          <a:stretch/>
        </p:blipFill>
        <p:spPr>
          <a:xfrm>
            <a:off x="3223058" y="2247397"/>
            <a:ext cx="5895975" cy="36004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89" y="2247397"/>
            <a:ext cx="6936850" cy="3901978"/>
          </a:xfrm>
          <a:prstGeom prst="rect">
            <a:avLst/>
          </a:prstGeom>
        </p:spPr>
      </p:pic>
      <p:sp>
        <p:nvSpPr>
          <p:cNvPr id="5" name="Ovál 4"/>
          <p:cNvSpPr/>
          <p:nvPr/>
        </p:nvSpPr>
        <p:spPr>
          <a:xfrm>
            <a:off x="7536160" y="3990150"/>
            <a:ext cx="1584176" cy="10950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ál 10"/>
          <p:cNvSpPr/>
          <p:nvPr/>
        </p:nvSpPr>
        <p:spPr>
          <a:xfrm>
            <a:off x="7410929" y="3047656"/>
            <a:ext cx="1139170" cy="857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6F95919-550D-DFAC-6815-EDF316781DF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D0FBE9D-0254-CA16-4767-266289C80CC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299BE959-E523-5385-C979-B51CEC37CD8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4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>
            <a:normAutofit/>
          </a:bodyPr>
          <a:lstStyle/>
          <a:p>
            <a:r>
              <a:rPr lang="cs-CZ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Naše řešení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92313" y="1260495"/>
            <a:ext cx="8064500" cy="4392613"/>
          </a:xfrm>
        </p:spPr>
        <p:txBody>
          <a:bodyPr/>
          <a:lstStyle/>
          <a:p>
            <a:pPr algn="ctr"/>
            <a:r>
              <a:rPr lang="cs-CZ" b="1" dirty="0"/>
              <a:t>Kombinace </a:t>
            </a:r>
            <a:r>
              <a:rPr lang="cs-CZ" b="1" dirty="0" err="1"/>
              <a:t>electrospinningu</a:t>
            </a:r>
            <a:r>
              <a:rPr lang="cs-CZ" b="1" dirty="0"/>
              <a:t> a </a:t>
            </a:r>
            <a:r>
              <a:rPr lang="cs-CZ" b="1" dirty="0" err="1"/>
              <a:t>electrosprayingu</a:t>
            </a:r>
            <a:r>
              <a:rPr lang="cs-CZ" b="1" dirty="0"/>
              <a:t>.</a:t>
            </a:r>
          </a:p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04" y="2397667"/>
            <a:ext cx="3582991" cy="3255441"/>
          </a:xfrm>
          <a:prstGeom prst="rect">
            <a:avLst/>
          </a:prstGeom>
        </p:spPr>
      </p:pic>
      <p:grpSp>
        <p:nvGrpSpPr>
          <p:cNvPr id="2" name="Skupina 1">
            <a:extLst>
              <a:ext uri="{FF2B5EF4-FFF2-40B4-BE49-F238E27FC236}">
                <a16:creationId xmlns:a16="http://schemas.microsoft.com/office/drawing/2014/main" id="{C67BE4F3-F5B7-41AA-1384-11803DB08FE5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3" name="Picture 1">
              <a:extLst>
                <a:ext uri="{FF2B5EF4-FFF2-40B4-BE49-F238E27FC236}">
                  <a16:creationId xmlns:a16="http://schemas.microsoft.com/office/drawing/2014/main" id="{D2CE1BB5-FD72-4A13-9078-2D217FBCFDA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25B0F946-3757-C58C-58FE-B8A8A490F3F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5294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>
            <a:normAutofit/>
          </a:bodyPr>
          <a:lstStyle/>
          <a:p>
            <a:r>
              <a:rPr lang="cs-CZ" sz="30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Naše řešení</a:t>
            </a:r>
          </a:p>
        </p:txBody>
      </p:sp>
      <p:pic>
        <p:nvPicPr>
          <p:cNvPr id="2" name="Zástupný symbol pro obsah 1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6464188" y="2909247"/>
            <a:ext cx="4114800" cy="280035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2090594" y="2745814"/>
            <a:ext cx="4377648" cy="2964444"/>
          </a:xfrm>
          <a:prstGeom prst="rect">
            <a:avLst/>
          </a:prstGeom>
        </p:spPr>
      </p:pic>
      <p:sp>
        <p:nvSpPr>
          <p:cNvPr id="11" name="Zástupný symbol pro obsah 9"/>
          <p:cNvSpPr txBox="1">
            <a:spLocks/>
          </p:cNvSpPr>
          <p:nvPr/>
        </p:nvSpPr>
        <p:spPr>
          <a:xfrm>
            <a:off x="1992313" y="1260495"/>
            <a:ext cx="8064500" cy="4392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b="1" dirty="0"/>
          </a:p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2" name="Zástupný symbol pro obsah 9"/>
          <p:cNvSpPr txBox="1">
            <a:spLocks/>
          </p:cNvSpPr>
          <p:nvPr/>
        </p:nvSpPr>
        <p:spPr>
          <a:xfrm>
            <a:off x="2144713" y="1412895"/>
            <a:ext cx="8064500" cy="4392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9"/>
          <p:cNvSpPr txBox="1">
            <a:spLocks/>
          </p:cNvSpPr>
          <p:nvPr/>
        </p:nvSpPr>
        <p:spPr>
          <a:xfrm>
            <a:off x="2170455" y="1289183"/>
            <a:ext cx="8064500" cy="4392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/>
              <a:t>Kombinace </a:t>
            </a:r>
            <a:r>
              <a:rPr lang="cs-CZ" dirty="0" err="1"/>
              <a:t>electrospinningu</a:t>
            </a:r>
            <a:r>
              <a:rPr lang="cs-CZ" dirty="0"/>
              <a:t> a </a:t>
            </a:r>
            <a:r>
              <a:rPr lang="cs-CZ" dirty="0" err="1"/>
              <a:t>electrosprayingu</a:t>
            </a:r>
            <a:r>
              <a:rPr lang="cs-CZ" dirty="0"/>
              <a:t>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b="1" dirty="0">
                <a:sym typeface="Wingdings" panose="05000000000000000000" pitchFamily="2" charset="2"/>
              </a:rPr>
              <a:t>vlákna PCL 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(o těch víme, že jsou OK)</a:t>
            </a:r>
            <a:r>
              <a:rPr lang="cs-CZ" dirty="0">
                <a:sym typeface="Wingdings" panose="05000000000000000000" pitchFamily="2" charset="2"/>
              </a:rPr>
              <a:t> a </a:t>
            </a:r>
            <a:r>
              <a:rPr lang="cs-CZ" b="1" dirty="0">
                <a:sym typeface="Wingdings" panose="05000000000000000000" pitchFamily="2" charset="2"/>
              </a:rPr>
              <a:t>kapky PCL</a:t>
            </a:r>
            <a:endParaRPr lang="cs-CZ" b="1" dirty="0"/>
          </a:p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973666" y="3255258"/>
            <a:ext cx="14401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rgbClr val="00B0F0"/>
                </a:solidFill>
                <a:latin typeface="+mj-lt"/>
              </a:rPr>
              <a:t>Kapky vody</a:t>
            </a:r>
            <a:endParaRPr lang="en-GB" sz="2000" dirty="0">
              <a:solidFill>
                <a:srgbClr val="00B0F0"/>
              </a:solidFill>
              <a:latin typeface="+mj-lt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AD83100-689E-8188-C9D2-FBA959362088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C0302468-5EC6-B457-DB5D-B4A4CF3BE94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4A1D62C-3B94-3E06-7AB1-0E63A1969E55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5081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2012588" y="569102"/>
            <a:ext cx="8064896" cy="720080"/>
          </a:xfrm>
        </p:spPr>
        <p:txBody>
          <a:bodyPr>
            <a:normAutofit/>
          </a:bodyPr>
          <a:lstStyle/>
          <a:p>
            <a:r>
              <a:rPr lang="cs-CZ" sz="3000" i="1" dirty="0"/>
              <a:t>Naše řešení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0"/>
          </p:nvPr>
        </p:nvSpPr>
        <p:spPr>
          <a:xfrm>
            <a:off x="1992313" y="1260495"/>
            <a:ext cx="8064500" cy="439261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B050"/>
                </a:solidFill>
              </a:rPr>
              <a:t>Úspěch!</a:t>
            </a:r>
            <a:r>
              <a:rPr lang="cs-CZ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cs-CZ" b="1" dirty="0"/>
              <a:t>Nalezení podmínek na </a:t>
            </a:r>
            <a:r>
              <a:rPr lang="cs-CZ" b="1" dirty="0" err="1"/>
              <a:t>Nanospider</a:t>
            </a:r>
            <a:endParaRPr lang="cs-CZ" b="1" dirty="0"/>
          </a:p>
          <a:p>
            <a:pPr algn="ctr"/>
            <a:endParaRPr lang="cs-CZ" b="1" dirty="0">
              <a:solidFill>
                <a:srgbClr val="FF0000"/>
              </a:solidFill>
            </a:endParaRPr>
          </a:p>
          <a:p>
            <a:pPr algn="ctr"/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582690" y="6130441"/>
            <a:ext cx="75624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>
                <a:latin typeface="+mj-lt"/>
              </a:rPr>
              <a:t>Zdroj obrázku: http://schema.postech.ac.kr/index.php/surface-wettability-control-2/</a:t>
            </a:r>
            <a:endParaRPr lang="en-GB" sz="1000" dirty="0"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5945398" y="5090228"/>
            <a:ext cx="3052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+mj-lt"/>
              </a:rPr>
              <a:t>Antiadhesivní strana</a:t>
            </a:r>
          </a:p>
          <a:p>
            <a:pPr algn="ctr"/>
            <a:r>
              <a:rPr lang="cs-CZ" dirty="0">
                <a:latin typeface="+mj-lt"/>
              </a:rPr>
              <a:t>Velikost kapek: (3 ± 1) </a:t>
            </a:r>
            <a:r>
              <a:rPr lang="cs-CZ" dirty="0">
                <a:latin typeface="+mj-lt"/>
                <a:sym typeface="Symbol" panose="05050102010706020507" pitchFamily="18" charset="2"/>
              </a:rPr>
              <a:t></a:t>
            </a:r>
            <a:r>
              <a:rPr lang="cs-CZ" dirty="0">
                <a:latin typeface="+mj-lt"/>
              </a:rPr>
              <a:t>m </a:t>
            </a:r>
            <a:endParaRPr lang="cs-CZ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cs-CZ" dirty="0">
                <a:latin typeface="+mj-lt"/>
              </a:rPr>
              <a:t>Kontaktní úhel 90°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2973917" y="5092968"/>
            <a:ext cx="2270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>
                <a:solidFill>
                  <a:srgbClr val="00B050"/>
                </a:solidFill>
                <a:latin typeface="+mj-lt"/>
              </a:rPr>
              <a:t>Proadhesivní</a:t>
            </a:r>
            <a:r>
              <a:rPr lang="cs-CZ" b="1" dirty="0">
                <a:solidFill>
                  <a:srgbClr val="00B050"/>
                </a:solidFill>
                <a:latin typeface="+mj-lt"/>
              </a:rPr>
              <a:t> strana</a:t>
            </a:r>
          </a:p>
          <a:p>
            <a:pPr algn="ctr"/>
            <a:r>
              <a:rPr lang="cs-CZ" dirty="0">
                <a:latin typeface="+mj-lt"/>
              </a:rPr>
              <a:t>(450 ± 120) </a:t>
            </a:r>
            <a:r>
              <a:rPr lang="cs-CZ" dirty="0" err="1">
                <a:latin typeface="+mj-lt"/>
              </a:rPr>
              <a:t>nm</a:t>
            </a:r>
            <a:endParaRPr lang="cs-CZ" dirty="0">
              <a:latin typeface="+mj-lt"/>
            </a:endParaRPr>
          </a:p>
          <a:p>
            <a:endParaRPr lang="en-GB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608" y="1886148"/>
            <a:ext cx="3109344" cy="3137697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176" y="1858805"/>
            <a:ext cx="3152775" cy="3162300"/>
          </a:xfrm>
          <a:prstGeom prst="rect">
            <a:avLst/>
          </a:prstGeom>
        </p:spPr>
      </p:pic>
      <p:pic>
        <p:nvPicPr>
          <p:cNvPr id="7" name="Picture 2" descr="SouvisejÃ­cÃ­ obrÃ¡ze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175" y="1835737"/>
            <a:ext cx="2503041" cy="1282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Skupina 2">
            <a:extLst>
              <a:ext uri="{FF2B5EF4-FFF2-40B4-BE49-F238E27FC236}">
                <a16:creationId xmlns:a16="http://schemas.microsoft.com/office/drawing/2014/main" id="{C1BECE3E-6223-42AF-CD85-828E96B98FB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A09ABAF7-334B-FC28-3A55-73CB96FF82E0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23E67A6E-7E13-296A-9FBE-4B55B89DB6CB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79959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8993026" cy="3022028"/>
            <a:chOff x="3672524" y="1681227"/>
            <a:chExt cx="8993026" cy="302202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404426" y="3133595"/>
              <a:ext cx="7261124" cy="156966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3)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Interakce </a:t>
              </a:r>
              <a:r>
                <a:rPr lang="cs-CZ" altLang="ko-KR" sz="4800" b="1" dirty="0" err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scaffoldu</a:t>
              </a:r>
              <a:b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</a:b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 buňkami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485057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564A178A-1215-94FC-40C7-4913F26EEB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Skvělá ale náročná lekce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AD2C035-8D3F-6F6D-A50B-E220CACAD1A9}"/>
              </a:ext>
            </a:extLst>
          </p:cNvPr>
          <p:cNvSpPr txBox="1"/>
          <p:nvPr/>
        </p:nvSpPr>
        <p:spPr>
          <a:xfrm>
            <a:off x="353786" y="1404257"/>
            <a:ext cx="11544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Nicméně doporučuji – zjistíte, zda jste „stvořeni“ pro tento obor a zda by vás bavilo i více badání ohledně základních mechanismů a procesů.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56E8E2D-6CEA-C595-42C6-3E8564910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3" y="2212962"/>
            <a:ext cx="6014391" cy="401164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A3AB8EC-5A4C-B059-46BD-95F76BB536EB}"/>
              </a:ext>
            </a:extLst>
          </p:cNvPr>
          <p:cNvSpPr txBox="1"/>
          <p:nvPr/>
        </p:nvSpPr>
        <p:spPr>
          <a:xfrm>
            <a:off x="4939889" y="6369909"/>
            <a:ext cx="534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https://www.youtube.com/watch?v=vVfI1wTp0Jg</a:t>
            </a:r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97AF8609-4BC2-1437-EE4E-61A1DDFB0E1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1162AF57-2932-B662-4A1F-464C9FF5C2E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8D02D8E0-5F4D-6FEE-894B-3EA5A545562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3074" name="Picture 2" descr="Polymers | Free Full-Text | Structural Aspects of Electrospun Scaffolds  Intended for Prosthetics of Blood Vessels">
            <a:extLst>
              <a:ext uri="{FF2B5EF4-FFF2-40B4-BE49-F238E27FC236}">
                <a16:creationId xmlns:a16="http://schemas.microsoft.com/office/drawing/2014/main" id="{0FB53E83-02FF-4630-4D21-1F8034BF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402" y="2042886"/>
            <a:ext cx="5593985" cy="138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igure 1 from Cell-scaffold interactions in the bone tissue engineering  triad. | Semantic Scholar">
            <a:extLst>
              <a:ext uri="{FF2B5EF4-FFF2-40B4-BE49-F238E27FC236}">
                <a16:creationId xmlns:a16="http://schemas.microsoft.com/office/drawing/2014/main" id="{DCE0CC83-373B-2C29-8BB8-56F59EB1F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243" y="3743463"/>
            <a:ext cx="2919413" cy="231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6358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B979E3AC-94A9-FF52-4E17-E42B28CFA2A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</a:t>
            </a:r>
            <a:r>
              <a:rPr lang="cs-CZ" dirty="0" err="1"/>
              <a:t>scaffold</a:t>
            </a:r>
            <a:r>
              <a:rPr lang="cs-CZ" dirty="0"/>
              <a:t> - buňka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B855E0-F23E-C424-1C04-2DAB1FDE817D}"/>
              </a:ext>
            </a:extLst>
          </p:cNvPr>
          <p:cNvSpPr txBox="1"/>
          <p:nvPr/>
        </p:nvSpPr>
        <p:spPr>
          <a:xfrm>
            <a:off x="323529" y="1382486"/>
            <a:ext cx="11573197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0" u="sng" dirty="0">
                <a:solidFill>
                  <a:srgbClr val="374151"/>
                </a:solidFill>
                <a:effectLst/>
                <a:latin typeface="Söhne"/>
              </a:rPr>
              <a:t>SLOŽITÝ A DYNAMICKÝ PROCES, OBECNĚ: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Adheze: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Proces začíná adhezí buňky k materiálu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 Buňky mají receptory na svých površích, jako jsou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integriny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, které rozpoznávají specifické ligandy nebo vazebná místa na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 Tato adheze je klíčová pro ukotvení buněk na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Cell-</a:t>
            </a:r>
            <a:r>
              <a:rPr lang="cs-CZ" sz="1300" b="1" i="0" dirty="0" err="1">
                <a:solidFill>
                  <a:srgbClr val="374151"/>
                </a:solidFill>
                <a:effectLst/>
                <a:latin typeface="Söhne"/>
              </a:rPr>
              <a:t>spreading</a:t>
            </a: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Po adhezi buňky často prochází fází „rozšiřování“, kde prodlužují své membrány a navazují kontakt s povrchem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 Toto rozšiřování je ovlivněno mechanickými vlastnostmi a topografií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Signální Cesty: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Interakce mezi buňkou a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scaffoldem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spouští intracelulární signální cesty. Vazba receptorů buňky na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aktivuje kaskády signálů, které regulují buněčné funkce, jako je přežívání, proliferace a diferenciace.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Výroba Extracelulární Matrix (ECM):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V některých případech mohou buňky interagující s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scaffoldem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produkovat svou vlastní extracelulární matrix. Tato nová matrix pomáhá integrovat buňky do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a přispívá k tvorbě tkáně.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Migrace Buňky: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Buňky se mohou pohybovat a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proliferovat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na povrchu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, kolonizovat materiál.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poskytuje strukturální podporu a usměrňuje prostorovou organizaci buněk.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Degradace </a:t>
            </a:r>
            <a:r>
              <a:rPr lang="cs-CZ" sz="1300" b="1" i="0" dirty="0" err="1">
                <a:solidFill>
                  <a:srgbClr val="374151"/>
                </a:solidFill>
                <a:effectLst/>
                <a:latin typeface="Söhne"/>
              </a:rPr>
              <a:t>Biomateriálu</a:t>
            </a: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V případě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biodegradovatelných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scaffoldů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se buňky mohou aktivně podílet na procesu degradace. Buňky uvolňují enzymy, které postupně rozkládají materiál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scaffoldu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, umožňujíc nové tkáni nahradit degradující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cs-CZ" sz="1300" b="1" i="0" dirty="0">
                <a:solidFill>
                  <a:srgbClr val="374151"/>
                </a:solidFill>
                <a:effectLst/>
                <a:latin typeface="Söhne"/>
              </a:rPr>
              <a:t> Tvorba Tkáně:</a:t>
            </a:r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742950" lvl="1" indent="-285750" algn="l">
              <a:buFont typeface="Wingdings" panose="05000000000000000000" pitchFamily="2" charset="2"/>
              <a:buChar char="v"/>
            </a:pP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Postupem času, kdy buňky interagují s </a:t>
            </a:r>
            <a:r>
              <a:rPr lang="cs-CZ" sz="1300" b="0" i="0" dirty="0" err="1">
                <a:solidFill>
                  <a:srgbClr val="374151"/>
                </a:solidFill>
                <a:effectLst/>
                <a:latin typeface="Söhne"/>
              </a:rPr>
              <a:t>scaffoldem</a:t>
            </a:r>
            <a:r>
              <a:rPr lang="cs-CZ" sz="1300" b="0" i="0" dirty="0">
                <a:solidFill>
                  <a:srgbClr val="374151"/>
                </a:solidFill>
                <a:effectLst/>
                <a:latin typeface="Söhne"/>
              </a:rPr>
              <a:t> a mezi sebou, začínají se tvořit struktury podobné tkáni. Tento proces může vést k vytváření funkčních tkání nebo orgánů v kontextu tkáňového inženýrství a regenerativní medicíny.</a:t>
            </a:r>
          </a:p>
          <a:p>
            <a:pPr algn="l"/>
            <a:endParaRPr lang="cs-CZ" sz="13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cs-CZ" sz="1300" b="1" i="0" dirty="0">
                <a:solidFill>
                  <a:srgbClr val="C00000"/>
                </a:solidFill>
                <a:effectLst/>
                <a:latin typeface="Söhne"/>
              </a:rPr>
              <a:t>Několik faktorů ovlivňuje povahu a úspěch interakcí mezi buňkou a </a:t>
            </a:r>
            <a:r>
              <a:rPr lang="cs-CZ" sz="1300" b="1" i="0" dirty="0" err="1">
                <a:solidFill>
                  <a:srgbClr val="C00000"/>
                </a:solidFill>
                <a:effectLst/>
                <a:latin typeface="Söhne"/>
              </a:rPr>
              <a:t>scaffoldem</a:t>
            </a:r>
            <a:r>
              <a:rPr lang="cs-CZ" sz="1300" b="1" i="0" dirty="0">
                <a:solidFill>
                  <a:srgbClr val="C00000"/>
                </a:solidFill>
                <a:effectLst/>
                <a:latin typeface="Söhne"/>
              </a:rPr>
              <a:t>, včetně složení, porozity, chemie povrchu a mechanických vlastností materiálu </a:t>
            </a:r>
            <a:r>
              <a:rPr lang="cs-CZ" sz="1300" b="1" i="0" dirty="0" err="1">
                <a:solidFill>
                  <a:srgbClr val="C00000"/>
                </a:solidFill>
                <a:effectLst/>
                <a:latin typeface="Söhne"/>
              </a:rPr>
              <a:t>scaffoldu</a:t>
            </a:r>
            <a:r>
              <a:rPr lang="cs-CZ" sz="1300" b="1" i="0" dirty="0">
                <a:solidFill>
                  <a:srgbClr val="C00000"/>
                </a:solidFill>
                <a:effectLst/>
                <a:latin typeface="Söhne"/>
              </a:rPr>
              <a:t>. Rozumění komplexnosti interakcí mezi buňkou a </a:t>
            </a:r>
            <a:r>
              <a:rPr lang="cs-CZ" sz="1300" b="1" i="0" dirty="0" err="1">
                <a:solidFill>
                  <a:srgbClr val="C00000"/>
                </a:solidFill>
                <a:effectLst/>
                <a:latin typeface="Söhne"/>
              </a:rPr>
              <a:t>scaffoldem</a:t>
            </a:r>
            <a:r>
              <a:rPr lang="cs-CZ" sz="1300" b="1" i="0" dirty="0">
                <a:solidFill>
                  <a:srgbClr val="C00000"/>
                </a:solidFill>
                <a:effectLst/>
                <a:latin typeface="Söhne"/>
              </a:rPr>
              <a:t> je klíčové pro vývoj úspěšných strategií tkáňového inženýrství a vytváření </a:t>
            </a:r>
            <a:r>
              <a:rPr lang="cs-CZ" sz="1300" b="1" i="0" dirty="0" err="1">
                <a:solidFill>
                  <a:srgbClr val="C00000"/>
                </a:solidFill>
                <a:effectLst/>
                <a:latin typeface="Söhne"/>
              </a:rPr>
              <a:t>biomateriálů</a:t>
            </a:r>
            <a:r>
              <a:rPr lang="cs-CZ" sz="1300" b="1" i="0" dirty="0">
                <a:solidFill>
                  <a:srgbClr val="C00000"/>
                </a:solidFill>
                <a:effectLst/>
                <a:latin typeface="Söhne"/>
              </a:rPr>
              <a:t>, které mohou efektivně podporovat buněčné procesy v regenerativní medicíně.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887739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</a:t>
            </a:r>
            <a:r>
              <a:rPr lang="cs-CZ" dirty="0" err="1"/>
              <a:t>scaffoldu</a:t>
            </a:r>
            <a:r>
              <a:rPr lang="cs-CZ" dirty="0"/>
              <a:t> s buňkami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964" y="984380"/>
            <a:ext cx="5778326" cy="5561781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D29F7578-BEA0-FE9A-D239-7E807DADD1BA}"/>
              </a:ext>
            </a:extLst>
          </p:cNvPr>
          <p:cNvGrpSpPr/>
          <p:nvPr/>
        </p:nvGrpSpPr>
        <p:grpSpPr>
          <a:xfrm>
            <a:off x="272920" y="5966539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E2D88B9-DF69-AA30-08AE-F4F3BCDE55B9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4775A32-AD1F-D7E5-C5F1-796E532EF720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839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6312254" cy="2682906"/>
            <a:chOff x="3672524" y="1681227"/>
            <a:chExt cx="6312254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5207626" y="3205586"/>
              <a:ext cx="4777152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1)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Opakování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11118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</a:t>
            </a:r>
            <a:r>
              <a:rPr lang="cs-CZ" dirty="0" err="1"/>
              <a:t>scaffoldu</a:t>
            </a:r>
            <a:r>
              <a:rPr lang="cs-CZ" dirty="0"/>
              <a:t> s buňkami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5151" y="1287624"/>
            <a:ext cx="112060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Pomocí bílkovin, </a:t>
            </a:r>
            <a:r>
              <a:rPr lang="cs-CZ" b="1" dirty="0" err="1"/>
              <a:t>tvz</a:t>
            </a:r>
            <a:r>
              <a:rPr lang="cs-CZ" b="1" dirty="0"/>
              <a:t>. adhezních proteinů</a:t>
            </a:r>
          </a:p>
          <a:p>
            <a:r>
              <a:rPr lang="cs-CZ" i="1" dirty="0"/>
              <a:t>Jak se tam dostanou? </a:t>
            </a:r>
          </a:p>
          <a:p>
            <a:r>
              <a:rPr lang="cs-CZ" i="1" dirty="0"/>
              <a:t>In vitro</a:t>
            </a:r>
            <a:r>
              <a:rPr lang="cs-CZ" dirty="0"/>
              <a:t>: adsorpce z kompletního média, ve kterém se buňky kultivují</a:t>
            </a:r>
          </a:p>
          <a:p>
            <a:r>
              <a:rPr lang="cs-CZ" i="1" dirty="0"/>
              <a:t>In </a:t>
            </a:r>
            <a:r>
              <a:rPr lang="cs-CZ" i="1" dirty="0" err="1"/>
              <a:t>vivo</a:t>
            </a:r>
            <a:r>
              <a:rPr lang="cs-CZ" dirty="0"/>
              <a:t>: adsorpce z okolních tělních tekutin (plazma)</a:t>
            </a:r>
          </a:p>
          <a:p>
            <a:endParaRPr lang="cs-CZ" dirty="0"/>
          </a:p>
          <a:p>
            <a:r>
              <a:rPr lang="cs-CZ" dirty="0"/>
              <a:t>Adhezní proteiny = </a:t>
            </a:r>
            <a:r>
              <a:rPr lang="cs-CZ" dirty="0" err="1"/>
              <a:t>fibronektin</a:t>
            </a:r>
            <a:r>
              <a:rPr lang="cs-CZ" dirty="0"/>
              <a:t>, fibrinogen, </a:t>
            </a:r>
            <a:r>
              <a:rPr lang="cs-CZ" dirty="0" err="1"/>
              <a:t>vitronektin</a:t>
            </a:r>
            <a:r>
              <a:rPr lang="cs-CZ" dirty="0"/>
              <a:t>, </a:t>
            </a:r>
            <a:r>
              <a:rPr lang="cs-CZ" dirty="0" err="1"/>
              <a:t>laminin</a:t>
            </a:r>
            <a:endParaRPr lang="cs-CZ" dirty="0"/>
          </a:p>
          <a:p>
            <a:r>
              <a:rPr lang="cs-CZ" dirty="0"/>
              <a:t>Obsahují aminokyselinové sekvence, které jsou rozpoznány </a:t>
            </a:r>
            <a:r>
              <a:rPr lang="cs-CZ" dirty="0" err="1"/>
              <a:t>integriny</a:t>
            </a:r>
            <a:endParaRPr lang="cs-CZ" dirty="0"/>
          </a:p>
          <a:p>
            <a:r>
              <a:rPr lang="cs-CZ" dirty="0"/>
              <a:t>Např. RGD sekvence</a:t>
            </a:r>
          </a:p>
          <a:p>
            <a:endParaRPr lang="cs-CZ" dirty="0"/>
          </a:p>
          <a:p>
            <a:r>
              <a:rPr lang="cs-CZ" b="1" dirty="0"/>
              <a:t>Musí být ve správné konformaci! </a:t>
            </a:r>
            <a:r>
              <a:rPr lang="cs-CZ" dirty="0"/>
              <a:t>A pak je </a:t>
            </a:r>
            <a:r>
              <a:rPr lang="cs-CZ" dirty="0" err="1"/>
              <a:t>integriny</a:t>
            </a:r>
            <a:r>
              <a:rPr lang="cs-CZ" dirty="0"/>
              <a:t> rozpoznají a dojde k tvorbě </a:t>
            </a:r>
            <a:r>
              <a:rPr lang="cs-CZ" b="1" u="sng" dirty="0">
                <a:solidFill>
                  <a:srgbClr val="00B050"/>
                </a:solidFill>
              </a:rPr>
              <a:t>FOKÁLNÍCH ADHEZÍ</a:t>
            </a:r>
          </a:p>
          <a:p>
            <a:endParaRPr lang="cs-CZ" dirty="0"/>
          </a:p>
          <a:p>
            <a:endParaRPr lang="cs-CZ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25517A73-8A49-D20F-EA4F-82A1CAAF5B69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8A1B402A-216B-3329-2992-7771C26733A4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9BA024CE-C8C6-C613-68EC-7204236B4C4B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9105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>
            <a:extLst>
              <a:ext uri="{FF2B5EF4-FFF2-40B4-BE49-F238E27FC236}">
                <a16:creationId xmlns:a16="http://schemas.microsoft.com/office/drawing/2014/main" id="{8BFB52BE-9506-4FFA-A1E3-6BAA4A8D2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3AD9D9A-9FD1-443E-B9B0-D1D9A2F6D6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57"/>
          <a:stretch/>
        </p:blipFill>
        <p:spPr>
          <a:xfrm>
            <a:off x="1524000" y="0"/>
            <a:ext cx="9144000" cy="4947557"/>
          </a:xfrm>
          <a:prstGeom prst="rect">
            <a:avLst/>
          </a:prstGeom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F5EA1CA-CF8F-0869-DDB6-44B1825E1BE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CDEAE64F-9BFC-5238-3042-550CAD460438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7FA6BE1-F1CF-5969-A76E-AAED8AE5DEF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  <p:pic>
        <p:nvPicPr>
          <p:cNvPr id="7" name="Obrázek 6">
            <a:extLst>
              <a:ext uri="{FF2B5EF4-FFF2-40B4-BE49-F238E27FC236}">
                <a16:creationId xmlns:a16="http://schemas.microsoft.com/office/drawing/2014/main" id="{D16DC43D-257E-6F71-6C51-AE2EEC1521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76878" r="-298" b="1557"/>
          <a:stretch/>
        </p:blipFill>
        <p:spPr>
          <a:xfrm>
            <a:off x="613676" y="4947557"/>
            <a:ext cx="6925152" cy="112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1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</a:t>
            </a:r>
            <a:r>
              <a:rPr lang="cs-CZ" dirty="0" err="1"/>
              <a:t>scaffoldu</a:t>
            </a:r>
            <a:r>
              <a:rPr lang="cs-CZ" dirty="0"/>
              <a:t> s buňkami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5151" y="1287624"/>
            <a:ext cx="1120606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Takže dochází k adhezi proteinů na materiály. </a:t>
            </a:r>
            <a:r>
              <a:rPr lang="cs-CZ" b="1" dirty="0">
                <a:solidFill>
                  <a:srgbClr val="00B050"/>
                </a:solidFill>
              </a:rPr>
              <a:t>Jaké tedy jsou ideální vlastnosti pro-adhezivního </a:t>
            </a:r>
            <a:r>
              <a:rPr lang="cs-CZ" b="1" dirty="0" err="1">
                <a:solidFill>
                  <a:srgbClr val="00B050"/>
                </a:solidFill>
              </a:rPr>
              <a:t>scaffoldu</a:t>
            </a:r>
            <a:r>
              <a:rPr lang="cs-CZ" b="1" dirty="0">
                <a:solidFill>
                  <a:srgbClr val="00B050"/>
                </a:solidFill>
              </a:rPr>
              <a:t>? </a:t>
            </a:r>
            <a:endParaRPr lang="cs-CZ" dirty="0">
              <a:solidFill>
                <a:srgbClr val="00B050"/>
              </a:solidFill>
            </a:endParaRPr>
          </a:p>
          <a:p>
            <a:r>
              <a:rPr lang="cs-CZ" sz="1600" b="1" dirty="0"/>
              <a:t>A) </a:t>
            </a:r>
            <a:r>
              <a:rPr lang="cs-CZ" sz="1600" b="1" dirty="0" err="1"/>
              <a:t>Smáčivost</a:t>
            </a:r>
            <a:endParaRPr lang="cs-CZ" sz="1600" b="1" dirty="0"/>
          </a:p>
          <a:p>
            <a:r>
              <a:rPr lang="cs-CZ" sz="1600" b="1" dirty="0">
                <a:solidFill>
                  <a:srgbClr val="0070C0"/>
                </a:solidFill>
              </a:rPr>
              <a:t>Mírně hydrofilní </a:t>
            </a:r>
            <a:r>
              <a:rPr lang="cs-CZ" sz="1600" dirty="0"/>
              <a:t>(kontaktní úhel cca 50-80°)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Pokud bude extrémně hydrofilní, tak dojde ke slabé adsorpci a proteiny se odtrhnou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Naopak moc hydrofobní (nad 100°) dochází k adsorpci adhezních proteinů v denaturované nebo rigidní formě</a:t>
            </a:r>
          </a:p>
          <a:p>
            <a:endParaRPr lang="cs-CZ" sz="1600" dirty="0"/>
          </a:p>
          <a:p>
            <a:r>
              <a:rPr lang="cs-CZ" sz="1600" b="1" dirty="0"/>
              <a:t>B) Mechanické vlastnosti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Jde o napodobení přirozených hodnot nativní tkáně</a:t>
            </a:r>
          </a:p>
          <a:p>
            <a:endParaRPr lang="cs-CZ" sz="1600" dirty="0"/>
          </a:p>
          <a:p>
            <a:r>
              <a:rPr lang="cs-CZ" sz="1600" b="1" dirty="0"/>
              <a:t>C) Drsnost a morfologie povrchu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Makrodrsnost</a:t>
            </a:r>
            <a:r>
              <a:rPr lang="cs-CZ" sz="1600" dirty="0"/>
              <a:t>: vidíme pouhým okem, neovlivní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Mikrodrsnost</a:t>
            </a:r>
            <a:r>
              <a:rPr lang="cs-CZ" sz="1600" dirty="0"/>
              <a:t>: 1-100 um, názory se liší – vychází i z nedostatečného hodnocení povrchu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 err="1"/>
              <a:t>Nanodrsnost</a:t>
            </a:r>
            <a:r>
              <a:rPr lang="cs-CZ" sz="1600" dirty="0"/>
              <a:t>: pod 100 </a:t>
            </a:r>
            <a:r>
              <a:rPr lang="cs-CZ" sz="1600" dirty="0" err="1"/>
              <a:t>nm</a:t>
            </a:r>
            <a:r>
              <a:rPr lang="cs-CZ" sz="1600" dirty="0"/>
              <a:t>, spíše pozitivní vliv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r>
              <a:rPr lang="cs-CZ" sz="1600" b="1" dirty="0"/>
              <a:t>D) Porozita a prostupnost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Optimální </a:t>
            </a:r>
            <a:r>
              <a:rPr lang="cs-CZ" sz="1600" dirty="0" err="1"/>
              <a:t>scaffold</a:t>
            </a:r>
            <a:r>
              <a:rPr lang="cs-CZ" sz="1600" dirty="0"/>
              <a:t> by měl mít správnou porozitu a prostupnost pro výměnu živin, kyslíku a odpadních produktů mezi buňkami a okolním prostředím.</a:t>
            </a:r>
          </a:p>
          <a:p>
            <a:r>
              <a:rPr lang="cs-CZ" sz="1600" b="1" dirty="0"/>
              <a:t>E) Chemické vlastnosti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Chemie nemusí nutně znamenat „špatně“, mohou být přítomné látky, které podporují adhezi. 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B632D4BD-0850-662C-D154-DDFF78407D1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0D8855C-ED3B-E9E1-545C-86093CAD9CD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1155B36-8498-1153-E64F-0DA3E044F107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13250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Interakce </a:t>
            </a:r>
            <a:r>
              <a:rPr lang="cs-CZ" dirty="0" err="1"/>
              <a:t>scaffoldu</a:t>
            </a:r>
            <a:r>
              <a:rPr lang="cs-CZ" dirty="0"/>
              <a:t> s buňkami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25151" y="1287624"/>
            <a:ext cx="1120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827" y="1063756"/>
            <a:ext cx="5067300" cy="5191125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298132" y="1720840"/>
            <a:ext cx="50105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i="1" dirty="0"/>
              <a:t>Schéma adsorpce proteinů na mírně hydrofilní povrchy a vytvoření fokálních adhezí(A), schéma slabé adsorpce adhezivních proteinů na extrémně hydrofilní povrchy (B), schéma</a:t>
            </a:r>
          </a:p>
          <a:p>
            <a:pPr algn="just"/>
            <a:r>
              <a:rPr lang="cs-CZ" i="1" dirty="0"/>
              <a:t>adsorpce proteinů v denaturované formě či nesprávné konformaci na hydrofobní povrchy (C), schéma adsorpce proteinů na poddajné materiály neumožňující vytvoření fokálních adhezí</a:t>
            </a:r>
          </a:p>
          <a:p>
            <a:pPr algn="just"/>
            <a:r>
              <a:rPr lang="cs-CZ" i="1" dirty="0"/>
              <a:t>(D).</a:t>
            </a:r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739205D2-3E56-0A39-A67E-6DD39CCBF88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ABAD3172-4401-2D5F-9A71-66A1050AFBE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E551F646-25B2-CF85-1798-2FA7485B55C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8969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7C25A30-929D-4667-B8C6-183F4786C980}"/>
              </a:ext>
            </a:extLst>
          </p:cNvPr>
          <p:cNvGrpSpPr/>
          <p:nvPr/>
        </p:nvGrpSpPr>
        <p:grpSpPr>
          <a:xfrm>
            <a:off x="3053652" y="1766952"/>
            <a:ext cx="7577026" cy="2682906"/>
            <a:chOff x="3672524" y="1681227"/>
            <a:chExt cx="7577026" cy="268290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F5BDA4-10C7-46A6-AC30-523A3FC438AC}"/>
                </a:ext>
              </a:extLst>
            </p:cNvPr>
            <p:cNvSpPr txBox="1"/>
            <p:nvPr/>
          </p:nvSpPr>
          <p:spPr>
            <a:xfrm>
              <a:off x="3988426" y="3149820"/>
              <a:ext cx="7261124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cs-CZ" altLang="ko-KR" sz="4800" b="1" dirty="0">
                  <a:solidFill>
                    <a:schemeClr val="accent2"/>
                  </a:solidFill>
                  <a:latin typeface="+mj-lt"/>
                  <a:cs typeface="Arial" pitchFamily="34" charset="0"/>
                </a:rPr>
                <a:t>4) </a:t>
              </a:r>
              <a:r>
                <a:rPr lang="cs-CZ" altLang="ko-KR" sz="4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Shrnutí</a:t>
              </a:r>
              <a:endParaRPr lang="ko-KR" altLang="en-US" sz="4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37C09C0-32FA-4E16-8050-387E28621B1D}"/>
                </a:ext>
              </a:extLst>
            </p:cNvPr>
            <p:cNvGrpSpPr/>
            <p:nvPr/>
          </p:nvGrpSpPr>
          <p:grpSpPr>
            <a:xfrm flipH="1">
              <a:off x="3672524" y="1681227"/>
              <a:ext cx="2594925" cy="2682906"/>
              <a:chOff x="8658891" y="2893174"/>
              <a:chExt cx="3099195" cy="3204274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AD1CD92C-B859-418D-A534-DFA080FC749C}"/>
                  </a:ext>
                </a:extLst>
              </p:cNvPr>
              <p:cNvGrpSpPr/>
              <p:nvPr/>
            </p:nvGrpSpPr>
            <p:grpSpPr>
              <a:xfrm>
                <a:off x="9456198" y="3621598"/>
                <a:ext cx="1537011" cy="2475850"/>
                <a:chOff x="7271291" y="1882249"/>
                <a:chExt cx="1537011" cy="2475850"/>
              </a:xfrm>
              <a:solidFill>
                <a:schemeClr val="bg1"/>
              </a:solidFill>
            </p:grpSpPr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97FBC86-7ACD-4737-BF17-C918DD9A1683}"/>
                    </a:ext>
                  </a:extLst>
                </p:cNvPr>
                <p:cNvSpPr/>
                <p:nvPr/>
              </p:nvSpPr>
              <p:spPr>
                <a:xfrm>
                  <a:off x="7271291" y="1882249"/>
                  <a:ext cx="1537011" cy="2475850"/>
                </a:xfrm>
                <a:custGeom>
                  <a:avLst/>
                  <a:gdLst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69955 w 1537011"/>
                    <a:gd name="connsiteY16" fmla="*/ 2463220 h 2480745"/>
                    <a:gd name="connsiteX17" fmla="*/ 500911 w 1537011"/>
                    <a:gd name="connsiteY17" fmla="*/ 2459508 h 2480745"/>
                    <a:gd name="connsiteX18" fmla="*/ 447457 w 1537011"/>
                    <a:gd name="connsiteY18" fmla="*/ 2446887 h 2480745"/>
                    <a:gd name="connsiteX19" fmla="*/ 391775 w 1537011"/>
                    <a:gd name="connsiteY19" fmla="*/ 2352600 h 2480745"/>
                    <a:gd name="connsiteX20" fmla="*/ 470472 w 1537011"/>
                    <a:gd name="connsiteY20" fmla="*/ 2270192 h 2480745"/>
                    <a:gd name="connsiteX21" fmla="*/ 460819 w 1537011"/>
                    <a:gd name="connsiteY21" fmla="*/ 2117997 h 2480745"/>
                    <a:gd name="connsiteX22" fmla="*/ 417759 w 1537011"/>
                    <a:gd name="connsiteY22" fmla="*/ 2125420 h 2480745"/>
                    <a:gd name="connsiteX23" fmla="*/ 390290 w 1537011"/>
                    <a:gd name="connsiteY23" fmla="*/ 2156602 h 2480745"/>
                    <a:gd name="connsiteX24" fmla="*/ 414047 w 1537011"/>
                    <a:gd name="connsiteY24" fmla="*/ 2190753 h 2480745"/>
                    <a:gd name="connsiteX25" fmla="*/ 458592 w 1537011"/>
                    <a:gd name="connsiteY25" fmla="*/ 2201147 h 2480745"/>
                    <a:gd name="connsiteX26" fmla="*/ 763724 w 1537011"/>
                    <a:gd name="connsiteY26" fmla="*/ 2210798 h 2480745"/>
                    <a:gd name="connsiteX27" fmla="*/ 1054751 w 1537011"/>
                    <a:gd name="connsiteY27" fmla="*/ 2220450 h 2480745"/>
                    <a:gd name="connsiteX28" fmla="*/ 1106721 w 1537011"/>
                    <a:gd name="connsiteY28" fmla="*/ 2215253 h 2480745"/>
                    <a:gd name="connsiteX29" fmla="*/ 1136417 w 1537011"/>
                    <a:gd name="connsiteY29" fmla="*/ 2182586 h 2480745"/>
                    <a:gd name="connsiteX30" fmla="*/ 1110433 w 1537011"/>
                    <a:gd name="connsiteY30" fmla="*/ 2146950 h 2480745"/>
                    <a:gd name="connsiteX31" fmla="*/ 1045100 w 1537011"/>
                    <a:gd name="connsiteY31" fmla="*/ 2136557 h 2480745"/>
                    <a:gd name="connsiteX32" fmla="*/ 460819 w 1537011"/>
                    <a:gd name="connsiteY32" fmla="*/ 2117997 h 2480745"/>
                    <a:gd name="connsiteX33" fmla="*/ 425926 w 1537011"/>
                    <a:gd name="connsiteY33" fmla="*/ 2063800 h 2480745"/>
                    <a:gd name="connsiteX34" fmla="*/ 465274 w 1537011"/>
                    <a:gd name="connsiteY34" fmla="*/ 2065285 h 2480745"/>
                    <a:gd name="connsiteX35" fmla="*/ 506849 w 1537011"/>
                    <a:gd name="connsiteY35" fmla="*/ 2066770 h 2480745"/>
                    <a:gd name="connsiteX36" fmla="*/ 526151 w 1537011"/>
                    <a:gd name="connsiteY36" fmla="*/ 2066770 h 2480745"/>
                    <a:gd name="connsiteX37" fmla="*/ 1096326 w 1537011"/>
                    <a:gd name="connsiteY37" fmla="*/ 2083845 h 2480745"/>
                    <a:gd name="connsiteX38" fmla="*/ 1137159 w 1537011"/>
                    <a:gd name="connsiteY38" fmla="*/ 2097209 h 2480745"/>
                    <a:gd name="connsiteX39" fmla="*/ 1192840 w 1537011"/>
                    <a:gd name="connsiteY39" fmla="*/ 2187041 h 2480745"/>
                    <a:gd name="connsiteX40" fmla="*/ 1128251 w 1537011"/>
                    <a:gd name="connsiteY40" fmla="*/ 2267964 h 2480745"/>
                    <a:gd name="connsiteX41" fmla="*/ 1097811 w 1537011"/>
                    <a:gd name="connsiteY41" fmla="*/ 2276131 h 2480745"/>
                    <a:gd name="connsiteX42" fmla="*/ 443001 w 1537011"/>
                    <a:gd name="connsiteY42" fmla="*/ 2256828 h 2480745"/>
                    <a:gd name="connsiteX43" fmla="*/ 338320 w 1537011"/>
                    <a:gd name="connsiteY43" fmla="*/ 2126163 h 2480745"/>
                    <a:gd name="connsiteX44" fmla="*/ 425926 w 1537011"/>
                    <a:gd name="connsiteY44" fmla="*/ 2063800 h 2480745"/>
                    <a:gd name="connsiteX45" fmla="*/ 446713 w 1537011"/>
                    <a:gd name="connsiteY45" fmla="*/ 1916802 h 2480745"/>
                    <a:gd name="connsiteX46" fmla="*/ 390289 w 1537011"/>
                    <a:gd name="connsiteY46" fmla="*/ 1927939 h 2480745"/>
                    <a:gd name="connsiteX47" fmla="*/ 388062 w 1537011"/>
                    <a:gd name="connsiteY47" fmla="*/ 1982877 h 2480745"/>
                    <a:gd name="connsiteX48" fmla="*/ 440773 w 1537011"/>
                    <a:gd name="connsiteY48" fmla="*/ 1996983 h 2480745"/>
                    <a:gd name="connsiteX49" fmla="*/ 1098555 w 1537011"/>
                    <a:gd name="connsiteY49" fmla="*/ 2018513 h 2480745"/>
                    <a:gd name="connsiteX50" fmla="*/ 1149038 w 1537011"/>
                    <a:gd name="connsiteY50" fmla="*/ 2008119 h 2480745"/>
                    <a:gd name="connsiteX51" fmla="*/ 1151266 w 1537011"/>
                    <a:gd name="connsiteY51" fmla="*/ 1952438 h 2480745"/>
                    <a:gd name="connsiteX52" fmla="*/ 1098555 w 1537011"/>
                    <a:gd name="connsiteY52" fmla="*/ 1937590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65995 w 1537011"/>
                    <a:gd name="connsiteY15" fmla="*/ 2480745 h 2480745"/>
                    <a:gd name="connsiteX16" fmla="*/ 500911 w 1537011"/>
                    <a:gd name="connsiteY16" fmla="*/ 2459508 h 2480745"/>
                    <a:gd name="connsiteX17" fmla="*/ 447457 w 1537011"/>
                    <a:gd name="connsiteY17" fmla="*/ 2446887 h 2480745"/>
                    <a:gd name="connsiteX18" fmla="*/ 391775 w 1537011"/>
                    <a:gd name="connsiteY18" fmla="*/ 2352600 h 2480745"/>
                    <a:gd name="connsiteX19" fmla="*/ 470472 w 1537011"/>
                    <a:gd name="connsiteY19" fmla="*/ 2270192 h 2480745"/>
                    <a:gd name="connsiteX20" fmla="*/ 460819 w 1537011"/>
                    <a:gd name="connsiteY20" fmla="*/ 2117997 h 2480745"/>
                    <a:gd name="connsiteX21" fmla="*/ 417759 w 1537011"/>
                    <a:gd name="connsiteY21" fmla="*/ 2125420 h 2480745"/>
                    <a:gd name="connsiteX22" fmla="*/ 390290 w 1537011"/>
                    <a:gd name="connsiteY22" fmla="*/ 2156602 h 2480745"/>
                    <a:gd name="connsiteX23" fmla="*/ 414047 w 1537011"/>
                    <a:gd name="connsiteY23" fmla="*/ 2190753 h 2480745"/>
                    <a:gd name="connsiteX24" fmla="*/ 458592 w 1537011"/>
                    <a:gd name="connsiteY24" fmla="*/ 2201147 h 2480745"/>
                    <a:gd name="connsiteX25" fmla="*/ 763724 w 1537011"/>
                    <a:gd name="connsiteY25" fmla="*/ 2210798 h 2480745"/>
                    <a:gd name="connsiteX26" fmla="*/ 1054751 w 1537011"/>
                    <a:gd name="connsiteY26" fmla="*/ 2220450 h 2480745"/>
                    <a:gd name="connsiteX27" fmla="*/ 1106721 w 1537011"/>
                    <a:gd name="connsiteY27" fmla="*/ 2215253 h 2480745"/>
                    <a:gd name="connsiteX28" fmla="*/ 1136417 w 1537011"/>
                    <a:gd name="connsiteY28" fmla="*/ 2182586 h 2480745"/>
                    <a:gd name="connsiteX29" fmla="*/ 1110433 w 1537011"/>
                    <a:gd name="connsiteY29" fmla="*/ 2146950 h 2480745"/>
                    <a:gd name="connsiteX30" fmla="*/ 1045100 w 1537011"/>
                    <a:gd name="connsiteY30" fmla="*/ 2136557 h 2480745"/>
                    <a:gd name="connsiteX31" fmla="*/ 460819 w 1537011"/>
                    <a:gd name="connsiteY31" fmla="*/ 2117997 h 2480745"/>
                    <a:gd name="connsiteX32" fmla="*/ 425926 w 1537011"/>
                    <a:gd name="connsiteY32" fmla="*/ 2063800 h 2480745"/>
                    <a:gd name="connsiteX33" fmla="*/ 465274 w 1537011"/>
                    <a:gd name="connsiteY33" fmla="*/ 2065285 h 2480745"/>
                    <a:gd name="connsiteX34" fmla="*/ 506849 w 1537011"/>
                    <a:gd name="connsiteY34" fmla="*/ 2066770 h 2480745"/>
                    <a:gd name="connsiteX35" fmla="*/ 526151 w 1537011"/>
                    <a:gd name="connsiteY35" fmla="*/ 2066770 h 2480745"/>
                    <a:gd name="connsiteX36" fmla="*/ 1096326 w 1537011"/>
                    <a:gd name="connsiteY36" fmla="*/ 2083845 h 2480745"/>
                    <a:gd name="connsiteX37" fmla="*/ 1137159 w 1537011"/>
                    <a:gd name="connsiteY37" fmla="*/ 2097209 h 2480745"/>
                    <a:gd name="connsiteX38" fmla="*/ 1192840 w 1537011"/>
                    <a:gd name="connsiteY38" fmla="*/ 2187041 h 2480745"/>
                    <a:gd name="connsiteX39" fmla="*/ 1128251 w 1537011"/>
                    <a:gd name="connsiteY39" fmla="*/ 2267964 h 2480745"/>
                    <a:gd name="connsiteX40" fmla="*/ 1097811 w 1537011"/>
                    <a:gd name="connsiteY40" fmla="*/ 2276131 h 2480745"/>
                    <a:gd name="connsiteX41" fmla="*/ 443001 w 1537011"/>
                    <a:gd name="connsiteY41" fmla="*/ 2256828 h 2480745"/>
                    <a:gd name="connsiteX42" fmla="*/ 338320 w 1537011"/>
                    <a:gd name="connsiteY42" fmla="*/ 2126163 h 2480745"/>
                    <a:gd name="connsiteX43" fmla="*/ 425926 w 1537011"/>
                    <a:gd name="connsiteY43" fmla="*/ 2063800 h 2480745"/>
                    <a:gd name="connsiteX44" fmla="*/ 446713 w 1537011"/>
                    <a:gd name="connsiteY44" fmla="*/ 1916802 h 2480745"/>
                    <a:gd name="connsiteX45" fmla="*/ 390289 w 1537011"/>
                    <a:gd name="connsiteY45" fmla="*/ 1927939 h 2480745"/>
                    <a:gd name="connsiteX46" fmla="*/ 388062 w 1537011"/>
                    <a:gd name="connsiteY46" fmla="*/ 1982877 h 2480745"/>
                    <a:gd name="connsiteX47" fmla="*/ 440773 w 1537011"/>
                    <a:gd name="connsiteY47" fmla="*/ 1996983 h 2480745"/>
                    <a:gd name="connsiteX48" fmla="*/ 1098555 w 1537011"/>
                    <a:gd name="connsiteY48" fmla="*/ 2018513 h 2480745"/>
                    <a:gd name="connsiteX49" fmla="*/ 1149038 w 1537011"/>
                    <a:gd name="connsiteY49" fmla="*/ 2008119 h 2480745"/>
                    <a:gd name="connsiteX50" fmla="*/ 1151266 w 1537011"/>
                    <a:gd name="connsiteY50" fmla="*/ 1952438 h 2480745"/>
                    <a:gd name="connsiteX51" fmla="*/ 1098555 w 1537011"/>
                    <a:gd name="connsiteY51" fmla="*/ 1937590 h 2480745"/>
                    <a:gd name="connsiteX52" fmla="*/ 446713 w 1537011"/>
                    <a:gd name="connsiteY52" fmla="*/ 1916802 h 2480745"/>
                    <a:gd name="connsiteX53" fmla="*/ 523923 w 1537011"/>
                    <a:gd name="connsiteY53" fmla="*/ 192914 h 2480745"/>
                    <a:gd name="connsiteX54" fmla="*/ 408107 w 1537011"/>
                    <a:gd name="connsiteY54" fmla="*/ 273095 h 2480745"/>
                    <a:gd name="connsiteX55" fmla="*/ 183898 w 1537011"/>
                    <a:gd name="connsiteY55" fmla="*/ 552985 h 2480745"/>
                    <a:gd name="connsiteX56" fmla="*/ 150488 w 1537011"/>
                    <a:gd name="connsiteY56" fmla="*/ 820997 h 2480745"/>
                    <a:gd name="connsiteX57" fmla="*/ 244033 w 1537011"/>
                    <a:gd name="connsiteY57" fmla="*/ 1149145 h 2480745"/>
                    <a:gd name="connsiteX58" fmla="*/ 242548 w 1537011"/>
                    <a:gd name="connsiteY58" fmla="*/ 1156569 h 2480745"/>
                    <a:gd name="connsiteX59" fmla="*/ 154200 w 1537011"/>
                    <a:gd name="connsiteY59" fmla="*/ 950920 h 2480745"/>
                    <a:gd name="connsiteX60" fmla="*/ 131186 w 1537011"/>
                    <a:gd name="connsiteY60" fmla="*/ 648757 h 2480745"/>
                    <a:gd name="connsiteX61" fmla="*/ 215821 w 1537011"/>
                    <a:gd name="connsiteY61" fmla="*/ 443851 h 2480745"/>
                    <a:gd name="connsiteX62" fmla="*/ 500165 w 1537011"/>
                    <a:gd name="connsiteY62" fmla="*/ 201081 h 2480745"/>
                    <a:gd name="connsiteX63" fmla="*/ 523923 w 1537011"/>
                    <a:gd name="connsiteY63" fmla="*/ 192914 h 2480745"/>
                    <a:gd name="connsiteX64" fmla="*/ 800630 w 1537011"/>
                    <a:gd name="connsiteY64" fmla="*/ 46764 h 2480745"/>
                    <a:gd name="connsiteX65" fmla="*/ 713588 w 1537011"/>
                    <a:gd name="connsiteY65" fmla="*/ 47343 h 2480745"/>
                    <a:gd name="connsiteX66" fmla="*/ 595938 w 1537011"/>
                    <a:gd name="connsiteY66" fmla="*/ 67446 h 2480745"/>
                    <a:gd name="connsiteX67" fmla="*/ 175732 w 1537011"/>
                    <a:gd name="connsiteY67" fmla="*/ 344366 h 2480745"/>
                    <a:gd name="connsiteX68" fmla="*/ 49521 w 1537011"/>
                    <a:gd name="connsiteY68" fmla="*/ 655438 h 2480745"/>
                    <a:gd name="connsiteX69" fmla="*/ 137126 w 1537011"/>
                    <a:gd name="connsiteY69" fmla="*/ 1109796 h 2480745"/>
                    <a:gd name="connsiteX70" fmla="*/ 310109 w 1537011"/>
                    <a:gd name="connsiteY70" fmla="*/ 1387460 h 2480745"/>
                    <a:gd name="connsiteX71" fmla="*/ 440773 w 1537011"/>
                    <a:gd name="connsiteY71" fmla="*/ 1695562 h 2480745"/>
                    <a:gd name="connsiteX72" fmla="*/ 460819 w 1537011"/>
                    <a:gd name="connsiteY72" fmla="*/ 1792076 h 2480745"/>
                    <a:gd name="connsiteX73" fmla="*/ 492743 w 1537011"/>
                    <a:gd name="connsiteY73" fmla="*/ 1817318 h 2480745"/>
                    <a:gd name="connsiteX74" fmla="*/ 1065146 w 1537011"/>
                    <a:gd name="connsiteY74" fmla="*/ 1836621 h 2480745"/>
                    <a:gd name="connsiteX75" fmla="*/ 1089645 w 1537011"/>
                    <a:gd name="connsiteY75" fmla="*/ 1818803 h 2480745"/>
                    <a:gd name="connsiteX76" fmla="*/ 1116372 w 1537011"/>
                    <a:gd name="connsiteY76" fmla="*/ 1688138 h 2480745"/>
                    <a:gd name="connsiteX77" fmla="*/ 1268567 w 1537011"/>
                    <a:gd name="connsiteY77" fmla="*/ 1319900 h 2480745"/>
                    <a:gd name="connsiteX78" fmla="*/ 1376960 w 1537011"/>
                    <a:gd name="connsiteY78" fmla="*/ 1166220 h 2480745"/>
                    <a:gd name="connsiteX79" fmla="*/ 1468276 w 1537011"/>
                    <a:gd name="connsiteY79" fmla="*/ 916026 h 2480745"/>
                    <a:gd name="connsiteX80" fmla="*/ 1468276 w 1537011"/>
                    <a:gd name="connsiteY80" fmla="*/ 599015 h 2480745"/>
                    <a:gd name="connsiteX81" fmla="*/ 1056236 w 1537011"/>
                    <a:gd name="connsiteY81" fmla="*/ 110506 h 2480745"/>
                    <a:gd name="connsiteX82" fmla="*/ 800630 w 1537011"/>
                    <a:gd name="connsiteY82" fmla="*/ 46764 h 2480745"/>
                    <a:gd name="connsiteX83" fmla="*/ 794163 w 1537011"/>
                    <a:gd name="connsiteY83" fmla="*/ 814 h 2480745"/>
                    <a:gd name="connsiteX84" fmla="*/ 1036191 w 1537011"/>
                    <a:gd name="connsiteY84" fmla="*/ 52598 h 2480745"/>
                    <a:gd name="connsiteX85" fmla="*/ 1503912 w 1537011"/>
                    <a:gd name="connsiteY85" fmla="*/ 551500 h 2480745"/>
                    <a:gd name="connsiteX86" fmla="*/ 1518761 w 1537011"/>
                    <a:gd name="connsiteY86" fmla="*/ 910830 h 2480745"/>
                    <a:gd name="connsiteX87" fmla="*/ 1377702 w 1537011"/>
                    <a:gd name="connsiteY87" fmla="*/ 1250855 h 2480745"/>
                    <a:gd name="connsiteX88" fmla="*/ 1264855 w 1537011"/>
                    <a:gd name="connsiteY88" fmla="*/ 1406020 h 2480745"/>
                    <a:gd name="connsiteX89" fmla="*/ 1163144 w 1537011"/>
                    <a:gd name="connsiteY89" fmla="*/ 1694078 h 2480745"/>
                    <a:gd name="connsiteX90" fmla="*/ 1115630 w 1537011"/>
                    <a:gd name="connsiteY90" fmla="*/ 1876711 h 2480745"/>
                    <a:gd name="connsiteX91" fmla="*/ 1149781 w 1537011"/>
                    <a:gd name="connsiteY91" fmla="*/ 1887848 h 2480745"/>
                    <a:gd name="connsiteX92" fmla="*/ 1229961 w 1537011"/>
                    <a:gd name="connsiteY92" fmla="*/ 1991044 h 2480745"/>
                    <a:gd name="connsiteX93" fmla="*/ 1126023 w 1537011"/>
                    <a:gd name="connsiteY93" fmla="*/ 2077164 h 2480745"/>
                    <a:gd name="connsiteX94" fmla="*/ 1100038 w 1537011"/>
                    <a:gd name="connsiteY94" fmla="*/ 2077906 h 2480745"/>
                    <a:gd name="connsiteX95" fmla="*/ 423698 w 1537011"/>
                    <a:gd name="connsiteY95" fmla="*/ 2054891 h 2480745"/>
                    <a:gd name="connsiteX96" fmla="*/ 368017 w 1537011"/>
                    <a:gd name="connsiteY96" fmla="*/ 2039300 h 2480745"/>
                    <a:gd name="connsiteX97" fmla="*/ 311594 w 1537011"/>
                    <a:gd name="connsiteY97" fmla="*/ 1951695 h 2480745"/>
                    <a:gd name="connsiteX98" fmla="*/ 382123 w 1537011"/>
                    <a:gd name="connsiteY98" fmla="*/ 1867803 h 2480745"/>
                    <a:gd name="connsiteX99" fmla="*/ 434092 w 1537011"/>
                    <a:gd name="connsiteY99" fmla="*/ 1854439 h 2480745"/>
                    <a:gd name="connsiteX100" fmla="*/ 387320 w 1537011"/>
                    <a:gd name="connsiteY100" fmla="*/ 1655472 h 2480745"/>
                    <a:gd name="connsiteX101" fmla="*/ 301199 w 1537011"/>
                    <a:gd name="connsiteY101" fmla="*/ 1459474 h 2480745"/>
                    <a:gd name="connsiteX102" fmla="*/ 137869 w 1537011"/>
                    <a:gd name="connsiteY102" fmla="*/ 1212992 h 2480745"/>
                    <a:gd name="connsiteX103" fmla="*/ 2748 w 1537011"/>
                    <a:gd name="connsiteY103" fmla="*/ 664348 h 2480745"/>
                    <a:gd name="connsiteX104" fmla="*/ 145292 w 1537011"/>
                    <a:gd name="connsiteY104" fmla="*/ 308730 h 2480745"/>
                    <a:gd name="connsiteX105" fmla="*/ 549909 w 1537011"/>
                    <a:gd name="connsiteY105" fmla="*/ 32552 h 2480745"/>
                    <a:gd name="connsiteX106" fmla="*/ 794163 w 1537011"/>
                    <a:gd name="connsiteY106" fmla="*/ 814 h 2480745"/>
                    <a:gd name="connsiteX0" fmla="*/ 503138 w 1537011"/>
                    <a:gd name="connsiteY0" fmla="*/ 2319191 h 2480745"/>
                    <a:gd name="connsiteX1" fmla="*/ 443744 w 1537011"/>
                    <a:gd name="connsiteY1" fmla="*/ 2360024 h 2480745"/>
                    <a:gd name="connsiteX2" fmla="*/ 501653 w 1537011"/>
                    <a:gd name="connsiteY2" fmla="*/ 2403827 h 2480745"/>
                    <a:gd name="connsiteX3" fmla="*/ 1051782 w 1537011"/>
                    <a:gd name="connsiteY3" fmla="*/ 2420160 h 2480745"/>
                    <a:gd name="connsiteX4" fmla="*/ 1097070 w 1537011"/>
                    <a:gd name="connsiteY4" fmla="*/ 2383040 h 2480745"/>
                    <a:gd name="connsiteX5" fmla="*/ 1058465 w 1537011"/>
                    <a:gd name="connsiteY5" fmla="*/ 2339237 h 2480745"/>
                    <a:gd name="connsiteX6" fmla="*/ 503138 w 1537011"/>
                    <a:gd name="connsiteY6" fmla="*/ 2319191 h 2480745"/>
                    <a:gd name="connsiteX7" fmla="*/ 470472 w 1537011"/>
                    <a:gd name="connsiteY7" fmla="*/ 2270192 h 2480745"/>
                    <a:gd name="connsiteX8" fmla="*/ 525411 w 1537011"/>
                    <a:gd name="connsiteY8" fmla="*/ 2270192 h 2480745"/>
                    <a:gd name="connsiteX9" fmla="*/ 1067374 w 1537011"/>
                    <a:gd name="connsiteY9" fmla="*/ 2287268 h 2480745"/>
                    <a:gd name="connsiteX10" fmla="*/ 1152751 w 1537011"/>
                    <a:gd name="connsiteY10" fmla="*/ 2388236 h 2480745"/>
                    <a:gd name="connsiteX11" fmla="*/ 1054010 w 1537011"/>
                    <a:gd name="connsiteY11" fmla="*/ 2475841 h 2480745"/>
                    <a:gd name="connsiteX12" fmla="*/ 643455 w 1537011"/>
                    <a:gd name="connsiteY12" fmla="*/ 2463963 h 2480745"/>
                    <a:gd name="connsiteX13" fmla="*/ 608445 w 1537011"/>
                    <a:gd name="connsiteY13" fmla="*/ 2467907 h 2480745"/>
                    <a:gd name="connsiteX14" fmla="*/ 588812 w 1537011"/>
                    <a:gd name="connsiteY14" fmla="*/ 2480745 h 2480745"/>
                    <a:gd name="connsiteX15" fmla="*/ 500911 w 1537011"/>
                    <a:gd name="connsiteY15" fmla="*/ 2459508 h 2480745"/>
                    <a:gd name="connsiteX16" fmla="*/ 447457 w 1537011"/>
                    <a:gd name="connsiteY16" fmla="*/ 2446887 h 2480745"/>
                    <a:gd name="connsiteX17" fmla="*/ 391775 w 1537011"/>
                    <a:gd name="connsiteY17" fmla="*/ 2352600 h 2480745"/>
                    <a:gd name="connsiteX18" fmla="*/ 470472 w 1537011"/>
                    <a:gd name="connsiteY18" fmla="*/ 2270192 h 2480745"/>
                    <a:gd name="connsiteX19" fmla="*/ 460819 w 1537011"/>
                    <a:gd name="connsiteY19" fmla="*/ 2117997 h 2480745"/>
                    <a:gd name="connsiteX20" fmla="*/ 417759 w 1537011"/>
                    <a:gd name="connsiteY20" fmla="*/ 2125420 h 2480745"/>
                    <a:gd name="connsiteX21" fmla="*/ 390290 w 1537011"/>
                    <a:gd name="connsiteY21" fmla="*/ 2156602 h 2480745"/>
                    <a:gd name="connsiteX22" fmla="*/ 414047 w 1537011"/>
                    <a:gd name="connsiteY22" fmla="*/ 2190753 h 2480745"/>
                    <a:gd name="connsiteX23" fmla="*/ 458592 w 1537011"/>
                    <a:gd name="connsiteY23" fmla="*/ 2201147 h 2480745"/>
                    <a:gd name="connsiteX24" fmla="*/ 763724 w 1537011"/>
                    <a:gd name="connsiteY24" fmla="*/ 2210798 h 2480745"/>
                    <a:gd name="connsiteX25" fmla="*/ 1054751 w 1537011"/>
                    <a:gd name="connsiteY25" fmla="*/ 2220450 h 2480745"/>
                    <a:gd name="connsiteX26" fmla="*/ 1106721 w 1537011"/>
                    <a:gd name="connsiteY26" fmla="*/ 2215253 h 2480745"/>
                    <a:gd name="connsiteX27" fmla="*/ 1136417 w 1537011"/>
                    <a:gd name="connsiteY27" fmla="*/ 2182586 h 2480745"/>
                    <a:gd name="connsiteX28" fmla="*/ 1110433 w 1537011"/>
                    <a:gd name="connsiteY28" fmla="*/ 2146950 h 2480745"/>
                    <a:gd name="connsiteX29" fmla="*/ 1045100 w 1537011"/>
                    <a:gd name="connsiteY29" fmla="*/ 2136557 h 2480745"/>
                    <a:gd name="connsiteX30" fmla="*/ 460819 w 1537011"/>
                    <a:gd name="connsiteY30" fmla="*/ 2117997 h 2480745"/>
                    <a:gd name="connsiteX31" fmla="*/ 425926 w 1537011"/>
                    <a:gd name="connsiteY31" fmla="*/ 2063800 h 2480745"/>
                    <a:gd name="connsiteX32" fmla="*/ 465274 w 1537011"/>
                    <a:gd name="connsiteY32" fmla="*/ 2065285 h 2480745"/>
                    <a:gd name="connsiteX33" fmla="*/ 506849 w 1537011"/>
                    <a:gd name="connsiteY33" fmla="*/ 2066770 h 2480745"/>
                    <a:gd name="connsiteX34" fmla="*/ 526151 w 1537011"/>
                    <a:gd name="connsiteY34" fmla="*/ 2066770 h 2480745"/>
                    <a:gd name="connsiteX35" fmla="*/ 1096326 w 1537011"/>
                    <a:gd name="connsiteY35" fmla="*/ 2083845 h 2480745"/>
                    <a:gd name="connsiteX36" fmla="*/ 1137159 w 1537011"/>
                    <a:gd name="connsiteY36" fmla="*/ 2097209 h 2480745"/>
                    <a:gd name="connsiteX37" fmla="*/ 1192840 w 1537011"/>
                    <a:gd name="connsiteY37" fmla="*/ 2187041 h 2480745"/>
                    <a:gd name="connsiteX38" fmla="*/ 1128251 w 1537011"/>
                    <a:gd name="connsiteY38" fmla="*/ 2267964 h 2480745"/>
                    <a:gd name="connsiteX39" fmla="*/ 1097811 w 1537011"/>
                    <a:gd name="connsiteY39" fmla="*/ 2276131 h 2480745"/>
                    <a:gd name="connsiteX40" fmla="*/ 443001 w 1537011"/>
                    <a:gd name="connsiteY40" fmla="*/ 2256828 h 2480745"/>
                    <a:gd name="connsiteX41" fmla="*/ 338320 w 1537011"/>
                    <a:gd name="connsiteY41" fmla="*/ 2126163 h 2480745"/>
                    <a:gd name="connsiteX42" fmla="*/ 425926 w 1537011"/>
                    <a:gd name="connsiteY42" fmla="*/ 2063800 h 2480745"/>
                    <a:gd name="connsiteX43" fmla="*/ 446713 w 1537011"/>
                    <a:gd name="connsiteY43" fmla="*/ 1916802 h 2480745"/>
                    <a:gd name="connsiteX44" fmla="*/ 390289 w 1537011"/>
                    <a:gd name="connsiteY44" fmla="*/ 1927939 h 2480745"/>
                    <a:gd name="connsiteX45" fmla="*/ 388062 w 1537011"/>
                    <a:gd name="connsiteY45" fmla="*/ 1982877 h 2480745"/>
                    <a:gd name="connsiteX46" fmla="*/ 440773 w 1537011"/>
                    <a:gd name="connsiteY46" fmla="*/ 1996983 h 2480745"/>
                    <a:gd name="connsiteX47" fmla="*/ 1098555 w 1537011"/>
                    <a:gd name="connsiteY47" fmla="*/ 2018513 h 2480745"/>
                    <a:gd name="connsiteX48" fmla="*/ 1149038 w 1537011"/>
                    <a:gd name="connsiteY48" fmla="*/ 2008119 h 2480745"/>
                    <a:gd name="connsiteX49" fmla="*/ 1151266 w 1537011"/>
                    <a:gd name="connsiteY49" fmla="*/ 1952438 h 2480745"/>
                    <a:gd name="connsiteX50" fmla="*/ 1098555 w 1537011"/>
                    <a:gd name="connsiteY50" fmla="*/ 1937590 h 2480745"/>
                    <a:gd name="connsiteX51" fmla="*/ 446713 w 1537011"/>
                    <a:gd name="connsiteY51" fmla="*/ 1916802 h 2480745"/>
                    <a:gd name="connsiteX52" fmla="*/ 523923 w 1537011"/>
                    <a:gd name="connsiteY52" fmla="*/ 192914 h 2480745"/>
                    <a:gd name="connsiteX53" fmla="*/ 408107 w 1537011"/>
                    <a:gd name="connsiteY53" fmla="*/ 273095 h 2480745"/>
                    <a:gd name="connsiteX54" fmla="*/ 183898 w 1537011"/>
                    <a:gd name="connsiteY54" fmla="*/ 552985 h 2480745"/>
                    <a:gd name="connsiteX55" fmla="*/ 150488 w 1537011"/>
                    <a:gd name="connsiteY55" fmla="*/ 820997 h 2480745"/>
                    <a:gd name="connsiteX56" fmla="*/ 244033 w 1537011"/>
                    <a:gd name="connsiteY56" fmla="*/ 1149145 h 2480745"/>
                    <a:gd name="connsiteX57" fmla="*/ 242548 w 1537011"/>
                    <a:gd name="connsiteY57" fmla="*/ 1156569 h 2480745"/>
                    <a:gd name="connsiteX58" fmla="*/ 154200 w 1537011"/>
                    <a:gd name="connsiteY58" fmla="*/ 950920 h 2480745"/>
                    <a:gd name="connsiteX59" fmla="*/ 131186 w 1537011"/>
                    <a:gd name="connsiteY59" fmla="*/ 648757 h 2480745"/>
                    <a:gd name="connsiteX60" fmla="*/ 215821 w 1537011"/>
                    <a:gd name="connsiteY60" fmla="*/ 443851 h 2480745"/>
                    <a:gd name="connsiteX61" fmla="*/ 500165 w 1537011"/>
                    <a:gd name="connsiteY61" fmla="*/ 201081 h 2480745"/>
                    <a:gd name="connsiteX62" fmla="*/ 523923 w 1537011"/>
                    <a:gd name="connsiteY62" fmla="*/ 192914 h 2480745"/>
                    <a:gd name="connsiteX63" fmla="*/ 800630 w 1537011"/>
                    <a:gd name="connsiteY63" fmla="*/ 46764 h 2480745"/>
                    <a:gd name="connsiteX64" fmla="*/ 713588 w 1537011"/>
                    <a:gd name="connsiteY64" fmla="*/ 47343 h 2480745"/>
                    <a:gd name="connsiteX65" fmla="*/ 595938 w 1537011"/>
                    <a:gd name="connsiteY65" fmla="*/ 67446 h 2480745"/>
                    <a:gd name="connsiteX66" fmla="*/ 175732 w 1537011"/>
                    <a:gd name="connsiteY66" fmla="*/ 344366 h 2480745"/>
                    <a:gd name="connsiteX67" fmla="*/ 49521 w 1537011"/>
                    <a:gd name="connsiteY67" fmla="*/ 655438 h 2480745"/>
                    <a:gd name="connsiteX68" fmla="*/ 137126 w 1537011"/>
                    <a:gd name="connsiteY68" fmla="*/ 1109796 h 2480745"/>
                    <a:gd name="connsiteX69" fmla="*/ 310109 w 1537011"/>
                    <a:gd name="connsiteY69" fmla="*/ 1387460 h 2480745"/>
                    <a:gd name="connsiteX70" fmla="*/ 440773 w 1537011"/>
                    <a:gd name="connsiteY70" fmla="*/ 1695562 h 2480745"/>
                    <a:gd name="connsiteX71" fmla="*/ 460819 w 1537011"/>
                    <a:gd name="connsiteY71" fmla="*/ 1792076 h 2480745"/>
                    <a:gd name="connsiteX72" fmla="*/ 492743 w 1537011"/>
                    <a:gd name="connsiteY72" fmla="*/ 1817318 h 2480745"/>
                    <a:gd name="connsiteX73" fmla="*/ 1065146 w 1537011"/>
                    <a:gd name="connsiteY73" fmla="*/ 1836621 h 2480745"/>
                    <a:gd name="connsiteX74" fmla="*/ 1089645 w 1537011"/>
                    <a:gd name="connsiteY74" fmla="*/ 1818803 h 2480745"/>
                    <a:gd name="connsiteX75" fmla="*/ 1116372 w 1537011"/>
                    <a:gd name="connsiteY75" fmla="*/ 1688138 h 2480745"/>
                    <a:gd name="connsiteX76" fmla="*/ 1268567 w 1537011"/>
                    <a:gd name="connsiteY76" fmla="*/ 1319900 h 2480745"/>
                    <a:gd name="connsiteX77" fmla="*/ 1376960 w 1537011"/>
                    <a:gd name="connsiteY77" fmla="*/ 1166220 h 2480745"/>
                    <a:gd name="connsiteX78" fmla="*/ 1468276 w 1537011"/>
                    <a:gd name="connsiteY78" fmla="*/ 916026 h 2480745"/>
                    <a:gd name="connsiteX79" fmla="*/ 1468276 w 1537011"/>
                    <a:gd name="connsiteY79" fmla="*/ 599015 h 2480745"/>
                    <a:gd name="connsiteX80" fmla="*/ 1056236 w 1537011"/>
                    <a:gd name="connsiteY80" fmla="*/ 110506 h 2480745"/>
                    <a:gd name="connsiteX81" fmla="*/ 800630 w 1537011"/>
                    <a:gd name="connsiteY81" fmla="*/ 46764 h 2480745"/>
                    <a:gd name="connsiteX82" fmla="*/ 794163 w 1537011"/>
                    <a:gd name="connsiteY82" fmla="*/ 814 h 2480745"/>
                    <a:gd name="connsiteX83" fmla="*/ 1036191 w 1537011"/>
                    <a:gd name="connsiteY83" fmla="*/ 52598 h 2480745"/>
                    <a:gd name="connsiteX84" fmla="*/ 1503912 w 1537011"/>
                    <a:gd name="connsiteY84" fmla="*/ 551500 h 2480745"/>
                    <a:gd name="connsiteX85" fmla="*/ 1518761 w 1537011"/>
                    <a:gd name="connsiteY85" fmla="*/ 910830 h 2480745"/>
                    <a:gd name="connsiteX86" fmla="*/ 1377702 w 1537011"/>
                    <a:gd name="connsiteY86" fmla="*/ 1250855 h 2480745"/>
                    <a:gd name="connsiteX87" fmla="*/ 1264855 w 1537011"/>
                    <a:gd name="connsiteY87" fmla="*/ 1406020 h 2480745"/>
                    <a:gd name="connsiteX88" fmla="*/ 1163144 w 1537011"/>
                    <a:gd name="connsiteY88" fmla="*/ 1694078 h 2480745"/>
                    <a:gd name="connsiteX89" fmla="*/ 1115630 w 1537011"/>
                    <a:gd name="connsiteY89" fmla="*/ 1876711 h 2480745"/>
                    <a:gd name="connsiteX90" fmla="*/ 1149781 w 1537011"/>
                    <a:gd name="connsiteY90" fmla="*/ 1887848 h 2480745"/>
                    <a:gd name="connsiteX91" fmla="*/ 1229961 w 1537011"/>
                    <a:gd name="connsiteY91" fmla="*/ 1991044 h 2480745"/>
                    <a:gd name="connsiteX92" fmla="*/ 1126023 w 1537011"/>
                    <a:gd name="connsiteY92" fmla="*/ 2077164 h 2480745"/>
                    <a:gd name="connsiteX93" fmla="*/ 1100038 w 1537011"/>
                    <a:gd name="connsiteY93" fmla="*/ 2077906 h 2480745"/>
                    <a:gd name="connsiteX94" fmla="*/ 423698 w 1537011"/>
                    <a:gd name="connsiteY94" fmla="*/ 2054891 h 2480745"/>
                    <a:gd name="connsiteX95" fmla="*/ 368017 w 1537011"/>
                    <a:gd name="connsiteY95" fmla="*/ 2039300 h 2480745"/>
                    <a:gd name="connsiteX96" fmla="*/ 311594 w 1537011"/>
                    <a:gd name="connsiteY96" fmla="*/ 1951695 h 2480745"/>
                    <a:gd name="connsiteX97" fmla="*/ 382123 w 1537011"/>
                    <a:gd name="connsiteY97" fmla="*/ 1867803 h 2480745"/>
                    <a:gd name="connsiteX98" fmla="*/ 434092 w 1537011"/>
                    <a:gd name="connsiteY98" fmla="*/ 1854439 h 2480745"/>
                    <a:gd name="connsiteX99" fmla="*/ 387320 w 1537011"/>
                    <a:gd name="connsiteY99" fmla="*/ 1655472 h 2480745"/>
                    <a:gd name="connsiteX100" fmla="*/ 301199 w 1537011"/>
                    <a:gd name="connsiteY100" fmla="*/ 1459474 h 2480745"/>
                    <a:gd name="connsiteX101" fmla="*/ 137869 w 1537011"/>
                    <a:gd name="connsiteY101" fmla="*/ 1212992 h 2480745"/>
                    <a:gd name="connsiteX102" fmla="*/ 2748 w 1537011"/>
                    <a:gd name="connsiteY102" fmla="*/ 664348 h 2480745"/>
                    <a:gd name="connsiteX103" fmla="*/ 145292 w 1537011"/>
                    <a:gd name="connsiteY103" fmla="*/ 308730 h 2480745"/>
                    <a:gd name="connsiteX104" fmla="*/ 549909 w 1537011"/>
                    <a:gd name="connsiteY104" fmla="*/ 32552 h 2480745"/>
                    <a:gd name="connsiteX105" fmla="*/ 794163 w 1537011"/>
                    <a:gd name="connsiteY105" fmla="*/ 814 h 2480745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608445 w 1537011"/>
                    <a:gd name="connsiteY13" fmla="*/ 2467907 h 2475850"/>
                    <a:gd name="connsiteX14" fmla="*/ 500911 w 1537011"/>
                    <a:gd name="connsiteY14" fmla="*/ 2459508 h 2475850"/>
                    <a:gd name="connsiteX15" fmla="*/ 447457 w 1537011"/>
                    <a:gd name="connsiteY15" fmla="*/ 2446887 h 2475850"/>
                    <a:gd name="connsiteX16" fmla="*/ 391775 w 1537011"/>
                    <a:gd name="connsiteY16" fmla="*/ 2352600 h 2475850"/>
                    <a:gd name="connsiteX17" fmla="*/ 470472 w 1537011"/>
                    <a:gd name="connsiteY17" fmla="*/ 2270192 h 2475850"/>
                    <a:gd name="connsiteX18" fmla="*/ 460819 w 1537011"/>
                    <a:gd name="connsiteY18" fmla="*/ 2117997 h 2475850"/>
                    <a:gd name="connsiteX19" fmla="*/ 417759 w 1537011"/>
                    <a:gd name="connsiteY19" fmla="*/ 2125420 h 2475850"/>
                    <a:gd name="connsiteX20" fmla="*/ 390290 w 1537011"/>
                    <a:gd name="connsiteY20" fmla="*/ 2156602 h 2475850"/>
                    <a:gd name="connsiteX21" fmla="*/ 414047 w 1537011"/>
                    <a:gd name="connsiteY21" fmla="*/ 2190753 h 2475850"/>
                    <a:gd name="connsiteX22" fmla="*/ 458592 w 1537011"/>
                    <a:gd name="connsiteY22" fmla="*/ 2201147 h 2475850"/>
                    <a:gd name="connsiteX23" fmla="*/ 763724 w 1537011"/>
                    <a:gd name="connsiteY23" fmla="*/ 2210798 h 2475850"/>
                    <a:gd name="connsiteX24" fmla="*/ 1054751 w 1537011"/>
                    <a:gd name="connsiteY24" fmla="*/ 2220450 h 2475850"/>
                    <a:gd name="connsiteX25" fmla="*/ 1106721 w 1537011"/>
                    <a:gd name="connsiteY25" fmla="*/ 2215253 h 2475850"/>
                    <a:gd name="connsiteX26" fmla="*/ 1136417 w 1537011"/>
                    <a:gd name="connsiteY26" fmla="*/ 2182586 h 2475850"/>
                    <a:gd name="connsiteX27" fmla="*/ 1110433 w 1537011"/>
                    <a:gd name="connsiteY27" fmla="*/ 2146950 h 2475850"/>
                    <a:gd name="connsiteX28" fmla="*/ 1045100 w 1537011"/>
                    <a:gd name="connsiteY28" fmla="*/ 2136557 h 2475850"/>
                    <a:gd name="connsiteX29" fmla="*/ 460819 w 1537011"/>
                    <a:gd name="connsiteY29" fmla="*/ 2117997 h 2475850"/>
                    <a:gd name="connsiteX30" fmla="*/ 425926 w 1537011"/>
                    <a:gd name="connsiteY30" fmla="*/ 2063800 h 2475850"/>
                    <a:gd name="connsiteX31" fmla="*/ 465274 w 1537011"/>
                    <a:gd name="connsiteY31" fmla="*/ 2065285 h 2475850"/>
                    <a:gd name="connsiteX32" fmla="*/ 506849 w 1537011"/>
                    <a:gd name="connsiteY32" fmla="*/ 2066770 h 2475850"/>
                    <a:gd name="connsiteX33" fmla="*/ 526151 w 1537011"/>
                    <a:gd name="connsiteY33" fmla="*/ 2066770 h 2475850"/>
                    <a:gd name="connsiteX34" fmla="*/ 1096326 w 1537011"/>
                    <a:gd name="connsiteY34" fmla="*/ 2083845 h 2475850"/>
                    <a:gd name="connsiteX35" fmla="*/ 1137159 w 1537011"/>
                    <a:gd name="connsiteY35" fmla="*/ 2097209 h 2475850"/>
                    <a:gd name="connsiteX36" fmla="*/ 1192840 w 1537011"/>
                    <a:gd name="connsiteY36" fmla="*/ 2187041 h 2475850"/>
                    <a:gd name="connsiteX37" fmla="*/ 1128251 w 1537011"/>
                    <a:gd name="connsiteY37" fmla="*/ 2267964 h 2475850"/>
                    <a:gd name="connsiteX38" fmla="*/ 1097811 w 1537011"/>
                    <a:gd name="connsiteY38" fmla="*/ 2276131 h 2475850"/>
                    <a:gd name="connsiteX39" fmla="*/ 443001 w 1537011"/>
                    <a:gd name="connsiteY39" fmla="*/ 2256828 h 2475850"/>
                    <a:gd name="connsiteX40" fmla="*/ 338320 w 1537011"/>
                    <a:gd name="connsiteY40" fmla="*/ 2126163 h 2475850"/>
                    <a:gd name="connsiteX41" fmla="*/ 425926 w 1537011"/>
                    <a:gd name="connsiteY41" fmla="*/ 2063800 h 2475850"/>
                    <a:gd name="connsiteX42" fmla="*/ 446713 w 1537011"/>
                    <a:gd name="connsiteY42" fmla="*/ 1916802 h 2475850"/>
                    <a:gd name="connsiteX43" fmla="*/ 390289 w 1537011"/>
                    <a:gd name="connsiteY43" fmla="*/ 1927939 h 2475850"/>
                    <a:gd name="connsiteX44" fmla="*/ 388062 w 1537011"/>
                    <a:gd name="connsiteY44" fmla="*/ 1982877 h 2475850"/>
                    <a:gd name="connsiteX45" fmla="*/ 440773 w 1537011"/>
                    <a:gd name="connsiteY45" fmla="*/ 1996983 h 2475850"/>
                    <a:gd name="connsiteX46" fmla="*/ 1098555 w 1537011"/>
                    <a:gd name="connsiteY46" fmla="*/ 2018513 h 2475850"/>
                    <a:gd name="connsiteX47" fmla="*/ 1149038 w 1537011"/>
                    <a:gd name="connsiteY47" fmla="*/ 2008119 h 2475850"/>
                    <a:gd name="connsiteX48" fmla="*/ 1151266 w 1537011"/>
                    <a:gd name="connsiteY48" fmla="*/ 1952438 h 2475850"/>
                    <a:gd name="connsiteX49" fmla="*/ 1098555 w 1537011"/>
                    <a:gd name="connsiteY49" fmla="*/ 1937590 h 2475850"/>
                    <a:gd name="connsiteX50" fmla="*/ 446713 w 1537011"/>
                    <a:gd name="connsiteY50" fmla="*/ 1916802 h 2475850"/>
                    <a:gd name="connsiteX51" fmla="*/ 523923 w 1537011"/>
                    <a:gd name="connsiteY51" fmla="*/ 192914 h 2475850"/>
                    <a:gd name="connsiteX52" fmla="*/ 408107 w 1537011"/>
                    <a:gd name="connsiteY52" fmla="*/ 273095 h 2475850"/>
                    <a:gd name="connsiteX53" fmla="*/ 183898 w 1537011"/>
                    <a:gd name="connsiteY53" fmla="*/ 552985 h 2475850"/>
                    <a:gd name="connsiteX54" fmla="*/ 150488 w 1537011"/>
                    <a:gd name="connsiteY54" fmla="*/ 820997 h 2475850"/>
                    <a:gd name="connsiteX55" fmla="*/ 244033 w 1537011"/>
                    <a:gd name="connsiteY55" fmla="*/ 1149145 h 2475850"/>
                    <a:gd name="connsiteX56" fmla="*/ 242548 w 1537011"/>
                    <a:gd name="connsiteY56" fmla="*/ 1156569 h 2475850"/>
                    <a:gd name="connsiteX57" fmla="*/ 154200 w 1537011"/>
                    <a:gd name="connsiteY57" fmla="*/ 950920 h 2475850"/>
                    <a:gd name="connsiteX58" fmla="*/ 131186 w 1537011"/>
                    <a:gd name="connsiteY58" fmla="*/ 648757 h 2475850"/>
                    <a:gd name="connsiteX59" fmla="*/ 215821 w 1537011"/>
                    <a:gd name="connsiteY59" fmla="*/ 443851 h 2475850"/>
                    <a:gd name="connsiteX60" fmla="*/ 500165 w 1537011"/>
                    <a:gd name="connsiteY60" fmla="*/ 201081 h 2475850"/>
                    <a:gd name="connsiteX61" fmla="*/ 523923 w 1537011"/>
                    <a:gd name="connsiteY61" fmla="*/ 192914 h 2475850"/>
                    <a:gd name="connsiteX62" fmla="*/ 800630 w 1537011"/>
                    <a:gd name="connsiteY62" fmla="*/ 46764 h 2475850"/>
                    <a:gd name="connsiteX63" fmla="*/ 713588 w 1537011"/>
                    <a:gd name="connsiteY63" fmla="*/ 47343 h 2475850"/>
                    <a:gd name="connsiteX64" fmla="*/ 595938 w 1537011"/>
                    <a:gd name="connsiteY64" fmla="*/ 67446 h 2475850"/>
                    <a:gd name="connsiteX65" fmla="*/ 175732 w 1537011"/>
                    <a:gd name="connsiteY65" fmla="*/ 344366 h 2475850"/>
                    <a:gd name="connsiteX66" fmla="*/ 49521 w 1537011"/>
                    <a:gd name="connsiteY66" fmla="*/ 655438 h 2475850"/>
                    <a:gd name="connsiteX67" fmla="*/ 137126 w 1537011"/>
                    <a:gd name="connsiteY67" fmla="*/ 1109796 h 2475850"/>
                    <a:gd name="connsiteX68" fmla="*/ 310109 w 1537011"/>
                    <a:gd name="connsiteY68" fmla="*/ 1387460 h 2475850"/>
                    <a:gd name="connsiteX69" fmla="*/ 440773 w 1537011"/>
                    <a:gd name="connsiteY69" fmla="*/ 1695562 h 2475850"/>
                    <a:gd name="connsiteX70" fmla="*/ 460819 w 1537011"/>
                    <a:gd name="connsiteY70" fmla="*/ 1792076 h 2475850"/>
                    <a:gd name="connsiteX71" fmla="*/ 492743 w 1537011"/>
                    <a:gd name="connsiteY71" fmla="*/ 1817318 h 2475850"/>
                    <a:gd name="connsiteX72" fmla="*/ 1065146 w 1537011"/>
                    <a:gd name="connsiteY72" fmla="*/ 1836621 h 2475850"/>
                    <a:gd name="connsiteX73" fmla="*/ 1089645 w 1537011"/>
                    <a:gd name="connsiteY73" fmla="*/ 1818803 h 2475850"/>
                    <a:gd name="connsiteX74" fmla="*/ 1116372 w 1537011"/>
                    <a:gd name="connsiteY74" fmla="*/ 1688138 h 2475850"/>
                    <a:gd name="connsiteX75" fmla="*/ 1268567 w 1537011"/>
                    <a:gd name="connsiteY75" fmla="*/ 1319900 h 2475850"/>
                    <a:gd name="connsiteX76" fmla="*/ 1376960 w 1537011"/>
                    <a:gd name="connsiteY76" fmla="*/ 1166220 h 2475850"/>
                    <a:gd name="connsiteX77" fmla="*/ 1468276 w 1537011"/>
                    <a:gd name="connsiteY77" fmla="*/ 916026 h 2475850"/>
                    <a:gd name="connsiteX78" fmla="*/ 1468276 w 1537011"/>
                    <a:gd name="connsiteY78" fmla="*/ 599015 h 2475850"/>
                    <a:gd name="connsiteX79" fmla="*/ 1056236 w 1537011"/>
                    <a:gd name="connsiteY79" fmla="*/ 110506 h 2475850"/>
                    <a:gd name="connsiteX80" fmla="*/ 800630 w 1537011"/>
                    <a:gd name="connsiteY80" fmla="*/ 46764 h 2475850"/>
                    <a:gd name="connsiteX81" fmla="*/ 794163 w 1537011"/>
                    <a:gd name="connsiteY81" fmla="*/ 814 h 2475850"/>
                    <a:gd name="connsiteX82" fmla="*/ 1036191 w 1537011"/>
                    <a:gd name="connsiteY82" fmla="*/ 52598 h 2475850"/>
                    <a:gd name="connsiteX83" fmla="*/ 1503912 w 1537011"/>
                    <a:gd name="connsiteY83" fmla="*/ 551500 h 2475850"/>
                    <a:gd name="connsiteX84" fmla="*/ 1518761 w 1537011"/>
                    <a:gd name="connsiteY84" fmla="*/ 910830 h 2475850"/>
                    <a:gd name="connsiteX85" fmla="*/ 1377702 w 1537011"/>
                    <a:gd name="connsiteY85" fmla="*/ 1250855 h 2475850"/>
                    <a:gd name="connsiteX86" fmla="*/ 1264855 w 1537011"/>
                    <a:gd name="connsiteY86" fmla="*/ 1406020 h 2475850"/>
                    <a:gd name="connsiteX87" fmla="*/ 1163144 w 1537011"/>
                    <a:gd name="connsiteY87" fmla="*/ 1694078 h 2475850"/>
                    <a:gd name="connsiteX88" fmla="*/ 1115630 w 1537011"/>
                    <a:gd name="connsiteY88" fmla="*/ 1876711 h 2475850"/>
                    <a:gd name="connsiteX89" fmla="*/ 1149781 w 1537011"/>
                    <a:gd name="connsiteY89" fmla="*/ 1887848 h 2475850"/>
                    <a:gd name="connsiteX90" fmla="*/ 1229961 w 1537011"/>
                    <a:gd name="connsiteY90" fmla="*/ 1991044 h 2475850"/>
                    <a:gd name="connsiteX91" fmla="*/ 1126023 w 1537011"/>
                    <a:gd name="connsiteY91" fmla="*/ 2077164 h 2475850"/>
                    <a:gd name="connsiteX92" fmla="*/ 1100038 w 1537011"/>
                    <a:gd name="connsiteY92" fmla="*/ 2077906 h 2475850"/>
                    <a:gd name="connsiteX93" fmla="*/ 423698 w 1537011"/>
                    <a:gd name="connsiteY93" fmla="*/ 2054891 h 2475850"/>
                    <a:gd name="connsiteX94" fmla="*/ 368017 w 1537011"/>
                    <a:gd name="connsiteY94" fmla="*/ 2039300 h 2475850"/>
                    <a:gd name="connsiteX95" fmla="*/ 311594 w 1537011"/>
                    <a:gd name="connsiteY95" fmla="*/ 1951695 h 2475850"/>
                    <a:gd name="connsiteX96" fmla="*/ 382123 w 1537011"/>
                    <a:gd name="connsiteY96" fmla="*/ 1867803 h 2475850"/>
                    <a:gd name="connsiteX97" fmla="*/ 434092 w 1537011"/>
                    <a:gd name="connsiteY97" fmla="*/ 1854439 h 2475850"/>
                    <a:gd name="connsiteX98" fmla="*/ 387320 w 1537011"/>
                    <a:gd name="connsiteY98" fmla="*/ 1655472 h 2475850"/>
                    <a:gd name="connsiteX99" fmla="*/ 301199 w 1537011"/>
                    <a:gd name="connsiteY99" fmla="*/ 1459474 h 2475850"/>
                    <a:gd name="connsiteX100" fmla="*/ 137869 w 1537011"/>
                    <a:gd name="connsiteY100" fmla="*/ 1212992 h 2475850"/>
                    <a:gd name="connsiteX101" fmla="*/ 2748 w 1537011"/>
                    <a:gd name="connsiteY101" fmla="*/ 664348 h 2475850"/>
                    <a:gd name="connsiteX102" fmla="*/ 145292 w 1537011"/>
                    <a:gd name="connsiteY102" fmla="*/ 308730 h 2475850"/>
                    <a:gd name="connsiteX103" fmla="*/ 549909 w 1537011"/>
                    <a:gd name="connsiteY103" fmla="*/ 32552 h 2475850"/>
                    <a:gd name="connsiteX104" fmla="*/ 794163 w 1537011"/>
                    <a:gd name="connsiteY104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643455 w 1537011"/>
                    <a:gd name="connsiteY12" fmla="*/ 2463963 h 2475850"/>
                    <a:gd name="connsiteX13" fmla="*/ 500911 w 1537011"/>
                    <a:gd name="connsiteY13" fmla="*/ 2459508 h 2475850"/>
                    <a:gd name="connsiteX14" fmla="*/ 447457 w 1537011"/>
                    <a:gd name="connsiteY14" fmla="*/ 2446887 h 2475850"/>
                    <a:gd name="connsiteX15" fmla="*/ 391775 w 1537011"/>
                    <a:gd name="connsiteY15" fmla="*/ 2352600 h 2475850"/>
                    <a:gd name="connsiteX16" fmla="*/ 470472 w 1537011"/>
                    <a:gd name="connsiteY16" fmla="*/ 2270192 h 2475850"/>
                    <a:gd name="connsiteX17" fmla="*/ 460819 w 1537011"/>
                    <a:gd name="connsiteY17" fmla="*/ 2117997 h 2475850"/>
                    <a:gd name="connsiteX18" fmla="*/ 417759 w 1537011"/>
                    <a:gd name="connsiteY18" fmla="*/ 2125420 h 2475850"/>
                    <a:gd name="connsiteX19" fmla="*/ 390290 w 1537011"/>
                    <a:gd name="connsiteY19" fmla="*/ 2156602 h 2475850"/>
                    <a:gd name="connsiteX20" fmla="*/ 414047 w 1537011"/>
                    <a:gd name="connsiteY20" fmla="*/ 2190753 h 2475850"/>
                    <a:gd name="connsiteX21" fmla="*/ 458592 w 1537011"/>
                    <a:gd name="connsiteY21" fmla="*/ 2201147 h 2475850"/>
                    <a:gd name="connsiteX22" fmla="*/ 763724 w 1537011"/>
                    <a:gd name="connsiteY22" fmla="*/ 2210798 h 2475850"/>
                    <a:gd name="connsiteX23" fmla="*/ 1054751 w 1537011"/>
                    <a:gd name="connsiteY23" fmla="*/ 2220450 h 2475850"/>
                    <a:gd name="connsiteX24" fmla="*/ 1106721 w 1537011"/>
                    <a:gd name="connsiteY24" fmla="*/ 2215253 h 2475850"/>
                    <a:gd name="connsiteX25" fmla="*/ 1136417 w 1537011"/>
                    <a:gd name="connsiteY25" fmla="*/ 2182586 h 2475850"/>
                    <a:gd name="connsiteX26" fmla="*/ 1110433 w 1537011"/>
                    <a:gd name="connsiteY26" fmla="*/ 2146950 h 2475850"/>
                    <a:gd name="connsiteX27" fmla="*/ 1045100 w 1537011"/>
                    <a:gd name="connsiteY27" fmla="*/ 2136557 h 2475850"/>
                    <a:gd name="connsiteX28" fmla="*/ 460819 w 1537011"/>
                    <a:gd name="connsiteY28" fmla="*/ 2117997 h 2475850"/>
                    <a:gd name="connsiteX29" fmla="*/ 425926 w 1537011"/>
                    <a:gd name="connsiteY29" fmla="*/ 2063800 h 2475850"/>
                    <a:gd name="connsiteX30" fmla="*/ 465274 w 1537011"/>
                    <a:gd name="connsiteY30" fmla="*/ 2065285 h 2475850"/>
                    <a:gd name="connsiteX31" fmla="*/ 506849 w 1537011"/>
                    <a:gd name="connsiteY31" fmla="*/ 2066770 h 2475850"/>
                    <a:gd name="connsiteX32" fmla="*/ 526151 w 1537011"/>
                    <a:gd name="connsiteY32" fmla="*/ 2066770 h 2475850"/>
                    <a:gd name="connsiteX33" fmla="*/ 1096326 w 1537011"/>
                    <a:gd name="connsiteY33" fmla="*/ 2083845 h 2475850"/>
                    <a:gd name="connsiteX34" fmla="*/ 1137159 w 1537011"/>
                    <a:gd name="connsiteY34" fmla="*/ 2097209 h 2475850"/>
                    <a:gd name="connsiteX35" fmla="*/ 1192840 w 1537011"/>
                    <a:gd name="connsiteY35" fmla="*/ 2187041 h 2475850"/>
                    <a:gd name="connsiteX36" fmla="*/ 1128251 w 1537011"/>
                    <a:gd name="connsiteY36" fmla="*/ 2267964 h 2475850"/>
                    <a:gd name="connsiteX37" fmla="*/ 1097811 w 1537011"/>
                    <a:gd name="connsiteY37" fmla="*/ 2276131 h 2475850"/>
                    <a:gd name="connsiteX38" fmla="*/ 443001 w 1537011"/>
                    <a:gd name="connsiteY38" fmla="*/ 2256828 h 2475850"/>
                    <a:gd name="connsiteX39" fmla="*/ 338320 w 1537011"/>
                    <a:gd name="connsiteY39" fmla="*/ 2126163 h 2475850"/>
                    <a:gd name="connsiteX40" fmla="*/ 425926 w 1537011"/>
                    <a:gd name="connsiteY40" fmla="*/ 2063800 h 2475850"/>
                    <a:gd name="connsiteX41" fmla="*/ 446713 w 1537011"/>
                    <a:gd name="connsiteY41" fmla="*/ 1916802 h 2475850"/>
                    <a:gd name="connsiteX42" fmla="*/ 390289 w 1537011"/>
                    <a:gd name="connsiteY42" fmla="*/ 1927939 h 2475850"/>
                    <a:gd name="connsiteX43" fmla="*/ 388062 w 1537011"/>
                    <a:gd name="connsiteY43" fmla="*/ 1982877 h 2475850"/>
                    <a:gd name="connsiteX44" fmla="*/ 440773 w 1537011"/>
                    <a:gd name="connsiteY44" fmla="*/ 1996983 h 2475850"/>
                    <a:gd name="connsiteX45" fmla="*/ 1098555 w 1537011"/>
                    <a:gd name="connsiteY45" fmla="*/ 2018513 h 2475850"/>
                    <a:gd name="connsiteX46" fmla="*/ 1149038 w 1537011"/>
                    <a:gd name="connsiteY46" fmla="*/ 2008119 h 2475850"/>
                    <a:gd name="connsiteX47" fmla="*/ 1151266 w 1537011"/>
                    <a:gd name="connsiteY47" fmla="*/ 1952438 h 2475850"/>
                    <a:gd name="connsiteX48" fmla="*/ 1098555 w 1537011"/>
                    <a:gd name="connsiteY48" fmla="*/ 1937590 h 2475850"/>
                    <a:gd name="connsiteX49" fmla="*/ 446713 w 1537011"/>
                    <a:gd name="connsiteY49" fmla="*/ 1916802 h 2475850"/>
                    <a:gd name="connsiteX50" fmla="*/ 523923 w 1537011"/>
                    <a:gd name="connsiteY50" fmla="*/ 192914 h 2475850"/>
                    <a:gd name="connsiteX51" fmla="*/ 408107 w 1537011"/>
                    <a:gd name="connsiteY51" fmla="*/ 273095 h 2475850"/>
                    <a:gd name="connsiteX52" fmla="*/ 183898 w 1537011"/>
                    <a:gd name="connsiteY52" fmla="*/ 552985 h 2475850"/>
                    <a:gd name="connsiteX53" fmla="*/ 150488 w 1537011"/>
                    <a:gd name="connsiteY53" fmla="*/ 820997 h 2475850"/>
                    <a:gd name="connsiteX54" fmla="*/ 244033 w 1537011"/>
                    <a:gd name="connsiteY54" fmla="*/ 1149145 h 2475850"/>
                    <a:gd name="connsiteX55" fmla="*/ 242548 w 1537011"/>
                    <a:gd name="connsiteY55" fmla="*/ 1156569 h 2475850"/>
                    <a:gd name="connsiteX56" fmla="*/ 154200 w 1537011"/>
                    <a:gd name="connsiteY56" fmla="*/ 950920 h 2475850"/>
                    <a:gd name="connsiteX57" fmla="*/ 131186 w 1537011"/>
                    <a:gd name="connsiteY57" fmla="*/ 648757 h 2475850"/>
                    <a:gd name="connsiteX58" fmla="*/ 215821 w 1537011"/>
                    <a:gd name="connsiteY58" fmla="*/ 443851 h 2475850"/>
                    <a:gd name="connsiteX59" fmla="*/ 500165 w 1537011"/>
                    <a:gd name="connsiteY59" fmla="*/ 201081 h 2475850"/>
                    <a:gd name="connsiteX60" fmla="*/ 523923 w 1537011"/>
                    <a:gd name="connsiteY60" fmla="*/ 192914 h 2475850"/>
                    <a:gd name="connsiteX61" fmla="*/ 800630 w 1537011"/>
                    <a:gd name="connsiteY61" fmla="*/ 46764 h 2475850"/>
                    <a:gd name="connsiteX62" fmla="*/ 713588 w 1537011"/>
                    <a:gd name="connsiteY62" fmla="*/ 47343 h 2475850"/>
                    <a:gd name="connsiteX63" fmla="*/ 595938 w 1537011"/>
                    <a:gd name="connsiteY63" fmla="*/ 67446 h 2475850"/>
                    <a:gd name="connsiteX64" fmla="*/ 175732 w 1537011"/>
                    <a:gd name="connsiteY64" fmla="*/ 344366 h 2475850"/>
                    <a:gd name="connsiteX65" fmla="*/ 49521 w 1537011"/>
                    <a:gd name="connsiteY65" fmla="*/ 655438 h 2475850"/>
                    <a:gd name="connsiteX66" fmla="*/ 137126 w 1537011"/>
                    <a:gd name="connsiteY66" fmla="*/ 1109796 h 2475850"/>
                    <a:gd name="connsiteX67" fmla="*/ 310109 w 1537011"/>
                    <a:gd name="connsiteY67" fmla="*/ 1387460 h 2475850"/>
                    <a:gd name="connsiteX68" fmla="*/ 440773 w 1537011"/>
                    <a:gd name="connsiteY68" fmla="*/ 1695562 h 2475850"/>
                    <a:gd name="connsiteX69" fmla="*/ 460819 w 1537011"/>
                    <a:gd name="connsiteY69" fmla="*/ 1792076 h 2475850"/>
                    <a:gd name="connsiteX70" fmla="*/ 492743 w 1537011"/>
                    <a:gd name="connsiteY70" fmla="*/ 1817318 h 2475850"/>
                    <a:gd name="connsiteX71" fmla="*/ 1065146 w 1537011"/>
                    <a:gd name="connsiteY71" fmla="*/ 1836621 h 2475850"/>
                    <a:gd name="connsiteX72" fmla="*/ 1089645 w 1537011"/>
                    <a:gd name="connsiteY72" fmla="*/ 1818803 h 2475850"/>
                    <a:gd name="connsiteX73" fmla="*/ 1116372 w 1537011"/>
                    <a:gd name="connsiteY73" fmla="*/ 1688138 h 2475850"/>
                    <a:gd name="connsiteX74" fmla="*/ 1268567 w 1537011"/>
                    <a:gd name="connsiteY74" fmla="*/ 1319900 h 2475850"/>
                    <a:gd name="connsiteX75" fmla="*/ 1376960 w 1537011"/>
                    <a:gd name="connsiteY75" fmla="*/ 1166220 h 2475850"/>
                    <a:gd name="connsiteX76" fmla="*/ 1468276 w 1537011"/>
                    <a:gd name="connsiteY76" fmla="*/ 916026 h 2475850"/>
                    <a:gd name="connsiteX77" fmla="*/ 1468276 w 1537011"/>
                    <a:gd name="connsiteY77" fmla="*/ 599015 h 2475850"/>
                    <a:gd name="connsiteX78" fmla="*/ 1056236 w 1537011"/>
                    <a:gd name="connsiteY78" fmla="*/ 110506 h 2475850"/>
                    <a:gd name="connsiteX79" fmla="*/ 800630 w 1537011"/>
                    <a:gd name="connsiteY79" fmla="*/ 46764 h 2475850"/>
                    <a:gd name="connsiteX80" fmla="*/ 794163 w 1537011"/>
                    <a:gd name="connsiteY80" fmla="*/ 814 h 2475850"/>
                    <a:gd name="connsiteX81" fmla="*/ 1036191 w 1537011"/>
                    <a:gd name="connsiteY81" fmla="*/ 52598 h 2475850"/>
                    <a:gd name="connsiteX82" fmla="*/ 1503912 w 1537011"/>
                    <a:gd name="connsiteY82" fmla="*/ 551500 h 2475850"/>
                    <a:gd name="connsiteX83" fmla="*/ 1518761 w 1537011"/>
                    <a:gd name="connsiteY83" fmla="*/ 910830 h 2475850"/>
                    <a:gd name="connsiteX84" fmla="*/ 1377702 w 1537011"/>
                    <a:gd name="connsiteY84" fmla="*/ 1250855 h 2475850"/>
                    <a:gd name="connsiteX85" fmla="*/ 1264855 w 1537011"/>
                    <a:gd name="connsiteY85" fmla="*/ 1406020 h 2475850"/>
                    <a:gd name="connsiteX86" fmla="*/ 1163144 w 1537011"/>
                    <a:gd name="connsiteY86" fmla="*/ 1694078 h 2475850"/>
                    <a:gd name="connsiteX87" fmla="*/ 1115630 w 1537011"/>
                    <a:gd name="connsiteY87" fmla="*/ 1876711 h 2475850"/>
                    <a:gd name="connsiteX88" fmla="*/ 1149781 w 1537011"/>
                    <a:gd name="connsiteY88" fmla="*/ 1887848 h 2475850"/>
                    <a:gd name="connsiteX89" fmla="*/ 1229961 w 1537011"/>
                    <a:gd name="connsiteY89" fmla="*/ 1991044 h 2475850"/>
                    <a:gd name="connsiteX90" fmla="*/ 1126023 w 1537011"/>
                    <a:gd name="connsiteY90" fmla="*/ 2077164 h 2475850"/>
                    <a:gd name="connsiteX91" fmla="*/ 1100038 w 1537011"/>
                    <a:gd name="connsiteY91" fmla="*/ 2077906 h 2475850"/>
                    <a:gd name="connsiteX92" fmla="*/ 423698 w 1537011"/>
                    <a:gd name="connsiteY92" fmla="*/ 2054891 h 2475850"/>
                    <a:gd name="connsiteX93" fmla="*/ 368017 w 1537011"/>
                    <a:gd name="connsiteY93" fmla="*/ 2039300 h 2475850"/>
                    <a:gd name="connsiteX94" fmla="*/ 311594 w 1537011"/>
                    <a:gd name="connsiteY94" fmla="*/ 1951695 h 2475850"/>
                    <a:gd name="connsiteX95" fmla="*/ 382123 w 1537011"/>
                    <a:gd name="connsiteY95" fmla="*/ 1867803 h 2475850"/>
                    <a:gd name="connsiteX96" fmla="*/ 434092 w 1537011"/>
                    <a:gd name="connsiteY96" fmla="*/ 1854439 h 2475850"/>
                    <a:gd name="connsiteX97" fmla="*/ 387320 w 1537011"/>
                    <a:gd name="connsiteY97" fmla="*/ 1655472 h 2475850"/>
                    <a:gd name="connsiteX98" fmla="*/ 301199 w 1537011"/>
                    <a:gd name="connsiteY98" fmla="*/ 1459474 h 2475850"/>
                    <a:gd name="connsiteX99" fmla="*/ 137869 w 1537011"/>
                    <a:gd name="connsiteY99" fmla="*/ 1212992 h 2475850"/>
                    <a:gd name="connsiteX100" fmla="*/ 2748 w 1537011"/>
                    <a:gd name="connsiteY100" fmla="*/ 664348 h 2475850"/>
                    <a:gd name="connsiteX101" fmla="*/ 145292 w 1537011"/>
                    <a:gd name="connsiteY101" fmla="*/ 308730 h 2475850"/>
                    <a:gd name="connsiteX102" fmla="*/ 549909 w 1537011"/>
                    <a:gd name="connsiteY102" fmla="*/ 32552 h 2475850"/>
                    <a:gd name="connsiteX103" fmla="*/ 794163 w 1537011"/>
                    <a:gd name="connsiteY103" fmla="*/ 814 h 2475850"/>
                    <a:gd name="connsiteX0" fmla="*/ 503138 w 1537011"/>
                    <a:gd name="connsiteY0" fmla="*/ 2319191 h 2475850"/>
                    <a:gd name="connsiteX1" fmla="*/ 443744 w 1537011"/>
                    <a:gd name="connsiteY1" fmla="*/ 2360024 h 2475850"/>
                    <a:gd name="connsiteX2" fmla="*/ 501653 w 1537011"/>
                    <a:gd name="connsiteY2" fmla="*/ 2403827 h 2475850"/>
                    <a:gd name="connsiteX3" fmla="*/ 1051782 w 1537011"/>
                    <a:gd name="connsiteY3" fmla="*/ 2420160 h 2475850"/>
                    <a:gd name="connsiteX4" fmla="*/ 1097070 w 1537011"/>
                    <a:gd name="connsiteY4" fmla="*/ 2383040 h 2475850"/>
                    <a:gd name="connsiteX5" fmla="*/ 1058465 w 1537011"/>
                    <a:gd name="connsiteY5" fmla="*/ 2339237 h 2475850"/>
                    <a:gd name="connsiteX6" fmla="*/ 503138 w 1537011"/>
                    <a:gd name="connsiteY6" fmla="*/ 2319191 h 2475850"/>
                    <a:gd name="connsiteX7" fmla="*/ 470472 w 1537011"/>
                    <a:gd name="connsiteY7" fmla="*/ 2270192 h 2475850"/>
                    <a:gd name="connsiteX8" fmla="*/ 525411 w 1537011"/>
                    <a:gd name="connsiteY8" fmla="*/ 2270192 h 2475850"/>
                    <a:gd name="connsiteX9" fmla="*/ 1067374 w 1537011"/>
                    <a:gd name="connsiteY9" fmla="*/ 2287268 h 2475850"/>
                    <a:gd name="connsiteX10" fmla="*/ 1152751 w 1537011"/>
                    <a:gd name="connsiteY10" fmla="*/ 2388236 h 2475850"/>
                    <a:gd name="connsiteX11" fmla="*/ 1054010 w 1537011"/>
                    <a:gd name="connsiteY11" fmla="*/ 2475841 h 2475850"/>
                    <a:gd name="connsiteX12" fmla="*/ 500911 w 1537011"/>
                    <a:gd name="connsiteY12" fmla="*/ 2459508 h 2475850"/>
                    <a:gd name="connsiteX13" fmla="*/ 447457 w 1537011"/>
                    <a:gd name="connsiteY13" fmla="*/ 2446887 h 2475850"/>
                    <a:gd name="connsiteX14" fmla="*/ 391775 w 1537011"/>
                    <a:gd name="connsiteY14" fmla="*/ 2352600 h 2475850"/>
                    <a:gd name="connsiteX15" fmla="*/ 470472 w 1537011"/>
                    <a:gd name="connsiteY15" fmla="*/ 2270192 h 2475850"/>
                    <a:gd name="connsiteX16" fmla="*/ 460819 w 1537011"/>
                    <a:gd name="connsiteY16" fmla="*/ 2117997 h 2475850"/>
                    <a:gd name="connsiteX17" fmla="*/ 417759 w 1537011"/>
                    <a:gd name="connsiteY17" fmla="*/ 2125420 h 2475850"/>
                    <a:gd name="connsiteX18" fmla="*/ 390290 w 1537011"/>
                    <a:gd name="connsiteY18" fmla="*/ 2156602 h 2475850"/>
                    <a:gd name="connsiteX19" fmla="*/ 414047 w 1537011"/>
                    <a:gd name="connsiteY19" fmla="*/ 2190753 h 2475850"/>
                    <a:gd name="connsiteX20" fmla="*/ 458592 w 1537011"/>
                    <a:gd name="connsiteY20" fmla="*/ 2201147 h 2475850"/>
                    <a:gd name="connsiteX21" fmla="*/ 763724 w 1537011"/>
                    <a:gd name="connsiteY21" fmla="*/ 2210798 h 2475850"/>
                    <a:gd name="connsiteX22" fmla="*/ 1054751 w 1537011"/>
                    <a:gd name="connsiteY22" fmla="*/ 2220450 h 2475850"/>
                    <a:gd name="connsiteX23" fmla="*/ 1106721 w 1537011"/>
                    <a:gd name="connsiteY23" fmla="*/ 2215253 h 2475850"/>
                    <a:gd name="connsiteX24" fmla="*/ 1136417 w 1537011"/>
                    <a:gd name="connsiteY24" fmla="*/ 2182586 h 2475850"/>
                    <a:gd name="connsiteX25" fmla="*/ 1110433 w 1537011"/>
                    <a:gd name="connsiteY25" fmla="*/ 2146950 h 2475850"/>
                    <a:gd name="connsiteX26" fmla="*/ 1045100 w 1537011"/>
                    <a:gd name="connsiteY26" fmla="*/ 2136557 h 2475850"/>
                    <a:gd name="connsiteX27" fmla="*/ 460819 w 1537011"/>
                    <a:gd name="connsiteY27" fmla="*/ 2117997 h 2475850"/>
                    <a:gd name="connsiteX28" fmla="*/ 425926 w 1537011"/>
                    <a:gd name="connsiteY28" fmla="*/ 2063800 h 2475850"/>
                    <a:gd name="connsiteX29" fmla="*/ 465274 w 1537011"/>
                    <a:gd name="connsiteY29" fmla="*/ 2065285 h 2475850"/>
                    <a:gd name="connsiteX30" fmla="*/ 506849 w 1537011"/>
                    <a:gd name="connsiteY30" fmla="*/ 2066770 h 2475850"/>
                    <a:gd name="connsiteX31" fmla="*/ 526151 w 1537011"/>
                    <a:gd name="connsiteY31" fmla="*/ 2066770 h 2475850"/>
                    <a:gd name="connsiteX32" fmla="*/ 1096326 w 1537011"/>
                    <a:gd name="connsiteY32" fmla="*/ 2083845 h 2475850"/>
                    <a:gd name="connsiteX33" fmla="*/ 1137159 w 1537011"/>
                    <a:gd name="connsiteY33" fmla="*/ 2097209 h 2475850"/>
                    <a:gd name="connsiteX34" fmla="*/ 1192840 w 1537011"/>
                    <a:gd name="connsiteY34" fmla="*/ 2187041 h 2475850"/>
                    <a:gd name="connsiteX35" fmla="*/ 1128251 w 1537011"/>
                    <a:gd name="connsiteY35" fmla="*/ 2267964 h 2475850"/>
                    <a:gd name="connsiteX36" fmla="*/ 1097811 w 1537011"/>
                    <a:gd name="connsiteY36" fmla="*/ 2276131 h 2475850"/>
                    <a:gd name="connsiteX37" fmla="*/ 443001 w 1537011"/>
                    <a:gd name="connsiteY37" fmla="*/ 2256828 h 2475850"/>
                    <a:gd name="connsiteX38" fmla="*/ 338320 w 1537011"/>
                    <a:gd name="connsiteY38" fmla="*/ 2126163 h 2475850"/>
                    <a:gd name="connsiteX39" fmla="*/ 425926 w 1537011"/>
                    <a:gd name="connsiteY39" fmla="*/ 2063800 h 2475850"/>
                    <a:gd name="connsiteX40" fmla="*/ 446713 w 1537011"/>
                    <a:gd name="connsiteY40" fmla="*/ 1916802 h 2475850"/>
                    <a:gd name="connsiteX41" fmla="*/ 390289 w 1537011"/>
                    <a:gd name="connsiteY41" fmla="*/ 1927939 h 2475850"/>
                    <a:gd name="connsiteX42" fmla="*/ 388062 w 1537011"/>
                    <a:gd name="connsiteY42" fmla="*/ 1982877 h 2475850"/>
                    <a:gd name="connsiteX43" fmla="*/ 440773 w 1537011"/>
                    <a:gd name="connsiteY43" fmla="*/ 1996983 h 2475850"/>
                    <a:gd name="connsiteX44" fmla="*/ 1098555 w 1537011"/>
                    <a:gd name="connsiteY44" fmla="*/ 2018513 h 2475850"/>
                    <a:gd name="connsiteX45" fmla="*/ 1149038 w 1537011"/>
                    <a:gd name="connsiteY45" fmla="*/ 2008119 h 2475850"/>
                    <a:gd name="connsiteX46" fmla="*/ 1151266 w 1537011"/>
                    <a:gd name="connsiteY46" fmla="*/ 1952438 h 2475850"/>
                    <a:gd name="connsiteX47" fmla="*/ 1098555 w 1537011"/>
                    <a:gd name="connsiteY47" fmla="*/ 1937590 h 2475850"/>
                    <a:gd name="connsiteX48" fmla="*/ 446713 w 1537011"/>
                    <a:gd name="connsiteY48" fmla="*/ 1916802 h 2475850"/>
                    <a:gd name="connsiteX49" fmla="*/ 523923 w 1537011"/>
                    <a:gd name="connsiteY49" fmla="*/ 192914 h 2475850"/>
                    <a:gd name="connsiteX50" fmla="*/ 408107 w 1537011"/>
                    <a:gd name="connsiteY50" fmla="*/ 273095 h 2475850"/>
                    <a:gd name="connsiteX51" fmla="*/ 183898 w 1537011"/>
                    <a:gd name="connsiteY51" fmla="*/ 552985 h 2475850"/>
                    <a:gd name="connsiteX52" fmla="*/ 150488 w 1537011"/>
                    <a:gd name="connsiteY52" fmla="*/ 820997 h 2475850"/>
                    <a:gd name="connsiteX53" fmla="*/ 244033 w 1537011"/>
                    <a:gd name="connsiteY53" fmla="*/ 1149145 h 2475850"/>
                    <a:gd name="connsiteX54" fmla="*/ 242548 w 1537011"/>
                    <a:gd name="connsiteY54" fmla="*/ 1156569 h 2475850"/>
                    <a:gd name="connsiteX55" fmla="*/ 154200 w 1537011"/>
                    <a:gd name="connsiteY55" fmla="*/ 950920 h 2475850"/>
                    <a:gd name="connsiteX56" fmla="*/ 131186 w 1537011"/>
                    <a:gd name="connsiteY56" fmla="*/ 648757 h 2475850"/>
                    <a:gd name="connsiteX57" fmla="*/ 215821 w 1537011"/>
                    <a:gd name="connsiteY57" fmla="*/ 443851 h 2475850"/>
                    <a:gd name="connsiteX58" fmla="*/ 500165 w 1537011"/>
                    <a:gd name="connsiteY58" fmla="*/ 201081 h 2475850"/>
                    <a:gd name="connsiteX59" fmla="*/ 523923 w 1537011"/>
                    <a:gd name="connsiteY59" fmla="*/ 192914 h 2475850"/>
                    <a:gd name="connsiteX60" fmla="*/ 800630 w 1537011"/>
                    <a:gd name="connsiteY60" fmla="*/ 46764 h 2475850"/>
                    <a:gd name="connsiteX61" fmla="*/ 713588 w 1537011"/>
                    <a:gd name="connsiteY61" fmla="*/ 47343 h 2475850"/>
                    <a:gd name="connsiteX62" fmla="*/ 595938 w 1537011"/>
                    <a:gd name="connsiteY62" fmla="*/ 67446 h 2475850"/>
                    <a:gd name="connsiteX63" fmla="*/ 175732 w 1537011"/>
                    <a:gd name="connsiteY63" fmla="*/ 344366 h 2475850"/>
                    <a:gd name="connsiteX64" fmla="*/ 49521 w 1537011"/>
                    <a:gd name="connsiteY64" fmla="*/ 655438 h 2475850"/>
                    <a:gd name="connsiteX65" fmla="*/ 137126 w 1537011"/>
                    <a:gd name="connsiteY65" fmla="*/ 1109796 h 2475850"/>
                    <a:gd name="connsiteX66" fmla="*/ 310109 w 1537011"/>
                    <a:gd name="connsiteY66" fmla="*/ 1387460 h 2475850"/>
                    <a:gd name="connsiteX67" fmla="*/ 440773 w 1537011"/>
                    <a:gd name="connsiteY67" fmla="*/ 1695562 h 2475850"/>
                    <a:gd name="connsiteX68" fmla="*/ 460819 w 1537011"/>
                    <a:gd name="connsiteY68" fmla="*/ 1792076 h 2475850"/>
                    <a:gd name="connsiteX69" fmla="*/ 492743 w 1537011"/>
                    <a:gd name="connsiteY69" fmla="*/ 1817318 h 2475850"/>
                    <a:gd name="connsiteX70" fmla="*/ 1065146 w 1537011"/>
                    <a:gd name="connsiteY70" fmla="*/ 1836621 h 2475850"/>
                    <a:gd name="connsiteX71" fmla="*/ 1089645 w 1537011"/>
                    <a:gd name="connsiteY71" fmla="*/ 1818803 h 2475850"/>
                    <a:gd name="connsiteX72" fmla="*/ 1116372 w 1537011"/>
                    <a:gd name="connsiteY72" fmla="*/ 1688138 h 2475850"/>
                    <a:gd name="connsiteX73" fmla="*/ 1268567 w 1537011"/>
                    <a:gd name="connsiteY73" fmla="*/ 1319900 h 2475850"/>
                    <a:gd name="connsiteX74" fmla="*/ 1376960 w 1537011"/>
                    <a:gd name="connsiteY74" fmla="*/ 1166220 h 2475850"/>
                    <a:gd name="connsiteX75" fmla="*/ 1468276 w 1537011"/>
                    <a:gd name="connsiteY75" fmla="*/ 916026 h 2475850"/>
                    <a:gd name="connsiteX76" fmla="*/ 1468276 w 1537011"/>
                    <a:gd name="connsiteY76" fmla="*/ 599015 h 2475850"/>
                    <a:gd name="connsiteX77" fmla="*/ 1056236 w 1537011"/>
                    <a:gd name="connsiteY77" fmla="*/ 110506 h 2475850"/>
                    <a:gd name="connsiteX78" fmla="*/ 800630 w 1537011"/>
                    <a:gd name="connsiteY78" fmla="*/ 46764 h 2475850"/>
                    <a:gd name="connsiteX79" fmla="*/ 794163 w 1537011"/>
                    <a:gd name="connsiteY79" fmla="*/ 814 h 2475850"/>
                    <a:gd name="connsiteX80" fmla="*/ 1036191 w 1537011"/>
                    <a:gd name="connsiteY80" fmla="*/ 52598 h 2475850"/>
                    <a:gd name="connsiteX81" fmla="*/ 1503912 w 1537011"/>
                    <a:gd name="connsiteY81" fmla="*/ 551500 h 2475850"/>
                    <a:gd name="connsiteX82" fmla="*/ 1518761 w 1537011"/>
                    <a:gd name="connsiteY82" fmla="*/ 910830 h 2475850"/>
                    <a:gd name="connsiteX83" fmla="*/ 1377702 w 1537011"/>
                    <a:gd name="connsiteY83" fmla="*/ 1250855 h 2475850"/>
                    <a:gd name="connsiteX84" fmla="*/ 1264855 w 1537011"/>
                    <a:gd name="connsiteY84" fmla="*/ 1406020 h 2475850"/>
                    <a:gd name="connsiteX85" fmla="*/ 1163144 w 1537011"/>
                    <a:gd name="connsiteY85" fmla="*/ 1694078 h 2475850"/>
                    <a:gd name="connsiteX86" fmla="*/ 1115630 w 1537011"/>
                    <a:gd name="connsiteY86" fmla="*/ 1876711 h 2475850"/>
                    <a:gd name="connsiteX87" fmla="*/ 1149781 w 1537011"/>
                    <a:gd name="connsiteY87" fmla="*/ 1887848 h 2475850"/>
                    <a:gd name="connsiteX88" fmla="*/ 1229961 w 1537011"/>
                    <a:gd name="connsiteY88" fmla="*/ 1991044 h 2475850"/>
                    <a:gd name="connsiteX89" fmla="*/ 1126023 w 1537011"/>
                    <a:gd name="connsiteY89" fmla="*/ 2077164 h 2475850"/>
                    <a:gd name="connsiteX90" fmla="*/ 1100038 w 1537011"/>
                    <a:gd name="connsiteY90" fmla="*/ 2077906 h 2475850"/>
                    <a:gd name="connsiteX91" fmla="*/ 423698 w 1537011"/>
                    <a:gd name="connsiteY91" fmla="*/ 2054891 h 2475850"/>
                    <a:gd name="connsiteX92" fmla="*/ 368017 w 1537011"/>
                    <a:gd name="connsiteY92" fmla="*/ 2039300 h 2475850"/>
                    <a:gd name="connsiteX93" fmla="*/ 311594 w 1537011"/>
                    <a:gd name="connsiteY93" fmla="*/ 1951695 h 2475850"/>
                    <a:gd name="connsiteX94" fmla="*/ 382123 w 1537011"/>
                    <a:gd name="connsiteY94" fmla="*/ 1867803 h 2475850"/>
                    <a:gd name="connsiteX95" fmla="*/ 434092 w 1537011"/>
                    <a:gd name="connsiteY95" fmla="*/ 1854439 h 2475850"/>
                    <a:gd name="connsiteX96" fmla="*/ 387320 w 1537011"/>
                    <a:gd name="connsiteY96" fmla="*/ 1655472 h 2475850"/>
                    <a:gd name="connsiteX97" fmla="*/ 301199 w 1537011"/>
                    <a:gd name="connsiteY97" fmla="*/ 1459474 h 2475850"/>
                    <a:gd name="connsiteX98" fmla="*/ 137869 w 1537011"/>
                    <a:gd name="connsiteY98" fmla="*/ 1212992 h 2475850"/>
                    <a:gd name="connsiteX99" fmla="*/ 2748 w 1537011"/>
                    <a:gd name="connsiteY99" fmla="*/ 664348 h 2475850"/>
                    <a:gd name="connsiteX100" fmla="*/ 145292 w 1537011"/>
                    <a:gd name="connsiteY100" fmla="*/ 308730 h 2475850"/>
                    <a:gd name="connsiteX101" fmla="*/ 549909 w 1537011"/>
                    <a:gd name="connsiteY101" fmla="*/ 32552 h 2475850"/>
                    <a:gd name="connsiteX102" fmla="*/ 794163 w 1537011"/>
                    <a:gd name="connsiteY102" fmla="*/ 814 h 247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1537011" h="2475850">
                      <a:moveTo>
                        <a:pt x="503138" y="2319191"/>
                      </a:moveTo>
                      <a:cubicBezTo>
                        <a:pt x="466017" y="2317706"/>
                        <a:pt x="444487" y="2334039"/>
                        <a:pt x="443744" y="2360024"/>
                      </a:cubicBezTo>
                      <a:cubicBezTo>
                        <a:pt x="443744" y="2385266"/>
                        <a:pt x="466017" y="2402342"/>
                        <a:pt x="501653" y="2403827"/>
                      </a:cubicBezTo>
                      <a:lnTo>
                        <a:pt x="1051782" y="2420160"/>
                      </a:lnTo>
                      <a:cubicBezTo>
                        <a:pt x="1074055" y="2418675"/>
                        <a:pt x="1094100" y="2407539"/>
                        <a:pt x="1097070" y="2383040"/>
                      </a:cubicBezTo>
                      <a:cubicBezTo>
                        <a:pt x="1099297" y="2357797"/>
                        <a:pt x="1080737" y="2345176"/>
                        <a:pt x="1058465" y="2339237"/>
                      </a:cubicBezTo>
                      <a:cubicBezTo>
                        <a:pt x="1047329" y="2336267"/>
                        <a:pt x="618212" y="2322161"/>
                        <a:pt x="503138" y="2319191"/>
                      </a:cubicBezTo>
                      <a:close/>
                      <a:moveTo>
                        <a:pt x="470472" y="2270192"/>
                      </a:moveTo>
                      <a:cubicBezTo>
                        <a:pt x="489032" y="2270192"/>
                        <a:pt x="506850" y="2269450"/>
                        <a:pt x="525411" y="2270192"/>
                      </a:cubicBezTo>
                      <a:lnTo>
                        <a:pt x="1067374" y="2287268"/>
                      </a:lnTo>
                      <a:cubicBezTo>
                        <a:pt x="1120828" y="2297661"/>
                        <a:pt x="1155721" y="2339237"/>
                        <a:pt x="1152751" y="2388236"/>
                      </a:cubicBezTo>
                      <a:cubicBezTo>
                        <a:pt x="1149782" y="2435751"/>
                        <a:pt x="1106721" y="2476583"/>
                        <a:pt x="1054010" y="2475841"/>
                      </a:cubicBezTo>
                      <a:lnTo>
                        <a:pt x="500911" y="2459508"/>
                      </a:lnTo>
                      <a:cubicBezTo>
                        <a:pt x="468245" y="2456662"/>
                        <a:pt x="464532" y="2455053"/>
                        <a:pt x="447457" y="2446887"/>
                      </a:cubicBezTo>
                      <a:cubicBezTo>
                        <a:pt x="410336" y="2428327"/>
                        <a:pt x="385837" y="2388978"/>
                        <a:pt x="391775" y="2352600"/>
                      </a:cubicBezTo>
                      <a:cubicBezTo>
                        <a:pt x="398457" y="2308055"/>
                        <a:pt x="425926" y="2280586"/>
                        <a:pt x="470472" y="2270192"/>
                      </a:cubicBezTo>
                      <a:close/>
                      <a:moveTo>
                        <a:pt x="460819" y="2117997"/>
                      </a:moveTo>
                      <a:cubicBezTo>
                        <a:pt x="445229" y="2117997"/>
                        <a:pt x="431123" y="2119481"/>
                        <a:pt x="417759" y="2125420"/>
                      </a:cubicBezTo>
                      <a:cubicBezTo>
                        <a:pt x="404395" y="2131360"/>
                        <a:pt x="391774" y="2140269"/>
                        <a:pt x="390290" y="2156602"/>
                      </a:cubicBezTo>
                      <a:cubicBezTo>
                        <a:pt x="388805" y="2173678"/>
                        <a:pt x="401425" y="2183329"/>
                        <a:pt x="414047" y="2190753"/>
                      </a:cubicBezTo>
                      <a:cubicBezTo>
                        <a:pt x="427411" y="2198919"/>
                        <a:pt x="443001" y="2201147"/>
                        <a:pt x="458592" y="2201147"/>
                      </a:cubicBezTo>
                      <a:lnTo>
                        <a:pt x="763724" y="2210798"/>
                      </a:lnTo>
                      <a:lnTo>
                        <a:pt x="1054751" y="2220450"/>
                      </a:lnTo>
                      <a:cubicBezTo>
                        <a:pt x="1072569" y="2221192"/>
                        <a:pt x="1090387" y="2221935"/>
                        <a:pt x="1106721" y="2215253"/>
                      </a:cubicBezTo>
                      <a:cubicBezTo>
                        <a:pt x="1121569" y="2209314"/>
                        <a:pt x="1134932" y="2201147"/>
                        <a:pt x="1136417" y="2182586"/>
                      </a:cubicBezTo>
                      <a:cubicBezTo>
                        <a:pt x="1137159" y="2163283"/>
                        <a:pt x="1124538" y="2154375"/>
                        <a:pt x="1110433" y="2146950"/>
                      </a:cubicBezTo>
                      <a:cubicBezTo>
                        <a:pt x="1090387" y="2136557"/>
                        <a:pt x="1067372" y="2137299"/>
                        <a:pt x="1045100" y="2136557"/>
                      </a:cubicBezTo>
                      <a:lnTo>
                        <a:pt x="460819" y="2117997"/>
                      </a:lnTo>
                      <a:close/>
                      <a:moveTo>
                        <a:pt x="425926" y="2063800"/>
                      </a:moveTo>
                      <a:cubicBezTo>
                        <a:pt x="438546" y="2064543"/>
                        <a:pt x="451910" y="2064543"/>
                        <a:pt x="465274" y="2065285"/>
                      </a:cubicBezTo>
                      <a:cubicBezTo>
                        <a:pt x="479379" y="2066770"/>
                        <a:pt x="493485" y="2066770"/>
                        <a:pt x="506849" y="2066770"/>
                      </a:cubicBezTo>
                      <a:lnTo>
                        <a:pt x="526151" y="2066770"/>
                      </a:lnTo>
                      <a:lnTo>
                        <a:pt x="1096326" y="2083845"/>
                      </a:lnTo>
                      <a:cubicBezTo>
                        <a:pt x="1109690" y="2090528"/>
                        <a:pt x="1123796" y="2089785"/>
                        <a:pt x="1137159" y="2097209"/>
                      </a:cubicBezTo>
                      <a:cubicBezTo>
                        <a:pt x="1172795" y="2117254"/>
                        <a:pt x="1195810" y="2143981"/>
                        <a:pt x="1192840" y="2187041"/>
                      </a:cubicBezTo>
                      <a:cubicBezTo>
                        <a:pt x="1190613" y="2229358"/>
                        <a:pt x="1164628" y="2253116"/>
                        <a:pt x="1128251" y="2267964"/>
                      </a:cubicBezTo>
                      <a:cubicBezTo>
                        <a:pt x="1118599" y="2272419"/>
                        <a:pt x="1108205" y="2273904"/>
                        <a:pt x="1097811" y="2276131"/>
                      </a:cubicBezTo>
                      <a:cubicBezTo>
                        <a:pt x="1078508" y="2276131"/>
                        <a:pt x="492000" y="2253116"/>
                        <a:pt x="443001" y="2256828"/>
                      </a:cubicBezTo>
                      <a:cubicBezTo>
                        <a:pt x="366532" y="2253858"/>
                        <a:pt x="313078" y="2187784"/>
                        <a:pt x="338320" y="2126163"/>
                      </a:cubicBezTo>
                      <a:cubicBezTo>
                        <a:pt x="353911" y="2088299"/>
                        <a:pt x="386577" y="2070482"/>
                        <a:pt x="425926" y="2063800"/>
                      </a:cubicBezTo>
                      <a:close/>
                      <a:moveTo>
                        <a:pt x="446713" y="1916802"/>
                      </a:moveTo>
                      <a:cubicBezTo>
                        <a:pt x="426668" y="1916059"/>
                        <a:pt x="407365" y="1919029"/>
                        <a:pt x="390289" y="1927939"/>
                      </a:cubicBezTo>
                      <a:cubicBezTo>
                        <a:pt x="364305" y="1941302"/>
                        <a:pt x="363563" y="1966543"/>
                        <a:pt x="388062" y="1982877"/>
                      </a:cubicBezTo>
                      <a:cubicBezTo>
                        <a:pt x="404395" y="1992528"/>
                        <a:pt x="421471" y="1996241"/>
                        <a:pt x="440773" y="1996983"/>
                      </a:cubicBezTo>
                      <a:lnTo>
                        <a:pt x="1098555" y="2018513"/>
                      </a:lnTo>
                      <a:cubicBezTo>
                        <a:pt x="1116372" y="2019255"/>
                        <a:pt x="1133448" y="2017029"/>
                        <a:pt x="1149038" y="2008119"/>
                      </a:cubicBezTo>
                      <a:cubicBezTo>
                        <a:pt x="1176507" y="1993271"/>
                        <a:pt x="1177992" y="1969513"/>
                        <a:pt x="1151266" y="1952438"/>
                      </a:cubicBezTo>
                      <a:cubicBezTo>
                        <a:pt x="1135674" y="1942787"/>
                        <a:pt x="1117115" y="1938332"/>
                        <a:pt x="1098555" y="1937590"/>
                      </a:cubicBezTo>
                      <a:lnTo>
                        <a:pt x="446713" y="1916802"/>
                      </a:lnTo>
                      <a:close/>
                      <a:moveTo>
                        <a:pt x="523923" y="192914"/>
                      </a:moveTo>
                      <a:cubicBezTo>
                        <a:pt x="480864" y="222610"/>
                        <a:pt x="443743" y="246368"/>
                        <a:pt x="408107" y="273095"/>
                      </a:cubicBezTo>
                      <a:cubicBezTo>
                        <a:pt x="311592" y="348079"/>
                        <a:pt x="229927" y="436426"/>
                        <a:pt x="183898" y="552985"/>
                      </a:cubicBezTo>
                      <a:cubicBezTo>
                        <a:pt x="149004" y="639105"/>
                        <a:pt x="140095" y="728938"/>
                        <a:pt x="150488" y="820997"/>
                      </a:cubicBezTo>
                      <a:cubicBezTo>
                        <a:pt x="163110" y="935329"/>
                        <a:pt x="194291" y="1044464"/>
                        <a:pt x="244033" y="1149145"/>
                      </a:cubicBezTo>
                      <a:cubicBezTo>
                        <a:pt x="244775" y="1149887"/>
                        <a:pt x="243290" y="1152114"/>
                        <a:pt x="242548" y="1156569"/>
                      </a:cubicBezTo>
                      <a:cubicBezTo>
                        <a:pt x="201715" y="1091237"/>
                        <a:pt x="174988" y="1022191"/>
                        <a:pt x="154200" y="950920"/>
                      </a:cubicBezTo>
                      <a:cubicBezTo>
                        <a:pt x="125989" y="852179"/>
                        <a:pt x="115595" y="751210"/>
                        <a:pt x="131186" y="648757"/>
                      </a:cubicBezTo>
                      <a:cubicBezTo>
                        <a:pt x="142322" y="573773"/>
                        <a:pt x="173503" y="506213"/>
                        <a:pt x="215821" y="443851"/>
                      </a:cubicBezTo>
                      <a:cubicBezTo>
                        <a:pt x="288578" y="336943"/>
                        <a:pt x="387319" y="260474"/>
                        <a:pt x="500165" y="201081"/>
                      </a:cubicBezTo>
                      <a:cubicBezTo>
                        <a:pt x="505363" y="198111"/>
                        <a:pt x="510560" y="197369"/>
                        <a:pt x="523923" y="192914"/>
                      </a:cubicBezTo>
                      <a:close/>
                      <a:moveTo>
                        <a:pt x="800630" y="46764"/>
                      </a:moveTo>
                      <a:cubicBezTo>
                        <a:pt x="771780" y="44996"/>
                        <a:pt x="742769" y="45142"/>
                        <a:pt x="713588" y="47343"/>
                      </a:cubicBezTo>
                      <a:cubicBezTo>
                        <a:pt x="674681" y="50278"/>
                        <a:pt x="635472" y="56866"/>
                        <a:pt x="595938" y="67446"/>
                      </a:cubicBezTo>
                      <a:cubicBezTo>
                        <a:pt x="425183" y="112734"/>
                        <a:pt x="287836" y="210732"/>
                        <a:pt x="175732" y="344366"/>
                      </a:cubicBezTo>
                      <a:cubicBezTo>
                        <a:pt x="100748" y="434199"/>
                        <a:pt x="62142" y="540364"/>
                        <a:pt x="49521" y="655438"/>
                      </a:cubicBezTo>
                      <a:cubicBezTo>
                        <a:pt x="32446" y="815058"/>
                        <a:pt x="71793" y="965026"/>
                        <a:pt x="137126" y="1109796"/>
                      </a:cubicBezTo>
                      <a:cubicBezTo>
                        <a:pt x="182413" y="1210023"/>
                        <a:pt x="249230" y="1296886"/>
                        <a:pt x="310109" y="1387460"/>
                      </a:cubicBezTo>
                      <a:cubicBezTo>
                        <a:pt x="373956" y="1482489"/>
                        <a:pt x="427410" y="1581972"/>
                        <a:pt x="440773" y="1695562"/>
                      </a:cubicBezTo>
                      <a:cubicBezTo>
                        <a:pt x="445228" y="1727486"/>
                        <a:pt x="454138" y="1759410"/>
                        <a:pt x="460819" y="1792076"/>
                      </a:cubicBezTo>
                      <a:cubicBezTo>
                        <a:pt x="464531" y="1810636"/>
                        <a:pt x="462764" y="1817754"/>
                        <a:pt x="492743" y="1817318"/>
                      </a:cubicBezTo>
                      <a:cubicBezTo>
                        <a:pt x="593727" y="1815849"/>
                        <a:pt x="965662" y="1836373"/>
                        <a:pt x="1065146" y="1836621"/>
                      </a:cubicBezTo>
                      <a:cubicBezTo>
                        <a:pt x="1079251" y="1838106"/>
                        <a:pt x="1085190" y="1832167"/>
                        <a:pt x="1089645" y="1818803"/>
                      </a:cubicBezTo>
                      <a:cubicBezTo>
                        <a:pt x="1103008" y="1776485"/>
                        <a:pt x="1111175" y="1731941"/>
                        <a:pt x="1116372" y="1688138"/>
                      </a:cubicBezTo>
                      <a:cubicBezTo>
                        <a:pt x="1132705" y="1550791"/>
                        <a:pt x="1179477" y="1427550"/>
                        <a:pt x="1268567" y="1319900"/>
                      </a:cubicBezTo>
                      <a:cubicBezTo>
                        <a:pt x="1307915" y="1271643"/>
                        <a:pt x="1343551" y="1219674"/>
                        <a:pt x="1376960" y="1166220"/>
                      </a:cubicBezTo>
                      <a:cubicBezTo>
                        <a:pt x="1425217" y="1089752"/>
                        <a:pt x="1448232" y="1002889"/>
                        <a:pt x="1468276" y="916026"/>
                      </a:cubicBezTo>
                      <a:cubicBezTo>
                        <a:pt x="1493519" y="809861"/>
                        <a:pt x="1500201" y="703696"/>
                        <a:pt x="1468276" y="599015"/>
                      </a:cubicBezTo>
                      <a:cubicBezTo>
                        <a:pt x="1401459" y="377775"/>
                        <a:pt x="1275248" y="204792"/>
                        <a:pt x="1056236" y="110506"/>
                      </a:cubicBezTo>
                      <a:cubicBezTo>
                        <a:pt x="972297" y="74592"/>
                        <a:pt x="887183" y="52067"/>
                        <a:pt x="800630" y="46764"/>
                      </a:cubicBezTo>
                      <a:close/>
                      <a:moveTo>
                        <a:pt x="794163" y="814"/>
                      </a:moveTo>
                      <a:cubicBezTo>
                        <a:pt x="875086" y="4712"/>
                        <a:pt x="955638" y="22530"/>
                        <a:pt x="1036191" y="52598"/>
                      </a:cubicBezTo>
                      <a:cubicBezTo>
                        <a:pt x="1275248" y="140945"/>
                        <a:pt x="1421504" y="317640"/>
                        <a:pt x="1503912" y="551500"/>
                      </a:cubicBezTo>
                      <a:cubicBezTo>
                        <a:pt x="1544745" y="668802"/>
                        <a:pt x="1545488" y="789816"/>
                        <a:pt x="1518761" y="910830"/>
                      </a:cubicBezTo>
                      <a:cubicBezTo>
                        <a:pt x="1492034" y="1032586"/>
                        <a:pt x="1457140" y="1149887"/>
                        <a:pt x="1377702" y="1250855"/>
                      </a:cubicBezTo>
                      <a:cubicBezTo>
                        <a:pt x="1337612" y="1300597"/>
                        <a:pt x="1301233" y="1354051"/>
                        <a:pt x="1264855" y="1406020"/>
                      </a:cubicBezTo>
                      <a:cubicBezTo>
                        <a:pt x="1203977" y="1492140"/>
                        <a:pt x="1177250" y="1590882"/>
                        <a:pt x="1163144" y="1694078"/>
                      </a:cubicBezTo>
                      <a:cubicBezTo>
                        <a:pt x="1154235" y="1756440"/>
                        <a:pt x="1146811" y="1819546"/>
                        <a:pt x="1115630" y="1876711"/>
                      </a:cubicBezTo>
                      <a:cubicBezTo>
                        <a:pt x="1125281" y="1884878"/>
                        <a:pt x="1138644" y="1884136"/>
                        <a:pt x="1149781" y="1887848"/>
                      </a:cubicBezTo>
                      <a:cubicBezTo>
                        <a:pt x="1203235" y="1904923"/>
                        <a:pt x="1235158" y="1945757"/>
                        <a:pt x="1229961" y="1991044"/>
                      </a:cubicBezTo>
                      <a:cubicBezTo>
                        <a:pt x="1224022" y="2034846"/>
                        <a:pt x="1177992" y="2073451"/>
                        <a:pt x="1126023" y="2077164"/>
                      </a:cubicBezTo>
                      <a:cubicBezTo>
                        <a:pt x="1117857" y="2077906"/>
                        <a:pt x="1108948" y="2077906"/>
                        <a:pt x="1100038" y="2077906"/>
                      </a:cubicBezTo>
                      <a:cubicBezTo>
                        <a:pt x="1038418" y="2074936"/>
                        <a:pt x="496455" y="2056376"/>
                        <a:pt x="423698" y="2054891"/>
                      </a:cubicBezTo>
                      <a:cubicBezTo>
                        <a:pt x="403653" y="2055633"/>
                        <a:pt x="385093" y="2048210"/>
                        <a:pt x="368017" y="2039300"/>
                      </a:cubicBezTo>
                      <a:cubicBezTo>
                        <a:pt x="333866" y="2020740"/>
                        <a:pt x="309366" y="1994013"/>
                        <a:pt x="311594" y="1951695"/>
                      </a:cubicBezTo>
                      <a:cubicBezTo>
                        <a:pt x="314565" y="1907151"/>
                        <a:pt x="344260" y="1882651"/>
                        <a:pt x="382123" y="1867803"/>
                      </a:cubicBezTo>
                      <a:cubicBezTo>
                        <a:pt x="397714" y="1861121"/>
                        <a:pt x="415532" y="1858893"/>
                        <a:pt x="434092" y="1854439"/>
                      </a:cubicBezTo>
                      <a:cubicBezTo>
                        <a:pt x="408107" y="1790591"/>
                        <a:pt x="400684" y="1722289"/>
                        <a:pt x="387320" y="1655472"/>
                      </a:cubicBezTo>
                      <a:cubicBezTo>
                        <a:pt x="372471" y="1584200"/>
                        <a:pt x="337578" y="1521837"/>
                        <a:pt x="301199" y="1459474"/>
                      </a:cubicBezTo>
                      <a:cubicBezTo>
                        <a:pt x="251458" y="1374096"/>
                        <a:pt x="185383" y="1299855"/>
                        <a:pt x="137869" y="1212992"/>
                      </a:cubicBezTo>
                      <a:cubicBezTo>
                        <a:pt x="44324" y="1041494"/>
                        <a:pt x="-13585" y="861830"/>
                        <a:pt x="2748" y="664348"/>
                      </a:cubicBezTo>
                      <a:cubicBezTo>
                        <a:pt x="13885" y="531456"/>
                        <a:pt x="57687" y="409699"/>
                        <a:pt x="145292" y="308730"/>
                      </a:cubicBezTo>
                      <a:cubicBezTo>
                        <a:pt x="254428" y="180293"/>
                        <a:pt x="387320" y="83779"/>
                        <a:pt x="549909" y="32552"/>
                      </a:cubicBezTo>
                      <a:cubicBezTo>
                        <a:pt x="631946" y="6939"/>
                        <a:pt x="713240" y="-3084"/>
                        <a:pt x="794163" y="814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AD09A23D-6226-40FF-A092-E8D91A2C60F1}"/>
                    </a:ext>
                  </a:extLst>
                </p:cNvPr>
                <p:cNvSpPr/>
                <p:nvPr/>
              </p:nvSpPr>
              <p:spPr>
                <a:xfrm rot="628173">
                  <a:off x="7558838" y="2427102"/>
                  <a:ext cx="937061" cy="1282256"/>
                </a:xfrm>
                <a:custGeom>
                  <a:avLst/>
                  <a:gdLst>
                    <a:gd name="connsiteX0" fmla="*/ 72231 w 937061"/>
                    <a:gd name="connsiteY0" fmla="*/ 508194 h 1282256"/>
                    <a:gd name="connsiteX1" fmla="*/ 139689 w 937061"/>
                    <a:gd name="connsiteY1" fmla="*/ 559080 h 1282256"/>
                    <a:gd name="connsiteX2" fmla="*/ 137581 w 937061"/>
                    <a:gd name="connsiteY2" fmla="*/ 579636 h 1282256"/>
                    <a:gd name="connsiteX3" fmla="*/ 173595 w 937061"/>
                    <a:gd name="connsiteY3" fmla="*/ 561778 h 1282256"/>
                    <a:gd name="connsiteX4" fmla="*/ 235622 w 937061"/>
                    <a:gd name="connsiteY4" fmla="*/ 562333 h 1282256"/>
                    <a:gd name="connsiteX5" fmla="*/ 265212 w 937061"/>
                    <a:gd name="connsiteY5" fmla="*/ 596791 h 1282256"/>
                    <a:gd name="connsiteX6" fmla="*/ 264188 w 937061"/>
                    <a:gd name="connsiteY6" fmla="*/ 602277 h 1282256"/>
                    <a:gd name="connsiteX7" fmla="*/ 251467 w 937061"/>
                    <a:gd name="connsiteY7" fmla="*/ 657997 h 1282256"/>
                    <a:gd name="connsiteX8" fmla="*/ 248802 w 937061"/>
                    <a:gd name="connsiteY8" fmla="*/ 665620 h 1282256"/>
                    <a:gd name="connsiteX9" fmla="*/ 226702 w 937061"/>
                    <a:gd name="connsiteY9" fmla="*/ 731221 h 1282256"/>
                    <a:gd name="connsiteX10" fmla="*/ 292287 w 937061"/>
                    <a:gd name="connsiteY10" fmla="*/ 797322 h 1282256"/>
                    <a:gd name="connsiteX11" fmla="*/ 318540 w 937061"/>
                    <a:gd name="connsiteY11" fmla="*/ 799397 h 1282256"/>
                    <a:gd name="connsiteX12" fmla="*/ 386587 w 937061"/>
                    <a:gd name="connsiteY12" fmla="*/ 855674 h 1282256"/>
                    <a:gd name="connsiteX13" fmla="*/ 391213 w 937061"/>
                    <a:gd name="connsiteY13" fmla="*/ 832209 h 1282256"/>
                    <a:gd name="connsiteX14" fmla="*/ 339010 w 937061"/>
                    <a:gd name="connsiteY14" fmla="*/ 777893 h 1282256"/>
                    <a:gd name="connsiteX15" fmla="*/ 374294 w 937061"/>
                    <a:gd name="connsiteY15" fmla="*/ 724114 h 1282256"/>
                    <a:gd name="connsiteX16" fmla="*/ 365526 w 937061"/>
                    <a:gd name="connsiteY16" fmla="*/ 703124 h 1282256"/>
                    <a:gd name="connsiteX17" fmla="*/ 314275 w 937061"/>
                    <a:gd name="connsiteY17" fmla="*/ 774111 h 1282256"/>
                    <a:gd name="connsiteX18" fmla="*/ 255752 w 937061"/>
                    <a:gd name="connsiteY18" fmla="*/ 746224 h 1282256"/>
                    <a:gd name="connsiteX19" fmla="*/ 257804 w 937061"/>
                    <a:gd name="connsiteY19" fmla="*/ 700011 h 1282256"/>
                    <a:gd name="connsiteX20" fmla="*/ 281358 w 937061"/>
                    <a:gd name="connsiteY20" fmla="*/ 666529 h 1282256"/>
                    <a:gd name="connsiteX21" fmla="*/ 276069 w 937061"/>
                    <a:gd name="connsiteY21" fmla="*/ 646729 h 1282256"/>
                    <a:gd name="connsiteX22" fmla="*/ 315725 w 937061"/>
                    <a:gd name="connsiteY22" fmla="*/ 605586 h 1282256"/>
                    <a:gd name="connsiteX23" fmla="*/ 348811 w 937061"/>
                    <a:gd name="connsiteY23" fmla="*/ 615972 h 1282256"/>
                    <a:gd name="connsiteX24" fmla="*/ 355707 w 937061"/>
                    <a:gd name="connsiteY24" fmla="*/ 609198 h 1282256"/>
                    <a:gd name="connsiteX25" fmla="*/ 423989 w 937061"/>
                    <a:gd name="connsiteY25" fmla="*/ 603914 h 1282256"/>
                    <a:gd name="connsiteX26" fmla="*/ 462978 w 937061"/>
                    <a:gd name="connsiteY26" fmla="*/ 667189 h 1282256"/>
                    <a:gd name="connsiteX27" fmla="*/ 447498 w 937061"/>
                    <a:gd name="connsiteY27" fmla="*/ 742160 h 1282256"/>
                    <a:gd name="connsiteX28" fmla="*/ 444272 w 937061"/>
                    <a:gd name="connsiteY28" fmla="*/ 747849 h 1282256"/>
                    <a:gd name="connsiteX29" fmla="*/ 468977 w 937061"/>
                    <a:gd name="connsiteY29" fmla="*/ 772413 h 1282256"/>
                    <a:gd name="connsiteX30" fmla="*/ 495847 w 937061"/>
                    <a:gd name="connsiteY30" fmla="*/ 863799 h 1282256"/>
                    <a:gd name="connsiteX31" fmla="*/ 444271 w 937061"/>
                    <a:gd name="connsiteY31" fmla="*/ 922014 h 1282256"/>
                    <a:gd name="connsiteX32" fmla="*/ 431747 w 937061"/>
                    <a:gd name="connsiteY32" fmla="*/ 921551 h 1282256"/>
                    <a:gd name="connsiteX33" fmla="*/ 442410 w 937061"/>
                    <a:gd name="connsiteY33" fmla="*/ 937592 h 1282256"/>
                    <a:gd name="connsiteX34" fmla="*/ 543619 w 937061"/>
                    <a:gd name="connsiteY34" fmla="*/ 1186492 h 1282256"/>
                    <a:gd name="connsiteX35" fmla="*/ 566594 w 937061"/>
                    <a:gd name="connsiteY35" fmla="*/ 1273228 h 1282256"/>
                    <a:gd name="connsiteX36" fmla="*/ 531195 w 937061"/>
                    <a:gd name="connsiteY36" fmla="*/ 1282256 h 1282256"/>
                    <a:gd name="connsiteX37" fmla="*/ 510987 w 937061"/>
                    <a:gd name="connsiteY37" fmla="*/ 1183176 h 1282256"/>
                    <a:gd name="connsiteX38" fmla="*/ 419465 w 937061"/>
                    <a:gd name="connsiteY38" fmla="*/ 965735 h 1282256"/>
                    <a:gd name="connsiteX39" fmla="*/ 380666 w 937061"/>
                    <a:gd name="connsiteY39" fmla="*/ 911088 h 1282256"/>
                    <a:gd name="connsiteX40" fmla="*/ 370913 w 937061"/>
                    <a:gd name="connsiteY40" fmla="*/ 906441 h 1282256"/>
                    <a:gd name="connsiteX41" fmla="*/ 360466 w 937061"/>
                    <a:gd name="connsiteY41" fmla="*/ 906130 h 1282256"/>
                    <a:gd name="connsiteX42" fmla="*/ 314518 w 937061"/>
                    <a:gd name="connsiteY42" fmla="*/ 920936 h 1282256"/>
                    <a:gd name="connsiteX43" fmla="*/ 256927 w 937061"/>
                    <a:gd name="connsiteY43" fmla="*/ 880449 h 1282256"/>
                    <a:gd name="connsiteX44" fmla="*/ 248732 w 937061"/>
                    <a:gd name="connsiteY44" fmla="*/ 847130 h 1282256"/>
                    <a:gd name="connsiteX45" fmla="*/ 247889 w 937061"/>
                    <a:gd name="connsiteY45" fmla="*/ 840361 h 1282256"/>
                    <a:gd name="connsiteX46" fmla="*/ 220304 w 937061"/>
                    <a:gd name="connsiteY46" fmla="*/ 848717 h 1282256"/>
                    <a:gd name="connsiteX47" fmla="*/ 136302 w 937061"/>
                    <a:gd name="connsiteY47" fmla="*/ 795389 h 1282256"/>
                    <a:gd name="connsiteX48" fmla="*/ 132240 w 937061"/>
                    <a:gd name="connsiteY48" fmla="*/ 772306 h 1282256"/>
                    <a:gd name="connsiteX49" fmla="*/ 132030 w 937061"/>
                    <a:gd name="connsiteY49" fmla="*/ 749123 h 1282256"/>
                    <a:gd name="connsiteX50" fmla="*/ 118944 w 937061"/>
                    <a:gd name="connsiteY50" fmla="*/ 746653 h 1282256"/>
                    <a:gd name="connsiteX51" fmla="*/ 28110 w 937061"/>
                    <a:gd name="connsiteY51" fmla="*/ 666272 h 1282256"/>
                    <a:gd name="connsiteX52" fmla="*/ 18430 w 937061"/>
                    <a:gd name="connsiteY52" fmla="*/ 570895 h 1282256"/>
                    <a:gd name="connsiteX53" fmla="*/ 72231 w 937061"/>
                    <a:gd name="connsiteY53" fmla="*/ 508194 h 1282256"/>
                    <a:gd name="connsiteX54" fmla="*/ 828778 w 937061"/>
                    <a:gd name="connsiteY54" fmla="*/ 368188 h 1282256"/>
                    <a:gd name="connsiteX55" fmla="*/ 903402 w 937061"/>
                    <a:gd name="connsiteY55" fmla="*/ 393916 h 1282256"/>
                    <a:gd name="connsiteX56" fmla="*/ 921670 w 937061"/>
                    <a:gd name="connsiteY56" fmla="*/ 560021 h 1282256"/>
                    <a:gd name="connsiteX57" fmla="*/ 873673 w 937061"/>
                    <a:gd name="connsiteY57" fmla="*/ 610037 h 1282256"/>
                    <a:gd name="connsiteX58" fmla="*/ 870382 w 937061"/>
                    <a:gd name="connsiteY58" fmla="*/ 612071 h 1282256"/>
                    <a:gd name="connsiteX59" fmla="*/ 881183 w 937061"/>
                    <a:gd name="connsiteY59" fmla="*/ 655093 h 1282256"/>
                    <a:gd name="connsiteX60" fmla="*/ 811085 w 937061"/>
                    <a:gd name="connsiteY60" fmla="*/ 738732 h 1282256"/>
                    <a:gd name="connsiteX61" fmla="*/ 793636 w 937061"/>
                    <a:gd name="connsiteY61" fmla="*/ 739105 h 1282256"/>
                    <a:gd name="connsiteX62" fmla="*/ 799023 w 937061"/>
                    <a:gd name="connsiteY62" fmla="*/ 768256 h 1282256"/>
                    <a:gd name="connsiteX63" fmla="*/ 794668 w 937061"/>
                    <a:gd name="connsiteY63" fmla="*/ 805320 h 1282256"/>
                    <a:gd name="connsiteX64" fmla="*/ 736637 w 937061"/>
                    <a:gd name="connsiteY64" fmla="*/ 842933 h 1282256"/>
                    <a:gd name="connsiteX65" fmla="*/ 711441 w 937061"/>
                    <a:gd name="connsiteY65" fmla="*/ 841070 h 1282256"/>
                    <a:gd name="connsiteX66" fmla="*/ 702708 w 937061"/>
                    <a:gd name="connsiteY66" fmla="*/ 844516 h 1282256"/>
                    <a:gd name="connsiteX67" fmla="*/ 683025 w 937061"/>
                    <a:gd name="connsiteY67" fmla="*/ 866563 h 1282256"/>
                    <a:gd name="connsiteX68" fmla="*/ 657843 w 937061"/>
                    <a:gd name="connsiteY68" fmla="*/ 881435 h 1282256"/>
                    <a:gd name="connsiteX69" fmla="*/ 694319 w 937061"/>
                    <a:gd name="connsiteY69" fmla="*/ 1016214 h 1282256"/>
                    <a:gd name="connsiteX70" fmla="*/ 713201 w 937061"/>
                    <a:gd name="connsiteY70" fmla="*/ 1156998 h 1282256"/>
                    <a:gd name="connsiteX71" fmla="*/ 720960 w 937061"/>
                    <a:gd name="connsiteY71" fmla="*/ 1258622 h 1282256"/>
                    <a:gd name="connsiteX72" fmla="*/ 679557 w 937061"/>
                    <a:gd name="connsiteY72" fmla="*/ 1261399 h 1282256"/>
                    <a:gd name="connsiteX73" fmla="*/ 677437 w 937061"/>
                    <a:gd name="connsiteY73" fmla="*/ 1146560 h 1282256"/>
                    <a:gd name="connsiteX74" fmla="*/ 658812 w 937061"/>
                    <a:gd name="connsiteY74" fmla="*/ 1013559 h 1282256"/>
                    <a:gd name="connsiteX75" fmla="*/ 620096 w 937061"/>
                    <a:gd name="connsiteY75" fmla="*/ 884815 h 1282256"/>
                    <a:gd name="connsiteX76" fmla="*/ 617487 w 937061"/>
                    <a:gd name="connsiteY76" fmla="*/ 885041 h 1282256"/>
                    <a:gd name="connsiteX77" fmla="*/ 582656 w 937061"/>
                    <a:gd name="connsiteY77" fmla="*/ 865072 h 1282256"/>
                    <a:gd name="connsiteX78" fmla="*/ 558217 w 937061"/>
                    <a:gd name="connsiteY78" fmla="*/ 771403 h 1282256"/>
                    <a:gd name="connsiteX79" fmla="*/ 575867 w 937061"/>
                    <a:gd name="connsiteY79" fmla="*/ 722513 h 1282256"/>
                    <a:gd name="connsiteX80" fmla="*/ 560670 w 937061"/>
                    <a:gd name="connsiteY80" fmla="*/ 708618 h 1282256"/>
                    <a:gd name="connsiteX81" fmla="*/ 534291 w 937061"/>
                    <a:gd name="connsiteY81" fmla="*/ 600031 h 1282256"/>
                    <a:gd name="connsiteX82" fmla="*/ 572231 w 937061"/>
                    <a:gd name="connsiteY82" fmla="*/ 560631 h 1282256"/>
                    <a:gd name="connsiteX83" fmla="*/ 603475 w 937061"/>
                    <a:gd name="connsiteY83" fmla="*/ 559950 h 1282256"/>
                    <a:gd name="connsiteX84" fmla="*/ 618559 w 937061"/>
                    <a:gd name="connsiteY84" fmla="*/ 565514 h 1282256"/>
                    <a:gd name="connsiteX85" fmla="*/ 649454 w 937061"/>
                    <a:gd name="connsiteY85" fmla="*/ 543101 h 1282256"/>
                    <a:gd name="connsiteX86" fmla="*/ 697970 w 937061"/>
                    <a:gd name="connsiteY86" fmla="*/ 567543 h 1282256"/>
                    <a:gd name="connsiteX87" fmla="*/ 700456 w 937061"/>
                    <a:gd name="connsiteY87" fmla="*/ 590917 h 1282256"/>
                    <a:gd name="connsiteX88" fmla="*/ 720550 w 937061"/>
                    <a:gd name="connsiteY88" fmla="*/ 600445 h 1282256"/>
                    <a:gd name="connsiteX89" fmla="*/ 751604 w 937061"/>
                    <a:gd name="connsiteY89" fmla="*/ 639520 h 1282256"/>
                    <a:gd name="connsiteX90" fmla="*/ 738347 w 937061"/>
                    <a:gd name="connsiteY90" fmla="*/ 683525 h 1282256"/>
                    <a:gd name="connsiteX91" fmla="*/ 707956 w 937061"/>
                    <a:gd name="connsiteY91" fmla="*/ 700956 h 1282256"/>
                    <a:gd name="connsiteX92" fmla="*/ 634896 w 937061"/>
                    <a:gd name="connsiteY92" fmla="*/ 651717 h 1282256"/>
                    <a:gd name="connsiteX93" fmla="*/ 633997 w 937061"/>
                    <a:gd name="connsiteY93" fmla="*/ 675512 h 1282256"/>
                    <a:gd name="connsiteX94" fmla="*/ 687058 w 937061"/>
                    <a:gd name="connsiteY94" fmla="*/ 716835 h 1282256"/>
                    <a:gd name="connsiteX95" fmla="*/ 656986 w 937061"/>
                    <a:gd name="connsiteY95" fmla="*/ 782282 h 1282256"/>
                    <a:gd name="connsiteX96" fmla="*/ 669532 w 937061"/>
                    <a:gd name="connsiteY96" fmla="*/ 802778 h 1282256"/>
                    <a:gd name="connsiteX97" fmla="*/ 712109 w 937061"/>
                    <a:gd name="connsiteY97" fmla="*/ 736651 h 1282256"/>
                    <a:gd name="connsiteX98" fmla="*/ 723692 w 937061"/>
                    <a:gd name="connsiteY98" fmla="*/ 721066 h 1282256"/>
                    <a:gd name="connsiteX99" fmla="*/ 776459 w 937061"/>
                    <a:gd name="connsiteY99" fmla="*/ 653872 h 1282256"/>
                    <a:gd name="connsiteX100" fmla="*/ 733368 w 937061"/>
                    <a:gd name="connsiteY100" fmla="*/ 578317 h 1282256"/>
                    <a:gd name="connsiteX101" fmla="*/ 723890 w 937061"/>
                    <a:gd name="connsiteY101" fmla="*/ 565605 h 1282256"/>
                    <a:gd name="connsiteX102" fmla="*/ 694098 w 937061"/>
                    <a:gd name="connsiteY102" fmla="*/ 523444 h 1282256"/>
                    <a:gd name="connsiteX103" fmla="*/ 690243 w 937061"/>
                    <a:gd name="connsiteY103" fmla="*/ 515805 h 1282256"/>
                    <a:gd name="connsiteX104" fmla="*/ 698774 w 937061"/>
                    <a:gd name="connsiteY104" fmla="*/ 485914 h 1282256"/>
                    <a:gd name="connsiteX105" fmla="*/ 755797 w 937061"/>
                    <a:gd name="connsiteY105" fmla="*/ 452765 h 1282256"/>
                    <a:gd name="connsiteX106" fmla="*/ 802978 w 937061"/>
                    <a:gd name="connsiteY106" fmla="*/ 455658 h 1282256"/>
                    <a:gd name="connsiteX107" fmla="*/ 792796 w 937061"/>
                    <a:gd name="connsiteY107" fmla="*/ 434725 h 1282256"/>
                    <a:gd name="connsiteX108" fmla="*/ 828778 w 937061"/>
                    <a:gd name="connsiteY108" fmla="*/ 368188 h 1282256"/>
                    <a:gd name="connsiteX109" fmla="*/ 80732 w 937061"/>
                    <a:gd name="connsiteY109" fmla="*/ 236718 h 1282256"/>
                    <a:gd name="connsiteX110" fmla="*/ 85733 w 937061"/>
                    <a:gd name="connsiteY110" fmla="*/ 243941 h 1282256"/>
                    <a:gd name="connsiteX111" fmla="*/ 165483 w 937061"/>
                    <a:gd name="connsiteY111" fmla="*/ 295204 h 1282256"/>
                    <a:gd name="connsiteX112" fmla="*/ 199590 w 937061"/>
                    <a:gd name="connsiteY112" fmla="*/ 324345 h 1282256"/>
                    <a:gd name="connsiteX113" fmla="*/ 183395 w 937061"/>
                    <a:gd name="connsiteY113" fmla="*/ 381115 h 1282256"/>
                    <a:gd name="connsiteX114" fmla="*/ 167577 w 937061"/>
                    <a:gd name="connsiteY114" fmla="*/ 388113 h 1282256"/>
                    <a:gd name="connsiteX115" fmla="*/ 179565 w 937061"/>
                    <a:gd name="connsiteY115" fmla="*/ 401175 h 1282256"/>
                    <a:gd name="connsiteX116" fmla="*/ 179992 w 937061"/>
                    <a:gd name="connsiteY116" fmla="*/ 449781 h 1282256"/>
                    <a:gd name="connsiteX117" fmla="*/ 108044 w 937061"/>
                    <a:gd name="connsiteY117" fmla="*/ 482632 h 1282256"/>
                    <a:gd name="connsiteX118" fmla="*/ 27201 w 937061"/>
                    <a:gd name="connsiteY118" fmla="*/ 505923 h 1282256"/>
                    <a:gd name="connsiteX119" fmla="*/ 570 w 937061"/>
                    <a:gd name="connsiteY119" fmla="*/ 441177 h 1282256"/>
                    <a:gd name="connsiteX120" fmla="*/ 70413 w 937061"/>
                    <a:gd name="connsiteY120" fmla="*/ 361661 h 1282256"/>
                    <a:gd name="connsiteX121" fmla="*/ 65724 w 937061"/>
                    <a:gd name="connsiteY121" fmla="*/ 357231 h 1282256"/>
                    <a:gd name="connsiteX122" fmla="*/ 36050 w 937061"/>
                    <a:gd name="connsiteY122" fmla="*/ 293659 h 1282256"/>
                    <a:gd name="connsiteX123" fmla="*/ 80732 w 937061"/>
                    <a:gd name="connsiteY123" fmla="*/ 236718 h 1282256"/>
                    <a:gd name="connsiteX124" fmla="*/ 734063 w 937061"/>
                    <a:gd name="connsiteY124" fmla="*/ 115786 h 1282256"/>
                    <a:gd name="connsiteX125" fmla="*/ 800039 w 937061"/>
                    <a:gd name="connsiteY125" fmla="*/ 168575 h 1282256"/>
                    <a:gd name="connsiteX126" fmla="*/ 790133 w 937061"/>
                    <a:gd name="connsiteY126" fmla="*/ 225202 h 1282256"/>
                    <a:gd name="connsiteX127" fmla="*/ 788636 w 937061"/>
                    <a:gd name="connsiteY127" fmla="*/ 228126 h 1282256"/>
                    <a:gd name="connsiteX128" fmla="*/ 788782 w 937061"/>
                    <a:gd name="connsiteY128" fmla="*/ 228914 h 1282256"/>
                    <a:gd name="connsiteX129" fmla="*/ 879477 w 937061"/>
                    <a:gd name="connsiteY129" fmla="*/ 273265 h 1282256"/>
                    <a:gd name="connsiteX130" fmla="*/ 880462 w 937061"/>
                    <a:gd name="connsiteY130" fmla="*/ 348046 h 1282256"/>
                    <a:gd name="connsiteX131" fmla="*/ 875371 w 937061"/>
                    <a:gd name="connsiteY131" fmla="*/ 346949 h 1282256"/>
                    <a:gd name="connsiteX132" fmla="*/ 802289 w 937061"/>
                    <a:gd name="connsiteY132" fmla="*/ 352714 h 1282256"/>
                    <a:gd name="connsiteX133" fmla="*/ 731227 w 937061"/>
                    <a:gd name="connsiteY133" fmla="*/ 357290 h 1282256"/>
                    <a:gd name="connsiteX134" fmla="*/ 699035 w 937061"/>
                    <a:gd name="connsiteY134" fmla="*/ 320868 h 1282256"/>
                    <a:gd name="connsiteX135" fmla="*/ 705546 w 937061"/>
                    <a:gd name="connsiteY135" fmla="*/ 292165 h 1282256"/>
                    <a:gd name="connsiteX136" fmla="*/ 707611 w 937061"/>
                    <a:gd name="connsiteY136" fmla="*/ 287913 h 1282256"/>
                    <a:gd name="connsiteX137" fmla="*/ 691898 w 937061"/>
                    <a:gd name="connsiteY137" fmla="*/ 287761 h 1282256"/>
                    <a:gd name="connsiteX138" fmla="*/ 656836 w 937061"/>
                    <a:gd name="connsiteY138" fmla="*/ 256759 h 1282256"/>
                    <a:gd name="connsiteX139" fmla="*/ 657076 w 937061"/>
                    <a:gd name="connsiteY139" fmla="*/ 221678 h 1282256"/>
                    <a:gd name="connsiteX140" fmla="*/ 672162 w 937061"/>
                    <a:gd name="connsiteY140" fmla="*/ 203002 h 1282256"/>
                    <a:gd name="connsiteX141" fmla="*/ 732996 w 937061"/>
                    <a:gd name="connsiteY141" fmla="*/ 118834 h 1282256"/>
                    <a:gd name="connsiteX142" fmla="*/ 734063 w 937061"/>
                    <a:gd name="connsiteY142" fmla="*/ 115786 h 1282256"/>
                    <a:gd name="connsiteX143" fmla="*/ 234805 w 937061"/>
                    <a:gd name="connsiteY143" fmla="*/ 54681 h 1282256"/>
                    <a:gd name="connsiteX144" fmla="*/ 265378 w 937061"/>
                    <a:gd name="connsiteY144" fmla="*/ 49820 h 1282256"/>
                    <a:gd name="connsiteX145" fmla="*/ 314937 w 937061"/>
                    <a:gd name="connsiteY145" fmla="*/ 75496 h 1282256"/>
                    <a:gd name="connsiteX146" fmla="*/ 345601 w 937061"/>
                    <a:gd name="connsiteY146" fmla="*/ 197347 h 1282256"/>
                    <a:gd name="connsiteX147" fmla="*/ 334083 w 937061"/>
                    <a:gd name="connsiteY147" fmla="*/ 235327 h 1282256"/>
                    <a:gd name="connsiteX148" fmla="*/ 353353 w 937061"/>
                    <a:gd name="connsiteY148" fmla="*/ 413468 h 1282256"/>
                    <a:gd name="connsiteX149" fmla="*/ 418223 w 937061"/>
                    <a:gd name="connsiteY149" fmla="*/ 498850 h 1282256"/>
                    <a:gd name="connsiteX150" fmla="*/ 414075 w 937061"/>
                    <a:gd name="connsiteY150" fmla="*/ 570097 h 1282256"/>
                    <a:gd name="connsiteX151" fmla="*/ 374791 w 937061"/>
                    <a:gd name="connsiteY151" fmla="*/ 572468 h 1282256"/>
                    <a:gd name="connsiteX152" fmla="*/ 347212 w 937061"/>
                    <a:gd name="connsiteY152" fmla="*/ 583064 h 1282256"/>
                    <a:gd name="connsiteX153" fmla="*/ 340945 w 937061"/>
                    <a:gd name="connsiteY153" fmla="*/ 584425 h 1282256"/>
                    <a:gd name="connsiteX154" fmla="*/ 286621 w 937061"/>
                    <a:gd name="connsiteY154" fmla="*/ 583668 h 1282256"/>
                    <a:gd name="connsiteX155" fmla="*/ 233948 w 937061"/>
                    <a:gd name="connsiteY155" fmla="*/ 534531 h 1282256"/>
                    <a:gd name="connsiteX156" fmla="*/ 162779 w 937061"/>
                    <a:gd name="connsiteY156" fmla="*/ 538517 h 1282256"/>
                    <a:gd name="connsiteX157" fmla="*/ 146371 w 937061"/>
                    <a:gd name="connsiteY157" fmla="*/ 502641 h 1282256"/>
                    <a:gd name="connsiteX158" fmla="*/ 196829 w 937061"/>
                    <a:gd name="connsiteY158" fmla="*/ 467040 h 1282256"/>
                    <a:gd name="connsiteX159" fmla="*/ 291634 w 937061"/>
                    <a:gd name="connsiteY159" fmla="*/ 464187 h 1282256"/>
                    <a:gd name="connsiteX160" fmla="*/ 339848 w 937061"/>
                    <a:gd name="connsiteY160" fmla="*/ 495814 h 1282256"/>
                    <a:gd name="connsiteX161" fmla="*/ 344709 w 937061"/>
                    <a:gd name="connsiteY161" fmla="*/ 472509 h 1282256"/>
                    <a:gd name="connsiteX162" fmla="*/ 302160 w 937061"/>
                    <a:gd name="connsiteY162" fmla="*/ 429650 h 1282256"/>
                    <a:gd name="connsiteX163" fmla="*/ 317151 w 937061"/>
                    <a:gd name="connsiteY163" fmla="*/ 371880 h 1282256"/>
                    <a:gd name="connsiteX164" fmla="*/ 300153 w 937061"/>
                    <a:gd name="connsiteY164" fmla="*/ 354855 h 1282256"/>
                    <a:gd name="connsiteX165" fmla="*/ 275979 w 937061"/>
                    <a:gd name="connsiteY165" fmla="*/ 409229 h 1282256"/>
                    <a:gd name="connsiteX166" fmla="*/ 278835 w 937061"/>
                    <a:gd name="connsiteY166" fmla="*/ 436812 h 1282256"/>
                    <a:gd name="connsiteX167" fmla="*/ 277330 w 937061"/>
                    <a:gd name="connsiteY167" fmla="*/ 442997 h 1282256"/>
                    <a:gd name="connsiteX168" fmla="*/ 211427 w 937061"/>
                    <a:gd name="connsiteY168" fmla="*/ 446824 h 1282256"/>
                    <a:gd name="connsiteX169" fmla="*/ 209401 w 937061"/>
                    <a:gd name="connsiteY169" fmla="*/ 440273 h 1282256"/>
                    <a:gd name="connsiteX170" fmla="*/ 206434 w 937061"/>
                    <a:gd name="connsiteY170" fmla="*/ 398858 h 1282256"/>
                    <a:gd name="connsiteX171" fmla="*/ 207223 w 937061"/>
                    <a:gd name="connsiteY171" fmla="*/ 393213 h 1282256"/>
                    <a:gd name="connsiteX172" fmla="*/ 213263 w 937061"/>
                    <a:gd name="connsiteY172" fmla="*/ 300227 h 1282256"/>
                    <a:gd name="connsiteX173" fmla="*/ 210849 w 937061"/>
                    <a:gd name="connsiteY173" fmla="*/ 295987 h 1282256"/>
                    <a:gd name="connsiteX174" fmla="*/ 230359 w 937061"/>
                    <a:gd name="connsiteY174" fmla="*/ 289124 h 1282256"/>
                    <a:gd name="connsiteX175" fmla="*/ 278448 w 937061"/>
                    <a:gd name="connsiteY175" fmla="*/ 208737 h 1282256"/>
                    <a:gd name="connsiteX176" fmla="*/ 283559 w 937061"/>
                    <a:gd name="connsiteY176" fmla="*/ 197812 h 1282256"/>
                    <a:gd name="connsiteX177" fmla="*/ 314933 w 937061"/>
                    <a:gd name="connsiteY177" fmla="*/ 142718 h 1282256"/>
                    <a:gd name="connsiteX178" fmla="*/ 291729 w 937061"/>
                    <a:gd name="connsiteY178" fmla="*/ 141710 h 1282256"/>
                    <a:gd name="connsiteX179" fmla="*/ 204653 w 937061"/>
                    <a:gd name="connsiteY179" fmla="*/ 172059 h 1282256"/>
                    <a:gd name="connsiteX180" fmla="*/ 190282 w 937061"/>
                    <a:gd name="connsiteY180" fmla="*/ 190196 h 1282256"/>
                    <a:gd name="connsiteX181" fmla="*/ 254302 w 937061"/>
                    <a:gd name="connsiteY181" fmla="*/ 210348 h 1282256"/>
                    <a:gd name="connsiteX182" fmla="*/ 206445 w 937061"/>
                    <a:gd name="connsiteY182" fmla="*/ 272154 h 1282256"/>
                    <a:gd name="connsiteX183" fmla="*/ 114462 w 937061"/>
                    <a:gd name="connsiteY183" fmla="*/ 240670 h 1282256"/>
                    <a:gd name="connsiteX184" fmla="*/ 120246 w 937061"/>
                    <a:gd name="connsiteY184" fmla="*/ 146306 h 1282256"/>
                    <a:gd name="connsiteX185" fmla="*/ 159117 w 937061"/>
                    <a:gd name="connsiteY185" fmla="*/ 137290 h 1282256"/>
                    <a:gd name="connsiteX186" fmla="*/ 166880 w 937061"/>
                    <a:gd name="connsiteY186" fmla="*/ 133004 h 1282256"/>
                    <a:gd name="connsiteX187" fmla="*/ 208914 w 937061"/>
                    <a:gd name="connsiteY187" fmla="*/ 71662 h 1282256"/>
                    <a:gd name="connsiteX188" fmla="*/ 234805 w 937061"/>
                    <a:gd name="connsiteY188" fmla="*/ 54681 h 1282256"/>
                    <a:gd name="connsiteX189" fmla="*/ 518054 w 937061"/>
                    <a:gd name="connsiteY189" fmla="*/ 685 h 1282256"/>
                    <a:gd name="connsiteX190" fmla="*/ 567481 w 937061"/>
                    <a:gd name="connsiteY190" fmla="*/ 11310 h 1282256"/>
                    <a:gd name="connsiteX191" fmla="*/ 617166 w 937061"/>
                    <a:gd name="connsiteY191" fmla="*/ 49796 h 1282256"/>
                    <a:gd name="connsiteX192" fmla="*/ 624803 w 937061"/>
                    <a:gd name="connsiteY192" fmla="*/ 51439 h 1282256"/>
                    <a:gd name="connsiteX193" fmla="*/ 685335 w 937061"/>
                    <a:gd name="connsiteY193" fmla="*/ 54921 h 1282256"/>
                    <a:gd name="connsiteX194" fmla="*/ 709531 w 937061"/>
                    <a:gd name="connsiteY194" fmla="*/ 114208 h 1282256"/>
                    <a:gd name="connsiteX195" fmla="*/ 661812 w 937061"/>
                    <a:gd name="connsiteY195" fmla="*/ 180063 h 1282256"/>
                    <a:gd name="connsiteX196" fmla="*/ 610202 w 937061"/>
                    <a:gd name="connsiteY196" fmla="*/ 195099 h 1282256"/>
                    <a:gd name="connsiteX197" fmla="*/ 562692 w 937061"/>
                    <a:gd name="connsiteY197" fmla="*/ 152954 h 1282256"/>
                    <a:gd name="connsiteX198" fmla="*/ 615624 w 937061"/>
                    <a:gd name="connsiteY198" fmla="*/ 112005 h 1282256"/>
                    <a:gd name="connsiteX199" fmla="*/ 594985 w 937061"/>
                    <a:gd name="connsiteY199" fmla="*/ 99523 h 1282256"/>
                    <a:gd name="connsiteX200" fmla="*/ 549403 w 937061"/>
                    <a:gd name="connsiteY200" fmla="*/ 129539 h 1282256"/>
                    <a:gd name="connsiteX201" fmla="*/ 503638 w 937061"/>
                    <a:gd name="connsiteY201" fmla="*/ 102348 h 1282256"/>
                    <a:gd name="connsiteX202" fmla="*/ 481968 w 937061"/>
                    <a:gd name="connsiteY202" fmla="*/ 111852 h 1282256"/>
                    <a:gd name="connsiteX203" fmla="*/ 529275 w 937061"/>
                    <a:gd name="connsiteY203" fmla="*/ 151795 h 1282256"/>
                    <a:gd name="connsiteX204" fmla="*/ 540380 w 937061"/>
                    <a:gd name="connsiteY204" fmla="*/ 163391 h 1282256"/>
                    <a:gd name="connsiteX205" fmla="*/ 586552 w 937061"/>
                    <a:gd name="connsiteY205" fmla="*/ 213729 h 1282256"/>
                    <a:gd name="connsiteX206" fmla="*/ 633128 w 937061"/>
                    <a:gd name="connsiteY206" fmla="*/ 217751 h 1282256"/>
                    <a:gd name="connsiteX207" fmla="*/ 631375 w 937061"/>
                    <a:gd name="connsiteY207" fmla="*/ 243538 h 1282256"/>
                    <a:gd name="connsiteX208" fmla="*/ 670400 w 937061"/>
                    <a:gd name="connsiteY208" fmla="*/ 307011 h 1282256"/>
                    <a:gd name="connsiteX209" fmla="*/ 674359 w 937061"/>
                    <a:gd name="connsiteY209" fmla="*/ 313002 h 1282256"/>
                    <a:gd name="connsiteX210" fmla="*/ 686366 w 937061"/>
                    <a:gd name="connsiteY210" fmla="*/ 351523 h 1282256"/>
                    <a:gd name="connsiteX211" fmla="*/ 686786 w 937061"/>
                    <a:gd name="connsiteY211" fmla="*/ 360408 h 1282256"/>
                    <a:gd name="connsiteX212" fmla="*/ 624276 w 937061"/>
                    <a:gd name="connsiteY212" fmla="*/ 379293 h 1282256"/>
                    <a:gd name="connsiteX213" fmla="*/ 620186 w 937061"/>
                    <a:gd name="connsiteY213" fmla="*/ 371494 h 1282256"/>
                    <a:gd name="connsiteX214" fmla="*/ 577039 w 937061"/>
                    <a:gd name="connsiteY214" fmla="*/ 307763 h 1282256"/>
                    <a:gd name="connsiteX215" fmla="*/ 571263 w 937061"/>
                    <a:gd name="connsiteY215" fmla="*/ 305164 h 1282256"/>
                    <a:gd name="connsiteX216" fmla="*/ 561472 w 937061"/>
                    <a:gd name="connsiteY216" fmla="*/ 327139 h 1282256"/>
                    <a:gd name="connsiteX217" fmla="*/ 596193 w 937061"/>
                    <a:gd name="connsiteY217" fmla="*/ 376131 h 1282256"/>
                    <a:gd name="connsiteX218" fmla="*/ 571697 w 937061"/>
                    <a:gd name="connsiteY218" fmla="*/ 430972 h 1282256"/>
                    <a:gd name="connsiteX219" fmla="*/ 584565 w 937061"/>
                    <a:gd name="connsiteY219" fmla="*/ 451001 h 1282256"/>
                    <a:gd name="connsiteX220" fmla="*/ 618292 w 937061"/>
                    <a:gd name="connsiteY220" fmla="*/ 404232 h 1282256"/>
                    <a:gd name="connsiteX221" fmla="*/ 707017 w 937061"/>
                    <a:gd name="connsiteY221" fmla="*/ 373985 h 1282256"/>
                    <a:gd name="connsiteX222" fmla="*/ 737381 w 937061"/>
                    <a:gd name="connsiteY222" fmla="*/ 385077 h 1282256"/>
                    <a:gd name="connsiteX223" fmla="*/ 767814 w 937061"/>
                    <a:gd name="connsiteY223" fmla="*/ 388823 h 1282256"/>
                    <a:gd name="connsiteX224" fmla="*/ 765487 w 937061"/>
                    <a:gd name="connsiteY224" fmla="*/ 426939 h 1282256"/>
                    <a:gd name="connsiteX225" fmla="*/ 665711 w 937061"/>
                    <a:gd name="connsiteY225" fmla="*/ 514227 h 1282256"/>
                    <a:gd name="connsiteX226" fmla="*/ 615799 w 937061"/>
                    <a:gd name="connsiteY226" fmla="*/ 534043 h 1282256"/>
                    <a:gd name="connsiteX227" fmla="*/ 611378 w 937061"/>
                    <a:gd name="connsiteY227" fmla="*/ 535471 h 1282256"/>
                    <a:gd name="connsiteX228" fmla="*/ 545354 w 937061"/>
                    <a:gd name="connsiteY228" fmla="*/ 547467 h 1282256"/>
                    <a:gd name="connsiteX229" fmla="*/ 543618 w 937061"/>
                    <a:gd name="connsiteY229" fmla="*/ 547992 h 1282256"/>
                    <a:gd name="connsiteX230" fmla="*/ 543114 w 937061"/>
                    <a:gd name="connsiteY230" fmla="*/ 378809 h 1282256"/>
                    <a:gd name="connsiteX231" fmla="*/ 481297 w 937061"/>
                    <a:gd name="connsiteY231" fmla="*/ 302233 h 1282256"/>
                    <a:gd name="connsiteX232" fmla="*/ 497521 w 937061"/>
                    <a:gd name="connsiteY232" fmla="*/ 205940 h 1282256"/>
                    <a:gd name="connsiteX233" fmla="*/ 471375 w 937061"/>
                    <a:gd name="connsiteY233" fmla="*/ 172476 h 1282256"/>
                    <a:gd name="connsiteX234" fmla="*/ 460261 w 937061"/>
                    <a:gd name="connsiteY234" fmla="*/ 46197 h 1282256"/>
                    <a:gd name="connsiteX235" fmla="*/ 518054 w 937061"/>
                    <a:gd name="connsiteY235" fmla="*/ 685 h 1282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</a:cxnLst>
                  <a:rect l="l" t="t" r="r" b="b"/>
                  <a:pathLst>
                    <a:path w="937061" h="1282256">
                      <a:moveTo>
                        <a:pt x="72231" y="508194"/>
                      </a:moveTo>
                      <a:cubicBezTo>
                        <a:pt x="110176" y="495275"/>
                        <a:pt x="141455" y="519031"/>
                        <a:pt x="139689" y="559080"/>
                      </a:cubicBezTo>
                      <a:cubicBezTo>
                        <a:pt x="139351" y="566068"/>
                        <a:pt x="138225" y="573202"/>
                        <a:pt x="137581" y="579636"/>
                      </a:cubicBezTo>
                      <a:cubicBezTo>
                        <a:pt x="149335" y="573797"/>
                        <a:pt x="161104" y="566938"/>
                        <a:pt x="173595" y="561778"/>
                      </a:cubicBezTo>
                      <a:cubicBezTo>
                        <a:pt x="194067" y="553512"/>
                        <a:pt x="215165" y="550836"/>
                        <a:pt x="235622" y="562333"/>
                      </a:cubicBezTo>
                      <a:cubicBezTo>
                        <a:pt x="249692" y="570123"/>
                        <a:pt x="258507" y="582549"/>
                        <a:pt x="265212" y="596791"/>
                      </a:cubicBezTo>
                      <a:cubicBezTo>
                        <a:pt x="265897" y="598294"/>
                        <a:pt x="265188" y="601073"/>
                        <a:pt x="264188" y="602277"/>
                      </a:cubicBezTo>
                      <a:cubicBezTo>
                        <a:pt x="251373" y="618904"/>
                        <a:pt x="247251" y="637387"/>
                        <a:pt x="251467" y="657997"/>
                      </a:cubicBezTo>
                      <a:cubicBezTo>
                        <a:pt x="251904" y="660360"/>
                        <a:pt x="250479" y="663679"/>
                        <a:pt x="248802" y="665620"/>
                      </a:cubicBezTo>
                      <a:cubicBezTo>
                        <a:pt x="232301" y="684354"/>
                        <a:pt x="223028" y="705826"/>
                        <a:pt x="226702" y="731221"/>
                      </a:cubicBezTo>
                      <a:cubicBezTo>
                        <a:pt x="231605" y="766574"/>
                        <a:pt x="256814" y="791656"/>
                        <a:pt x="292287" y="797322"/>
                      </a:cubicBezTo>
                      <a:cubicBezTo>
                        <a:pt x="300478" y="798661"/>
                        <a:pt x="309043" y="798708"/>
                        <a:pt x="318540" y="799397"/>
                      </a:cubicBezTo>
                      <a:cubicBezTo>
                        <a:pt x="330434" y="829589"/>
                        <a:pt x="353581" y="847922"/>
                        <a:pt x="386587" y="855674"/>
                      </a:cubicBezTo>
                      <a:cubicBezTo>
                        <a:pt x="388158" y="847643"/>
                        <a:pt x="389605" y="840043"/>
                        <a:pt x="391213" y="832209"/>
                      </a:cubicBezTo>
                      <a:cubicBezTo>
                        <a:pt x="363044" y="824173"/>
                        <a:pt x="342646" y="808591"/>
                        <a:pt x="339010" y="777893"/>
                      </a:cubicBezTo>
                      <a:cubicBezTo>
                        <a:pt x="336531" y="756758"/>
                        <a:pt x="346844" y="742020"/>
                        <a:pt x="374294" y="724114"/>
                      </a:cubicBezTo>
                      <a:cubicBezTo>
                        <a:pt x="371371" y="717117"/>
                        <a:pt x="368449" y="710120"/>
                        <a:pt x="365526" y="703124"/>
                      </a:cubicBezTo>
                      <a:cubicBezTo>
                        <a:pt x="339298" y="710007"/>
                        <a:pt x="321614" y="734460"/>
                        <a:pt x="314275" y="774111"/>
                      </a:cubicBezTo>
                      <a:cubicBezTo>
                        <a:pt x="290368" y="778122"/>
                        <a:pt x="265358" y="766244"/>
                        <a:pt x="255752" y="746224"/>
                      </a:cubicBezTo>
                      <a:cubicBezTo>
                        <a:pt x="248361" y="730477"/>
                        <a:pt x="249498" y="714583"/>
                        <a:pt x="257804" y="700011"/>
                      </a:cubicBezTo>
                      <a:cubicBezTo>
                        <a:pt x="263879" y="687685"/>
                        <a:pt x="272863" y="677876"/>
                        <a:pt x="281358" y="666529"/>
                      </a:cubicBezTo>
                      <a:cubicBezTo>
                        <a:pt x="279908" y="660889"/>
                        <a:pt x="277416" y="654017"/>
                        <a:pt x="276069" y="646729"/>
                      </a:cubicBezTo>
                      <a:cubicBezTo>
                        <a:pt x="271404" y="619276"/>
                        <a:pt x="288248" y="601294"/>
                        <a:pt x="315725" y="605586"/>
                      </a:cubicBezTo>
                      <a:cubicBezTo>
                        <a:pt x="326623" y="607240"/>
                        <a:pt x="337119" y="612225"/>
                        <a:pt x="348811" y="615972"/>
                      </a:cubicBezTo>
                      <a:cubicBezTo>
                        <a:pt x="350168" y="614499"/>
                        <a:pt x="352920" y="611750"/>
                        <a:pt x="355707" y="609198"/>
                      </a:cubicBezTo>
                      <a:cubicBezTo>
                        <a:pt x="375418" y="591297"/>
                        <a:pt x="401497" y="589125"/>
                        <a:pt x="423989" y="603914"/>
                      </a:cubicBezTo>
                      <a:cubicBezTo>
                        <a:pt x="446911" y="618826"/>
                        <a:pt x="458728" y="640883"/>
                        <a:pt x="462978" y="667189"/>
                      </a:cubicBezTo>
                      <a:cubicBezTo>
                        <a:pt x="467140" y="694123"/>
                        <a:pt x="460690" y="718741"/>
                        <a:pt x="447498" y="742160"/>
                      </a:cubicBezTo>
                      <a:cubicBezTo>
                        <a:pt x="446251" y="744224"/>
                        <a:pt x="445200" y="746252"/>
                        <a:pt x="444272" y="747849"/>
                      </a:cubicBezTo>
                      <a:cubicBezTo>
                        <a:pt x="452753" y="756263"/>
                        <a:pt x="461679" y="763780"/>
                        <a:pt x="468977" y="772413"/>
                      </a:cubicBezTo>
                      <a:cubicBezTo>
                        <a:pt x="491574" y="798793"/>
                        <a:pt x="503038" y="828859"/>
                        <a:pt x="495847" y="863799"/>
                      </a:cubicBezTo>
                      <a:cubicBezTo>
                        <a:pt x="489963" y="892589"/>
                        <a:pt x="473198" y="913206"/>
                        <a:pt x="444271" y="922014"/>
                      </a:cubicBezTo>
                      <a:lnTo>
                        <a:pt x="431747" y="921551"/>
                      </a:lnTo>
                      <a:lnTo>
                        <a:pt x="442410" y="937592"/>
                      </a:lnTo>
                      <a:cubicBezTo>
                        <a:pt x="487480" y="1016676"/>
                        <a:pt x="529845" y="1122313"/>
                        <a:pt x="543619" y="1186492"/>
                      </a:cubicBezTo>
                      <a:cubicBezTo>
                        <a:pt x="550598" y="1215224"/>
                        <a:pt x="555819" y="1248481"/>
                        <a:pt x="566594" y="1273228"/>
                      </a:cubicBezTo>
                      <a:lnTo>
                        <a:pt x="531195" y="1282256"/>
                      </a:lnTo>
                      <a:cubicBezTo>
                        <a:pt x="524459" y="1249229"/>
                        <a:pt x="517723" y="1216203"/>
                        <a:pt x="510987" y="1183176"/>
                      </a:cubicBezTo>
                      <a:cubicBezTo>
                        <a:pt x="491057" y="1106410"/>
                        <a:pt x="461690" y="1033323"/>
                        <a:pt x="419465" y="965735"/>
                      </a:cubicBezTo>
                      <a:lnTo>
                        <a:pt x="380666" y="911088"/>
                      </a:lnTo>
                      <a:lnTo>
                        <a:pt x="370913" y="906441"/>
                      </a:lnTo>
                      <a:cubicBezTo>
                        <a:pt x="367054" y="904302"/>
                        <a:pt x="364509" y="903754"/>
                        <a:pt x="360466" y="906130"/>
                      </a:cubicBezTo>
                      <a:cubicBezTo>
                        <a:pt x="346392" y="914842"/>
                        <a:pt x="331143" y="920512"/>
                        <a:pt x="314518" y="920936"/>
                      </a:cubicBezTo>
                      <a:cubicBezTo>
                        <a:pt x="287950" y="921567"/>
                        <a:pt x="267107" y="906882"/>
                        <a:pt x="256927" y="880449"/>
                      </a:cubicBezTo>
                      <a:cubicBezTo>
                        <a:pt x="252918" y="869783"/>
                        <a:pt x="251397" y="858249"/>
                        <a:pt x="248732" y="847130"/>
                      </a:cubicBezTo>
                      <a:cubicBezTo>
                        <a:pt x="248098" y="844804"/>
                        <a:pt x="248092" y="842563"/>
                        <a:pt x="247889" y="840361"/>
                      </a:cubicBezTo>
                      <a:cubicBezTo>
                        <a:pt x="238455" y="843325"/>
                        <a:pt x="229525" y="846809"/>
                        <a:pt x="220304" y="848717"/>
                      </a:cubicBezTo>
                      <a:cubicBezTo>
                        <a:pt x="180981" y="856390"/>
                        <a:pt x="146339" y="834274"/>
                        <a:pt x="136302" y="795389"/>
                      </a:cubicBezTo>
                      <a:cubicBezTo>
                        <a:pt x="134291" y="787816"/>
                        <a:pt x="132872" y="780134"/>
                        <a:pt x="132240" y="772306"/>
                      </a:cubicBezTo>
                      <a:cubicBezTo>
                        <a:pt x="131484" y="764909"/>
                        <a:pt x="131910" y="757293"/>
                        <a:pt x="132030" y="749123"/>
                      </a:cubicBezTo>
                      <a:cubicBezTo>
                        <a:pt x="127799" y="748275"/>
                        <a:pt x="123408" y="747660"/>
                        <a:pt x="118944" y="746653"/>
                      </a:cubicBezTo>
                      <a:cubicBezTo>
                        <a:pt x="74070" y="736407"/>
                        <a:pt x="44624" y="708238"/>
                        <a:pt x="28110" y="666272"/>
                      </a:cubicBezTo>
                      <a:cubicBezTo>
                        <a:pt x="15910" y="635527"/>
                        <a:pt x="10210" y="603580"/>
                        <a:pt x="18430" y="570895"/>
                      </a:cubicBezTo>
                      <a:cubicBezTo>
                        <a:pt x="25779" y="541222"/>
                        <a:pt x="42144" y="518440"/>
                        <a:pt x="72231" y="508194"/>
                      </a:cubicBezTo>
                      <a:close/>
                      <a:moveTo>
                        <a:pt x="828778" y="368188"/>
                      </a:moveTo>
                      <a:cubicBezTo>
                        <a:pt x="858645" y="362262"/>
                        <a:pt x="883627" y="370681"/>
                        <a:pt x="903402" y="393916"/>
                      </a:cubicBezTo>
                      <a:cubicBezTo>
                        <a:pt x="939823" y="436686"/>
                        <a:pt x="947900" y="510155"/>
                        <a:pt x="921670" y="560021"/>
                      </a:cubicBezTo>
                      <a:cubicBezTo>
                        <a:pt x="910516" y="581230"/>
                        <a:pt x="894205" y="597688"/>
                        <a:pt x="873673" y="610037"/>
                      </a:cubicBezTo>
                      <a:cubicBezTo>
                        <a:pt x="872564" y="610650"/>
                        <a:pt x="871455" y="611263"/>
                        <a:pt x="870382" y="612071"/>
                      </a:cubicBezTo>
                      <a:cubicBezTo>
                        <a:pt x="874134" y="626859"/>
                        <a:pt x="879155" y="640802"/>
                        <a:pt x="881183" y="655093"/>
                      </a:cubicBezTo>
                      <a:cubicBezTo>
                        <a:pt x="888104" y="700259"/>
                        <a:pt x="856642" y="737240"/>
                        <a:pt x="811085" y="738732"/>
                      </a:cubicBezTo>
                      <a:cubicBezTo>
                        <a:pt x="805423" y="738963"/>
                        <a:pt x="799923" y="738961"/>
                        <a:pt x="793636" y="739105"/>
                      </a:cubicBezTo>
                      <a:cubicBezTo>
                        <a:pt x="795456" y="748953"/>
                        <a:pt x="797633" y="758532"/>
                        <a:pt x="799023" y="768256"/>
                      </a:cubicBezTo>
                      <a:cubicBezTo>
                        <a:pt x="800761" y="780973"/>
                        <a:pt x="799166" y="793286"/>
                        <a:pt x="794668" y="805320"/>
                      </a:cubicBezTo>
                      <a:cubicBezTo>
                        <a:pt x="785846" y="828135"/>
                        <a:pt x="763672" y="842622"/>
                        <a:pt x="736637" y="842933"/>
                      </a:cubicBezTo>
                      <a:cubicBezTo>
                        <a:pt x="728307" y="843046"/>
                        <a:pt x="719830" y="842371"/>
                        <a:pt x="711441" y="841070"/>
                      </a:cubicBezTo>
                      <a:cubicBezTo>
                        <a:pt x="707480" y="840580"/>
                        <a:pt x="705153" y="841213"/>
                        <a:pt x="702708" y="844516"/>
                      </a:cubicBezTo>
                      <a:cubicBezTo>
                        <a:pt x="696891" y="852721"/>
                        <a:pt x="690436" y="860229"/>
                        <a:pt x="683025" y="866563"/>
                      </a:cubicBezTo>
                      <a:lnTo>
                        <a:pt x="657843" y="881435"/>
                      </a:lnTo>
                      <a:lnTo>
                        <a:pt x="694319" y="1016214"/>
                      </a:lnTo>
                      <a:cubicBezTo>
                        <a:pt x="705217" y="1069419"/>
                        <a:pt x="712131" y="1119734"/>
                        <a:pt x="713201" y="1156998"/>
                      </a:cubicBezTo>
                      <a:cubicBezTo>
                        <a:pt x="715065" y="1190532"/>
                        <a:pt x="714032" y="1228757"/>
                        <a:pt x="720960" y="1258622"/>
                      </a:cubicBezTo>
                      <a:lnTo>
                        <a:pt x="679557" y="1261399"/>
                      </a:lnTo>
                      <a:cubicBezTo>
                        <a:pt x="678850" y="1223119"/>
                        <a:pt x="678143" y="1184840"/>
                        <a:pt x="677437" y="1146560"/>
                      </a:cubicBezTo>
                      <a:cubicBezTo>
                        <a:pt x="674228" y="1101631"/>
                        <a:pt x="668194" y="1057242"/>
                        <a:pt x="658812" y="1013559"/>
                      </a:cubicBezTo>
                      <a:lnTo>
                        <a:pt x="620096" y="884815"/>
                      </a:lnTo>
                      <a:lnTo>
                        <a:pt x="617487" y="885041"/>
                      </a:lnTo>
                      <a:cubicBezTo>
                        <a:pt x="604917" y="882194"/>
                        <a:pt x="593230" y="875442"/>
                        <a:pt x="582656" y="865072"/>
                      </a:cubicBezTo>
                      <a:cubicBezTo>
                        <a:pt x="556244" y="838990"/>
                        <a:pt x="550041" y="806525"/>
                        <a:pt x="558217" y="771403"/>
                      </a:cubicBezTo>
                      <a:cubicBezTo>
                        <a:pt x="562112" y="754999"/>
                        <a:pt x="569609" y="739354"/>
                        <a:pt x="575867" y="722513"/>
                      </a:cubicBezTo>
                      <a:cubicBezTo>
                        <a:pt x="571718" y="718798"/>
                        <a:pt x="565774" y="714192"/>
                        <a:pt x="560670" y="708618"/>
                      </a:cubicBezTo>
                      <a:cubicBezTo>
                        <a:pt x="531466" y="677348"/>
                        <a:pt x="519772" y="641620"/>
                        <a:pt x="534291" y="600031"/>
                      </a:cubicBezTo>
                      <a:cubicBezTo>
                        <a:pt x="540848" y="581504"/>
                        <a:pt x="552919" y="567458"/>
                        <a:pt x="572231" y="560631"/>
                      </a:cubicBezTo>
                      <a:cubicBezTo>
                        <a:pt x="582540" y="556892"/>
                        <a:pt x="593183" y="557167"/>
                        <a:pt x="603475" y="559950"/>
                      </a:cubicBezTo>
                      <a:cubicBezTo>
                        <a:pt x="609267" y="561527"/>
                        <a:pt x="614846" y="564164"/>
                        <a:pt x="618559" y="565514"/>
                      </a:cubicBezTo>
                      <a:cubicBezTo>
                        <a:pt x="629322" y="557618"/>
                        <a:pt x="638415" y="548400"/>
                        <a:pt x="649454" y="543101"/>
                      </a:cubicBezTo>
                      <a:cubicBezTo>
                        <a:pt x="672605" y="531694"/>
                        <a:pt x="692487" y="542279"/>
                        <a:pt x="697970" y="567543"/>
                      </a:cubicBezTo>
                      <a:cubicBezTo>
                        <a:pt x="699586" y="575189"/>
                        <a:pt x="699788" y="582892"/>
                        <a:pt x="700456" y="590917"/>
                      </a:cubicBezTo>
                      <a:cubicBezTo>
                        <a:pt x="706933" y="593998"/>
                        <a:pt x="713927" y="596576"/>
                        <a:pt x="720550" y="600445"/>
                      </a:cubicBezTo>
                      <a:cubicBezTo>
                        <a:pt x="735858" y="609431"/>
                        <a:pt x="747467" y="621545"/>
                        <a:pt x="751604" y="639520"/>
                      </a:cubicBezTo>
                      <a:cubicBezTo>
                        <a:pt x="755595" y="656708"/>
                        <a:pt x="750549" y="671289"/>
                        <a:pt x="738347" y="683525"/>
                      </a:cubicBezTo>
                      <a:cubicBezTo>
                        <a:pt x="729932" y="692006"/>
                        <a:pt x="719754" y="697554"/>
                        <a:pt x="707956" y="700956"/>
                      </a:cubicBezTo>
                      <a:cubicBezTo>
                        <a:pt x="693641" y="669787"/>
                        <a:pt x="669443" y="653481"/>
                        <a:pt x="634896" y="651717"/>
                      </a:cubicBezTo>
                      <a:cubicBezTo>
                        <a:pt x="634543" y="659726"/>
                        <a:pt x="634350" y="667503"/>
                        <a:pt x="633997" y="675512"/>
                      </a:cubicBezTo>
                      <a:cubicBezTo>
                        <a:pt x="660271" y="678805"/>
                        <a:pt x="681371" y="689369"/>
                        <a:pt x="687058" y="716835"/>
                      </a:cubicBezTo>
                      <a:cubicBezTo>
                        <a:pt x="692854" y="744894"/>
                        <a:pt x="679387" y="765716"/>
                        <a:pt x="656986" y="782282"/>
                      </a:cubicBezTo>
                      <a:cubicBezTo>
                        <a:pt x="661091" y="789060"/>
                        <a:pt x="665158" y="795641"/>
                        <a:pt x="669532" y="802778"/>
                      </a:cubicBezTo>
                      <a:cubicBezTo>
                        <a:pt x="693852" y="786673"/>
                        <a:pt x="709290" y="765487"/>
                        <a:pt x="712109" y="736651"/>
                      </a:cubicBezTo>
                      <a:cubicBezTo>
                        <a:pt x="712907" y="727745"/>
                        <a:pt x="715710" y="724171"/>
                        <a:pt x="723692" y="721066"/>
                      </a:cubicBezTo>
                      <a:cubicBezTo>
                        <a:pt x="753809" y="708779"/>
                        <a:pt x="773689" y="687383"/>
                        <a:pt x="776459" y="653872"/>
                      </a:cubicBezTo>
                      <a:cubicBezTo>
                        <a:pt x="779084" y="619572"/>
                        <a:pt x="762709" y="594895"/>
                        <a:pt x="733368" y="578317"/>
                      </a:cubicBezTo>
                      <a:cubicBezTo>
                        <a:pt x="727912" y="575252"/>
                        <a:pt x="725127" y="572303"/>
                        <a:pt x="723890" y="565605"/>
                      </a:cubicBezTo>
                      <a:cubicBezTo>
                        <a:pt x="720505" y="547287"/>
                        <a:pt x="710304" y="532876"/>
                        <a:pt x="694098" y="523444"/>
                      </a:cubicBezTo>
                      <a:cubicBezTo>
                        <a:pt x="690671" y="521430"/>
                        <a:pt x="689446" y="519211"/>
                        <a:pt x="690243" y="515805"/>
                      </a:cubicBezTo>
                      <a:cubicBezTo>
                        <a:pt x="692866" y="505747"/>
                        <a:pt x="694394" y="495279"/>
                        <a:pt x="698774" y="485914"/>
                      </a:cubicBezTo>
                      <a:cubicBezTo>
                        <a:pt x="710120" y="462428"/>
                        <a:pt x="731075" y="453464"/>
                        <a:pt x="755797" y="452765"/>
                      </a:cubicBezTo>
                      <a:cubicBezTo>
                        <a:pt x="771597" y="452290"/>
                        <a:pt x="787712" y="454610"/>
                        <a:pt x="802978" y="455658"/>
                      </a:cubicBezTo>
                      <a:cubicBezTo>
                        <a:pt x="800042" y="449682"/>
                        <a:pt x="795827" y="442313"/>
                        <a:pt x="792796" y="434725"/>
                      </a:cubicBezTo>
                      <a:cubicBezTo>
                        <a:pt x="780108" y="402441"/>
                        <a:pt x="795007" y="375039"/>
                        <a:pt x="828778" y="368188"/>
                      </a:cubicBezTo>
                      <a:close/>
                      <a:moveTo>
                        <a:pt x="80732" y="236718"/>
                      </a:moveTo>
                      <a:cubicBezTo>
                        <a:pt x="82386" y="239060"/>
                        <a:pt x="84041" y="241402"/>
                        <a:pt x="85733" y="243941"/>
                      </a:cubicBezTo>
                      <a:cubicBezTo>
                        <a:pt x="105038" y="272355"/>
                        <a:pt x="132213" y="289334"/>
                        <a:pt x="165483" y="295204"/>
                      </a:cubicBezTo>
                      <a:cubicBezTo>
                        <a:pt x="183391" y="298413"/>
                        <a:pt x="193256" y="308813"/>
                        <a:pt x="199590" y="324345"/>
                      </a:cubicBezTo>
                      <a:cubicBezTo>
                        <a:pt x="208088" y="344979"/>
                        <a:pt x="200922" y="370136"/>
                        <a:pt x="183395" y="381115"/>
                      </a:cubicBezTo>
                      <a:cubicBezTo>
                        <a:pt x="178799" y="383798"/>
                        <a:pt x="173231" y="385642"/>
                        <a:pt x="167577" y="388113"/>
                      </a:cubicBezTo>
                      <a:cubicBezTo>
                        <a:pt x="171406" y="392294"/>
                        <a:pt x="175861" y="396564"/>
                        <a:pt x="179565" y="401175"/>
                      </a:cubicBezTo>
                      <a:cubicBezTo>
                        <a:pt x="191398" y="416711"/>
                        <a:pt x="191808" y="434357"/>
                        <a:pt x="179992" y="449781"/>
                      </a:cubicBezTo>
                      <a:cubicBezTo>
                        <a:pt x="161928" y="473286"/>
                        <a:pt x="138040" y="484014"/>
                        <a:pt x="108044" y="482632"/>
                      </a:cubicBezTo>
                      <a:cubicBezTo>
                        <a:pt x="70199" y="480662"/>
                        <a:pt x="58475" y="484458"/>
                        <a:pt x="27201" y="505923"/>
                      </a:cubicBezTo>
                      <a:cubicBezTo>
                        <a:pt x="7335" y="488816"/>
                        <a:pt x="-2562" y="467219"/>
                        <a:pt x="570" y="441177"/>
                      </a:cubicBezTo>
                      <a:cubicBezTo>
                        <a:pt x="5466" y="399329"/>
                        <a:pt x="29111" y="372959"/>
                        <a:pt x="70413" y="361661"/>
                      </a:cubicBezTo>
                      <a:cubicBezTo>
                        <a:pt x="68706" y="360143"/>
                        <a:pt x="67197" y="358588"/>
                        <a:pt x="65724" y="357231"/>
                      </a:cubicBezTo>
                      <a:cubicBezTo>
                        <a:pt x="47471" y="340029"/>
                        <a:pt x="37055" y="318936"/>
                        <a:pt x="36050" y="293659"/>
                      </a:cubicBezTo>
                      <a:cubicBezTo>
                        <a:pt x="35113" y="266537"/>
                        <a:pt x="51607" y="245563"/>
                        <a:pt x="80732" y="236718"/>
                      </a:cubicBezTo>
                      <a:close/>
                      <a:moveTo>
                        <a:pt x="734063" y="115786"/>
                      </a:moveTo>
                      <a:cubicBezTo>
                        <a:pt x="769312" y="112531"/>
                        <a:pt x="794903" y="133062"/>
                        <a:pt x="800039" y="168575"/>
                      </a:cubicBezTo>
                      <a:cubicBezTo>
                        <a:pt x="802927" y="188615"/>
                        <a:pt x="799667" y="207347"/>
                        <a:pt x="790133" y="225202"/>
                      </a:cubicBezTo>
                      <a:cubicBezTo>
                        <a:pt x="789688" y="226098"/>
                        <a:pt x="789279" y="227193"/>
                        <a:pt x="788636" y="228126"/>
                      </a:cubicBezTo>
                      <a:cubicBezTo>
                        <a:pt x="788673" y="228323"/>
                        <a:pt x="788709" y="228520"/>
                        <a:pt x="788782" y="228914"/>
                      </a:cubicBezTo>
                      <a:cubicBezTo>
                        <a:pt x="828453" y="224231"/>
                        <a:pt x="859115" y="239140"/>
                        <a:pt x="879477" y="273265"/>
                      </a:cubicBezTo>
                      <a:cubicBezTo>
                        <a:pt x="893897" y="297285"/>
                        <a:pt x="893683" y="322583"/>
                        <a:pt x="880462" y="348046"/>
                      </a:cubicBezTo>
                      <a:cubicBezTo>
                        <a:pt x="878741" y="347548"/>
                        <a:pt x="877093" y="347446"/>
                        <a:pt x="875371" y="346949"/>
                      </a:cubicBezTo>
                      <a:cubicBezTo>
                        <a:pt x="850156" y="338368"/>
                        <a:pt x="825797" y="341036"/>
                        <a:pt x="802289" y="352714"/>
                      </a:cubicBezTo>
                      <a:cubicBezTo>
                        <a:pt x="779174" y="364318"/>
                        <a:pt x="755458" y="366052"/>
                        <a:pt x="731227" y="357290"/>
                      </a:cubicBezTo>
                      <a:cubicBezTo>
                        <a:pt x="714189" y="351067"/>
                        <a:pt x="701420" y="340390"/>
                        <a:pt x="699035" y="320868"/>
                      </a:cubicBezTo>
                      <a:cubicBezTo>
                        <a:pt x="697732" y="310516"/>
                        <a:pt x="701091" y="301136"/>
                        <a:pt x="705546" y="292165"/>
                      </a:cubicBezTo>
                      <a:cubicBezTo>
                        <a:pt x="706115" y="290837"/>
                        <a:pt x="706882" y="289474"/>
                        <a:pt x="707611" y="287913"/>
                      </a:cubicBezTo>
                      <a:cubicBezTo>
                        <a:pt x="702111" y="287911"/>
                        <a:pt x="696917" y="288463"/>
                        <a:pt x="691898" y="287761"/>
                      </a:cubicBezTo>
                      <a:cubicBezTo>
                        <a:pt x="673669" y="285018"/>
                        <a:pt x="662761" y="273386"/>
                        <a:pt x="656836" y="256759"/>
                      </a:cubicBezTo>
                      <a:cubicBezTo>
                        <a:pt x="652880" y="245268"/>
                        <a:pt x="652504" y="233319"/>
                        <a:pt x="657076" y="221678"/>
                      </a:cubicBezTo>
                      <a:cubicBezTo>
                        <a:pt x="660099" y="213786"/>
                        <a:pt x="664631" y="207448"/>
                        <a:pt x="672162" y="203002"/>
                      </a:cubicBezTo>
                      <a:cubicBezTo>
                        <a:pt x="704464" y="183791"/>
                        <a:pt x="725615" y="156050"/>
                        <a:pt x="732996" y="118834"/>
                      </a:cubicBezTo>
                      <a:cubicBezTo>
                        <a:pt x="733405" y="117741"/>
                        <a:pt x="733851" y="116844"/>
                        <a:pt x="734063" y="115786"/>
                      </a:cubicBezTo>
                      <a:close/>
                      <a:moveTo>
                        <a:pt x="234805" y="54681"/>
                      </a:moveTo>
                      <a:cubicBezTo>
                        <a:pt x="244119" y="50796"/>
                        <a:pt x="254214" y="48930"/>
                        <a:pt x="265378" y="49820"/>
                      </a:cubicBezTo>
                      <a:cubicBezTo>
                        <a:pt x="285431" y="51412"/>
                        <a:pt x="301834" y="60807"/>
                        <a:pt x="314937" y="75496"/>
                      </a:cubicBezTo>
                      <a:cubicBezTo>
                        <a:pt x="346284" y="110647"/>
                        <a:pt x="354358" y="152137"/>
                        <a:pt x="345601" y="197347"/>
                      </a:cubicBezTo>
                      <a:cubicBezTo>
                        <a:pt x="343095" y="210236"/>
                        <a:pt x="338042" y="222577"/>
                        <a:pt x="334083" y="235327"/>
                      </a:cubicBezTo>
                      <a:cubicBezTo>
                        <a:pt x="396552" y="283468"/>
                        <a:pt x="397932" y="358175"/>
                        <a:pt x="353353" y="413468"/>
                      </a:cubicBezTo>
                      <a:cubicBezTo>
                        <a:pt x="386181" y="433475"/>
                        <a:pt x="408834" y="461271"/>
                        <a:pt x="418223" y="498850"/>
                      </a:cubicBezTo>
                      <a:cubicBezTo>
                        <a:pt x="424422" y="523575"/>
                        <a:pt x="422771" y="547713"/>
                        <a:pt x="414075" y="570097"/>
                      </a:cubicBezTo>
                      <a:cubicBezTo>
                        <a:pt x="400353" y="570800"/>
                        <a:pt x="387201" y="570175"/>
                        <a:pt x="374791" y="572468"/>
                      </a:cubicBezTo>
                      <a:cubicBezTo>
                        <a:pt x="365336" y="574215"/>
                        <a:pt x="356339" y="579545"/>
                        <a:pt x="347212" y="583064"/>
                      </a:cubicBezTo>
                      <a:cubicBezTo>
                        <a:pt x="345118" y="583858"/>
                        <a:pt x="342703" y="585119"/>
                        <a:pt x="340945" y="584425"/>
                      </a:cubicBezTo>
                      <a:cubicBezTo>
                        <a:pt x="320158" y="576656"/>
                        <a:pt x="306706" y="577716"/>
                        <a:pt x="286621" y="583668"/>
                      </a:cubicBezTo>
                      <a:cubicBezTo>
                        <a:pt x="275089" y="560947"/>
                        <a:pt x="258734" y="542988"/>
                        <a:pt x="233948" y="534531"/>
                      </a:cubicBezTo>
                      <a:cubicBezTo>
                        <a:pt x="209361" y="526039"/>
                        <a:pt x="185309" y="529261"/>
                        <a:pt x="162779" y="538517"/>
                      </a:cubicBezTo>
                      <a:cubicBezTo>
                        <a:pt x="157261" y="526295"/>
                        <a:pt x="151853" y="514665"/>
                        <a:pt x="146371" y="502641"/>
                      </a:cubicBezTo>
                      <a:cubicBezTo>
                        <a:pt x="166223" y="496529"/>
                        <a:pt x="183874" y="485119"/>
                        <a:pt x="196829" y="467040"/>
                      </a:cubicBezTo>
                      <a:cubicBezTo>
                        <a:pt x="227102" y="489760"/>
                        <a:pt x="261161" y="489985"/>
                        <a:pt x="291634" y="464187"/>
                      </a:cubicBezTo>
                      <a:cubicBezTo>
                        <a:pt x="303898" y="479847"/>
                        <a:pt x="319250" y="491269"/>
                        <a:pt x="339848" y="495814"/>
                      </a:cubicBezTo>
                      <a:cubicBezTo>
                        <a:pt x="341456" y="487981"/>
                        <a:pt x="343137" y="480540"/>
                        <a:pt x="344709" y="472509"/>
                      </a:cubicBezTo>
                      <a:cubicBezTo>
                        <a:pt x="322528" y="466016"/>
                        <a:pt x="308439" y="451508"/>
                        <a:pt x="302160" y="429650"/>
                      </a:cubicBezTo>
                      <a:cubicBezTo>
                        <a:pt x="295916" y="407989"/>
                        <a:pt x="301505" y="388623"/>
                        <a:pt x="317151" y="371880"/>
                      </a:cubicBezTo>
                      <a:cubicBezTo>
                        <a:pt x="311383" y="366020"/>
                        <a:pt x="305921" y="360715"/>
                        <a:pt x="300153" y="354855"/>
                      </a:cubicBezTo>
                      <a:cubicBezTo>
                        <a:pt x="284879" y="370308"/>
                        <a:pt x="276797" y="388301"/>
                        <a:pt x="275979" y="409229"/>
                      </a:cubicBezTo>
                      <a:cubicBezTo>
                        <a:pt x="275646" y="418457"/>
                        <a:pt x="277948" y="427606"/>
                        <a:pt x="278835" y="436812"/>
                      </a:cubicBezTo>
                      <a:cubicBezTo>
                        <a:pt x="279002" y="438818"/>
                        <a:pt x="278688" y="441524"/>
                        <a:pt x="277330" y="442997"/>
                      </a:cubicBezTo>
                      <a:cubicBezTo>
                        <a:pt x="260099" y="463292"/>
                        <a:pt x="230451" y="464901"/>
                        <a:pt x="211427" y="446824"/>
                      </a:cubicBezTo>
                      <a:cubicBezTo>
                        <a:pt x="209954" y="445467"/>
                        <a:pt x="208941" y="442191"/>
                        <a:pt x="209401" y="440273"/>
                      </a:cubicBezTo>
                      <a:cubicBezTo>
                        <a:pt x="212477" y="426056"/>
                        <a:pt x="211775" y="412334"/>
                        <a:pt x="206434" y="398858"/>
                      </a:cubicBezTo>
                      <a:cubicBezTo>
                        <a:pt x="205748" y="397356"/>
                        <a:pt x="205990" y="394255"/>
                        <a:pt x="207223" y="393213"/>
                      </a:cubicBezTo>
                      <a:cubicBezTo>
                        <a:pt x="231524" y="370389"/>
                        <a:pt x="232881" y="331435"/>
                        <a:pt x="213263" y="300227"/>
                      </a:cubicBezTo>
                      <a:cubicBezTo>
                        <a:pt x="212417" y="298958"/>
                        <a:pt x="211768" y="297651"/>
                        <a:pt x="210849" y="295987"/>
                      </a:cubicBezTo>
                      <a:cubicBezTo>
                        <a:pt x="217525" y="293531"/>
                        <a:pt x="224114" y="291704"/>
                        <a:pt x="230359" y="289124"/>
                      </a:cubicBezTo>
                      <a:cubicBezTo>
                        <a:pt x="263644" y="275232"/>
                        <a:pt x="282205" y="244506"/>
                        <a:pt x="278448" y="208737"/>
                      </a:cubicBezTo>
                      <a:cubicBezTo>
                        <a:pt x="277932" y="203741"/>
                        <a:pt x="278998" y="200692"/>
                        <a:pt x="283559" y="197812"/>
                      </a:cubicBezTo>
                      <a:cubicBezTo>
                        <a:pt x="302800" y="185089"/>
                        <a:pt x="313049" y="166696"/>
                        <a:pt x="314933" y="142718"/>
                      </a:cubicBezTo>
                      <a:cubicBezTo>
                        <a:pt x="306726" y="142401"/>
                        <a:pt x="299111" y="141975"/>
                        <a:pt x="291729" y="141710"/>
                      </a:cubicBezTo>
                      <a:cubicBezTo>
                        <a:pt x="288305" y="184917"/>
                        <a:pt x="240257" y="198277"/>
                        <a:pt x="204653" y="172059"/>
                      </a:cubicBezTo>
                      <a:cubicBezTo>
                        <a:pt x="199850" y="178039"/>
                        <a:pt x="195085" y="184217"/>
                        <a:pt x="190282" y="190196"/>
                      </a:cubicBezTo>
                      <a:cubicBezTo>
                        <a:pt x="203291" y="203274"/>
                        <a:pt x="223160" y="209381"/>
                        <a:pt x="254302" y="210348"/>
                      </a:cubicBezTo>
                      <a:cubicBezTo>
                        <a:pt x="258834" y="241492"/>
                        <a:pt x="238558" y="268460"/>
                        <a:pt x="206445" y="272154"/>
                      </a:cubicBezTo>
                      <a:cubicBezTo>
                        <a:pt x="171144" y="276232"/>
                        <a:pt x="139743" y="266146"/>
                        <a:pt x="114462" y="240670"/>
                      </a:cubicBezTo>
                      <a:cubicBezTo>
                        <a:pt x="86234" y="212479"/>
                        <a:pt x="89402" y="167894"/>
                        <a:pt x="120246" y="146306"/>
                      </a:cubicBezTo>
                      <a:cubicBezTo>
                        <a:pt x="131958" y="138030"/>
                        <a:pt x="145083" y="135198"/>
                        <a:pt x="159117" y="137290"/>
                      </a:cubicBezTo>
                      <a:cubicBezTo>
                        <a:pt x="163311" y="137940"/>
                        <a:pt x="165136" y="136789"/>
                        <a:pt x="166880" y="133004"/>
                      </a:cubicBezTo>
                      <a:cubicBezTo>
                        <a:pt x="177313" y="110095"/>
                        <a:pt x="189847" y="88630"/>
                        <a:pt x="208914" y="71662"/>
                      </a:cubicBezTo>
                      <a:cubicBezTo>
                        <a:pt x="216957" y="64472"/>
                        <a:pt x="225490" y="58567"/>
                        <a:pt x="234805" y="54681"/>
                      </a:cubicBezTo>
                      <a:close/>
                      <a:moveTo>
                        <a:pt x="518054" y="685"/>
                      </a:moveTo>
                      <a:cubicBezTo>
                        <a:pt x="535695" y="-1964"/>
                        <a:pt x="551960" y="3383"/>
                        <a:pt x="567481" y="11310"/>
                      </a:cubicBezTo>
                      <a:cubicBezTo>
                        <a:pt x="586392" y="21056"/>
                        <a:pt x="602181" y="34843"/>
                        <a:pt x="617166" y="49796"/>
                      </a:cubicBezTo>
                      <a:cubicBezTo>
                        <a:pt x="619412" y="52029"/>
                        <a:pt x="621119" y="53546"/>
                        <a:pt x="624803" y="51439"/>
                      </a:cubicBezTo>
                      <a:cubicBezTo>
                        <a:pt x="645553" y="40272"/>
                        <a:pt x="666213" y="40732"/>
                        <a:pt x="685335" y="54921"/>
                      </a:cubicBezTo>
                      <a:cubicBezTo>
                        <a:pt x="704960" y="69628"/>
                        <a:pt x="713618" y="90027"/>
                        <a:pt x="709531" y="114208"/>
                      </a:cubicBezTo>
                      <a:cubicBezTo>
                        <a:pt x="704617" y="143838"/>
                        <a:pt x="686008" y="164388"/>
                        <a:pt x="661812" y="180063"/>
                      </a:cubicBezTo>
                      <a:cubicBezTo>
                        <a:pt x="646343" y="190051"/>
                        <a:pt x="629358" y="196244"/>
                        <a:pt x="610202" y="195099"/>
                      </a:cubicBezTo>
                      <a:cubicBezTo>
                        <a:pt x="586961" y="193894"/>
                        <a:pt x="565244" y="174481"/>
                        <a:pt x="562692" y="152954"/>
                      </a:cubicBezTo>
                      <a:cubicBezTo>
                        <a:pt x="585571" y="146688"/>
                        <a:pt x="602749" y="132718"/>
                        <a:pt x="615624" y="112005"/>
                      </a:cubicBezTo>
                      <a:cubicBezTo>
                        <a:pt x="608733" y="107779"/>
                        <a:pt x="602074" y="103714"/>
                        <a:pt x="594985" y="99523"/>
                      </a:cubicBezTo>
                      <a:cubicBezTo>
                        <a:pt x="584014" y="116217"/>
                        <a:pt x="569428" y="127672"/>
                        <a:pt x="549403" y="129539"/>
                      </a:cubicBezTo>
                      <a:cubicBezTo>
                        <a:pt x="528196" y="131624"/>
                        <a:pt x="513136" y="121778"/>
                        <a:pt x="503638" y="102348"/>
                      </a:cubicBezTo>
                      <a:cubicBezTo>
                        <a:pt x="496480" y="105504"/>
                        <a:pt x="489322" y="108659"/>
                        <a:pt x="481968" y="111852"/>
                      </a:cubicBezTo>
                      <a:cubicBezTo>
                        <a:pt x="491757" y="132858"/>
                        <a:pt x="507348" y="146680"/>
                        <a:pt x="529275" y="151795"/>
                      </a:cubicBezTo>
                      <a:cubicBezTo>
                        <a:pt x="536517" y="153512"/>
                        <a:pt x="538661" y="157394"/>
                        <a:pt x="540380" y="163391"/>
                      </a:cubicBezTo>
                      <a:cubicBezTo>
                        <a:pt x="547848" y="187270"/>
                        <a:pt x="562876" y="204659"/>
                        <a:pt x="586552" y="213729"/>
                      </a:cubicBezTo>
                      <a:cubicBezTo>
                        <a:pt x="601672" y="219490"/>
                        <a:pt x="617458" y="220036"/>
                        <a:pt x="633128" y="217751"/>
                      </a:cubicBezTo>
                      <a:cubicBezTo>
                        <a:pt x="632490" y="226425"/>
                        <a:pt x="631028" y="235047"/>
                        <a:pt x="631375" y="243538"/>
                      </a:cubicBezTo>
                      <a:cubicBezTo>
                        <a:pt x="632531" y="271842"/>
                        <a:pt x="644151" y="293936"/>
                        <a:pt x="670400" y="307011"/>
                      </a:cubicBezTo>
                      <a:cubicBezTo>
                        <a:pt x="672391" y="307865"/>
                        <a:pt x="674389" y="310959"/>
                        <a:pt x="674359" y="313002"/>
                      </a:cubicBezTo>
                      <a:cubicBezTo>
                        <a:pt x="674507" y="327029"/>
                        <a:pt x="678128" y="340009"/>
                        <a:pt x="686366" y="351523"/>
                      </a:cubicBezTo>
                      <a:cubicBezTo>
                        <a:pt x="688597" y="354777"/>
                        <a:pt x="688444" y="357250"/>
                        <a:pt x="686786" y="360408"/>
                      </a:cubicBezTo>
                      <a:cubicBezTo>
                        <a:pt x="674346" y="383485"/>
                        <a:pt x="647586" y="391893"/>
                        <a:pt x="624276" y="379293"/>
                      </a:cubicBezTo>
                      <a:cubicBezTo>
                        <a:pt x="622212" y="378045"/>
                        <a:pt x="620696" y="374251"/>
                        <a:pt x="620186" y="371494"/>
                      </a:cubicBezTo>
                      <a:cubicBezTo>
                        <a:pt x="616003" y="343340"/>
                        <a:pt x="601859" y="321918"/>
                        <a:pt x="577039" y="307763"/>
                      </a:cubicBezTo>
                      <a:cubicBezTo>
                        <a:pt x="575443" y="306837"/>
                        <a:pt x="573488" y="306179"/>
                        <a:pt x="571263" y="305164"/>
                      </a:cubicBezTo>
                      <a:cubicBezTo>
                        <a:pt x="567934" y="312501"/>
                        <a:pt x="564766" y="319605"/>
                        <a:pt x="561472" y="327139"/>
                      </a:cubicBezTo>
                      <a:cubicBezTo>
                        <a:pt x="582070" y="337186"/>
                        <a:pt x="594443" y="353436"/>
                        <a:pt x="596193" y="376131"/>
                      </a:cubicBezTo>
                      <a:cubicBezTo>
                        <a:pt x="598066" y="398396"/>
                        <a:pt x="590093" y="416979"/>
                        <a:pt x="571697" y="430972"/>
                      </a:cubicBezTo>
                      <a:cubicBezTo>
                        <a:pt x="575998" y="437714"/>
                        <a:pt x="580263" y="444259"/>
                        <a:pt x="584565" y="451001"/>
                      </a:cubicBezTo>
                      <a:cubicBezTo>
                        <a:pt x="602215" y="439591"/>
                        <a:pt x="612471" y="423437"/>
                        <a:pt x="618292" y="404232"/>
                      </a:cubicBezTo>
                      <a:cubicBezTo>
                        <a:pt x="656636" y="417720"/>
                        <a:pt x="688185" y="404353"/>
                        <a:pt x="707017" y="373985"/>
                      </a:cubicBezTo>
                      <a:cubicBezTo>
                        <a:pt x="717097" y="377826"/>
                        <a:pt x="726965" y="382724"/>
                        <a:pt x="737381" y="385077"/>
                      </a:cubicBezTo>
                      <a:cubicBezTo>
                        <a:pt x="747600" y="387467"/>
                        <a:pt x="758243" y="387740"/>
                        <a:pt x="767814" y="388823"/>
                      </a:cubicBezTo>
                      <a:cubicBezTo>
                        <a:pt x="767007" y="400991"/>
                        <a:pt x="766309" y="413750"/>
                        <a:pt x="765487" y="426939"/>
                      </a:cubicBezTo>
                      <a:cubicBezTo>
                        <a:pt x="708784" y="427639"/>
                        <a:pt x="673764" y="455296"/>
                        <a:pt x="665711" y="514227"/>
                      </a:cubicBezTo>
                      <a:cubicBezTo>
                        <a:pt x="646576" y="514301"/>
                        <a:pt x="629861" y="520852"/>
                        <a:pt x="615799" y="534043"/>
                      </a:cubicBezTo>
                      <a:cubicBezTo>
                        <a:pt x="614762" y="535049"/>
                        <a:pt x="612633" y="535647"/>
                        <a:pt x="611378" y="535471"/>
                      </a:cubicBezTo>
                      <a:cubicBezTo>
                        <a:pt x="587569" y="530093"/>
                        <a:pt x="565924" y="535315"/>
                        <a:pt x="545354" y="547467"/>
                      </a:cubicBezTo>
                      <a:cubicBezTo>
                        <a:pt x="544800" y="547774"/>
                        <a:pt x="544172" y="547686"/>
                        <a:pt x="543618" y="547992"/>
                      </a:cubicBezTo>
                      <a:cubicBezTo>
                        <a:pt x="504751" y="508527"/>
                        <a:pt x="497966" y="435430"/>
                        <a:pt x="543114" y="378809"/>
                      </a:cubicBezTo>
                      <a:cubicBezTo>
                        <a:pt x="513284" y="360692"/>
                        <a:pt x="490336" y="336822"/>
                        <a:pt x="481297" y="302233"/>
                      </a:cubicBezTo>
                      <a:cubicBezTo>
                        <a:pt x="471988" y="267287"/>
                        <a:pt x="479922" y="235266"/>
                        <a:pt x="497521" y="205940"/>
                      </a:cubicBezTo>
                      <a:cubicBezTo>
                        <a:pt x="488494" y="194571"/>
                        <a:pt x="478826" y="184135"/>
                        <a:pt x="471375" y="172476"/>
                      </a:cubicBezTo>
                      <a:cubicBezTo>
                        <a:pt x="446267" y="132505"/>
                        <a:pt x="440053" y="90061"/>
                        <a:pt x="460261" y="46197"/>
                      </a:cubicBezTo>
                      <a:cubicBezTo>
                        <a:pt x="471621" y="21691"/>
                        <a:pt x="490099" y="4833"/>
                        <a:pt x="518054" y="685"/>
                      </a:cubicBezTo>
                      <a:close/>
                    </a:path>
                  </a:pathLst>
                </a:custGeom>
                <a:grpFill/>
                <a:ln w="8005" cap="flat">
                  <a:noFill/>
                  <a:prstDash val="solid"/>
                  <a:miter/>
                </a:ln>
              </p:spPr>
              <p:txBody>
                <a:bodyPr wrap="square" rtlCol="0" anchor="ctr">
                  <a:no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9A95DACC-1B5C-4E29-986E-3780455845F5}"/>
                  </a:ext>
                </a:extLst>
              </p:cNvPr>
              <p:cNvGrpSpPr/>
              <p:nvPr/>
            </p:nvGrpSpPr>
            <p:grpSpPr>
              <a:xfrm flipH="1">
                <a:off x="8658891" y="2893174"/>
                <a:ext cx="3099195" cy="1797055"/>
                <a:chOff x="1525348" y="1579815"/>
                <a:chExt cx="6070988" cy="4056010"/>
              </a:xfrm>
            </p:grpSpPr>
            <p:sp>
              <p:nvSpPr>
                <p:cNvPr id="19" name="Rectangle 5">
                  <a:extLst>
                    <a:ext uri="{FF2B5EF4-FFF2-40B4-BE49-F238E27FC236}">
                      <a16:creationId xmlns:a16="http://schemas.microsoft.com/office/drawing/2014/main" id="{1032D7E4-FC8B-466B-BD82-4373AEAB5760}"/>
                    </a:ext>
                  </a:extLst>
                </p:cNvPr>
                <p:cNvSpPr/>
                <p:nvPr/>
              </p:nvSpPr>
              <p:spPr>
                <a:xfrm>
                  <a:off x="3268739" y="2309740"/>
                  <a:ext cx="2598977" cy="203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7024" h="2264776">
                      <a:moveTo>
                        <a:pt x="0" y="0"/>
                      </a:moveTo>
                      <a:lnTo>
                        <a:pt x="2897024" y="0"/>
                      </a:lnTo>
                      <a:lnTo>
                        <a:pt x="2897024" y="1891127"/>
                      </a:lnTo>
                      <a:cubicBezTo>
                        <a:pt x="2802822" y="1872712"/>
                        <a:pt x="2705549" y="1863893"/>
                        <a:pt x="2606215" y="1863893"/>
                      </a:cubicBezTo>
                      <a:cubicBezTo>
                        <a:pt x="2195568" y="1863893"/>
                        <a:pt x="1820122" y="2014603"/>
                        <a:pt x="1533076" y="2264776"/>
                      </a:cubicBezTo>
                      <a:cubicBezTo>
                        <a:pt x="1247202" y="2014157"/>
                        <a:pt x="872259" y="1863893"/>
                        <a:pt x="462219" y="1863893"/>
                      </a:cubicBezTo>
                      <a:cubicBezTo>
                        <a:pt x="301614" y="1863893"/>
                        <a:pt x="146393" y="1886946"/>
                        <a:pt x="0" y="1931001"/>
                      </a:cubicBez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0" name="Rectangle 5">
                  <a:extLst>
                    <a:ext uri="{FF2B5EF4-FFF2-40B4-BE49-F238E27FC236}">
                      <a16:creationId xmlns:a16="http://schemas.microsoft.com/office/drawing/2014/main" id="{A9A0F63D-59D0-4840-8158-B676E232BD2E}"/>
                    </a:ext>
                  </a:extLst>
                </p:cNvPr>
                <p:cNvSpPr/>
                <p:nvPr/>
              </p:nvSpPr>
              <p:spPr>
                <a:xfrm>
                  <a:off x="3268739" y="2704966"/>
                  <a:ext cx="2598977" cy="977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072" h="243840">
                      <a:moveTo>
                        <a:pt x="0" y="0"/>
                      </a:moveTo>
                      <a:lnTo>
                        <a:pt x="648072" y="0"/>
                      </a:lnTo>
                      <a:lnTo>
                        <a:pt x="648072" y="146327"/>
                      </a:lnTo>
                      <a:lnTo>
                        <a:pt x="359596" y="243840"/>
                      </a:lnTo>
                      <a:lnTo>
                        <a:pt x="0" y="128585"/>
                      </a:lnTo>
                      <a:close/>
                    </a:path>
                  </a:pathLst>
                </a:custGeom>
                <a:solidFill>
                  <a:schemeClr val="tx1">
                    <a:alpha val="2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AC59FCDD-DD20-49BB-A087-1C6395C64CF8}"/>
                    </a:ext>
                  </a:extLst>
                </p:cNvPr>
                <p:cNvSpPr/>
                <p:nvPr/>
              </p:nvSpPr>
              <p:spPr>
                <a:xfrm>
                  <a:off x="1525348" y="1579815"/>
                  <a:ext cx="6070988" cy="1788714"/>
                </a:xfrm>
                <a:custGeom>
                  <a:avLst/>
                  <a:gdLst>
                    <a:gd name="connsiteX0" fmla="*/ 762000 w 1513840"/>
                    <a:gd name="connsiteY0" fmla="*/ 0 h 487680"/>
                    <a:gd name="connsiteX1" fmla="*/ 0 w 1513840"/>
                    <a:gd name="connsiteY1" fmla="*/ 233680 h 487680"/>
                    <a:gd name="connsiteX2" fmla="*/ 792480 w 1513840"/>
                    <a:gd name="connsiteY2" fmla="*/ 487680 h 487680"/>
                    <a:gd name="connsiteX3" fmla="*/ 1513840 w 1513840"/>
                    <a:gd name="connsiteY3" fmla="*/ 243840 h 487680"/>
                    <a:gd name="connsiteX4" fmla="*/ 762000 w 1513840"/>
                    <a:gd name="connsiteY4" fmla="*/ 0 h 487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13840" h="487680">
                      <a:moveTo>
                        <a:pt x="762000" y="0"/>
                      </a:moveTo>
                      <a:lnTo>
                        <a:pt x="0" y="233680"/>
                      </a:lnTo>
                      <a:lnTo>
                        <a:pt x="792480" y="487680"/>
                      </a:lnTo>
                      <a:lnTo>
                        <a:pt x="1513840" y="243840"/>
                      </a:lnTo>
                      <a:lnTo>
                        <a:pt x="76200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52537C5F-5650-4157-87B3-029E5B7E12D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662701" y="2187505"/>
                  <a:ext cx="1695374" cy="652907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77CBAB3C-9478-48C6-8258-0FAF97C497D6}"/>
                    </a:ext>
                  </a:extLst>
                </p:cNvPr>
                <p:cNvCxnSpPr>
                  <a:cxnSpLocks/>
                  <a:endCxn id="25" idx="4"/>
                </p:cNvCxnSpPr>
                <p:nvPr/>
              </p:nvCxnSpPr>
              <p:spPr>
                <a:xfrm flipH="1">
                  <a:off x="6364693" y="2816616"/>
                  <a:ext cx="0" cy="2121122"/>
                </a:xfrm>
                <a:prstGeom prst="line">
                  <a:avLst/>
                </a:prstGeom>
                <a:solidFill>
                  <a:schemeClr val="accent4"/>
                </a:solidFill>
                <a:ln w="19050">
                  <a:solidFill>
                    <a:schemeClr val="accent4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Isosceles Triangle 23">
                  <a:extLst>
                    <a:ext uri="{FF2B5EF4-FFF2-40B4-BE49-F238E27FC236}">
                      <a16:creationId xmlns:a16="http://schemas.microsoft.com/office/drawing/2014/main" id="{D92AFD72-424E-4A55-9E93-2690D1001F44}"/>
                    </a:ext>
                  </a:extLst>
                </p:cNvPr>
                <p:cNvSpPr/>
                <p:nvPr/>
              </p:nvSpPr>
              <p:spPr>
                <a:xfrm>
                  <a:off x="6134431" y="4714882"/>
                  <a:ext cx="460524" cy="920943"/>
                </a:xfrm>
                <a:prstGeom prst="triangl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25" name="Oval 24">
                  <a:extLst>
                    <a:ext uri="{FF2B5EF4-FFF2-40B4-BE49-F238E27FC236}">
                      <a16:creationId xmlns:a16="http://schemas.microsoft.com/office/drawing/2014/main" id="{C0DC4B00-BD42-4EA1-90AB-B23D344CC0B5}"/>
                    </a:ext>
                  </a:extLst>
                </p:cNvPr>
                <p:cNvSpPr/>
                <p:nvPr/>
              </p:nvSpPr>
              <p:spPr>
                <a:xfrm>
                  <a:off x="6246658" y="4665742"/>
                  <a:ext cx="236068" cy="271997"/>
                </a:xfrm>
                <a:prstGeom prst="ellipse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209811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Dnes jsme „použili“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73224" y="1343608"/>
            <a:ext cx="114206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Technologii 3D tisk</a:t>
            </a:r>
          </a:p>
          <a:p>
            <a:endParaRPr lang="cs-CZ" dirty="0"/>
          </a:p>
          <a:p>
            <a:r>
              <a:rPr lang="cs-CZ" b="1" dirty="0"/>
              <a:t>Polymery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PCL</a:t>
            </a:r>
            <a:endParaRPr lang="cs-CZ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PVA : </a:t>
            </a:r>
            <a:r>
              <a:rPr lang="cs-CZ" dirty="0" err="1"/>
              <a:t>polyvinylalkohol</a:t>
            </a:r>
            <a:r>
              <a:rPr lang="cs-CZ" dirty="0"/>
              <a:t>, výroba z polyvinylacetátu alkalickou hydrolýzou, liší se stupněm hydrolýzy, důležité síťování, ale to je trochu problémové, hlavně jako </a:t>
            </a:r>
            <a:r>
              <a:rPr lang="cs-CZ" dirty="0" err="1"/>
              <a:t>hydrogely</a:t>
            </a:r>
            <a:r>
              <a:rPr lang="cs-CZ" dirty="0"/>
              <a:t> a </a:t>
            </a:r>
            <a:r>
              <a:rPr lang="cs-CZ" dirty="0" err="1"/>
              <a:t>nanovlákna</a:t>
            </a:r>
            <a:r>
              <a:rPr lang="cs-CZ" dirty="0"/>
              <a:t>, ještě by šel nahradit dalšími syntetickými vodorozpustnými polymery: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PEO: </a:t>
            </a:r>
            <a:r>
              <a:rPr lang="cs-CZ" dirty="0" err="1"/>
              <a:t>polyethylenoxid</a:t>
            </a:r>
            <a:r>
              <a:rPr lang="cs-CZ" dirty="0"/>
              <a:t>, hodně hydrofilní (využití pro povrchové modifikace), </a:t>
            </a:r>
            <a:r>
              <a:rPr lang="cs-CZ" dirty="0" err="1"/>
              <a:t>hydrogely</a:t>
            </a:r>
            <a:r>
              <a:rPr lang="cs-CZ" dirty="0"/>
              <a:t>, </a:t>
            </a:r>
            <a:r>
              <a:rPr lang="cs-CZ" dirty="0" err="1"/>
              <a:t>nanovlákna</a:t>
            </a:r>
            <a:r>
              <a:rPr lang="cs-CZ" dirty="0"/>
              <a:t>, přídavek do polymerních roztoků pro lepší zvláknění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PVP: </a:t>
            </a:r>
            <a:r>
              <a:rPr lang="cs-CZ" dirty="0" err="1"/>
              <a:t>polyvinylpyrrolidon</a:t>
            </a:r>
            <a:r>
              <a:rPr lang="cs-CZ" dirty="0"/>
              <a:t>, používá se v medicíně, pojivo v tabletách, potravinářství – aditivum E1202</a:t>
            </a:r>
          </a:p>
          <a:p>
            <a:endParaRPr lang="cs-CZ" dirty="0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FA9C293-46C4-07D8-63FC-96D2FE4C617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09B356C8-3130-6EBE-3BD5-87F4CD9ECDF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D5F44B5F-3DE5-2938-B1BF-3BD0B8DE6D25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294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475" y="1113768"/>
            <a:ext cx="5275051" cy="53093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35" y="1712848"/>
            <a:ext cx="1766840" cy="15342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96" y="1712848"/>
            <a:ext cx="1766840" cy="1534206"/>
          </a:xfrm>
          <a:prstGeom prst="rect">
            <a:avLst/>
          </a:prstGeom>
        </p:spPr>
      </p:pic>
      <p:sp>
        <p:nvSpPr>
          <p:cNvPr id="6" name="Ovál 5"/>
          <p:cNvSpPr/>
          <p:nvPr/>
        </p:nvSpPr>
        <p:spPr>
          <a:xfrm>
            <a:off x="4441371" y="4058816"/>
            <a:ext cx="3191070" cy="252859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A9DCA997-A2D6-ED28-74BB-8C382B54EDD6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8916CFDD-61CC-2106-1876-0E83E7C64F50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9" name="Picture 1">
              <a:extLst>
                <a:ext uri="{FF2B5EF4-FFF2-40B4-BE49-F238E27FC236}">
                  <a16:creationId xmlns:a16="http://schemas.microsoft.com/office/drawing/2014/main" id="{2F83EC07-0F46-13CA-1B80-69047BB1EDC9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1028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Domácí úkol</a:t>
            </a:r>
            <a:endParaRPr lang="en-US" dirty="0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B9179706-7FAD-4802-B21D-2377AE5C4F4C}"/>
              </a:ext>
            </a:extLst>
          </p:cNvPr>
          <p:cNvSpPr/>
          <p:nvPr/>
        </p:nvSpPr>
        <p:spPr>
          <a:xfrm flipH="1">
            <a:off x="637661" y="1235302"/>
            <a:ext cx="4747140" cy="5124256"/>
          </a:xfrm>
          <a:custGeom>
            <a:avLst/>
            <a:gdLst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22636 w 3132814"/>
              <a:gd name="connsiteY8" fmla="*/ 1637969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60890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206733 w 3132814"/>
              <a:gd name="connsiteY8" fmla="*/ 1590262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53224 w 3132814"/>
              <a:gd name="connsiteY7" fmla="*/ 1749287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81663 w 3132814"/>
              <a:gd name="connsiteY6" fmla="*/ 2003729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16835 w 3132814"/>
              <a:gd name="connsiteY5" fmla="*/ 2067339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57809 w 3132814"/>
              <a:gd name="connsiteY4" fmla="*/ 2130950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516835 w 3132814"/>
              <a:gd name="connsiteY3" fmla="*/ 2282024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53224 w 3132814"/>
              <a:gd name="connsiteY2" fmla="*/ 2639833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70877 w 3132814"/>
              <a:gd name="connsiteY2" fmla="*/ 2618650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52939 w 3132814"/>
              <a:gd name="connsiteY1" fmla="*/ 2695492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20365 w 3132814"/>
              <a:gd name="connsiteY5" fmla="*/ 2035565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48640 w 3132814"/>
              <a:gd name="connsiteY9" fmla="*/ 1129116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993913 w 3132814"/>
              <a:gd name="connsiteY10" fmla="*/ 63610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64523 w 3132814"/>
              <a:gd name="connsiteY10" fmla="*/ 7420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093057 h 4540195"/>
              <a:gd name="connsiteX1" fmla="*/ 1170592 w 3132814"/>
              <a:gd name="connsiteY1" fmla="*/ 2674309 h 4540195"/>
              <a:gd name="connsiteX2" fmla="*/ 460285 w 3132814"/>
              <a:gd name="connsiteY2" fmla="*/ 2636302 h 4540195"/>
              <a:gd name="connsiteX3" fmla="*/ 481530 w 3132814"/>
              <a:gd name="connsiteY3" fmla="*/ 2250249 h 4540195"/>
              <a:gd name="connsiteX4" fmla="*/ 389583 w 3132814"/>
              <a:gd name="connsiteY4" fmla="*/ 2138011 h 4540195"/>
              <a:gd name="connsiteX5" fmla="*/ 548609 w 3132814"/>
              <a:gd name="connsiteY5" fmla="*/ 2014382 h 4540195"/>
              <a:gd name="connsiteX6" fmla="*/ 353419 w 3132814"/>
              <a:gd name="connsiteY6" fmla="*/ 1940180 h 4540195"/>
              <a:gd name="connsiteX7" fmla="*/ 460285 w 3132814"/>
              <a:gd name="connsiteY7" fmla="*/ 1735165 h 4540195"/>
              <a:gd name="connsiteX8" fmla="*/ 189081 w 3132814"/>
              <a:gd name="connsiteY8" fmla="*/ 1604384 h 4540195"/>
              <a:gd name="connsiteX9" fmla="*/ 555701 w 3132814"/>
              <a:gd name="connsiteY9" fmla="*/ 1146769 h 4540195"/>
              <a:gd name="connsiteX10" fmla="*/ 1036279 w 3132814"/>
              <a:gd name="connsiteY10" fmla="*/ 70672 h 4540195"/>
              <a:gd name="connsiteX11" fmla="*/ 2226365 w 3132814"/>
              <a:gd name="connsiteY11" fmla="*/ 0 h 4540195"/>
              <a:gd name="connsiteX12" fmla="*/ 3132814 w 3132814"/>
              <a:gd name="connsiteY12" fmla="*/ 1264257 h 4540195"/>
              <a:gd name="connsiteX13" fmla="*/ 2520563 w 3132814"/>
              <a:gd name="connsiteY13" fmla="*/ 2194560 h 4540195"/>
              <a:gd name="connsiteX14" fmla="*/ 2433099 w 3132814"/>
              <a:gd name="connsiteY14" fmla="*/ 3085106 h 4540195"/>
              <a:gd name="connsiteX15" fmla="*/ 1375576 w 3132814"/>
              <a:gd name="connsiteY15" fmla="*/ 3514476 h 4540195"/>
              <a:gd name="connsiteX16" fmla="*/ 1558456 w 3132814"/>
              <a:gd name="connsiteY16" fmla="*/ 3029447 h 4540195"/>
              <a:gd name="connsiteX17" fmla="*/ 2425148 w 3132814"/>
              <a:gd name="connsiteY17" fmla="*/ 3482671 h 4540195"/>
              <a:gd name="connsiteX18" fmla="*/ 1335819 w 3132814"/>
              <a:gd name="connsiteY18" fmla="*/ 3697356 h 4540195"/>
              <a:gd name="connsiteX19" fmla="*/ 1319916 w 3132814"/>
              <a:gd name="connsiteY19" fmla="*/ 3411110 h 4540195"/>
              <a:gd name="connsiteX20" fmla="*/ 2496709 w 3132814"/>
              <a:gd name="connsiteY20" fmla="*/ 3721210 h 4540195"/>
              <a:gd name="connsiteX21" fmla="*/ 1502796 w 3132814"/>
              <a:gd name="connsiteY21" fmla="*/ 3943847 h 4540195"/>
              <a:gd name="connsiteX22" fmla="*/ 1391478 w 3132814"/>
              <a:gd name="connsiteY22" fmla="*/ 3753016 h 4540195"/>
              <a:gd name="connsiteX23" fmla="*/ 2456953 w 3132814"/>
              <a:gd name="connsiteY23" fmla="*/ 3896139 h 4540195"/>
              <a:gd name="connsiteX24" fmla="*/ 1757238 w 3132814"/>
              <a:gd name="connsiteY24" fmla="*/ 4174435 h 4540195"/>
              <a:gd name="connsiteX25" fmla="*/ 1876508 w 3132814"/>
              <a:gd name="connsiteY25" fmla="*/ 3935896 h 4540195"/>
              <a:gd name="connsiteX26" fmla="*/ 2250219 w 3132814"/>
              <a:gd name="connsiteY26" fmla="*/ 4174435 h 4540195"/>
              <a:gd name="connsiteX27" fmla="*/ 731520 w 3132814"/>
              <a:gd name="connsiteY27" fmla="*/ 4206240 h 4540195"/>
              <a:gd name="connsiteX28" fmla="*/ 636104 w 3132814"/>
              <a:gd name="connsiteY28" fmla="*/ 3824577 h 4540195"/>
              <a:gd name="connsiteX29" fmla="*/ 620202 w 3132814"/>
              <a:gd name="connsiteY29" fmla="*/ 4309607 h 4540195"/>
              <a:gd name="connsiteX30" fmla="*/ 508883 w 3132814"/>
              <a:gd name="connsiteY30" fmla="*/ 3641697 h 4540195"/>
              <a:gd name="connsiteX31" fmla="*/ 477078 w 3132814"/>
              <a:gd name="connsiteY31" fmla="*/ 4540195 h 4540195"/>
              <a:gd name="connsiteX32" fmla="*/ 389614 w 3132814"/>
              <a:gd name="connsiteY32" fmla="*/ 4094922 h 4540195"/>
              <a:gd name="connsiteX33" fmla="*/ 310101 w 3132814"/>
              <a:gd name="connsiteY33" fmla="*/ 4182386 h 4540195"/>
              <a:gd name="connsiteX34" fmla="*/ 0 w 3132814"/>
              <a:gd name="connsiteY34" fmla="*/ 4142630 h 4540195"/>
              <a:gd name="connsiteX0" fmla="*/ 1304014 w 3132814"/>
              <a:gd name="connsiteY0" fmla="*/ 3128457 h 4575595"/>
              <a:gd name="connsiteX1" fmla="*/ 1170592 w 3132814"/>
              <a:gd name="connsiteY1" fmla="*/ 2709709 h 4575595"/>
              <a:gd name="connsiteX2" fmla="*/ 460285 w 3132814"/>
              <a:gd name="connsiteY2" fmla="*/ 2671702 h 4575595"/>
              <a:gd name="connsiteX3" fmla="*/ 481530 w 3132814"/>
              <a:gd name="connsiteY3" fmla="*/ 2285649 h 4575595"/>
              <a:gd name="connsiteX4" fmla="*/ 389583 w 3132814"/>
              <a:gd name="connsiteY4" fmla="*/ 2173411 h 4575595"/>
              <a:gd name="connsiteX5" fmla="*/ 548609 w 3132814"/>
              <a:gd name="connsiteY5" fmla="*/ 2049782 h 4575595"/>
              <a:gd name="connsiteX6" fmla="*/ 353419 w 3132814"/>
              <a:gd name="connsiteY6" fmla="*/ 1975580 h 4575595"/>
              <a:gd name="connsiteX7" fmla="*/ 460285 w 3132814"/>
              <a:gd name="connsiteY7" fmla="*/ 1770565 h 4575595"/>
              <a:gd name="connsiteX8" fmla="*/ 189081 w 3132814"/>
              <a:gd name="connsiteY8" fmla="*/ 1639784 h 4575595"/>
              <a:gd name="connsiteX9" fmla="*/ 555701 w 3132814"/>
              <a:gd name="connsiteY9" fmla="*/ 1182169 h 4575595"/>
              <a:gd name="connsiteX10" fmla="*/ 1036279 w 3132814"/>
              <a:gd name="connsiteY10" fmla="*/ 106072 h 4575595"/>
              <a:gd name="connsiteX11" fmla="*/ 2226365 w 3132814"/>
              <a:gd name="connsiteY11" fmla="*/ 35400 h 4575595"/>
              <a:gd name="connsiteX12" fmla="*/ 3132814 w 3132814"/>
              <a:gd name="connsiteY12" fmla="*/ 1299657 h 4575595"/>
              <a:gd name="connsiteX13" fmla="*/ 2520563 w 3132814"/>
              <a:gd name="connsiteY13" fmla="*/ 2229960 h 4575595"/>
              <a:gd name="connsiteX14" fmla="*/ 2433099 w 3132814"/>
              <a:gd name="connsiteY14" fmla="*/ 3120506 h 4575595"/>
              <a:gd name="connsiteX15" fmla="*/ 1375576 w 3132814"/>
              <a:gd name="connsiteY15" fmla="*/ 3549876 h 4575595"/>
              <a:gd name="connsiteX16" fmla="*/ 1558456 w 3132814"/>
              <a:gd name="connsiteY16" fmla="*/ 3064847 h 4575595"/>
              <a:gd name="connsiteX17" fmla="*/ 2425148 w 3132814"/>
              <a:gd name="connsiteY17" fmla="*/ 3518071 h 4575595"/>
              <a:gd name="connsiteX18" fmla="*/ 1335819 w 3132814"/>
              <a:gd name="connsiteY18" fmla="*/ 3732756 h 4575595"/>
              <a:gd name="connsiteX19" fmla="*/ 1319916 w 3132814"/>
              <a:gd name="connsiteY19" fmla="*/ 3446510 h 4575595"/>
              <a:gd name="connsiteX20" fmla="*/ 2496709 w 3132814"/>
              <a:gd name="connsiteY20" fmla="*/ 3756610 h 4575595"/>
              <a:gd name="connsiteX21" fmla="*/ 1502796 w 3132814"/>
              <a:gd name="connsiteY21" fmla="*/ 3979247 h 4575595"/>
              <a:gd name="connsiteX22" fmla="*/ 1391478 w 3132814"/>
              <a:gd name="connsiteY22" fmla="*/ 3788416 h 4575595"/>
              <a:gd name="connsiteX23" fmla="*/ 2456953 w 3132814"/>
              <a:gd name="connsiteY23" fmla="*/ 3931539 h 4575595"/>
              <a:gd name="connsiteX24" fmla="*/ 1757238 w 3132814"/>
              <a:gd name="connsiteY24" fmla="*/ 4209835 h 4575595"/>
              <a:gd name="connsiteX25" fmla="*/ 1876508 w 3132814"/>
              <a:gd name="connsiteY25" fmla="*/ 3971296 h 4575595"/>
              <a:gd name="connsiteX26" fmla="*/ 2250219 w 3132814"/>
              <a:gd name="connsiteY26" fmla="*/ 4209835 h 4575595"/>
              <a:gd name="connsiteX27" fmla="*/ 731520 w 3132814"/>
              <a:gd name="connsiteY27" fmla="*/ 4241640 h 4575595"/>
              <a:gd name="connsiteX28" fmla="*/ 636104 w 3132814"/>
              <a:gd name="connsiteY28" fmla="*/ 3859977 h 4575595"/>
              <a:gd name="connsiteX29" fmla="*/ 620202 w 3132814"/>
              <a:gd name="connsiteY29" fmla="*/ 4345007 h 4575595"/>
              <a:gd name="connsiteX30" fmla="*/ 508883 w 3132814"/>
              <a:gd name="connsiteY30" fmla="*/ 3677097 h 4575595"/>
              <a:gd name="connsiteX31" fmla="*/ 477078 w 3132814"/>
              <a:gd name="connsiteY31" fmla="*/ 4575595 h 4575595"/>
              <a:gd name="connsiteX32" fmla="*/ 389614 w 3132814"/>
              <a:gd name="connsiteY32" fmla="*/ 4130322 h 4575595"/>
              <a:gd name="connsiteX33" fmla="*/ 310101 w 3132814"/>
              <a:gd name="connsiteY33" fmla="*/ 4217786 h 4575595"/>
              <a:gd name="connsiteX34" fmla="*/ 0 w 3132814"/>
              <a:gd name="connsiteY34" fmla="*/ 4178030 h 4575595"/>
              <a:gd name="connsiteX0" fmla="*/ 1304014 w 3132814"/>
              <a:gd name="connsiteY0" fmla="*/ 3135260 h 4582398"/>
              <a:gd name="connsiteX1" fmla="*/ 1170592 w 3132814"/>
              <a:gd name="connsiteY1" fmla="*/ 2716512 h 4582398"/>
              <a:gd name="connsiteX2" fmla="*/ 460285 w 3132814"/>
              <a:gd name="connsiteY2" fmla="*/ 2678505 h 4582398"/>
              <a:gd name="connsiteX3" fmla="*/ 481530 w 3132814"/>
              <a:gd name="connsiteY3" fmla="*/ 2292452 h 4582398"/>
              <a:gd name="connsiteX4" fmla="*/ 389583 w 3132814"/>
              <a:gd name="connsiteY4" fmla="*/ 2180214 h 4582398"/>
              <a:gd name="connsiteX5" fmla="*/ 548609 w 3132814"/>
              <a:gd name="connsiteY5" fmla="*/ 2056585 h 4582398"/>
              <a:gd name="connsiteX6" fmla="*/ 353419 w 3132814"/>
              <a:gd name="connsiteY6" fmla="*/ 1982383 h 4582398"/>
              <a:gd name="connsiteX7" fmla="*/ 460285 w 3132814"/>
              <a:gd name="connsiteY7" fmla="*/ 1777368 h 4582398"/>
              <a:gd name="connsiteX8" fmla="*/ 189081 w 3132814"/>
              <a:gd name="connsiteY8" fmla="*/ 1646587 h 4582398"/>
              <a:gd name="connsiteX9" fmla="*/ 555701 w 3132814"/>
              <a:gd name="connsiteY9" fmla="*/ 1188972 h 4582398"/>
              <a:gd name="connsiteX10" fmla="*/ 1036279 w 3132814"/>
              <a:gd name="connsiteY10" fmla="*/ 112875 h 4582398"/>
              <a:gd name="connsiteX11" fmla="*/ 2265200 w 3132814"/>
              <a:gd name="connsiteY11" fmla="*/ 24551 h 4582398"/>
              <a:gd name="connsiteX12" fmla="*/ 3132814 w 3132814"/>
              <a:gd name="connsiteY12" fmla="*/ 1306460 h 4582398"/>
              <a:gd name="connsiteX13" fmla="*/ 2520563 w 3132814"/>
              <a:gd name="connsiteY13" fmla="*/ 2236763 h 4582398"/>
              <a:gd name="connsiteX14" fmla="*/ 2433099 w 3132814"/>
              <a:gd name="connsiteY14" fmla="*/ 3127309 h 4582398"/>
              <a:gd name="connsiteX15" fmla="*/ 1375576 w 3132814"/>
              <a:gd name="connsiteY15" fmla="*/ 3556679 h 4582398"/>
              <a:gd name="connsiteX16" fmla="*/ 1558456 w 3132814"/>
              <a:gd name="connsiteY16" fmla="*/ 3071650 h 4582398"/>
              <a:gd name="connsiteX17" fmla="*/ 2425148 w 3132814"/>
              <a:gd name="connsiteY17" fmla="*/ 3524874 h 4582398"/>
              <a:gd name="connsiteX18" fmla="*/ 1335819 w 3132814"/>
              <a:gd name="connsiteY18" fmla="*/ 3739559 h 4582398"/>
              <a:gd name="connsiteX19" fmla="*/ 1319916 w 3132814"/>
              <a:gd name="connsiteY19" fmla="*/ 3453313 h 4582398"/>
              <a:gd name="connsiteX20" fmla="*/ 2496709 w 3132814"/>
              <a:gd name="connsiteY20" fmla="*/ 3763413 h 4582398"/>
              <a:gd name="connsiteX21" fmla="*/ 1502796 w 3132814"/>
              <a:gd name="connsiteY21" fmla="*/ 3986050 h 4582398"/>
              <a:gd name="connsiteX22" fmla="*/ 1391478 w 3132814"/>
              <a:gd name="connsiteY22" fmla="*/ 3795219 h 4582398"/>
              <a:gd name="connsiteX23" fmla="*/ 2456953 w 3132814"/>
              <a:gd name="connsiteY23" fmla="*/ 3938342 h 4582398"/>
              <a:gd name="connsiteX24" fmla="*/ 1757238 w 3132814"/>
              <a:gd name="connsiteY24" fmla="*/ 4216638 h 4582398"/>
              <a:gd name="connsiteX25" fmla="*/ 1876508 w 3132814"/>
              <a:gd name="connsiteY25" fmla="*/ 3978099 h 4582398"/>
              <a:gd name="connsiteX26" fmla="*/ 2250219 w 3132814"/>
              <a:gd name="connsiteY26" fmla="*/ 4216638 h 4582398"/>
              <a:gd name="connsiteX27" fmla="*/ 731520 w 3132814"/>
              <a:gd name="connsiteY27" fmla="*/ 4248443 h 4582398"/>
              <a:gd name="connsiteX28" fmla="*/ 636104 w 3132814"/>
              <a:gd name="connsiteY28" fmla="*/ 3866780 h 4582398"/>
              <a:gd name="connsiteX29" fmla="*/ 620202 w 3132814"/>
              <a:gd name="connsiteY29" fmla="*/ 4351810 h 4582398"/>
              <a:gd name="connsiteX30" fmla="*/ 508883 w 3132814"/>
              <a:gd name="connsiteY30" fmla="*/ 3683900 h 4582398"/>
              <a:gd name="connsiteX31" fmla="*/ 477078 w 3132814"/>
              <a:gd name="connsiteY31" fmla="*/ 4582398 h 4582398"/>
              <a:gd name="connsiteX32" fmla="*/ 389614 w 3132814"/>
              <a:gd name="connsiteY32" fmla="*/ 4137125 h 4582398"/>
              <a:gd name="connsiteX33" fmla="*/ 310101 w 3132814"/>
              <a:gd name="connsiteY33" fmla="*/ 4224589 h 4582398"/>
              <a:gd name="connsiteX34" fmla="*/ 0 w 3132814"/>
              <a:gd name="connsiteY34" fmla="*/ 4184833 h 4582398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132814"/>
              <a:gd name="connsiteY0" fmla="*/ 3195411 h 4642549"/>
              <a:gd name="connsiteX1" fmla="*/ 1170592 w 3132814"/>
              <a:gd name="connsiteY1" fmla="*/ 2776663 h 4642549"/>
              <a:gd name="connsiteX2" fmla="*/ 460285 w 3132814"/>
              <a:gd name="connsiteY2" fmla="*/ 2738656 h 4642549"/>
              <a:gd name="connsiteX3" fmla="*/ 481530 w 3132814"/>
              <a:gd name="connsiteY3" fmla="*/ 2352603 h 4642549"/>
              <a:gd name="connsiteX4" fmla="*/ 389583 w 3132814"/>
              <a:gd name="connsiteY4" fmla="*/ 2240365 h 4642549"/>
              <a:gd name="connsiteX5" fmla="*/ 548609 w 3132814"/>
              <a:gd name="connsiteY5" fmla="*/ 2116736 h 4642549"/>
              <a:gd name="connsiteX6" fmla="*/ 353419 w 3132814"/>
              <a:gd name="connsiteY6" fmla="*/ 2042534 h 4642549"/>
              <a:gd name="connsiteX7" fmla="*/ 460285 w 3132814"/>
              <a:gd name="connsiteY7" fmla="*/ 1837519 h 4642549"/>
              <a:gd name="connsiteX8" fmla="*/ 189081 w 3132814"/>
              <a:gd name="connsiteY8" fmla="*/ 1706738 h 4642549"/>
              <a:gd name="connsiteX9" fmla="*/ 555701 w 3132814"/>
              <a:gd name="connsiteY9" fmla="*/ 1249123 h 4642549"/>
              <a:gd name="connsiteX10" fmla="*/ 1036279 w 3132814"/>
              <a:gd name="connsiteY10" fmla="*/ 173026 h 4642549"/>
              <a:gd name="connsiteX11" fmla="*/ 2265200 w 3132814"/>
              <a:gd name="connsiteY11" fmla="*/ 84702 h 4642549"/>
              <a:gd name="connsiteX12" fmla="*/ 3132814 w 3132814"/>
              <a:gd name="connsiteY12" fmla="*/ 1366611 h 4642549"/>
              <a:gd name="connsiteX13" fmla="*/ 2520563 w 3132814"/>
              <a:gd name="connsiteY13" fmla="*/ 2296914 h 4642549"/>
              <a:gd name="connsiteX14" fmla="*/ 2433099 w 3132814"/>
              <a:gd name="connsiteY14" fmla="*/ 3187460 h 4642549"/>
              <a:gd name="connsiteX15" fmla="*/ 1375576 w 3132814"/>
              <a:gd name="connsiteY15" fmla="*/ 3616830 h 4642549"/>
              <a:gd name="connsiteX16" fmla="*/ 1558456 w 3132814"/>
              <a:gd name="connsiteY16" fmla="*/ 3131801 h 4642549"/>
              <a:gd name="connsiteX17" fmla="*/ 2425148 w 3132814"/>
              <a:gd name="connsiteY17" fmla="*/ 3585025 h 4642549"/>
              <a:gd name="connsiteX18" fmla="*/ 1335819 w 3132814"/>
              <a:gd name="connsiteY18" fmla="*/ 3799710 h 4642549"/>
              <a:gd name="connsiteX19" fmla="*/ 1319916 w 3132814"/>
              <a:gd name="connsiteY19" fmla="*/ 3513464 h 4642549"/>
              <a:gd name="connsiteX20" fmla="*/ 2496709 w 3132814"/>
              <a:gd name="connsiteY20" fmla="*/ 3823564 h 4642549"/>
              <a:gd name="connsiteX21" fmla="*/ 1502796 w 3132814"/>
              <a:gd name="connsiteY21" fmla="*/ 4046201 h 4642549"/>
              <a:gd name="connsiteX22" fmla="*/ 1391478 w 3132814"/>
              <a:gd name="connsiteY22" fmla="*/ 3855370 h 4642549"/>
              <a:gd name="connsiteX23" fmla="*/ 2456953 w 3132814"/>
              <a:gd name="connsiteY23" fmla="*/ 3998493 h 4642549"/>
              <a:gd name="connsiteX24" fmla="*/ 1757238 w 3132814"/>
              <a:gd name="connsiteY24" fmla="*/ 4276789 h 4642549"/>
              <a:gd name="connsiteX25" fmla="*/ 1876508 w 3132814"/>
              <a:gd name="connsiteY25" fmla="*/ 4038250 h 4642549"/>
              <a:gd name="connsiteX26" fmla="*/ 2250219 w 3132814"/>
              <a:gd name="connsiteY26" fmla="*/ 4276789 h 4642549"/>
              <a:gd name="connsiteX27" fmla="*/ 731520 w 3132814"/>
              <a:gd name="connsiteY27" fmla="*/ 4308594 h 4642549"/>
              <a:gd name="connsiteX28" fmla="*/ 636104 w 3132814"/>
              <a:gd name="connsiteY28" fmla="*/ 3926931 h 4642549"/>
              <a:gd name="connsiteX29" fmla="*/ 620202 w 3132814"/>
              <a:gd name="connsiteY29" fmla="*/ 4411961 h 4642549"/>
              <a:gd name="connsiteX30" fmla="*/ 508883 w 3132814"/>
              <a:gd name="connsiteY30" fmla="*/ 3744051 h 4642549"/>
              <a:gd name="connsiteX31" fmla="*/ 477078 w 3132814"/>
              <a:gd name="connsiteY31" fmla="*/ 4642549 h 4642549"/>
              <a:gd name="connsiteX32" fmla="*/ 389614 w 3132814"/>
              <a:gd name="connsiteY32" fmla="*/ 4197276 h 4642549"/>
              <a:gd name="connsiteX33" fmla="*/ 310101 w 3132814"/>
              <a:gd name="connsiteY33" fmla="*/ 4284740 h 4642549"/>
              <a:gd name="connsiteX34" fmla="*/ 0 w 3132814"/>
              <a:gd name="connsiteY34" fmla="*/ 4244984 h 4642549"/>
              <a:gd name="connsiteX0" fmla="*/ 1304014 w 3097509"/>
              <a:gd name="connsiteY0" fmla="*/ 3195411 h 4642549"/>
              <a:gd name="connsiteX1" fmla="*/ 1170592 w 3097509"/>
              <a:gd name="connsiteY1" fmla="*/ 2776663 h 4642549"/>
              <a:gd name="connsiteX2" fmla="*/ 460285 w 3097509"/>
              <a:gd name="connsiteY2" fmla="*/ 2738656 h 4642549"/>
              <a:gd name="connsiteX3" fmla="*/ 481530 w 3097509"/>
              <a:gd name="connsiteY3" fmla="*/ 2352603 h 4642549"/>
              <a:gd name="connsiteX4" fmla="*/ 389583 w 3097509"/>
              <a:gd name="connsiteY4" fmla="*/ 2240365 h 4642549"/>
              <a:gd name="connsiteX5" fmla="*/ 548609 w 3097509"/>
              <a:gd name="connsiteY5" fmla="*/ 2116736 h 4642549"/>
              <a:gd name="connsiteX6" fmla="*/ 353419 w 3097509"/>
              <a:gd name="connsiteY6" fmla="*/ 2042534 h 4642549"/>
              <a:gd name="connsiteX7" fmla="*/ 460285 w 3097509"/>
              <a:gd name="connsiteY7" fmla="*/ 1837519 h 4642549"/>
              <a:gd name="connsiteX8" fmla="*/ 189081 w 3097509"/>
              <a:gd name="connsiteY8" fmla="*/ 1706738 h 4642549"/>
              <a:gd name="connsiteX9" fmla="*/ 555701 w 3097509"/>
              <a:gd name="connsiteY9" fmla="*/ 1249123 h 4642549"/>
              <a:gd name="connsiteX10" fmla="*/ 1036279 w 3097509"/>
              <a:gd name="connsiteY10" fmla="*/ 173026 h 4642549"/>
              <a:gd name="connsiteX11" fmla="*/ 2265200 w 3097509"/>
              <a:gd name="connsiteY11" fmla="*/ 84702 h 4642549"/>
              <a:gd name="connsiteX12" fmla="*/ 3097509 w 3097509"/>
              <a:gd name="connsiteY12" fmla="*/ 1366611 h 4642549"/>
              <a:gd name="connsiteX13" fmla="*/ 2520563 w 3097509"/>
              <a:gd name="connsiteY13" fmla="*/ 2296914 h 4642549"/>
              <a:gd name="connsiteX14" fmla="*/ 2433099 w 3097509"/>
              <a:gd name="connsiteY14" fmla="*/ 3187460 h 4642549"/>
              <a:gd name="connsiteX15" fmla="*/ 1375576 w 3097509"/>
              <a:gd name="connsiteY15" fmla="*/ 3616830 h 4642549"/>
              <a:gd name="connsiteX16" fmla="*/ 1558456 w 3097509"/>
              <a:gd name="connsiteY16" fmla="*/ 3131801 h 4642549"/>
              <a:gd name="connsiteX17" fmla="*/ 2425148 w 3097509"/>
              <a:gd name="connsiteY17" fmla="*/ 3585025 h 4642549"/>
              <a:gd name="connsiteX18" fmla="*/ 1335819 w 3097509"/>
              <a:gd name="connsiteY18" fmla="*/ 3799710 h 4642549"/>
              <a:gd name="connsiteX19" fmla="*/ 1319916 w 3097509"/>
              <a:gd name="connsiteY19" fmla="*/ 3513464 h 4642549"/>
              <a:gd name="connsiteX20" fmla="*/ 2496709 w 3097509"/>
              <a:gd name="connsiteY20" fmla="*/ 3823564 h 4642549"/>
              <a:gd name="connsiteX21" fmla="*/ 1502796 w 3097509"/>
              <a:gd name="connsiteY21" fmla="*/ 4046201 h 4642549"/>
              <a:gd name="connsiteX22" fmla="*/ 1391478 w 3097509"/>
              <a:gd name="connsiteY22" fmla="*/ 3855370 h 4642549"/>
              <a:gd name="connsiteX23" fmla="*/ 2456953 w 3097509"/>
              <a:gd name="connsiteY23" fmla="*/ 3998493 h 4642549"/>
              <a:gd name="connsiteX24" fmla="*/ 1757238 w 3097509"/>
              <a:gd name="connsiteY24" fmla="*/ 4276789 h 4642549"/>
              <a:gd name="connsiteX25" fmla="*/ 1876508 w 3097509"/>
              <a:gd name="connsiteY25" fmla="*/ 4038250 h 4642549"/>
              <a:gd name="connsiteX26" fmla="*/ 2250219 w 3097509"/>
              <a:gd name="connsiteY26" fmla="*/ 4276789 h 4642549"/>
              <a:gd name="connsiteX27" fmla="*/ 731520 w 3097509"/>
              <a:gd name="connsiteY27" fmla="*/ 4308594 h 4642549"/>
              <a:gd name="connsiteX28" fmla="*/ 636104 w 3097509"/>
              <a:gd name="connsiteY28" fmla="*/ 3926931 h 4642549"/>
              <a:gd name="connsiteX29" fmla="*/ 620202 w 3097509"/>
              <a:gd name="connsiteY29" fmla="*/ 4411961 h 4642549"/>
              <a:gd name="connsiteX30" fmla="*/ 508883 w 3097509"/>
              <a:gd name="connsiteY30" fmla="*/ 3744051 h 4642549"/>
              <a:gd name="connsiteX31" fmla="*/ 477078 w 3097509"/>
              <a:gd name="connsiteY31" fmla="*/ 4642549 h 4642549"/>
              <a:gd name="connsiteX32" fmla="*/ 389614 w 3097509"/>
              <a:gd name="connsiteY32" fmla="*/ 4197276 h 4642549"/>
              <a:gd name="connsiteX33" fmla="*/ 310101 w 3097509"/>
              <a:gd name="connsiteY33" fmla="*/ 4284740 h 4642549"/>
              <a:gd name="connsiteX34" fmla="*/ 0 w 3097509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12083"/>
              <a:gd name="connsiteY0" fmla="*/ 3195411 h 4642549"/>
              <a:gd name="connsiteX1" fmla="*/ 1170592 w 3112083"/>
              <a:gd name="connsiteY1" fmla="*/ 2776663 h 4642549"/>
              <a:gd name="connsiteX2" fmla="*/ 460285 w 3112083"/>
              <a:gd name="connsiteY2" fmla="*/ 2738656 h 4642549"/>
              <a:gd name="connsiteX3" fmla="*/ 481530 w 3112083"/>
              <a:gd name="connsiteY3" fmla="*/ 2352603 h 4642549"/>
              <a:gd name="connsiteX4" fmla="*/ 389583 w 3112083"/>
              <a:gd name="connsiteY4" fmla="*/ 2240365 h 4642549"/>
              <a:gd name="connsiteX5" fmla="*/ 548609 w 3112083"/>
              <a:gd name="connsiteY5" fmla="*/ 2116736 h 4642549"/>
              <a:gd name="connsiteX6" fmla="*/ 353419 w 3112083"/>
              <a:gd name="connsiteY6" fmla="*/ 2042534 h 4642549"/>
              <a:gd name="connsiteX7" fmla="*/ 460285 w 3112083"/>
              <a:gd name="connsiteY7" fmla="*/ 1837519 h 4642549"/>
              <a:gd name="connsiteX8" fmla="*/ 189081 w 3112083"/>
              <a:gd name="connsiteY8" fmla="*/ 1706738 h 4642549"/>
              <a:gd name="connsiteX9" fmla="*/ 555701 w 3112083"/>
              <a:gd name="connsiteY9" fmla="*/ 1249123 h 4642549"/>
              <a:gd name="connsiteX10" fmla="*/ 1036279 w 3112083"/>
              <a:gd name="connsiteY10" fmla="*/ 173026 h 4642549"/>
              <a:gd name="connsiteX11" fmla="*/ 2265200 w 3112083"/>
              <a:gd name="connsiteY11" fmla="*/ 84702 h 4642549"/>
              <a:gd name="connsiteX12" fmla="*/ 3097509 w 3112083"/>
              <a:gd name="connsiteY12" fmla="*/ 1366611 h 4642549"/>
              <a:gd name="connsiteX13" fmla="*/ 2520563 w 3112083"/>
              <a:gd name="connsiteY13" fmla="*/ 2296914 h 4642549"/>
              <a:gd name="connsiteX14" fmla="*/ 2433099 w 3112083"/>
              <a:gd name="connsiteY14" fmla="*/ 3187460 h 4642549"/>
              <a:gd name="connsiteX15" fmla="*/ 1375576 w 3112083"/>
              <a:gd name="connsiteY15" fmla="*/ 3616830 h 4642549"/>
              <a:gd name="connsiteX16" fmla="*/ 1558456 w 3112083"/>
              <a:gd name="connsiteY16" fmla="*/ 3131801 h 4642549"/>
              <a:gd name="connsiteX17" fmla="*/ 2425148 w 3112083"/>
              <a:gd name="connsiteY17" fmla="*/ 3585025 h 4642549"/>
              <a:gd name="connsiteX18" fmla="*/ 1335819 w 3112083"/>
              <a:gd name="connsiteY18" fmla="*/ 3799710 h 4642549"/>
              <a:gd name="connsiteX19" fmla="*/ 1319916 w 3112083"/>
              <a:gd name="connsiteY19" fmla="*/ 3513464 h 4642549"/>
              <a:gd name="connsiteX20" fmla="*/ 2496709 w 3112083"/>
              <a:gd name="connsiteY20" fmla="*/ 3823564 h 4642549"/>
              <a:gd name="connsiteX21" fmla="*/ 1502796 w 3112083"/>
              <a:gd name="connsiteY21" fmla="*/ 4046201 h 4642549"/>
              <a:gd name="connsiteX22" fmla="*/ 1391478 w 3112083"/>
              <a:gd name="connsiteY22" fmla="*/ 3855370 h 4642549"/>
              <a:gd name="connsiteX23" fmla="*/ 2456953 w 3112083"/>
              <a:gd name="connsiteY23" fmla="*/ 3998493 h 4642549"/>
              <a:gd name="connsiteX24" fmla="*/ 1757238 w 3112083"/>
              <a:gd name="connsiteY24" fmla="*/ 4276789 h 4642549"/>
              <a:gd name="connsiteX25" fmla="*/ 1876508 w 3112083"/>
              <a:gd name="connsiteY25" fmla="*/ 4038250 h 4642549"/>
              <a:gd name="connsiteX26" fmla="*/ 2250219 w 3112083"/>
              <a:gd name="connsiteY26" fmla="*/ 4276789 h 4642549"/>
              <a:gd name="connsiteX27" fmla="*/ 731520 w 3112083"/>
              <a:gd name="connsiteY27" fmla="*/ 4308594 h 4642549"/>
              <a:gd name="connsiteX28" fmla="*/ 636104 w 3112083"/>
              <a:gd name="connsiteY28" fmla="*/ 3926931 h 4642549"/>
              <a:gd name="connsiteX29" fmla="*/ 620202 w 3112083"/>
              <a:gd name="connsiteY29" fmla="*/ 4411961 h 4642549"/>
              <a:gd name="connsiteX30" fmla="*/ 508883 w 3112083"/>
              <a:gd name="connsiteY30" fmla="*/ 3744051 h 4642549"/>
              <a:gd name="connsiteX31" fmla="*/ 477078 w 3112083"/>
              <a:gd name="connsiteY31" fmla="*/ 4642549 h 4642549"/>
              <a:gd name="connsiteX32" fmla="*/ 389614 w 3112083"/>
              <a:gd name="connsiteY32" fmla="*/ 4197276 h 4642549"/>
              <a:gd name="connsiteX33" fmla="*/ 310101 w 3112083"/>
              <a:gd name="connsiteY33" fmla="*/ 4284740 h 4642549"/>
              <a:gd name="connsiteX34" fmla="*/ 0 w 3112083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296914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33099 w 3100667"/>
              <a:gd name="connsiteY14" fmla="*/ 3187460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397794 w 3100667"/>
              <a:gd name="connsiteY14" fmla="*/ 3152155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7794 w 3100667"/>
              <a:gd name="connsiteY15" fmla="*/ 3152155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2394263 w 3100667"/>
              <a:gd name="connsiteY15" fmla="*/ 3155686 h 4642549"/>
              <a:gd name="connsiteX16" fmla="*/ 1375576 w 3100667"/>
              <a:gd name="connsiteY16" fmla="*/ 3616830 h 4642549"/>
              <a:gd name="connsiteX17" fmla="*/ 1558456 w 3100667"/>
              <a:gd name="connsiteY17" fmla="*/ 3131801 h 4642549"/>
              <a:gd name="connsiteX18" fmla="*/ 2425148 w 3100667"/>
              <a:gd name="connsiteY18" fmla="*/ 3585025 h 4642549"/>
              <a:gd name="connsiteX19" fmla="*/ 1335819 w 3100667"/>
              <a:gd name="connsiteY19" fmla="*/ 3799710 h 4642549"/>
              <a:gd name="connsiteX20" fmla="*/ 1319916 w 3100667"/>
              <a:gd name="connsiteY20" fmla="*/ 3513464 h 4642549"/>
              <a:gd name="connsiteX21" fmla="*/ 2496709 w 3100667"/>
              <a:gd name="connsiteY21" fmla="*/ 3823564 h 4642549"/>
              <a:gd name="connsiteX22" fmla="*/ 1502796 w 3100667"/>
              <a:gd name="connsiteY22" fmla="*/ 4046201 h 4642549"/>
              <a:gd name="connsiteX23" fmla="*/ 1391478 w 3100667"/>
              <a:gd name="connsiteY23" fmla="*/ 3855370 h 4642549"/>
              <a:gd name="connsiteX24" fmla="*/ 2456953 w 3100667"/>
              <a:gd name="connsiteY24" fmla="*/ 3998493 h 4642549"/>
              <a:gd name="connsiteX25" fmla="*/ 1757238 w 3100667"/>
              <a:gd name="connsiteY25" fmla="*/ 4276789 h 4642549"/>
              <a:gd name="connsiteX26" fmla="*/ 1876508 w 3100667"/>
              <a:gd name="connsiteY26" fmla="*/ 4038250 h 4642549"/>
              <a:gd name="connsiteX27" fmla="*/ 2250219 w 3100667"/>
              <a:gd name="connsiteY27" fmla="*/ 4276789 h 4642549"/>
              <a:gd name="connsiteX28" fmla="*/ 731520 w 3100667"/>
              <a:gd name="connsiteY28" fmla="*/ 4308594 h 4642549"/>
              <a:gd name="connsiteX29" fmla="*/ 636104 w 3100667"/>
              <a:gd name="connsiteY29" fmla="*/ 3926931 h 4642549"/>
              <a:gd name="connsiteX30" fmla="*/ 620202 w 3100667"/>
              <a:gd name="connsiteY30" fmla="*/ 4411961 h 4642549"/>
              <a:gd name="connsiteX31" fmla="*/ 508883 w 3100667"/>
              <a:gd name="connsiteY31" fmla="*/ 3744051 h 4642549"/>
              <a:gd name="connsiteX32" fmla="*/ 477078 w 3100667"/>
              <a:gd name="connsiteY32" fmla="*/ 4642549 h 4642549"/>
              <a:gd name="connsiteX33" fmla="*/ 389614 w 3100667"/>
              <a:gd name="connsiteY33" fmla="*/ 4197276 h 4642549"/>
              <a:gd name="connsiteX34" fmla="*/ 310101 w 3100667"/>
              <a:gd name="connsiteY34" fmla="*/ 4284740 h 4642549"/>
              <a:gd name="connsiteX35" fmla="*/ 0 w 3100667"/>
              <a:gd name="connsiteY35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25148 w 3100667"/>
              <a:gd name="connsiteY17" fmla="*/ 3585025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96709 w 3100667"/>
              <a:gd name="connsiteY20" fmla="*/ 3823564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56953 w 3100667"/>
              <a:gd name="connsiteY23" fmla="*/ 3998493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250219 w 3100667"/>
              <a:gd name="connsiteY26" fmla="*/ 4276789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46048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75526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03177 w 3100667"/>
              <a:gd name="connsiteY26" fmla="*/ 4294441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20829 w 3100667"/>
              <a:gd name="connsiteY26" fmla="*/ 4290910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558456 w 3100667"/>
              <a:gd name="connsiteY16" fmla="*/ 313180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75576 w 3100667"/>
              <a:gd name="connsiteY15" fmla="*/ 3616830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0822 w 3100667"/>
              <a:gd name="connsiteY16" fmla="*/ 3205941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1604353 w 3100667"/>
              <a:gd name="connsiteY16" fmla="*/ 3223594 h 4642549"/>
              <a:gd name="connsiteX17" fmla="*/ 2478106 w 3100667"/>
              <a:gd name="connsiteY17" fmla="*/ 3486171 h 4642549"/>
              <a:gd name="connsiteX18" fmla="*/ 1335819 w 3100667"/>
              <a:gd name="connsiteY18" fmla="*/ 3799710 h 4642549"/>
              <a:gd name="connsiteX19" fmla="*/ 1319916 w 3100667"/>
              <a:gd name="connsiteY19" fmla="*/ 3513464 h 4642549"/>
              <a:gd name="connsiteX20" fmla="*/ 2457873 w 3100667"/>
              <a:gd name="connsiteY20" fmla="*/ 3777667 h 4642549"/>
              <a:gd name="connsiteX21" fmla="*/ 1502796 w 3100667"/>
              <a:gd name="connsiteY21" fmla="*/ 4046201 h 4642549"/>
              <a:gd name="connsiteX22" fmla="*/ 1391478 w 3100667"/>
              <a:gd name="connsiteY22" fmla="*/ 3855370 h 4642549"/>
              <a:gd name="connsiteX23" fmla="*/ 2393404 w 3100667"/>
              <a:gd name="connsiteY23" fmla="*/ 4051451 h 4642549"/>
              <a:gd name="connsiteX24" fmla="*/ 1757238 w 3100667"/>
              <a:gd name="connsiteY24" fmla="*/ 4276789 h 4642549"/>
              <a:gd name="connsiteX25" fmla="*/ 1876508 w 3100667"/>
              <a:gd name="connsiteY25" fmla="*/ 4038250 h 4642549"/>
              <a:gd name="connsiteX26" fmla="*/ 2317299 w 3100667"/>
              <a:gd name="connsiteY26" fmla="*/ 4315623 h 4642549"/>
              <a:gd name="connsiteX27" fmla="*/ 731520 w 3100667"/>
              <a:gd name="connsiteY27" fmla="*/ 4308594 h 4642549"/>
              <a:gd name="connsiteX28" fmla="*/ 636104 w 3100667"/>
              <a:gd name="connsiteY28" fmla="*/ 3926931 h 4642549"/>
              <a:gd name="connsiteX29" fmla="*/ 620202 w 3100667"/>
              <a:gd name="connsiteY29" fmla="*/ 4411961 h 4642549"/>
              <a:gd name="connsiteX30" fmla="*/ 508883 w 3100667"/>
              <a:gd name="connsiteY30" fmla="*/ 3744051 h 4642549"/>
              <a:gd name="connsiteX31" fmla="*/ 477078 w 3100667"/>
              <a:gd name="connsiteY31" fmla="*/ 4642549 h 4642549"/>
              <a:gd name="connsiteX32" fmla="*/ 389614 w 3100667"/>
              <a:gd name="connsiteY32" fmla="*/ 4197276 h 4642549"/>
              <a:gd name="connsiteX33" fmla="*/ 310101 w 3100667"/>
              <a:gd name="connsiteY33" fmla="*/ 4284740 h 4642549"/>
              <a:gd name="connsiteX34" fmla="*/ 0 w 3100667"/>
              <a:gd name="connsiteY34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08496 w 3100667"/>
              <a:gd name="connsiteY15" fmla="*/ 3412061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1319916 w 3100667"/>
              <a:gd name="connsiteY18" fmla="*/ 3513464 h 4642549"/>
              <a:gd name="connsiteX19" fmla="*/ 2457873 w 3100667"/>
              <a:gd name="connsiteY19" fmla="*/ 3777667 h 4642549"/>
              <a:gd name="connsiteX20" fmla="*/ 1502796 w 3100667"/>
              <a:gd name="connsiteY20" fmla="*/ 4046201 h 4642549"/>
              <a:gd name="connsiteX21" fmla="*/ 1391478 w 3100667"/>
              <a:gd name="connsiteY21" fmla="*/ 3855370 h 4642549"/>
              <a:gd name="connsiteX22" fmla="*/ 2393404 w 3100667"/>
              <a:gd name="connsiteY22" fmla="*/ 4051451 h 4642549"/>
              <a:gd name="connsiteX23" fmla="*/ 1757238 w 3100667"/>
              <a:gd name="connsiteY23" fmla="*/ 4276789 h 4642549"/>
              <a:gd name="connsiteX24" fmla="*/ 1876508 w 3100667"/>
              <a:gd name="connsiteY24" fmla="*/ 4038250 h 4642549"/>
              <a:gd name="connsiteX25" fmla="*/ 2317299 w 3100667"/>
              <a:gd name="connsiteY25" fmla="*/ 4315623 h 4642549"/>
              <a:gd name="connsiteX26" fmla="*/ 731520 w 3100667"/>
              <a:gd name="connsiteY26" fmla="*/ 4308594 h 4642549"/>
              <a:gd name="connsiteX27" fmla="*/ 636104 w 3100667"/>
              <a:gd name="connsiteY27" fmla="*/ 3926931 h 4642549"/>
              <a:gd name="connsiteX28" fmla="*/ 620202 w 3100667"/>
              <a:gd name="connsiteY28" fmla="*/ 4411961 h 4642549"/>
              <a:gd name="connsiteX29" fmla="*/ 508883 w 3100667"/>
              <a:gd name="connsiteY29" fmla="*/ 3744051 h 4642549"/>
              <a:gd name="connsiteX30" fmla="*/ 477078 w 3100667"/>
              <a:gd name="connsiteY30" fmla="*/ 4642549 h 4642549"/>
              <a:gd name="connsiteX31" fmla="*/ 389614 w 3100667"/>
              <a:gd name="connsiteY31" fmla="*/ 4197276 h 4642549"/>
              <a:gd name="connsiteX32" fmla="*/ 310101 w 3100667"/>
              <a:gd name="connsiteY32" fmla="*/ 4284740 h 4642549"/>
              <a:gd name="connsiteX33" fmla="*/ 0 w 3100667"/>
              <a:gd name="connsiteY33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1391478 w 3100667"/>
              <a:gd name="connsiteY20" fmla="*/ 3855370 h 4642549"/>
              <a:gd name="connsiteX21" fmla="*/ 2393404 w 3100667"/>
              <a:gd name="connsiteY21" fmla="*/ 4051451 h 4642549"/>
              <a:gd name="connsiteX22" fmla="*/ 1757238 w 3100667"/>
              <a:gd name="connsiteY22" fmla="*/ 4276789 h 4642549"/>
              <a:gd name="connsiteX23" fmla="*/ 1876508 w 3100667"/>
              <a:gd name="connsiteY23" fmla="*/ 4038250 h 4642549"/>
              <a:gd name="connsiteX24" fmla="*/ 2317299 w 3100667"/>
              <a:gd name="connsiteY24" fmla="*/ 4315623 h 4642549"/>
              <a:gd name="connsiteX25" fmla="*/ 731520 w 3100667"/>
              <a:gd name="connsiteY25" fmla="*/ 4308594 h 4642549"/>
              <a:gd name="connsiteX26" fmla="*/ 636104 w 3100667"/>
              <a:gd name="connsiteY26" fmla="*/ 3926931 h 4642549"/>
              <a:gd name="connsiteX27" fmla="*/ 620202 w 3100667"/>
              <a:gd name="connsiteY27" fmla="*/ 4411961 h 4642549"/>
              <a:gd name="connsiteX28" fmla="*/ 508883 w 3100667"/>
              <a:gd name="connsiteY28" fmla="*/ 3744051 h 4642549"/>
              <a:gd name="connsiteX29" fmla="*/ 477078 w 3100667"/>
              <a:gd name="connsiteY29" fmla="*/ 4642549 h 4642549"/>
              <a:gd name="connsiteX30" fmla="*/ 389614 w 3100667"/>
              <a:gd name="connsiteY30" fmla="*/ 4197276 h 4642549"/>
              <a:gd name="connsiteX31" fmla="*/ 310101 w 3100667"/>
              <a:gd name="connsiteY31" fmla="*/ 4284740 h 4642549"/>
              <a:gd name="connsiteX32" fmla="*/ 0 w 3100667"/>
              <a:gd name="connsiteY32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1876508 w 3100667"/>
              <a:gd name="connsiteY22" fmla="*/ 4038250 h 4642549"/>
              <a:gd name="connsiteX23" fmla="*/ 2317299 w 3100667"/>
              <a:gd name="connsiteY23" fmla="*/ 4315623 h 4642549"/>
              <a:gd name="connsiteX24" fmla="*/ 731520 w 3100667"/>
              <a:gd name="connsiteY24" fmla="*/ 4308594 h 4642549"/>
              <a:gd name="connsiteX25" fmla="*/ 636104 w 3100667"/>
              <a:gd name="connsiteY25" fmla="*/ 3926931 h 4642549"/>
              <a:gd name="connsiteX26" fmla="*/ 620202 w 3100667"/>
              <a:gd name="connsiteY26" fmla="*/ 4411961 h 4642549"/>
              <a:gd name="connsiteX27" fmla="*/ 508883 w 3100667"/>
              <a:gd name="connsiteY27" fmla="*/ 3744051 h 4642549"/>
              <a:gd name="connsiteX28" fmla="*/ 477078 w 3100667"/>
              <a:gd name="connsiteY28" fmla="*/ 4642549 h 4642549"/>
              <a:gd name="connsiteX29" fmla="*/ 389614 w 3100667"/>
              <a:gd name="connsiteY29" fmla="*/ 4197276 h 4642549"/>
              <a:gd name="connsiteX30" fmla="*/ 310101 w 3100667"/>
              <a:gd name="connsiteY30" fmla="*/ 4284740 h 4642549"/>
              <a:gd name="connsiteX31" fmla="*/ 0 w 3100667"/>
              <a:gd name="connsiteY31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35819 w 3100667"/>
              <a:gd name="connsiteY17" fmla="*/ 3799710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8106 w 3100667"/>
              <a:gd name="connsiteY16" fmla="*/ 3486171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502796 w 3100667"/>
              <a:gd name="connsiteY19" fmla="*/ 4046201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454396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57873 w 3100667"/>
              <a:gd name="connsiteY18" fmla="*/ 3777667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393404 w 3100667"/>
              <a:gd name="connsiteY20" fmla="*/ 4051451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60532 w 3100667"/>
              <a:gd name="connsiteY17" fmla="*/ 3739691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46308 w 3100667"/>
              <a:gd name="connsiteY19" fmla="*/ 4028548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30246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757238 w 3100667"/>
              <a:gd name="connsiteY21" fmla="*/ 4276789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94835 w 3100667"/>
              <a:gd name="connsiteY21" fmla="*/ 4146161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17299 w 3100667"/>
              <a:gd name="connsiteY22" fmla="*/ 4315623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66726 w 3100667"/>
              <a:gd name="connsiteY22" fmla="*/ 4266196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36104 w 3100667"/>
              <a:gd name="connsiteY24" fmla="*/ 3926931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620202 w 3100667"/>
              <a:gd name="connsiteY25" fmla="*/ 4411961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508883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42549"/>
              <a:gd name="connsiteX1" fmla="*/ 1170592 w 3100667"/>
              <a:gd name="connsiteY1" fmla="*/ 2776663 h 4642549"/>
              <a:gd name="connsiteX2" fmla="*/ 460285 w 3100667"/>
              <a:gd name="connsiteY2" fmla="*/ 2738656 h 4642549"/>
              <a:gd name="connsiteX3" fmla="*/ 481530 w 3100667"/>
              <a:gd name="connsiteY3" fmla="*/ 2352603 h 4642549"/>
              <a:gd name="connsiteX4" fmla="*/ 389583 w 3100667"/>
              <a:gd name="connsiteY4" fmla="*/ 2240365 h 4642549"/>
              <a:gd name="connsiteX5" fmla="*/ 548609 w 3100667"/>
              <a:gd name="connsiteY5" fmla="*/ 2116736 h 4642549"/>
              <a:gd name="connsiteX6" fmla="*/ 353419 w 3100667"/>
              <a:gd name="connsiteY6" fmla="*/ 2042534 h 4642549"/>
              <a:gd name="connsiteX7" fmla="*/ 460285 w 3100667"/>
              <a:gd name="connsiteY7" fmla="*/ 1837519 h 4642549"/>
              <a:gd name="connsiteX8" fmla="*/ 189081 w 3100667"/>
              <a:gd name="connsiteY8" fmla="*/ 1706738 h 4642549"/>
              <a:gd name="connsiteX9" fmla="*/ 555701 w 3100667"/>
              <a:gd name="connsiteY9" fmla="*/ 1249123 h 4642549"/>
              <a:gd name="connsiteX10" fmla="*/ 1036279 w 3100667"/>
              <a:gd name="connsiteY10" fmla="*/ 173026 h 4642549"/>
              <a:gd name="connsiteX11" fmla="*/ 2265200 w 3100667"/>
              <a:gd name="connsiteY11" fmla="*/ 84702 h 4642549"/>
              <a:gd name="connsiteX12" fmla="*/ 3097509 w 3100667"/>
              <a:gd name="connsiteY12" fmla="*/ 1366611 h 4642549"/>
              <a:gd name="connsiteX13" fmla="*/ 2520563 w 3100667"/>
              <a:gd name="connsiteY13" fmla="*/ 2335750 h 4642549"/>
              <a:gd name="connsiteX14" fmla="*/ 2460914 w 3100667"/>
              <a:gd name="connsiteY14" fmla="*/ 3127719 h 4642549"/>
              <a:gd name="connsiteX15" fmla="*/ 1312027 w 3100667"/>
              <a:gd name="connsiteY15" fmla="*/ 3373226 h 4642549"/>
              <a:gd name="connsiteX16" fmla="*/ 2474576 w 3100667"/>
              <a:gd name="connsiteY16" fmla="*/ 3394378 h 4642549"/>
              <a:gd name="connsiteX17" fmla="*/ 1346410 w 3100667"/>
              <a:gd name="connsiteY17" fmla="*/ 3665551 h 4642549"/>
              <a:gd name="connsiteX18" fmla="*/ 2468465 w 3100667"/>
              <a:gd name="connsiteY18" fmla="*/ 3664691 h 4642549"/>
              <a:gd name="connsiteX19" fmla="*/ 1435717 w 3100667"/>
              <a:gd name="connsiteY19" fmla="*/ 3901450 h 4642549"/>
              <a:gd name="connsiteX20" fmla="*/ 2411056 w 3100667"/>
              <a:gd name="connsiteY20" fmla="*/ 3963188 h 4642549"/>
              <a:gd name="connsiteX21" fmla="*/ 1548939 w 3100667"/>
              <a:gd name="connsiteY21" fmla="*/ 4107326 h 4642549"/>
              <a:gd name="connsiteX22" fmla="*/ 2384378 w 3100667"/>
              <a:gd name="connsiteY22" fmla="*/ 4290910 h 4642549"/>
              <a:gd name="connsiteX23" fmla="*/ 731520 w 3100667"/>
              <a:gd name="connsiteY23" fmla="*/ 4308594 h 4642549"/>
              <a:gd name="connsiteX24" fmla="*/ 682001 w 3100667"/>
              <a:gd name="connsiteY24" fmla="*/ 3923400 h 4642549"/>
              <a:gd name="connsiteX25" fmla="*/ 599019 w 3100667"/>
              <a:gd name="connsiteY25" fmla="*/ 4408430 h 4642549"/>
              <a:gd name="connsiteX26" fmla="*/ 473578 w 3100667"/>
              <a:gd name="connsiteY26" fmla="*/ 3744051 h 4642549"/>
              <a:gd name="connsiteX27" fmla="*/ 477078 w 3100667"/>
              <a:gd name="connsiteY27" fmla="*/ 4642549 h 4642549"/>
              <a:gd name="connsiteX28" fmla="*/ 389614 w 3100667"/>
              <a:gd name="connsiteY28" fmla="*/ 4197276 h 4642549"/>
              <a:gd name="connsiteX29" fmla="*/ 310101 w 3100667"/>
              <a:gd name="connsiteY29" fmla="*/ 4284740 h 4642549"/>
              <a:gd name="connsiteX30" fmla="*/ 0 w 3100667"/>
              <a:gd name="connsiteY30" fmla="*/ 4244984 h 4642549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89614 w 3100667"/>
              <a:gd name="connsiteY28" fmla="*/ 4197276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9018"/>
              <a:gd name="connsiteX1" fmla="*/ 1170592 w 3100667"/>
              <a:gd name="connsiteY1" fmla="*/ 2776663 h 4639018"/>
              <a:gd name="connsiteX2" fmla="*/ 460285 w 3100667"/>
              <a:gd name="connsiteY2" fmla="*/ 2738656 h 4639018"/>
              <a:gd name="connsiteX3" fmla="*/ 481530 w 3100667"/>
              <a:gd name="connsiteY3" fmla="*/ 2352603 h 4639018"/>
              <a:gd name="connsiteX4" fmla="*/ 389583 w 3100667"/>
              <a:gd name="connsiteY4" fmla="*/ 2240365 h 4639018"/>
              <a:gd name="connsiteX5" fmla="*/ 548609 w 3100667"/>
              <a:gd name="connsiteY5" fmla="*/ 2116736 h 4639018"/>
              <a:gd name="connsiteX6" fmla="*/ 353419 w 3100667"/>
              <a:gd name="connsiteY6" fmla="*/ 2042534 h 4639018"/>
              <a:gd name="connsiteX7" fmla="*/ 460285 w 3100667"/>
              <a:gd name="connsiteY7" fmla="*/ 1837519 h 4639018"/>
              <a:gd name="connsiteX8" fmla="*/ 189081 w 3100667"/>
              <a:gd name="connsiteY8" fmla="*/ 1706738 h 4639018"/>
              <a:gd name="connsiteX9" fmla="*/ 555701 w 3100667"/>
              <a:gd name="connsiteY9" fmla="*/ 1249123 h 4639018"/>
              <a:gd name="connsiteX10" fmla="*/ 1036279 w 3100667"/>
              <a:gd name="connsiteY10" fmla="*/ 173026 h 4639018"/>
              <a:gd name="connsiteX11" fmla="*/ 2265200 w 3100667"/>
              <a:gd name="connsiteY11" fmla="*/ 84702 h 4639018"/>
              <a:gd name="connsiteX12" fmla="*/ 3097509 w 3100667"/>
              <a:gd name="connsiteY12" fmla="*/ 1366611 h 4639018"/>
              <a:gd name="connsiteX13" fmla="*/ 2520563 w 3100667"/>
              <a:gd name="connsiteY13" fmla="*/ 2335750 h 4639018"/>
              <a:gd name="connsiteX14" fmla="*/ 2460914 w 3100667"/>
              <a:gd name="connsiteY14" fmla="*/ 3127719 h 4639018"/>
              <a:gd name="connsiteX15" fmla="*/ 1312027 w 3100667"/>
              <a:gd name="connsiteY15" fmla="*/ 3373226 h 4639018"/>
              <a:gd name="connsiteX16" fmla="*/ 2474576 w 3100667"/>
              <a:gd name="connsiteY16" fmla="*/ 3394378 h 4639018"/>
              <a:gd name="connsiteX17" fmla="*/ 1346410 w 3100667"/>
              <a:gd name="connsiteY17" fmla="*/ 3665551 h 4639018"/>
              <a:gd name="connsiteX18" fmla="*/ 2468465 w 3100667"/>
              <a:gd name="connsiteY18" fmla="*/ 3664691 h 4639018"/>
              <a:gd name="connsiteX19" fmla="*/ 1435717 w 3100667"/>
              <a:gd name="connsiteY19" fmla="*/ 3901450 h 4639018"/>
              <a:gd name="connsiteX20" fmla="*/ 2411056 w 3100667"/>
              <a:gd name="connsiteY20" fmla="*/ 3963188 h 4639018"/>
              <a:gd name="connsiteX21" fmla="*/ 1548939 w 3100667"/>
              <a:gd name="connsiteY21" fmla="*/ 4107326 h 4639018"/>
              <a:gd name="connsiteX22" fmla="*/ 2384378 w 3100667"/>
              <a:gd name="connsiteY22" fmla="*/ 4290910 h 4639018"/>
              <a:gd name="connsiteX23" fmla="*/ 731520 w 3100667"/>
              <a:gd name="connsiteY23" fmla="*/ 4308594 h 4639018"/>
              <a:gd name="connsiteX24" fmla="*/ 682001 w 3100667"/>
              <a:gd name="connsiteY24" fmla="*/ 3923400 h 4639018"/>
              <a:gd name="connsiteX25" fmla="*/ 599019 w 3100667"/>
              <a:gd name="connsiteY25" fmla="*/ 4408430 h 4639018"/>
              <a:gd name="connsiteX26" fmla="*/ 473578 w 3100667"/>
              <a:gd name="connsiteY26" fmla="*/ 3744051 h 4639018"/>
              <a:gd name="connsiteX27" fmla="*/ 406468 w 3100667"/>
              <a:gd name="connsiteY27" fmla="*/ 4639018 h 4639018"/>
              <a:gd name="connsiteX28" fmla="*/ 308413 w 3100667"/>
              <a:gd name="connsiteY28" fmla="*/ 4190215 h 4639018"/>
              <a:gd name="connsiteX29" fmla="*/ 310101 w 3100667"/>
              <a:gd name="connsiteY29" fmla="*/ 4284740 h 4639018"/>
              <a:gd name="connsiteX30" fmla="*/ 0 w 3100667"/>
              <a:gd name="connsiteY30" fmla="*/ 4244984 h 4639018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08413 w 3100667"/>
              <a:gd name="connsiteY28" fmla="*/ 4190215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310101 w 3100667"/>
              <a:gd name="connsiteY29" fmla="*/ 4284740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26066 w 3100667"/>
              <a:gd name="connsiteY28" fmla="*/ 418315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6658 w 3100667"/>
              <a:gd name="connsiteY28" fmla="*/ 4176093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32430 w 3100667"/>
              <a:gd name="connsiteY29" fmla="*/ 4334167 h 4631957"/>
              <a:gd name="connsiteX30" fmla="*/ 0 w 3100667"/>
              <a:gd name="connsiteY30" fmla="*/ 4244984 h 4631957"/>
              <a:gd name="connsiteX0" fmla="*/ 1304014 w 3100667"/>
              <a:gd name="connsiteY0" fmla="*/ 3195411 h 4631957"/>
              <a:gd name="connsiteX1" fmla="*/ 1170592 w 3100667"/>
              <a:gd name="connsiteY1" fmla="*/ 2776663 h 4631957"/>
              <a:gd name="connsiteX2" fmla="*/ 460285 w 3100667"/>
              <a:gd name="connsiteY2" fmla="*/ 2738656 h 4631957"/>
              <a:gd name="connsiteX3" fmla="*/ 481530 w 3100667"/>
              <a:gd name="connsiteY3" fmla="*/ 2352603 h 4631957"/>
              <a:gd name="connsiteX4" fmla="*/ 389583 w 3100667"/>
              <a:gd name="connsiteY4" fmla="*/ 2240365 h 4631957"/>
              <a:gd name="connsiteX5" fmla="*/ 548609 w 3100667"/>
              <a:gd name="connsiteY5" fmla="*/ 2116736 h 4631957"/>
              <a:gd name="connsiteX6" fmla="*/ 353419 w 3100667"/>
              <a:gd name="connsiteY6" fmla="*/ 2042534 h 4631957"/>
              <a:gd name="connsiteX7" fmla="*/ 460285 w 3100667"/>
              <a:gd name="connsiteY7" fmla="*/ 1837519 h 4631957"/>
              <a:gd name="connsiteX8" fmla="*/ 189081 w 3100667"/>
              <a:gd name="connsiteY8" fmla="*/ 1706738 h 4631957"/>
              <a:gd name="connsiteX9" fmla="*/ 555701 w 3100667"/>
              <a:gd name="connsiteY9" fmla="*/ 1249123 h 4631957"/>
              <a:gd name="connsiteX10" fmla="*/ 1036279 w 3100667"/>
              <a:gd name="connsiteY10" fmla="*/ 173026 h 4631957"/>
              <a:gd name="connsiteX11" fmla="*/ 2265200 w 3100667"/>
              <a:gd name="connsiteY11" fmla="*/ 84702 h 4631957"/>
              <a:gd name="connsiteX12" fmla="*/ 3097509 w 3100667"/>
              <a:gd name="connsiteY12" fmla="*/ 1366611 h 4631957"/>
              <a:gd name="connsiteX13" fmla="*/ 2520563 w 3100667"/>
              <a:gd name="connsiteY13" fmla="*/ 2335750 h 4631957"/>
              <a:gd name="connsiteX14" fmla="*/ 2460914 w 3100667"/>
              <a:gd name="connsiteY14" fmla="*/ 3127719 h 4631957"/>
              <a:gd name="connsiteX15" fmla="*/ 1312027 w 3100667"/>
              <a:gd name="connsiteY15" fmla="*/ 3373226 h 4631957"/>
              <a:gd name="connsiteX16" fmla="*/ 2474576 w 3100667"/>
              <a:gd name="connsiteY16" fmla="*/ 3394378 h 4631957"/>
              <a:gd name="connsiteX17" fmla="*/ 1346410 w 3100667"/>
              <a:gd name="connsiteY17" fmla="*/ 3665551 h 4631957"/>
              <a:gd name="connsiteX18" fmla="*/ 2468465 w 3100667"/>
              <a:gd name="connsiteY18" fmla="*/ 3664691 h 4631957"/>
              <a:gd name="connsiteX19" fmla="*/ 1435717 w 3100667"/>
              <a:gd name="connsiteY19" fmla="*/ 3901450 h 4631957"/>
              <a:gd name="connsiteX20" fmla="*/ 2411056 w 3100667"/>
              <a:gd name="connsiteY20" fmla="*/ 3963188 h 4631957"/>
              <a:gd name="connsiteX21" fmla="*/ 1548939 w 3100667"/>
              <a:gd name="connsiteY21" fmla="*/ 4107326 h 4631957"/>
              <a:gd name="connsiteX22" fmla="*/ 2384378 w 3100667"/>
              <a:gd name="connsiteY22" fmla="*/ 4290910 h 4631957"/>
              <a:gd name="connsiteX23" fmla="*/ 731520 w 3100667"/>
              <a:gd name="connsiteY23" fmla="*/ 4308594 h 4631957"/>
              <a:gd name="connsiteX24" fmla="*/ 682001 w 3100667"/>
              <a:gd name="connsiteY24" fmla="*/ 3923400 h 4631957"/>
              <a:gd name="connsiteX25" fmla="*/ 599019 w 3100667"/>
              <a:gd name="connsiteY25" fmla="*/ 4408430 h 4631957"/>
              <a:gd name="connsiteX26" fmla="*/ 473578 w 3100667"/>
              <a:gd name="connsiteY26" fmla="*/ 3744051 h 4631957"/>
              <a:gd name="connsiteX27" fmla="*/ 420590 w 3100667"/>
              <a:gd name="connsiteY27" fmla="*/ 4631957 h 4631957"/>
              <a:gd name="connsiteX28" fmla="*/ 333128 w 3100667"/>
              <a:gd name="connsiteY28" fmla="*/ 4109014 h 4631957"/>
              <a:gd name="connsiteX29" fmla="*/ 267735 w 3100667"/>
              <a:gd name="connsiteY29" fmla="*/ 4323576 h 4631957"/>
              <a:gd name="connsiteX30" fmla="*/ 0 w 3100667"/>
              <a:gd name="connsiteY30" fmla="*/ 4244984 h 4631957"/>
              <a:gd name="connsiteX0" fmla="*/ 1388746 w 3185399"/>
              <a:gd name="connsiteY0" fmla="*/ 3195411 h 4631957"/>
              <a:gd name="connsiteX1" fmla="*/ 1255324 w 3185399"/>
              <a:gd name="connsiteY1" fmla="*/ 2776663 h 4631957"/>
              <a:gd name="connsiteX2" fmla="*/ 545017 w 3185399"/>
              <a:gd name="connsiteY2" fmla="*/ 2738656 h 4631957"/>
              <a:gd name="connsiteX3" fmla="*/ 566262 w 3185399"/>
              <a:gd name="connsiteY3" fmla="*/ 2352603 h 4631957"/>
              <a:gd name="connsiteX4" fmla="*/ 474315 w 3185399"/>
              <a:gd name="connsiteY4" fmla="*/ 2240365 h 4631957"/>
              <a:gd name="connsiteX5" fmla="*/ 633341 w 3185399"/>
              <a:gd name="connsiteY5" fmla="*/ 2116736 h 4631957"/>
              <a:gd name="connsiteX6" fmla="*/ 438151 w 3185399"/>
              <a:gd name="connsiteY6" fmla="*/ 2042534 h 4631957"/>
              <a:gd name="connsiteX7" fmla="*/ 545017 w 3185399"/>
              <a:gd name="connsiteY7" fmla="*/ 1837519 h 4631957"/>
              <a:gd name="connsiteX8" fmla="*/ 273813 w 3185399"/>
              <a:gd name="connsiteY8" fmla="*/ 1706738 h 4631957"/>
              <a:gd name="connsiteX9" fmla="*/ 640433 w 3185399"/>
              <a:gd name="connsiteY9" fmla="*/ 1249123 h 4631957"/>
              <a:gd name="connsiteX10" fmla="*/ 1121011 w 3185399"/>
              <a:gd name="connsiteY10" fmla="*/ 173026 h 4631957"/>
              <a:gd name="connsiteX11" fmla="*/ 2349932 w 3185399"/>
              <a:gd name="connsiteY11" fmla="*/ 84702 h 4631957"/>
              <a:gd name="connsiteX12" fmla="*/ 3182241 w 3185399"/>
              <a:gd name="connsiteY12" fmla="*/ 1366611 h 4631957"/>
              <a:gd name="connsiteX13" fmla="*/ 2605295 w 3185399"/>
              <a:gd name="connsiteY13" fmla="*/ 2335750 h 4631957"/>
              <a:gd name="connsiteX14" fmla="*/ 2545646 w 3185399"/>
              <a:gd name="connsiteY14" fmla="*/ 3127719 h 4631957"/>
              <a:gd name="connsiteX15" fmla="*/ 1396759 w 3185399"/>
              <a:gd name="connsiteY15" fmla="*/ 3373226 h 4631957"/>
              <a:gd name="connsiteX16" fmla="*/ 2559308 w 3185399"/>
              <a:gd name="connsiteY16" fmla="*/ 3394378 h 4631957"/>
              <a:gd name="connsiteX17" fmla="*/ 1431142 w 3185399"/>
              <a:gd name="connsiteY17" fmla="*/ 3665551 h 4631957"/>
              <a:gd name="connsiteX18" fmla="*/ 2553197 w 3185399"/>
              <a:gd name="connsiteY18" fmla="*/ 3664691 h 4631957"/>
              <a:gd name="connsiteX19" fmla="*/ 1520449 w 3185399"/>
              <a:gd name="connsiteY19" fmla="*/ 3901450 h 4631957"/>
              <a:gd name="connsiteX20" fmla="*/ 2495788 w 3185399"/>
              <a:gd name="connsiteY20" fmla="*/ 3963188 h 4631957"/>
              <a:gd name="connsiteX21" fmla="*/ 1633671 w 3185399"/>
              <a:gd name="connsiteY21" fmla="*/ 4107326 h 4631957"/>
              <a:gd name="connsiteX22" fmla="*/ 2469110 w 3185399"/>
              <a:gd name="connsiteY22" fmla="*/ 4290910 h 4631957"/>
              <a:gd name="connsiteX23" fmla="*/ 816252 w 3185399"/>
              <a:gd name="connsiteY23" fmla="*/ 4308594 h 4631957"/>
              <a:gd name="connsiteX24" fmla="*/ 766733 w 3185399"/>
              <a:gd name="connsiteY24" fmla="*/ 3923400 h 4631957"/>
              <a:gd name="connsiteX25" fmla="*/ 683751 w 3185399"/>
              <a:gd name="connsiteY25" fmla="*/ 4408430 h 4631957"/>
              <a:gd name="connsiteX26" fmla="*/ 558310 w 3185399"/>
              <a:gd name="connsiteY26" fmla="*/ 3744051 h 4631957"/>
              <a:gd name="connsiteX27" fmla="*/ 505322 w 3185399"/>
              <a:gd name="connsiteY27" fmla="*/ 4631957 h 4631957"/>
              <a:gd name="connsiteX28" fmla="*/ 417860 w 3185399"/>
              <a:gd name="connsiteY28" fmla="*/ 4109014 h 4631957"/>
              <a:gd name="connsiteX29" fmla="*/ 352467 w 3185399"/>
              <a:gd name="connsiteY29" fmla="*/ 4323576 h 4631957"/>
              <a:gd name="connsiteX30" fmla="*/ 0 w 3185399"/>
              <a:gd name="connsiteY30" fmla="*/ 4305002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73650 w 3206582"/>
              <a:gd name="connsiteY29" fmla="*/ 4323576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66200 w 3206582"/>
              <a:gd name="connsiteY2" fmla="*/ 2738656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631957"/>
              <a:gd name="connsiteX1" fmla="*/ 1276507 w 3206582"/>
              <a:gd name="connsiteY1" fmla="*/ 2776663 h 4631957"/>
              <a:gd name="connsiteX2" fmla="*/ 583252 w 3206582"/>
              <a:gd name="connsiteY2" fmla="*/ 2789811 h 4631957"/>
              <a:gd name="connsiteX3" fmla="*/ 587445 w 3206582"/>
              <a:gd name="connsiteY3" fmla="*/ 2352603 h 4631957"/>
              <a:gd name="connsiteX4" fmla="*/ 495498 w 3206582"/>
              <a:gd name="connsiteY4" fmla="*/ 2240365 h 4631957"/>
              <a:gd name="connsiteX5" fmla="*/ 654524 w 3206582"/>
              <a:gd name="connsiteY5" fmla="*/ 2116736 h 4631957"/>
              <a:gd name="connsiteX6" fmla="*/ 459334 w 3206582"/>
              <a:gd name="connsiteY6" fmla="*/ 2042534 h 4631957"/>
              <a:gd name="connsiteX7" fmla="*/ 566200 w 3206582"/>
              <a:gd name="connsiteY7" fmla="*/ 1837519 h 4631957"/>
              <a:gd name="connsiteX8" fmla="*/ 294996 w 3206582"/>
              <a:gd name="connsiteY8" fmla="*/ 1706738 h 4631957"/>
              <a:gd name="connsiteX9" fmla="*/ 661616 w 3206582"/>
              <a:gd name="connsiteY9" fmla="*/ 1249123 h 4631957"/>
              <a:gd name="connsiteX10" fmla="*/ 1142194 w 3206582"/>
              <a:gd name="connsiteY10" fmla="*/ 173026 h 4631957"/>
              <a:gd name="connsiteX11" fmla="*/ 2371115 w 3206582"/>
              <a:gd name="connsiteY11" fmla="*/ 84702 h 4631957"/>
              <a:gd name="connsiteX12" fmla="*/ 3203424 w 3206582"/>
              <a:gd name="connsiteY12" fmla="*/ 1366611 h 4631957"/>
              <a:gd name="connsiteX13" fmla="*/ 2626478 w 3206582"/>
              <a:gd name="connsiteY13" fmla="*/ 2335750 h 4631957"/>
              <a:gd name="connsiteX14" fmla="*/ 2566829 w 3206582"/>
              <a:gd name="connsiteY14" fmla="*/ 3127719 h 4631957"/>
              <a:gd name="connsiteX15" fmla="*/ 1417942 w 3206582"/>
              <a:gd name="connsiteY15" fmla="*/ 3373226 h 4631957"/>
              <a:gd name="connsiteX16" fmla="*/ 2580491 w 3206582"/>
              <a:gd name="connsiteY16" fmla="*/ 3394378 h 4631957"/>
              <a:gd name="connsiteX17" fmla="*/ 1452325 w 3206582"/>
              <a:gd name="connsiteY17" fmla="*/ 3665551 h 4631957"/>
              <a:gd name="connsiteX18" fmla="*/ 2574380 w 3206582"/>
              <a:gd name="connsiteY18" fmla="*/ 3664691 h 4631957"/>
              <a:gd name="connsiteX19" fmla="*/ 1541632 w 3206582"/>
              <a:gd name="connsiteY19" fmla="*/ 3901450 h 4631957"/>
              <a:gd name="connsiteX20" fmla="*/ 2516971 w 3206582"/>
              <a:gd name="connsiteY20" fmla="*/ 3963188 h 4631957"/>
              <a:gd name="connsiteX21" fmla="*/ 1654854 w 3206582"/>
              <a:gd name="connsiteY21" fmla="*/ 4107326 h 4631957"/>
              <a:gd name="connsiteX22" fmla="*/ 2490293 w 3206582"/>
              <a:gd name="connsiteY22" fmla="*/ 4290910 h 4631957"/>
              <a:gd name="connsiteX23" fmla="*/ 837435 w 3206582"/>
              <a:gd name="connsiteY23" fmla="*/ 4308594 h 4631957"/>
              <a:gd name="connsiteX24" fmla="*/ 787916 w 3206582"/>
              <a:gd name="connsiteY24" fmla="*/ 3923400 h 4631957"/>
              <a:gd name="connsiteX25" fmla="*/ 704934 w 3206582"/>
              <a:gd name="connsiteY25" fmla="*/ 4408430 h 4631957"/>
              <a:gd name="connsiteX26" fmla="*/ 579493 w 3206582"/>
              <a:gd name="connsiteY26" fmla="*/ 3744051 h 4631957"/>
              <a:gd name="connsiteX27" fmla="*/ 526505 w 3206582"/>
              <a:gd name="connsiteY27" fmla="*/ 4631957 h 4631957"/>
              <a:gd name="connsiteX28" fmla="*/ 439043 w 3206582"/>
              <a:gd name="connsiteY28" fmla="*/ 4109014 h 4631957"/>
              <a:gd name="connsiteX29" fmla="*/ 366589 w 3206582"/>
              <a:gd name="connsiteY29" fmla="*/ 4312985 h 4631957"/>
              <a:gd name="connsiteX30" fmla="*/ 0 w 3206582"/>
              <a:gd name="connsiteY30" fmla="*/ 4319124 h 4631957"/>
              <a:gd name="connsiteX0" fmla="*/ 1409929 w 3206582"/>
              <a:gd name="connsiteY0" fmla="*/ 3195411 h 4551052"/>
              <a:gd name="connsiteX1" fmla="*/ 1276507 w 3206582"/>
              <a:gd name="connsiteY1" fmla="*/ 2776663 h 4551052"/>
              <a:gd name="connsiteX2" fmla="*/ 583252 w 3206582"/>
              <a:gd name="connsiteY2" fmla="*/ 2789811 h 4551052"/>
              <a:gd name="connsiteX3" fmla="*/ 587445 w 3206582"/>
              <a:gd name="connsiteY3" fmla="*/ 2352603 h 4551052"/>
              <a:gd name="connsiteX4" fmla="*/ 495498 w 3206582"/>
              <a:gd name="connsiteY4" fmla="*/ 2240365 h 4551052"/>
              <a:gd name="connsiteX5" fmla="*/ 654524 w 3206582"/>
              <a:gd name="connsiteY5" fmla="*/ 2116736 h 4551052"/>
              <a:gd name="connsiteX6" fmla="*/ 459334 w 3206582"/>
              <a:gd name="connsiteY6" fmla="*/ 2042534 h 4551052"/>
              <a:gd name="connsiteX7" fmla="*/ 566200 w 3206582"/>
              <a:gd name="connsiteY7" fmla="*/ 1837519 h 4551052"/>
              <a:gd name="connsiteX8" fmla="*/ 294996 w 3206582"/>
              <a:gd name="connsiteY8" fmla="*/ 1706738 h 4551052"/>
              <a:gd name="connsiteX9" fmla="*/ 661616 w 3206582"/>
              <a:gd name="connsiteY9" fmla="*/ 1249123 h 4551052"/>
              <a:gd name="connsiteX10" fmla="*/ 1142194 w 3206582"/>
              <a:gd name="connsiteY10" fmla="*/ 173026 h 4551052"/>
              <a:gd name="connsiteX11" fmla="*/ 2371115 w 3206582"/>
              <a:gd name="connsiteY11" fmla="*/ 84702 h 4551052"/>
              <a:gd name="connsiteX12" fmla="*/ 3203424 w 3206582"/>
              <a:gd name="connsiteY12" fmla="*/ 1366611 h 4551052"/>
              <a:gd name="connsiteX13" fmla="*/ 2626478 w 3206582"/>
              <a:gd name="connsiteY13" fmla="*/ 2335750 h 4551052"/>
              <a:gd name="connsiteX14" fmla="*/ 2566829 w 3206582"/>
              <a:gd name="connsiteY14" fmla="*/ 3127719 h 4551052"/>
              <a:gd name="connsiteX15" fmla="*/ 1417942 w 3206582"/>
              <a:gd name="connsiteY15" fmla="*/ 3373226 h 4551052"/>
              <a:gd name="connsiteX16" fmla="*/ 2580491 w 3206582"/>
              <a:gd name="connsiteY16" fmla="*/ 3394378 h 4551052"/>
              <a:gd name="connsiteX17" fmla="*/ 1452325 w 3206582"/>
              <a:gd name="connsiteY17" fmla="*/ 3665551 h 4551052"/>
              <a:gd name="connsiteX18" fmla="*/ 2574380 w 3206582"/>
              <a:gd name="connsiteY18" fmla="*/ 3664691 h 4551052"/>
              <a:gd name="connsiteX19" fmla="*/ 1541632 w 3206582"/>
              <a:gd name="connsiteY19" fmla="*/ 3901450 h 4551052"/>
              <a:gd name="connsiteX20" fmla="*/ 2516971 w 3206582"/>
              <a:gd name="connsiteY20" fmla="*/ 3963188 h 4551052"/>
              <a:gd name="connsiteX21" fmla="*/ 1654854 w 3206582"/>
              <a:gd name="connsiteY21" fmla="*/ 4107326 h 4551052"/>
              <a:gd name="connsiteX22" fmla="*/ 2490293 w 3206582"/>
              <a:gd name="connsiteY22" fmla="*/ 4290910 h 4551052"/>
              <a:gd name="connsiteX23" fmla="*/ 837435 w 3206582"/>
              <a:gd name="connsiteY23" fmla="*/ 4308594 h 4551052"/>
              <a:gd name="connsiteX24" fmla="*/ 787916 w 3206582"/>
              <a:gd name="connsiteY24" fmla="*/ 3923400 h 4551052"/>
              <a:gd name="connsiteX25" fmla="*/ 704934 w 3206582"/>
              <a:gd name="connsiteY25" fmla="*/ 4408430 h 4551052"/>
              <a:gd name="connsiteX26" fmla="*/ 579493 w 3206582"/>
              <a:gd name="connsiteY26" fmla="*/ 3744051 h 4551052"/>
              <a:gd name="connsiteX27" fmla="*/ 523616 w 3206582"/>
              <a:gd name="connsiteY27" fmla="*/ 4551052 h 4551052"/>
              <a:gd name="connsiteX28" fmla="*/ 439043 w 3206582"/>
              <a:gd name="connsiteY28" fmla="*/ 4109014 h 4551052"/>
              <a:gd name="connsiteX29" fmla="*/ 366589 w 3206582"/>
              <a:gd name="connsiteY29" fmla="*/ 4312985 h 4551052"/>
              <a:gd name="connsiteX30" fmla="*/ 0 w 3206582"/>
              <a:gd name="connsiteY30" fmla="*/ 4319124 h 455105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79493 w 3206582"/>
              <a:gd name="connsiteY26" fmla="*/ 374405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109014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87916 w 3206582"/>
              <a:gd name="connsiteY24" fmla="*/ 3923400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596829 w 3206582"/>
              <a:gd name="connsiteY26" fmla="*/ 3738271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1409929 w 3206582"/>
              <a:gd name="connsiteY0" fmla="*/ 3195411 h 4553942"/>
              <a:gd name="connsiteX1" fmla="*/ 1276507 w 3206582"/>
              <a:gd name="connsiteY1" fmla="*/ 2776663 h 4553942"/>
              <a:gd name="connsiteX2" fmla="*/ 583252 w 3206582"/>
              <a:gd name="connsiteY2" fmla="*/ 2789811 h 4553942"/>
              <a:gd name="connsiteX3" fmla="*/ 587445 w 3206582"/>
              <a:gd name="connsiteY3" fmla="*/ 2352603 h 4553942"/>
              <a:gd name="connsiteX4" fmla="*/ 495498 w 3206582"/>
              <a:gd name="connsiteY4" fmla="*/ 2240365 h 4553942"/>
              <a:gd name="connsiteX5" fmla="*/ 654524 w 3206582"/>
              <a:gd name="connsiteY5" fmla="*/ 2116736 h 4553942"/>
              <a:gd name="connsiteX6" fmla="*/ 459334 w 3206582"/>
              <a:gd name="connsiteY6" fmla="*/ 2042534 h 4553942"/>
              <a:gd name="connsiteX7" fmla="*/ 566200 w 3206582"/>
              <a:gd name="connsiteY7" fmla="*/ 1837519 h 4553942"/>
              <a:gd name="connsiteX8" fmla="*/ 294996 w 3206582"/>
              <a:gd name="connsiteY8" fmla="*/ 1706738 h 4553942"/>
              <a:gd name="connsiteX9" fmla="*/ 661616 w 3206582"/>
              <a:gd name="connsiteY9" fmla="*/ 1249123 h 4553942"/>
              <a:gd name="connsiteX10" fmla="*/ 1142194 w 3206582"/>
              <a:gd name="connsiteY10" fmla="*/ 173026 h 4553942"/>
              <a:gd name="connsiteX11" fmla="*/ 2371115 w 3206582"/>
              <a:gd name="connsiteY11" fmla="*/ 84702 h 4553942"/>
              <a:gd name="connsiteX12" fmla="*/ 3203424 w 3206582"/>
              <a:gd name="connsiteY12" fmla="*/ 1366611 h 4553942"/>
              <a:gd name="connsiteX13" fmla="*/ 2626478 w 3206582"/>
              <a:gd name="connsiteY13" fmla="*/ 2335750 h 4553942"/>
              <a:gd name="connsiteX14" fmla="*/ 2566829 w 3206582"/>
              <a:gd name="connsiteY14" fmla="*/ 3127719 h 4553942"/>
              <a:gd name="connsiteX15" fmla="*/ 1417942 w 3206582"/>
              <a:gd name="connsiteY15" fmla="*/ 3373226 h 4553942"/>
              <a:gd name="connsiteX16" fmla="*/ 2580491 w 3206582"/>
              <a:gd name="connsiteY16" fmla="*/ 3394378 h 4553942"/>
              <a:gd name="connsiteX17" fmla="*/ 1452325 w 3206582"/>
              <a:gd name="connsiteY17" fmla="*/ 3665551 h 4553942"/>
              <a:gd name="connsiteX18" fmla="*/ 2574380 w 3206582"/>
              <a:gd name="connsiteY18" fmla="*/ 3664691 h 4553942"/>
              <a:gd name="connsiteX19" fmla="*/ 1541632 w 3206582"/>
              <a:gd name="connsiteY19" fmla="*/ 3901450 h 4553942"/>
              <a:gd name="connsiteX20" fmla="*/ 2516971 w 3206582"/>
              <a:gd name="connsiteY20" fmla="*/ 3963188 h 4553942"/>
              <a:gd name="connsiteX21" fmla="*/ 1654854 w 3206582"/>
              <a:gd name="connsiteY21" fmla="*/ 4107326 h 4553942"/>
              <a:gd name="connsiteX22" fmla="*/ 2490293 w 3206582"/>
              <a:gd name="connsiteY22" fmla="*/ 4290910 h 4553942"/>
              <a:gd name="connsiteX23" fmla="*/ 837435 w 3206582"/>
              <a:gd name="connsiteY23" fmla="*/ 4308594 h 4553942"/>
              <a:gd name="connsiteX24" fmla="*/ 767690 w 3206582"/>
              <a:gd name="connsiteY24" fmla="*/ 3917621 h 4553942"/>
              <a:gd name="connsiteX25" fmla="*/ 704934 w 3206582"/>
              <a:gd name="connsiteY25" fmla="*/ 4408430 h 4553942"/>
              <a:gd name="connsiteX26" fmla="*/ 611276 w 3206582"/>
              <a:gd name="connsiteY26" fmla="*/ 3735382 h 4553942"/>
              <a:gd name="connsiteX27" fmla="*/ 509168 w 3206582"/>
              <a:gd name="connsiteY27" fmla="*/ 4553942 h 4553942"/>
              <a:gd name="connsiteX28" fmla="*/ 439043 w 3206582"/>
              <a:gd name="connsiteY28" fmla="*/ 4013661 h 4553942"/>
              <a:gd name="connsiteX29" fmla="*/ 366589 w 3206582"/>
              <a:gd name="connsiteY29" fmla="*/ 4312985 h 4553942"/>
              <a:gd name="connsiteX30" fmla="*/ 0 w 3206582"/>
              <a:gd name="connsiteY30" fmla="*/ 4319124 h 4553942"/>
              <a:gd name="connsiteX0" fmla="*/ 2207863 w 4004516"/>
              <a:gd name="connsiteY0" fmla="*/ 3195411 h 4553942"/>
              <a:gd name="connsiteX1" fmla="*/ 2074441 w 4004516"/>
              <a:gd name="connsiteY1" fmla="*/ 2776663 h 4553942"/>
              <a:gd name="connsiteX2" fmla="*/ 1381186 w 4004516"/>
              <a:gd name="connsiteY2" fmla="*/ 2789811 h 4553942"/>
              <a:gd name="connsiteX3" fmla="*/ 1385379 w 4004516"/>
              <a:gd name="connsiteY3" fmla="*/ 2352603 h 4553942"/>
              <a:gd name="connsiteX4" fmla="*/ 1293432 w 4004516"/>
              <a:gd name="connsiteY4" fmla="*/ 2240365 h 4553942"/>
              <a:gd name="connsiteX5" fmla="*/ 1452458 w 4004516"/>
              <a:gd name="connsiteY5" fmla="*/ 2116736 h 4553942"/>
              <a:gd name="connsiteX6" fmla="*/ 1257268 w 4004516"/>
              <a:gd name="connsiteY6" fmla="*/ 2042534 h 4553942"/>
              <a:gd name="connsiteX7" fmla="*/ 1364134 w 4004516"/>
              <a:gd name="connsiteY7" fmla="*/ 1837519 h 4553942"/>
              <a:gd name="connsiteX8" fmla="*/ 1092930 w 4004516"/>
              <a:gd name="connsiteY8" fmla="*/ 1706738 h 4553942"/>
              <a:gd name="connsiteX9" fmla="*/ 1459550 w 4004516"/>
              <a:gd name="connsiteY9" fmla="*/ 1249123 h 4553942"/>
              <a:gd name="connsiteX10" fmla="*/ 1940128 w 4004516"/>
              <a:gd name="connsiteY10" fmla="*/ 173026 h 4553942"/>
              <a:gd name="connsiteX11" fmla="*/ 3169049 w 4004516"/>
              <a:gd name="connsiteY11" fmla="*/ 84702 h 4553942"/>
              <a:gd name="connsiteX12" fmla="*/ 4001358 w 4004516"/>
              <a:gd name="connsiteY12" fmla="*/ 1366611 h 4553942"/>
              <a:gd name="connsiteX13" fmla="*/ 3424412 w 4004516"/>
              <a:gd name="connsiteY13" fmla="*/ 2335750 h 4553942"/>
              <a:gd name="connsiteX14" fmla="*/ 3364763 w 4004516"/>
              <a:gd name="connsiteY14" fmla="*/ 3127719 h 4553942"/>
              <a:gd name="connsiteX15" fmla="*/ 2215876 w 4004516"/>
              <a:gd name="connsiteY15" fmla="*/ 3373226 h 4553942"/>
              <a:gd name="connsiteX16" fmla="*/ 3378425 w 4004516"/>
              <a:gd name="connsiteY16" fmla="*/ 3394378 h 4553942"/>
              <a:gd name="connsiteX17" fmla="*/ 2250259 w 4004516"/>
              <a:gd name="connsiteY17" fmla="*/ 3665551 h 4553942"/>
              <a:gd name="connsiteX18" fmla="*/ 3372314 w 4004516"/>
              <a:gd name="connsiteY18" fmla="*/ 3664691 h 4553942"/>
              <a:gd name="connsiteX19" fmla="*/ 2339566 w 4004516"/>
              <a:gd name="connsiteY19" fmla="*/ 3901450 h 4553942"/>
              <a:gd name="connsiteX20" fmla="*/ 3314905 w 4004516"/>
              <a:gd name="connsiteY20" fmla="*/ 3963188 h 4553942"/>
              <a:gd name="connsiteX21" fmla="*/ 2452788 w 4004516"/>
              <a:gd name="connsiteY21" fmla="*/ 4107326 h 4553942"/>
              <a:gd name="connsiteX22" fmla="*/ 3288227 w 4004516"/>
              <a:gd name="connsiteY22" fmla="*/ 4290910 h 4553942"/>
              <a:gd name="connsiteX23" fmla="*/ 1635369 w 4004516"/>
              <a:gd name="connsiteY23" fmla="*/ 4308594 h 4553942"/>
              <a:gd name="connsiteX24" fmla="*/ 1565624 w 4004516"/>
              <a:gd name="connsiteY24" fmla="*/ 3917621 h 4553942"/>
              <a:gd name="connsiteX25" fmla="*/ 1502868 w 4004516"/>
              <a:gd name="connsiteY25" fmla="*/ 4408430 h 4553942"/>
              <a:gd name="connsiteX26" fmla="*/ 1409210 w 4004516"/>
              <a:gd name="connsiteY26" fmla="*/ 3735382 h 4553942"/>
              <a:gd name="connsiteX27" fmla="*/ 1307102 w 4004516"/>
              <a:gd name="connsiteY27" fmla="*/ 4553942 h 4553942"/>
              <a:gd name="connsiteX28" fmla="*/ 1236977 w 4004516"/>
              <a:gd name="connsiteY28" fmla="*/ 4013661 h 4553942"/>
              <a:gd name="connsiteX29" fmla="*/ 1164523 w 4004516"/>
              <a:gd name="connsiteY29" fmla="*/ 4312985 h 4553942"/>
              <a:gd name="connsiteX30" fmla="*/ 0 w 4004516"/>
              <a:gd name="connsiteY30" fmla="*/ 4310057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1173590 w 4013583"/>
              <a:gd name="connsiteY29" fmla="*/ 4312985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246044 w 4013583"/>
              <a:gd name="connsiteY28" fmla="*/ 4013661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110032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53942"/>
              <a:gd name="connsiteX1" fmla="*/ 2083508 w 4013583"/>
              <a:gd name="connsiteY1" fmla="*/ 2776663 h 4553942"/>
              <a:gd name="connsiteX2" fmla="*/ 1390253 w 4013583"/>
              <a:gd name="connsiteY2" fmla="*/ 2789811 h 4553942"/>
              <a:gd name="connsiteX3" fmla="*/ 1394446 w 4013583"/>
              <a:gd name="connsiteY3" fmla="*/ 2352603 h 4553942"/>
              <a:gd name="connsiteX4" fmla="*/ 1302499 w 4013583"/>
              <a:gd name="connsiteY4" fmla="*/ 2240365 h 4553942"/>
              <a:gd name="connsiteX5" fmla="*/ 1461525 w 4013583"/>
              <a:gd name="connsiteY5" fmla="*/ 2116736 h 4553942"/>
              <a:gd name="connsiteX6" fmla="*/ 1266335 w 4013583"/>
              <a:gd name="connsiteY6" fmla="*/ 2042534 h 4553942"/>
              <a:gd name="connsiteX7" fmla="*/ 1373201 w 4013583"/>
              <a:gd name="connsiteY7" fmla="*/ 1837519 h 4553942"/>
              <a:gd name="connsiteX8" fmla="*/ 1101997 w 4013583"/>
              <a:gd name="connsiteY8" fmla="*/ 1706738 h 4553942"/>
              <a:gd name="connsiteX9" fmla="*/ 1468617 w 4013583"/>
              <a:gd name="connsiteY9" fmla="*/ 1249123 h 4553942"/>
              <a:gd name="connsiteX10" fmla="*/ 1949195 w 4013583"/>
              <a:gd name="connsiteY10" fmla="*/ 173026 h 4553942"/>
              <a:gd name="connsiteX11" fmla="*/ 3178116 w 4013583"/>
              <a:gd name="connsiteY11" fmla="*/ 84702 h 4553942"/>
              <a:gd name="connsiteX12" fmla="*/ 4010425 w 4013583"/>
              <a:gd name="connsiteY12" fmla="*/ 1366611 h 4553942"/>
              <a:gd name="connsiteX13" fmla="*/ 3433479 w 4013583"/>
              <a:gd name="connsiteY13" fmla="*/ 2335750 h 4553942"/>
              <a:gd name="connsiteX14" fmla="*/ 3373830 w 4013583"/>
              <a:gd name="connsiteY14" fmla="*/ 3127719 h 4553942"/>
              <a:gd name="connsiteX15" fmla="*/ 2224943 w 4013583"/>
              <a:gd name="connsiteY15" fmla="*/ 3373226 h 4553942"/>
              <a:gd name="connsiteX16" fmla="*/ 3387492 w 4013583"/>
              <a:gd name="connsiteY16" fmla="*/ 3394378 h 4553942"/>
              <a:gd name="connsiteX17" fmla="*/ 2259326 w 4013583"/>
              <a:gd name="connsiteY17" fmla="*/ 3665551 h 4553942"/>
              <a:gd name="connsiteX18" fmla="*/ 3381381 w 4013583"/>
              <a:gd name="connsiteY18" fmla="*/ 3664691 h 4553942"/>
              <a:gd name="connsiteX19" fmla="*/ 2348633 w 4013583"/>
              <a:gd name="connsiteY19" fmla="*/ 3901450 h 4553942"/>
              <a:gd name="connsiteX20" fmla="*/ 3323972 w 4013583"/>
              <a:gd name="connsiteY20" fmla="*/ 3963188 h 4553942"/>
              <a:gd name="connsiteX21" fmla="*/ 2461855 w 4013583"/>
              <a:gd name="connsiteY21" fmla="*/ 4107326 h 4553942"/>
              <a:gd name="connsiteX22" fmla="*/ 3297294 w 4013583"/>
              <a:gd name="connsiteY22" fmla="*/ 4290910 h 4553942"/>
              <a:gd name="connsiteX23" fmla="*/ 1644436 w 4013583"/>
              <a:gd name="connsiteY23" fmla="*/ 4308594 h 4553942"/>
              <a:gd name="connsiteX24" fmla="*/ 1574691 w 4013583"/>
              <a:gd name="connsiteY24" fmla="*/ 3917621 h 4553942"/>
              <a:gd name="connsiteX25" fmla="*/ 1511935 w 4013583"/>
              <a:gd name="connsiteY25" fmla="*/ 4408430 h 4553942"/>
              <a:gd name="connsiteX26" fmla="*/ 1418277 w 4013583"/>
              <a:gd name="connsiteY26" fmla="*/ 3735382 h 4553942"/>
              <a:gd name="connsiteX27" fmla="*/ 1316169 w 4013583"/>
              <a:gd name="connsiteY27" fmla="*/ 4553942 h 4553942"/>
              <a:gd name="connsiteX28" fmla="*/ 1055628 w 4013583"/>
              <a:gd name="connsiteY28" fmla="*/ 4004594 h 4553942"/>
              <a:gd name="connsiteX29" fmla="*/ 983173 w 4013583"/>
              <a:gd name="connsiteY29" fmla="*/ 4322052 h 4553942"/>
              <a:gd name="connsiteX30" fmla="*/ 0 w 4013583"/>
              <a:gd name="connsiteY30" fmla="*/ 4328191 h 4553942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418277 w 4013583"/>
              <a:gd name="connsiteY26" fmla="*/ 3735382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511935 w 4013583"/>
              <a:gd name="connsiteY25" fmla="*/ 4408430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574691 w 4013583"/>
              <a:gd name="connsiteY24" fmla="*/ 3917621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44436 w 4013583"/>
              <a:gd name="connsiteY23" fmla="*/ 4308594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55628 w 4013583"/>
              <a:gd name="connsiteY28" fmla="*/ 400459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83173 w 4013583"/>
              <a:gd name="connsiteY29" fmla="*/ 4322052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35808"/>
              <a:gd name="connsiteX1" fmla="*/ 2083508 w 4013583"/>
              <a:gd name="connsiteY1" fmla="*/ 2776663 h 4535808"/>
              <a:gd name="connsiteX2" fmla="*/ 1390253 w 4013583"/>
              <a:gd name="connsiteY2" fmla="*/ 2789811 h 4535808"/>
              <a:gd name="connsiteX3" fmla="*/ 1394446 w 4013583"/>
              <a:gd name="connsiteY3" fmla="*/ 2352603 h 4535808"/>
              <a:gd name="connsiteX4" fmla="*/ 1302499 w 4013583"/>
              <a:gd name="connsiteY4" fmla="*/ 2240365 h 4535808"/>
              <a:gd name="connsiteX5" fmla="*/ 1461525 w 4013583"/>
              <a:gd name="connsiteY5" fmla="*/ 2116736 h 4535808"/>
              <a:gd name="connsiteX6" fmla="*/ 1266335 w 4013583"/>
              <a:gd name="connsiteY6" fmla="*/ 2042534 h 4535808"/>
              <a:gd name="connsiteX7" fmla="*/ 1373201 w 4013583"/>
              <a:gd name="connsiteY7" fmla="*/ 1837519 h 4535808"/>
              <a:gd name="connsiteX8" fmla="*/ 1101997 w 4013583"/>
              <a:gd name="connsiteY8" fmla="*/ 1706738 h 4535808"/>
              <a:gd name="connsiteX9" fmla="*/ 1468617 w 4013583"/>
              <a:gd name="connsiteY9" fmla="*/ 1249123 h 4535808"/>
              <a:gd name="connsiteX10" fmla="*/ 1949195 w 4013583"/>
              <a:gd name="connsiteY10" fmla="*/ 173026 h 4535808"/>
              <a:gd name="connsiteX11" fmla="*/ 3178116 w 4013583"/>
              <a:gd name="connsiteY11" fmla="*/ 84702 h 4535808"/>
              <a:gd name="connsiteX12" fmla="*/ 4010425 w 4013583"/>
              <a:gd name="connsiteY12" fmla="*/ 1366611 h 4535808"/>
              <a:gd name="connsiteX13" fmla="*/ 3433479 w 4013583"/>
              <a:gd name="connsiteY13" fmla="*/ 2335750 h 4535808"/>
              <a:gd name="connsiteX14" fmla="*/ 3373830 w 4013583"/>
              <a:gd name="connsiteY14" fmla="*/ 3127719 h 4535808"/>
              <a:gd name="connsiteX15" fmla="*/ 2224943 w 4013583"/>
              <a:gd name="connsiteY15" fmla="*/ 3373226 h 4535808"/>
              <a:gd name="connsiteX16" fmla="*/ 3387492 w 4013583"/>
              <a:gd name="connsiteY16" fmla="*/ 3394378 h 4535808"/>
              <a:gd name="connsiteX17" fmla="*/ 2259326 w 4013583"/>
              <a:gd name="connsiteY17" fmla="*/ 3665551 h 4535808"/>
              <a:gd name="connsiteX18" fmla="*/ 3381381 w 4013583"/>
              <a:gd name="connsiteY18" fmla="*/ 3664691 h 4535808"/>
              <a:gd name="connsiteX19" fmla="*/ 2348633 w 4013583"/>
              <a:gd name="connsiteY19" fmla="*/ 3901450 h 4535808"/>
              <a:gd name="connsiteX20" fmla="*/ 3323972 w 4013583"/>
              <a:gd name="connsiteY20" fmla="*/ 3963188 h 4535808"/>
              <a:gd name="connsiteX21" fmla="*/ 2461855 w 4013583"/>
              <a:gd name="connsiteY21" fmla="*/ 4107326 h 4535808"/>
              <a:gd name="connsiteX22" fmla="*/ 3297294 w 4013583"/>
              <a:gd name="connsiteY22" fmla="*/ 4290910 h 4535808"/>
              <a:gd name="connsiteX23" fmla="*/ 1608166 w 4013583"/>
              <a:gd name="connsiteY23" fmla="*/ 4326729 h 4535808"/>
              <a:gd name="connsiteX24" fmla="*/ 1493084 w 4013583"/>
              <a:gd name="connsiteY24" fmla="*/ 3908554 h 4535808"/>
              <a:gd name="connsiteX25" fmla="*/ 1366856 w 4013583"/>
              <a:gd name="connsiteY25" fmla="*/ 4417497 h 4535808"/>
              <a:gd name="connsiteX26" fmla="*/ 1282265 w 4013583"/>
              <a:gd name="connsiteY26" fmla="*/ 3726314 h 4535808"/>
              <a:gd name="connsiteX27" fmla="*/ 1171090 w 4013583"/>
              <a:gd name="connsiteY27" fmla="*/ 4535808 h 4535808"/>
              <a:gd name="connsiteX28" fmla="*/ 1010291 w 4013583"/>
              <a:gd name="connsiteY28" fmla="*/ 3968324 h 4535808"/>
              <a:gd name="connsiteX29" fmla="*/ 937837 w 4013583"/>
              <a:gd name="connsiteY29" fmla="*/ 4312984 h 4535808"/>
              <a:gd name="connsiteX30" fmla="*/ 0 w 4013583"/>
              <a:gd name="connsiteY30" fmla="*/ 4328191 h 4535808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66856 w 4013583"/>
              <a:gd name="connsiteY25" fmla="*/ 4417497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216930 w 4013583"/>
              <a:gd name="connsiteY0" fmla="*/ 3195411 h 4508606"/>
              <a:gd name="connsiteX1" fmla="*/ 2083508 w 4013583"/>
              <a:gd name="connsiteY1" fmla="*/ 2776663 h 4508606"/>
              <a:gd name="connsiteX2" fmla="*/ 1390253 w 4013583"/>
              <a:gd name="connsiteY2" fmla="*/ 2789811 h 4508606"/>
              <a:gd name="connsiteX3" fmla="*/ 1394446 w 4013583"/>
              <a:gd name="connsiteY3" fmla="*/ 2352603 h 4508606"/>
              <a:gd name="connsiteX4" fmla="*/ 1302499 w 4013583"/>
              <a:gd name="connsiteY4" fmla="*/ 2240365 h 4508606"/>
              <a:gd name="connsiteX5" fmla="*/ 1461525 w 4013583"/>
              <a:gd name="connsiteY5" fmla="*/ 2116736 h 4508606"/>
              <a:gd name="connsiteX6" fmla="*/ 1266335 w 4013583"/>
              <a:gd name="connsiteY6" fmla="*/ 2042534 h 4508606"/>
              <a:gd name="connsiteX7" fmla="*/ 1373201 w 4013583"/>
              <a:gd name="connsiteY7" fmla="*/ 1837519 h 4508606"/>
              <a:gd name="connsiteX8" fmla="*/ 1101997 w 4013583"/>
              <a:gd name="connsiteY8" fmla="*/ 1706738 h 4508606"/>
              <a:gd name="connsiteX9" fmla="*/ 1468617 w 4013583"/>
              <a:gd name="connsiteY9" fmla="*/ 1249123 h 4508606"/>
              <a:gd name="connsiteX10" fmla="*/ 1949195 w 4013583"/>
              <a:gd name="connsiteY10" fmla="*/ 173026 h 4508606"/>
              <a:gd name="connsiteX11" fmla="*/ 3178116 w 4013583"/>
              <a:gd name="connsiteY11" fmla="*/ 84702 h 4508606"/>
              <a:gd name="connsiteX12" fmla="*/ 4010425 w 4013583"/>
              <a:gd name="connsiteY12" fmla="*/ 1366611 h 4508606"/>
              <a:gd name="connsiteX13" fmla="*/ 3433479 w 4013583"/>
              <a:gd name="connsiteY13" fmla="*/ 2335750 h 4508606"/>
              <a:gd name="connsiteX14" fmla="*/ 3373830 w 4013583"/>
              <a:gd name="connsiteY14" fmla="*/ 3127719 h 4508606"/>
              <a:gd name="connsiteX15" fmla="*/ 2224943 w 4013583"/>
              <a:gd name="connsiteY15" fmla="*/ 3373226 h 4508606"/>
              <a:gd name="connsiteX16" fmla="*/ 3387492 w 4013583"/>
              <a:gd name="connsiteY16" fmla="*/ 3394378 h 4508606"/>
              <a:gd name="connsiteX17" fmla="*/ 2259326 w 4013583"/>
              <a:gd name="connsiteY17" fmla="*/ 3665551 h 4508606"/>
              <a:gd name="connsiteX18" fmla="*/ 3381381 w 4013583"/>
              <a:gd name="connsiteY18" fmla="*/ 3664691 h 4508606"/>
              <a:gd name="connsiteX19" fmla="*/ 2348633 w 4013583"/>
              <a:gd name="connsiteY19" fmla="*/ 3901450 h 4508606"/>
              <a:gd name="connsiteX20" fmla="*/ 3323972 w 4013583"/>
              <a:gd name="connsiteY20" fmla="*/ 3963188 h 4508606"/>
              <a:gd name="connsiteX21" fmla="*/ 2461855 w 4013583"/>
              <a:gd name="connsiteY21" fmla="*/ 4107326 h 4508606"/>
              <a:gd name="connsiteX22" fmla="*/ 3297294 w 4013583"/>
              <a:gd name="connsiteY22" fmla="*/ 4290910 h 4508606"/>
              <a:gd name="connsiteX23" fmla="*/ 1608166 w 4013583"/>
              <a:gd name="connsiteY23" fmla="*/ 4326729 h 4508606"/>
              <a:gd name="connsiteX24" fmla="*/ 1493084 w 4013583"/>
              <a:gd name="connsiteY24" fmla="*/ 3908554 h 4508606"/>
              <a:gd name="connsiteX25" fmla="*/ 1394058 w 4013583"/>
              <a:gd name="connsiteY25" fmla="*/ 4426565 h 4508606"/>
              <a:gd name="connsiteX26" fmla="*/ 1282265 w 4013583"/>
              <a:gd name="connsiteY26" fmla="*/ 3726314 h 4508606"/>
              <a:gd name="connsiteX27" fmla="*/ 1143888 w 4013583"/>
              <a:gd name="connsiteY27" fmla="*/ 4508606 h 4508606"/>
              <a:gd name="connsiteX28" fmla="*/ 1010291 w 4013583"/>
              <a:gd name="connsiteY28" fmla="*/ 3968324 h 4508606"/>
              <a:gd name="connsiteX29" fmla="*/ 937837 w 4013583"/>
              <a:gd name="connsiteY29" fmla="*/ 4312984 h 4508606"/>
              <a:gd name="connsiteX30" fmla="*/ 0 w 4013583"/>
              <a:gd name="connsiteY30" fmla="*/ 4328191 h 4508606"/>
              <a:gd name="connsiteX0" fmla="*/ 2371076 w 4167729"/>
              <a:gd name="connsiteY0" fmla="*/ 3195411 h 4508606"/>
              <a:gd name="connsiteX1" fmla="*/ 2237654 w 4167729"/>
              <a:gd name="connsiteY1" fmla="*/ 2776663 h 4508606"/>
              <a:gd name="connsiteX2" fmla="*/ 1544399 w 4167729"/>
              <a:gd name="connsiteY2" fmla="*/ 2789811 h 4508606"/>
              <a:gd name="connsiteX3" fmla="*/ 1548592 w 4167729"/>
              <a:gd name="connsiteY3" fmla="*/ 2352603 h 4508606"/>
              <a:gd name="connsiteX4" fmla="*/ 1456645 w 4167729"/>
              <a:gd name="connsiteY4" fmla="*/ 2240365 h 4508606"/>
              <a:gd name="connsiteX5" fmla="*/ 1615671 w 4167729"/>
              <a:gd name="connsiteY5" fmla="*/ 2116736 h 4508606"/>
              <a:gd name="connsiteX6" fmla="*/ 1420481 w 4167729"/>
              <a:gd name="connsiteY6" fmla="*/ 2042534 h 4508606"/>
              <a:gd name="connsiteX7" fmla="*/ 1527347 w 4167729"/>
              <a:gd name="connsiteY7" fmla="*/ 1837519 h 4508606"/>
              <a:gd name="connsiteX8" fmla="*/ 1256143 w 4167729"/>
              <a:gd name="connsiteY8" fmla="*/ 1706738 h 4508606"/>
              <a:gd name="connsiteX9" fmla="*/ 1622763 w 4167729"/>
              <a:gd name="connsiteY9" fmla="*/ 1249123 h 4508606"/>
              <a:gd name="connsiteX10" fmla="*/ 2103341 w 4167729"/>
              <a:gd name="connsiteY10" fmla="*/ 173026 h 4508606"/>
              <a:gd name="connsiteX11" fmla="*/ 3332262 w 4167729"/>
              <a:gd name="connsiteY11" fmla="*/ 84702 h 4508606"/>
              <a:gd name="connsiteX12" fmla="*/ 4164571 w 4167729"/>
              <a:gd name="connsiteY12" fmla="*/ 1366611 h 4508606"/>
              <a:gd name="connsiteX13" fmla="*/ 3587625 w 4167729"/>
              <a:gd name="connsiteY13" fmla="*/ 2335750 h 4508606"/>
              <a:gd name="connsiteX14" fmla="*/ 3527976 w 4167729"/>
              <a:gd name="connsiteY14" fmla="*/ 3127719 h 4508606"/>
              <a:gd name="connsiteX15" fmla="*/ 2379089 w 4167729"/>
              <a:gd name="connsiteY15" fmla="*/ 3373226 h 4508606"/>
              <a:gd name="connsiteX16" fmla="*/ 3541638 w 4167729"/>
              <a:gd name="connsiteY16" fmla="*/ 3394378 h 4508606"/>
              <a:gd name="connsiteX17" fmla="*/ 2413472 w 4167729"/>
              <a:gd name="connsiteY17" fmla="*/ 3665551 h 4508606"/>
              <a:gd name="connsiteX18" fmla="*/ 3535527 w 4167729"/>
              <a:gd name="connsiteY18" fmla="*/ 3664691 h 4508606"/>
              <a:gd name="connsiteX19" fmla="*/ 2502779 w 4167729"/>
              <a:gd name="connsiteY19" fmla="*/ 3901450 h 4508606"/>
              <a:gd name="connsiteX20" fmla="*/ 3478118 w 4167729"/>
              <a:gd name="connsiteY20" fmla="*/ 3963188 h 4508606"/>
              <a:gd name="connsiteX21" fmla="*/ 2616001 w 4167729"/>
              <a:gd name="connsiteY21" fmla="*/ 4107326 h 4508606"/>
              <a:gd name="connsiteX22" fmla="*/ 3451440 w 4167729"/>
              <a:gd name="connsiteY22" fmla="*/ 4290910 h 4508606"/>
              <a:gd name="connsiteX23" fmla="*/ 1762312 w 4167729"/>
              <a:gd name="connsiteY23" fmla="*/ 4326729 h 4508606"/>
              <a:gd name="connsiteX24" fmla="*/ 1647230 w 4167729"/>
              <a:gd name="connsiteY24" fmla="*/ 3908554 h 4508606"/>
              <a:gd name="connsiteX25" fmla="*/ 1548204 w 4167729"/>
              <a:gd name="connsiteY25" fmla="*/ 4426565 h 4508606"/>
              <a:gd name="connsiteX26" fmla="*/ 1436411 w 4167729"/>
              <a:gd name="connsiteY26" fmla="*/ 3726314 h 4508606"/>
              <a:gd name="connsiteX27" fmla="*/ 1298034 w 4167729"/>
              <a:gd name="connsiteY27" fmla="*/ 4508606 h 4508606"/>
              <a:gd name="connsiteX28" fmla="*/ 1164437 w 4167729"/>
              <a:gd name="connsiteY28" fmla="*/ 3968324 h 4508606"/>
              <a:gd name="connsiteX29" fmla="*/ 1091983 w 4167729"/>
              <a:gd name="connsiteY29" fmla="*/ 4312984 h 4508606"/>
              <a:gd name="connsiteX30" fmla="*/ 0 w 4167729"/>
              <a:gd name="connsiteY30" fmla="*/ 4328191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31830 w 4176796"/>
              <a:gd name="connsiteY9" fmla="*/ 1249123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  <a:gd name="connsiteX0" fmla="*/ 2380143 w 4176796"/>
              <a:gd name="connsiteY0" fmla="*/ 3195411 h 4508606"/>
              <a:gd name="connsiteX1" fmla="*/ 2246721 w 4176796"/>
              <a:gd name="connsiteY1" fmla="*/ 2776663 h 4508606"/>
              <a:gd name="connsiteX2" fmla="*/ 1553466 w 4176796"/>
              <a:gd name="connsiteY2" fmla="*/ 2789811 h 4508606"/>
              <a:gd name="connsiteX3" fmla="*/ 1557659 w 4176796"/>
              <a:gd name="connsiteY3" fmla="*/ 2352603 h 4508606"/>
              <a:gd name="connsiteX4" fmla="*/ 1465712 w 4176796"/>
              <a:gd name="connsiteY4" fmla="*/ 2240365 h 4508606"/>
              <a:gd name="connsiteX5" fmla="*/ 1624738 w 4176796"/>
              <a:gd name="connsiteY5" fmla="*/ 2116736 h 4508606"/>
              <a:gd name="connsiteX6" fmla="*/ 1429548 w 4176796"/>
              <a:gd name="connsiteY6" fmla="*/ 2042534 h 4508606"/>
              <a:gd name="connsiteX7" fmla="*/ 1536414 w 4176796"/>
              <a:gd name="connsiteY7" fmla="*/ 1837519 h 4508606"/>
              <a:gd name="connsiteX8" fmla="*/ 1265210 w 4176796"/>
              <a:gd name="connsiteY8" fmla="*/ 1706738 h 4508606"/>
              <a:gd name="connsiteX9" fmla="*/ 1640899 w 4176796"/>
              <a:gd name="connsiteY9" fmla="*/ 1276325 h 4508606"/>
              <a:gd name="connsiteX10" fmla="*/ 2112408 w 4176796"/>
              <a:gd name="connsiteY10" fmla="*/ 173026 h 4508606"/>
              <a:gd name="connsiteX11" fmla="*/ 3341329 w 4176796"/>
              <a:gd name="connsiteY11" fmla="*/ 84702 h 4508606"/>
              <a:gd name="connsiteX12" fmla="*/ 4173638 w 4176796"/>
              <a:gd name="connsiteY12" fmla="*/ 1366611 h 4508606"/>
              <a:gd name="connsiteX13" fmla="*/ 3596692 w 4176796"/>
              <a:gd name="connsiteY13" fmla="*/ 2335750 h 4508606"/>
              <a:gd name="connsiteX14" fmla="*/ 3537043 w 4176796"/>
              <a:gd name="connsiteY14" fmla="*/ 3127719 h 4508606"/>
              <a:gd name="connsiteX15" fmla="*/ 2388156 w 4176796"/>
              <a:gd name="connsiteY15" fmla="*/ 3373226 h 4508606"/>
              <a:gd name="connsiteX16" fmla="*/ 3550705 w 4176796"/>
              <a:gd name="connsiteY16" fmla="*/ 3394378 h 4508606"/>
              <a:gd name="connsiteX17" fmla="*/ 2422539 w 4176796"/>
              <a:gd name="connsiteY17" fmla="*/ 3665551 h 4508606"/>
              <a:gd name="connsiteX18" fmla="*/ 3544594 w 4176796"/>
              <a:gd name="connsiteY18" fmla="*/ 3664691 h 4508606"/>
              <a:gd name="connsiteX19" fmla="*/ 2511846 w 4176796"/>
              <a:gd name="connsiteY19" fmla="*/ 3901450 h 4508606"/>
              <a:gd name="connsiteX20" fmla="*/ 3487185 w 4176796"/>
              <a:gd name="connsiteY20" fmla="*/ 3963188 h 4508606"/>
              <a:gd name="connsiteX21" fmla="*/ 2625068 w 4176796"/>
              <a:gd name="connsiteY21" fmla="*/ 4107326 h 4508606"/>
              <a:gd name="connsiteX22" fmla="*/ 3460507 w 4176796"/>
              <a:gd name="connsiteY22" fmla="*/ 4290910 h 4508606"/>
              <a:gd name="connsiteX23" fmla="*/ 1771379 w 4176796"/>
              <a:gd name="connsiteY23" fmla="*/ 4326729 h 4508606"/>
              <a:gd name="connsiteX24" fmla="*/ 1656297 w 4176796"/>
              <a:gd name="connsiteY24" fmla="*/ 3908554 h 4508606"/>
              <a:gd name="connsiteX25" fmla="*/ 1557271 w 4176796"/>
              <a:gd name="connsiteY25" fmla="*/ 4426565 h 4508606"/>
              <a:gd name="connsiteX26" fmla="*/ 1445478 w 4176796"/>
              <a:gd name="connsiteY26" fmla="*/ 3726314 h 4508606"/>
              <a:gd name="connsiteX27" fmla="*/ 1307101 w 4176796"/>
              <a:gd name="connsiteY27" fmla="*/ 4508606 h 4508606"/>
              <a:gd name="connsiteX28" fmla="*/ 1173504 w 4176796"/>
              <a:gd name="connsiteY28" fmla="*/ 3968324 h 4508606"/>
              <a:gd name="connsiteX29" fmla="*/ 1101050 w 4176796"/>
              <a:gd name="connsiteY29" fmla="*/ 4312984 h 4508606"/>
              <a:gd name="connsiteX30" fmla="*/ 0 w 4176796"/>
              <a:gd name="connsiteY30" fmla="*/ 4319123 h 4508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4176796" h="4508606">
                <a:moveTo>
                  <a:pt x="2380143" y="3195411"/>
                </a:moveTo>
                <a:lnTo>
                  <a:pt x="2246721" y="2776663"/>
                </a:lnTo>
                <a:cubicBezTo>
                  <a:pt x="2019367" y="2842842"/>
                  <a:pt x="1738454" y="2868383"/>
                  <a:pt x="1553466" y="2789811"/>
                </a:cubicBezTo>
                <a:cubicBezTo>
                  <a:pt x="1376723" y="2693528"/>
                  <a:pt x="1548224" y="2482464"/>
                  <a:pt x="1557659" y="2352603"/>
                </a:cubicBezTo>
                <a:lnTo>
                  <a:pt x="1465712" y="2240365"/>
                </a:lnTo>
                <a:cubicBezTo>
                  <a:pt x="1406922" y="2192094"/>
                  <a:pt x="1581144" y="2150885"/>
                  <a:pt x="1624738" y="2116736"/>
                </a:cubicBezTo>
                <a:cubicBezTo>
                  <a:pt x="1549084" y="2102593"/>
                  <a:pt x="1508734" y="2088450"/>
                  <a:pt x="1429548" y="2042534"/>
                </a:cubicBezTo>
                <a:cubicBezTo>
                  <a:pt x="1383969" y="1991849"/>
                  <a:pt x="1509860" y="1942127"/>
                  <a:pt x="1536414" y="1837519"/>
                </a:cubicBezTo>
                <a:cubicBezTo>
                  <a:pt x="1428361" y="1791436"/>
                  <a:pt x="1235573" y="1750332"/>
                  <a:pt x="1265210" y="1706738"/>
                </a:cubicBezTo>
                <a:lnTo>
                  <a:pt x="1640899" y="1276325"/>
                </a:lnTo>
                <a:cubicBezTo>
                  <a:pt x="1764746" y="1031297"/>
                  <a:pt x="1461475" y="611750"/>
                  <a:pt x="2112408" y="173026"/>
                </a:cubicBezTo>
                <a:cubicBezTo>
                  <a:pt x="2487920" y="-30587"/>
                  <a:pt x="2912860" y="-47083"/>
                  <a:pt x="3341329" y="84702"/>
                </a:cubicBezTo>
                <a:cubicBezTo>
                  <a:pt x="3750571" y="201321"/>
                  <a:pt x="4219831" y="748661"/>
                  <a:pt x="4173638" y="1366611"/>
                </a:cubicBezTo>
                <a:cubicBezTo>
                  <a:pt x="4122543" y="1793219"/>
                  <a:pt x="3817251" y="2064484"/>
                  <a:pt x="3596692" y="2335750"/>
                </a:cubicBezTo>
                <a:cubicBezTo>
                  <a:pt x="3480590" y="2630445"/>
                  <a:pt x="3547819" y="2956572"/>
                  <a:pt x="3537043" y="3127719"/>
                </a:cubicBezTo>
                <a:cubicBezTo>
                  <a:pt x="3346212" y="3341232"/>
                  <a:pt x="2407939" y="3623213"/>
                  <a:pt x="2388156" y="3373226"/>
                </a:cubicBezTo>
                <a:cubicBezTo>
                  <a:pt x="2391021" y="3058736"/>
                  <a:pt x="3546150" y="3153245"/>
                  <a:pt x="3550705" y="3394378"/>
                </a:cubicBezTo>
                <a:cubicBezTo>
                  <a:pt x="3544175" y="3551847"/>
                  <a:pt x="2432597" y="3938802"/>
                  <a:pt x="2422539" y="3665551"/>
                </a:cubicBezTo>
                <a:cubicBezTo>
                  <a:pt x="2408203" y="3389885"/>
                  <a:pt x="3551870" y="3484923"/>
                  <a:pt x="3544594" y="3664691"/>
                </a:cubicBezTo>
                <a:cubicBezTo>
                  <a:pt x="3554571" y="3891891"/>
                  <a:pt x="2512459" y="4129684"/>
                  <a:pt x="2511846" y="3901450"/>
                </a:cubicBezTo>
                <a:cubicBezTo>
                  <a:pt x="2494500" y="3663126"/>
                  <a:pt x="3479817" y="3781383"/>
                  <a:pt x="3487185" y="3963188"/>
                </a:cubicBezTo>
                <a:cubicBezTo>
                  <a:pt x="3511673" y="4154807"/>
                  <a:pt x="2632353" y="4371141"/>
                  <a:pt x="2625068" y="4107326"/>
                </a:cubicBezTo>
                <a:cubicBezTo>
                  <a:pt x="2650529" y="3888434"/>
                  <a:pt x="3622163" y="4297972"/>
                  <a:pt x="3460507" y="4290910"/>
                </a:cubicBezTo>
                <a:lnTo>
                  <a:pt x="1771379" y="4326729"/>
                </a:lnTo>
                <a:cubicBezTo>
                  <a:pt x="1733018" y="4187337"/>
                  <a:pt x="1712793" y="4093283"/>
                  <a:pt x="1656297" y="3908554"/>
                </a:cubicBezTo>
                <a:cubicBezTo>
                  <a:pt x="1623288" y="4081224"/>
                  <a:pt x="1590280" y="4199491"/>
                  <a:pt x="1557271" y="4426565"/>
                </a:cubicBezTo>
                <a:cubicBezTo>
                  <a:pt x="1521236" y="4203179"/>
                  <a:pt x="1502538" y="4073053"/>
                  <a:pt x="1445478" y="3726314"/>
                </a:cubicBezTo>
                <a:cubicBezTo>
                  <a:pt x="1381879" y="4028704"/>
                  <a:pt x="1357775" y="4213920"/>
                  <a:pt x="1307101" y="4508606"/>
                </a:cubicBezTo>
                <a:cubicBezTo>
                  <a:pt x="1235897" y="4213334"/>
                  <a:pt x="1238927" y="4160773"/>
                  <a:pt x="1173504" y="3968324"/>
                </a:cubicBezTo>
                <a:cubicBezTo>
                  <a:pt x="1136504" y="4138528"/>
                  <a:pt x="1125720" y="4222556"/>
                  <a:pt x="1101050" y="4312984"/>
                </a:cubicBezTo>
                <a:cubicBezTo>
                  <a:pt x="973076" y="4317920"/>
                  <a:pt x="122196" y="4317077"/>
                  <a:pt x="0" y="4319123"/>
                </a:cubicBezTo>
              </a:path>
            </a:pathLst>
          </a:custGeom>
          <a:noFill/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bg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60A093B-6D9A-4A17-9903-33C344564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406" y="1542473"/>
            <a:ext cx="2490363" cy="228138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394718" y="1754155"/>
            <a:ext cx="662473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500" b="1" dirty="0"/>
              <a:t>Jak konkrétně by šlo zabránit buněčné adhezi? Proč je to obtížné? Naleznete v literatuře nějaký další přístup? </a:t>
            </a:r>
          </a:p>
          <a:p>
            <a:pPr algn="ctr"/>
            <a:endParaRPr lang="cs-CZ" sz="2500" b="1" dirty="0"/>
          </a:p>
          <a:p>
            <a:pPr algn="ctr"/>
            <a:r>
              <a:rPr lang="cs-CZ" sz="2500" b="1" dirty="0"/>
              <a:t>Pro jaké aplikace by šel vámi navržený materiál použít?</a:t>
            </a:r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7169DEC-7440-D359-5DD3-4FA20D13AC32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7AA36CBF-ADDA-4B2F-197B-B7236AE16A23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9EFE8D30-C8F1-7837-9925-E745110EB321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482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sz="5000" i="1" dirty="0">
                <a:latin typeface="Georgia" panose="02040502050405020303" pitchFamily="18" charset="0"/>
              </a:rPr>
              <a:t>Dotazy k dnešku?</a:t>
            </a:r>
            <a:endParaRPr lang="en-US" sz="5000" i="1" dirty="0">
              <a:latin typeface="Georgia" panose="02040502050405020303" pitchFamily="18" charset="0"/>
            </a:endParaRPr>
          </a:p>
        </p:txBody>
      </p:sp>
      <p:grpSp>
        <p:nvGrpSpPr>
          <p:cNvPr id="3" name="Graphic 20">
            <a:extLst>
              <a:ext uri="{FF2B5EF4-FFF2-40B4-BE49-F238E27FC236}">
                <a16:creationId xmlns:a16="http://schemas.microsoft.com/office/drawing/2014/main" id="{7FA8E6E6-B440-48D3-9FC4-2B6DF3555A2E}"/>
              </a:ext>
            </a:extLst>
          </p:cNvPr>
          <p:cNvGrpSpPr/>
          <p:nvPr/>
        </p:nvGrpSpPr>
        <p:grpSpPr>
          <a:xfrm>
            <a:off x="6644676" y="1724881"/>
            <a:ext cx="1300608" cy="1569895"/>
            <a:chOff x="5014912" y="2124075"/>
            <a:chExt cx="2162175" cy="260985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C70D7B-60FB-48A8-8B5D-E44D3BEEEF32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C7349E4-AED8-48B2-B84F-92AFB57C88E7}"/>
                </a:ext>
              </a:extLst>
            </p:cNvPr>
            <p:cNvSpPr/>
            <p:nvPr/>
          </p:nvSpPr>
          <p:spPr>
            <a:xfrm>
              <a:off x="5762730" y="2119107"/>
              <a:ext cx="361950" cy="1019175"/>
            </a:xfrm>
            <a:custGeom>
              <a:avLst/>
              <a:gdLst>
                <a:gd name="connsiteX0" fmla="*/ 350414 w 361950"/>
                <a:gd name="connsiteY0" fmla="*/ 1013666 h 1019175"/>
                <a:gd name="connsiteX1" fmla="*/ 342794 w 361950"/>
                <a:gd name="connsiteY1" fmla="*/ 278336 h 1019175"/>
                <a:gd name="connsiteX2" fmla="*/ 328507 w 361950"/>
                <a:gd name="connsiteY2" fmla="*/ 146890 h 1019175"/>
                <a:gd name="connsiteX3" fmla="*/ 186584 w 361950"/>
                <a:gd name="connsiteY3" fmla="*/ 14493 h 1019175"/>
                <a:gd name="connsiteX4" fmla="*/ 27517 w 361950"/>
                <a:gd name="connsiteY4" fmla="*/ 144033 h 1019175"/>
                <a:gd name="connsiteX5" fmla="*/ 16087 w 361950"/>
                <a:gd name="connsiteY5" fmla="*/ 997473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950" h="1019175">
                  <a:moveTo>
                    <a:pt x="350414" y="1013666"/>
                  </a:moveTo>
                  <a:cubicBezTo>
                    <a:pt x="351367" y="1009856"/>
                    <a:pt x="341842" y="297386"/>
                    <a:pt x="342794" y="278336"/>
                  </a:cubicBezTo>
                  <a:cubicBezTo>
                    <a:pt x="342794" y="253570"/>
                    <a:pt x="331364" y="159273"/>
                    <a:pt x="328507" y="146890"/>
                  </a:cubicBezTo>
                  <a:cubicBezTo>
                    <a:pt x="319934" y="97360"/>
                    <a:pt x="267547" y="19255"/>
                    <a:pt x="186584" y="14493"/>
                  </a:cubicBez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00FD0F7A-F9C6-41C9-BF0C-CADCBB05EEB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6B177D0-528A-4894-8076-FEDA33D8762A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17617E7-2087-4131-96E3-7D28AC1A0F5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20AFFDD-4B61-4FDD-8366-ED78540CE8AE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2D9C016-BC47-4162-A1CB-5E71E78A68E3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AE4A2E-CB7F-4731-85AB-84B07683103D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DFC76D9-8258-4C53-8A44-307A893E1294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FB912E7-9C93-4C52-B974-38BE5471480A}"/>
                </a:ext>
              </a:extLst>
            </p:cNvPr>
            <p:cNvSpPr/>
            <p:nvPr/>
          </p:nvSpPr>
          <p:spPr>
            <a:xfrm>
              <a:off x="5010862" y="2967038"/>
              <a:ext cx="1762125" cy="1762125"/>
            </a:xfrm>
            <a:custGeom>
              <a:avLst/>
              <a:gdLst>
                <a:gd name="connsiteX0" fmla="*/ 1148955 w 1762125"/>
                <a:gd name="connsiteY0" fmla="*/ 1041083 h 1762125"/>
                <a:gd name="connsiteX1" fmla="*/ 1145145 w 1762125"/>
                <a:gd name="connsiteY1" fmla="*/ 821055 h 1762125"/>
                <a:gd name="connsiteX2" fmla="*/ 825105 w 1762125"/>
                <a:gd name="connsiteY2" fmla="*/ 582930 h 1762125"/>
                <a:gd name="connsiteX3" fmla="*/ 698423 w 1762125"/>
                <a:gd name="connsiteY3" fmla="*/ 597218 h 1762125"/>
                <a:gd name="connsiteX4" fmla="*/ 667942 w 1762125"/>
                <a:gd name="connsiteY4" fmla="*/ 591503 h 1762125"/>
                <a:gd name="connsiteX5" fmla="*/ 476490 w 1762125"/>
                <a:gd name="connsiteY5" fmla="*/ 417195 h 1762125"/>
                <a:gd name="connsiteX6" fmla="*/ 406005 w 1762125"/>
                <a:gd name="connsiteY6" fmla="*/ 356235 h 1762125"/>
                <a:gd name="connsiteX7" fmla="*/ 61200 w 1762125"/>
                <a:gd name="connsiteY7" fmla="*/ 377190 h 1762125"/>
                <a:gd name="connsiteX8" fmla="*/ 93585 w 1762125"/>
                <a:gd name="connsiteY8" fmla="*/ 561975 h 1762125"/>
                <a:gd name="connsiteX9" fmla="*/ 557453 w 1762125"/>
                <a:gd name="connsiteY9" fmla="*/ 1050608 h 1762125"/>
                <a:gd name="connsiteX10" fmla="*/ 643178 w 1762125"/>
                <a:gd name="connsiteY10" fmla="*/ 1133475 h 1762125"/>
                <a:gd name="connsiteX11" fmla="*/ 664133 w 1762125"/>
                <a:gd name="connsiteY11" fmla="*/ 1181100 h 1762125"/>
                <a:gd name="connsiteX12" fmla="*/ 672705 w 1762125"/>
                <a:gd name="connsiteY12" fmla="*/ 1703070 h 1762125"/>
                <a:gd name="connsiteX13" fmla="*/ 726998 w 1762125"/>
                <a:gd name="connsiteY13" fmla="*/ 1753553 h 1762125"/>
                <a:gd name="connsiteX14" fmla="*/ 1479472 w 1762125"/>
                <a:gd name="connsiteY14" fmla="*/ 1755457 h 1762125"/>
                <a:gd name="connsiteX15" fmla="*/ 1526145 w 1762125"/>
                <a:gd name="connsiteY15" fmla="*/ 1708785 h 1762125"/>
                <a:gd name="connsiteX16" fmla="*/ 1517572 w 1762125"/>
                <a:gd name="connsiteY16" fmla="*/ 1161098 h 1762125"/>
                <a:gd name="connsiteX17" fmla="*/ 1548053 w 1762125"/>
                <a:gd name="connsiteY17" fmla="*/ 1106805 h 1762125"/>
                <a:gd name="connsiteX18" fmla="*/ 1724265 w 1762125"/>
                <a:gd name="connsiteY18" fmla="*/ 876300 h 1762125"/>
                <a:gd name="connsiteX19" fmla="*/ 1739505 w 1762125"/>
                <a:gd name="connsiteY19" fmla="*/ 793433 h 1762125"/>
                <a:gd name="connsiteX20" fmla="*/ 1752840 w 1762125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62125" h="1762125">
                  <a:moveTo>
                    <a:pt x="1148955" y="1041083"/>
                  </a:moveTo>
                  <a:cubicBezTo>
                    <a:pt x="1170863" y="963930"/>
                    <a:pt x="1177530" y="899160"/>
                    <a:pt x="1145145" y="821055"/>
                  </a:cubicBezTo>
                  <a:cubicBezTo>
                    <a:pt x="1086090" y="680085"/>
                    <a:pt x="975600" y="605790"/>
                    <a:pt x="825105" y="582930"/>
                  </a:cubicBezTo>
                  <a:cubicBezTo>
                    <a:pt x="784148" y="584835"/>
                    <a:pt x="736523" y="585788"/>
                    <a:pt x="698423" y="597218"/>
                  </a:cubicBezTo>
                  <a:cubicBezTo>
                    <a:pt x="685088" y="601028"/>
                    <a:pt x="674610" y="597218"/>
                    <a:pt x="667942" y="591503"/>
                  </a:cubicBezTo>
                  <a:cubicBezTo>
                    <a:pt x="615555" y="546735"/>
                    <a:pt x="511732" y="449580"/>
                    <a:pt x="476490" y="417195"/>
                  </a:cubicBezTo>
                  <a:cubicBezTo>
                    <a:pt x="440295" y="384810"/>
                    <a:pt x="419340" y="362903"/>
                    <a:pt x="406005" y="356235"/>
                  </a:cubicBezTo>
                  <a:cubicBezTo>
                    <a:pt x="293610" y="297180"/>
                    <a:pt x="145972" y="276225"/>
                    <a:pt x="61200" y="377190"/>
                  </a:cubicBezTo>
                  <a:cubicBezTo>
                    <a:pt x="20242" y="426720"/>
                    <a:pt x="-33098" y="435292"/>
                    <a:pt x="93585" y="561975"/>
                  </a:cubicBezTo>
                  <a:cubicBezTo>
                    <a:pt x="117397" y="585788"/>
                    <a:pt x="487920" y="938213"/>
                    <a:pt x="557453" y="1050608"/>
                  </a:cubicBezTo>
                  <a:cubicBezTo>
                    <a:pt x="568883" y="1069658"/>
                    <a:pt x="623175" y="1121093"/>
                    <a:pt x="643178" y="1133475"/>
                  </a:cubicBezTo>
                  <a:cubicBezTo>
                    <a:pt x="653655" y="1140143"/>
                    <a:pt x="664133" y="1161098"/>
                    <a:pt x="664133" y="1181100"/>
                  </a:cubicBezTo>
                  <a:cubicBezTo>
                    <a:pt x="659370" y="1352550"/>
                    <a:pt x="665085" y="1530668"/>
                    <a:pt x="672705" y="1703070"/>
                  </a:cubicBezTo>
                  <a:cubicBezTo>
                    <a:pt x="674610" y="1744028"/>
                    <a:pt x="683183" y="1753553"/>
                    <a:pt x="726998" y="1753553"/>
                  </a:cubicBezTo>
                  <a:cubicBezTo>
                    <a:pt x="974648" y="1751648"/>
                    <a:pt x="1231822" y="1757363"/>
                    <a:pt x="1479472" y="1755457"/>
                  </a:cubicBezTo>
                  <a:cubicBezTo>
                    <a:pt x="1521383" y="1755457"/>
                    <a:pt x="1526145" y="1749743"/>
                    <a:pt x="1526145" y="1708785"/>
                  </a:cubicBezTo>
                  <a:cubicBezTo>
                    <a:pt x="1524240" y="1528763"/>
                    <a:pt x="1515668" y="1342073"/>
                    <a:pt x="1517572" y="1161098"/>
                  </a:cubicBezTo>
                  <a:cubicBezTo>
                    <a:pt x="1517572" y="1135380"/>
                    <a:pt x="1526145" y="1121093"/>
                    <a:pt x="1548053" y="1106805"/>
                  </a:cubicBezTo>
                  <a:cubicBezTo>
                    <a:pt x="1635683" y="1047750"/>
                    <a:pt x="1691880" y="977265"/>
                    <a:pt x="1724265" y="876300"/>
                  </a:cubicBezTo>
                  <a:cubicBezTo>
                    <a:pt x="1732838" y="848678"/>
                    <a:pt x="1738553" y="822008"/>
                    <a:pt x="1739505" y="793433"/>
                  </a:cubicBezTo>
                  <a:cubicBezTo>
                    <a:pt x="1748078" y="541972"/>
                    <a:pt x="1753793" y="287655"/>
                    <a:pt x="1752840" y="14288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895676-D33F-4798-A0A3-B94ECBBAB3E1}"/>
                </a:ext>
              </a:extLst>
            </p:cNvPr>
            <p:cNvSpPr/>
            <p:nvPr/>
          </p:nvSpPr>
          <p:spPr>
            <a:xfrm>
              <a:off x="5000625" y="2109788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249F-05F8-4F25-94B1-9E2F4C8CA8E3}"/>
                </a:ext>
              </a:extLst>
            </p:cNvPr>
            <p:cNvSpPr/>
            <p:nvPr/>
          </p:nvSpPr>
          <p:spPr>
            <a:xfrm>
              <a:off x="5257635" y="2328102"/>
              <a:ext cx="533400" cy="1019175"/>
            </a:xfrm>
            <a:custGeom>
              <a:avLst/>
              <a:gdLst>
                <a:gd name="connsiteX0" fmla="*/ 519277 w 533400"/>
                <a:gd name="connsiteY0" fmla="*/ 797050 h 1019175"/>
                <a:gd name="connsiteX1" fmla="*/ 326872 w 533400"/>
                <a:gd name="connsiteY1" fmla="*/ 111250 h 1019175"/>
                <a:gd name="connsiteX2" fmla="*/ 249719 w 533400"/>
                <a:gd name="connsiteY2" fmla="*/ 40765 h 1019175"/>
                <a:gd name="connsiteX3" fmla="*/ 83984 w 533400"/>
                <a:gd name="connsiteY3" fmla="*/ 37908 h 1019175"/>
                <a:gd name="connsiteX4" fmla="*/ 18262 w 533400"/>
                <a:gd name="connsiteY4" fmla="*/ 199833 h 1019175"/>
                <a:gd name="connsiteX5" fmla="*/ 200189 w 533400"/>
                <a:gd name="connsiteY5" fmla="*/ 1010410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101917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94474" y="990408"/>
                    <a:pt x="200189" y="1010410"/>
                  </a:cubicBezTo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0E6D75F-8B34-4BEA-B9AD-43977CAE2034}"/>
                </a:ext>
              </a:extLst>
            </p:cNvPr>
            <p:cNvSpPr/>
            <p:nvPr/>
          </p:nvSpPr>
          <p:spPr>
            <a:xfrm>
              <a:off x="6097904" y="2704148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8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9610C3C-AE88-40D0-A9B7-6EEE60DE1BC6}"/>
                </a:ext>
              </a:extLst>
            </p:cNvPr>
            <p:cNvSpPr/>
            <p:nvPr/>
          </p:nvSpPr>
          <p:spPr>
            <a:xfrm>
              <a:off x="6428422" y="2751773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close/>
                </a:path>
              </a:pathLst>
            </a:custGeom>
            <a:noFill/>
            <a:ln w="19050" cap="rnd">
              <a:solidFill>
                <a:schemeClr val="accent3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8" name="Graphic 38">
            <a:extLst>
              <a:ext uri="{FF2B5EF4-FFF2-40B4-BE49-F238E27FC236}">
                <a16:creationId xmlns:a16="http://schemas.microsoft.com/office/drawing/2014/main" id="{1C78CE3E-09AF-40FF-9C8D-57071B35C8E6}"/>
              </a:ext>
            </a:extLst>
          </p:cNvPr>
          <p:cNvGrpSpPr/>
          <p:nvPr/>
        </p:nvGrpSpPr>
        <p:grpSpPr>
          <a:xfrm>
            <a:off x="4300751" y="2154139"/>
            <a:ext cx="911096" cy="1569445"/>
            <a:chOff x="8333383" y="2650955"/>
            <a:chExt cx="1514639" cy="2609103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7347A87-DF48-414D-BB4D-8A479C7AADB6}"/>
                </a:ext>
              </a:extLst>
            </p:cNvPr>
            <p:cNvSpPr/>
            <p:nvPr/>
          </p:nvSpPr>
          <p:spPr>
            <a:xfrm>
              <a:off x="8838478" y="2650955"/>
              <a:ext cx="200025" cy="1009650"/>
            </a:xfrm>
            <a:custGeom>
              <a:avLst/>
              <a:gdLst>
                <a:gd name="connsiteX0" fmla="*/ 186584 w 200025"/>
                <a:gd name="connsiteY0" fmla="*/ 14493 h 1009650"/>
                <a:gd name="connsiteX1" fmla="*/ 27517 w 200025"/>
                <a:gd name="connsiteY1" fmla="*/ 144033 h 1009650"/>
                <a:gd name="connsiteX2" fmla="*/ 16087 w 200025"/>
                <a:gd name="connsiteY2" fmla="*/ 997473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1009650">
                  <a:moveTo>
                    <a:pt x="186584" y="14493"/>
                  </a:moveTo>
                  <a:cubicBezTo>
                    <a:pt x="100859" y="9730"/>
                    <a:pt x="31327" y="88788"/>
                    <a:pt x="27517" y="144033"/>
                  </a:cubicBezTo>
                  <a:cubicBezTo>
                    <a:pt x="27517" y="144985"/>
                    <a:pt x="8467" y="442166"/>
                    <a:pt x="16087" y="99747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0279026-B7C6-4054-AA52-C7BD096281C0}"/>
                </a:ext>
              </a:extLst>
            </p:cNvPr>
            <p:cNvSpPr/>
            <p:nvPr/>
          </p:nvSpPr>
          <p:spPr>
            <a:xfrm>
              <a:off x="9010774" y="2651161"/>
              <a:ext cx="190500" cy="1019175"/>
            </a:xfrm>
            <a:custGeom>
              <a:avLst/>
              <a:gdLst>
                <a:gd name="connsiteX0" fmla="*/ 178118 w 190500"/>
                <a:gd name="connsiteY0" fmla="*/ 1013460 h 1019175"/>
                <a:gd name="connsiteX1" fmla="*/ 170498 w 190500"/>
                <a:gd name="connsiteY1" fmla="*/ 278130 h 1019175"/>
                <a:gd name="connsiteX2" fmla="*/ 156210 w 190500"/>
                <a:gd name="connsiteY2" fmla="*/ 146685 h 1019175"/>
                <a:gd name="connsiteX3" fmla="*/ 14288 w 190500"/>
                <a:gd name="connsiteY3" fmla="*/ 14288 h 101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0500" h="1019175">
                  <a:moveTo>
                    <a:pt x="178118" y="1013460"/>
                  </a:moveTo>
                  <a:cubicBezTo>
                    <a:pt x="179070" y="1009650"/>
                    <a:pt x="169545" y="297180"/>
                    <a:pt x="170498" y="278130"/>
                  </a:cubicBezTo>
                  <a:cubicBezTo>
                    <a:pt x="170498" y="253365"/>
                    <a:pt x="159068" y="159068"/>
                    <a:pt x="156210" y="146685"/>
                  </a:cubicBezTo>
                  <a:cubicBezTo>
                    <a:pt x="147638" y="97155"/>
                    <a:pt x="95250" y="19050"/>
                    <a:pt x="14288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2F47D88-7162-4EBA-9D11-72E0EEA0334E}"/>
                </a:ext>
              </a:extLst>
            </p:cNvPr>
            <p:cNvSpPr/>
            <p:nvPr/>
          </p:nvSpPr>
          <p:spPr>
            <a:xfrm>
              <a:off x="8333383" y="2860903"/>
              <a:ext cx="533400" cy="847725"/>
            </a:xfrm>
            <a:custGeom>
              <a:avLst/>
              <a:gdLst>
                <a:gd name="connsiteX0" fmla="*/ 519277 w 533400"/>
                <a:gd name="connsiteY0" fmla="*/ 797050 h 847725"/>
                <a:gd name="connsiteX1" fmla="*/ 326872 w 533400"/>
                <a:gd name="connsiteY1" fmla="*/ 111250 h 847725"/>
                <a:gd name="connsiteX2" fmla="*/ 249719 w 533400"/>
                <a:gd name="connsiteY2" fmla="*/ 40765 h 847725"/>
                <a:gd name="connsiteX3" fmla="*/ 83984 w 533400"/>
                <a:gd name="connsiteY3" fmla="*/ 37908 h 847725"/>
                <a:gd name="connsiteX4" fmla="*/ 18262 w 533400"/>
                <a:gd name="connsiteY4" fmla="*/ 199833 h 847725"/>
                <a:gd name="connsiteX5" fmla="*/ 160184 w 533400"/>
                <a:gd name="connsiteY5" fmla="*/ 839913 h 847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" h="847725">
                  <a:moveTo>
                    <a:pt x="519277" y="797050"/>
                  </a:moveTo>
                  <a:lnTo>
                    <a:pt x="326872" y="111250"/>
                  </a:lnTo>
                  <a:cubicBezTo>
                    <a:pt x="313537" y="86485"/>
                    <a:pt x="264007" y="50290"/>
                    <a:pt x="249719" y="40765"/>
                  </a:cubicBezTo>
                  <a:cubicBezTo>
                    <a:pt x="199237" y="7428"/>
                    <a:pt x="130657" y="4570"/>
                    <a:pt x="83984" y="37908"/>
                  </a:cubicBezTo>
                  <a:cubicBezTo>
                    <a:pt x="28739" y="76960"/>
                    <a:pt x="3974" y="136015"/>
                    <a:pt x="18262" y="199833"/>
                  </a:cubicBezTo>
                  <a:cubicBezTo>
                    <a:pt x="81127" y="495108"/>
                    <a:pt x="154469" y="819910"/>
                    <a:pt x="160184" y="839913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C5AF661-937D-48CF-A3D2-164D70BCEC31}"/>
                </a:ext>
              </a:extLst>
            </p:cNvPr>
            <p:cNvSpPr/>
            <p:nvPr/>
          </p:nvSpPr>
          <p:spPr>
            <a:xfrm>
              <a:off x="9171747" y="3241711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25AB1F9-299A-4F85-9CDB-69009B27D68C}"/>
                </a:ext>
              </a:extLst>
            </p:cNvPr>
            <p:cNvSpPr/>
            <p:nvPr/>
          </p:nvSpPr>
          <p:spPr>
            <a:xfrm>
              <a:off x="9505122" y="3289336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AEBA5EA6-0DCD-4C01-9146-6B852997A4B7}"/>
                </a:ext>
              </a:extLst>
            </p:cNvPr>
            <p:cNvSpPr/>
            <p:nvPr/>
          </p:nvSpPr>
          <p:spPr>
            <a:xfrm>
              <a:off x="8547860" y="4058003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E41F7B8-0FF2-4515-B496-1ED8A4F255D2}"/>
                </a:ext>
              </a:extLst>
            </p:cNvPr>
            <p:cNvSpPr/>
            <p:nvPr/>
          </p:nvSpPr>
          <p:spPr>
            <a:xfrm>
              <a:off x="8342281" y="3497934"/>
              <a:ext cx="1504950" cy="1762124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2 h 1762125"/>
                <a:gd name="connsiteX6" fmla="*/ 42702 w 1504950"/>
                <a:gd name="connsiteY6" fmla="*/ 402907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3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2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2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2"/>
                  </a:cubicBezTo>
                  <a:cubicBezTo>
                    <a:pt x="65562" y="322898"/>
                    <a:pt x="55084" y="362903"/>
                    <a:pt x="42702" y="402907"/>
                  </a:cubicBezTo>
                  <a:cubicBezTo>
                    <a:pt x="34129" y="432435"/>
                    <a:pt x="22699" y="511493"/>
                    <a:pt x="15079" y="560070"/>
                  </a:cubicBezTo>
                  <a:cubicBezTo>
                    <a:pt x="12222" y="583882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8"/>
                    <a:pt x="425607" y="1753553"/>
                    <a:pt x="469422" y="1753553"/>
                  </a:cubicBezTo>
                  <a:cubicBezTo>
                    <a:pt x="717072" y="1751647"/>
                    <a:pt x="974247" y="1757362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2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7"/>
                    <a:pt x="1481929" y="793432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aphic 1">
            <a:extLst>
              <a:ext uri="{FF2B5EF4-FFF2-40B4-BE49-F238E27FC236}">
                <a16:creationId xmlns:a16="http://schemas.microsoft.com/office/drawing/2014/main" id="{ADDC03B9-8CEC-44FD-92D4-5AB8258CEAC6}"/>
              </a:ext>
            </a:extLst>
          </p:cNvPr>
          <p:cNvGrpSpPr/>
          <p:nvPr/>
        </p:nvGrpSpPr>
        <p:grpSpPr>
          <a:xfrm>
            <a:off x="1768974" y="2619745"/>
            <a:ext cx="1068560" cy="1616876"/>
            <a:chOff x="6081713" y="3426067"/>
            <a:chExt cx="1776412" cy="2687954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7A34CFB-7996-4757-8577-87861CCF479A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A3E8D50-035E-4BB5-B7EF-564F02B06FA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8658B32-936F-4BA8-B13B-44C69F7B9B18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48D3278-3B1B-40DE-ACBB-028DD83DF763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DEC7E9-B21C-42F6-8604-D92BE0325759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3D76599A-1D21-41F1-BA63-B2A9D5E7E0C7}"/>
                </a:ext>
              </a:extLst>
            </p:cNvPr>
            <p:cNvSpPr/>
            <p:nvPr/>
          </p:nvSpPr>
          <p:spPr>
            <a:xfrm>
              <a:off x="6529011" y="3493633"/>
              <a:ext cx="337968" cy="1054630"/>
            </a:xfrm>
            <a:custGeom>
              <a:avLst/>
              <a:gdLst>
                <a:gd name="connsiteX0" fmla="*/ 352188 w 361950"/>
                <a:gd name="connsiteY0" fmla="*/ 961278 h 1123950"/>
                <a:gd name="connsiteX1" fmla="*/ 343616 w 361950"/>
                <a:gd name="connsiteY1" fmla="*/ 277383 h 1123950"/>
                <a:gd name="connsiteX2" fmla="*/ 329328 w 361950"/>
                <a:gd name="connsiteY2" fmla="*/ 145938 h 1123950"/>
                <a:gd name="connsiteX3" fmla="*/ 188358 w 361950"/>
                <a:gd name="connsiteY3" fmla="*/ 14493 h 1123950"/>
                <a:gd name="connsiteX4" fmla="*/ 29291 w 361950"/>
                <a:gd name="connsiteY4" fmla="*/ 144033 h 1123950"/>
                <a:gd name="connsiteX5" fmla="*/ 15956 w 361950"/>
                <a:gd name="connsiteY5" fmla="*/ 1113678 h 1123950"/>
                <a:gd name="connsiteX0" fmla="*/ 337901 w 337968"/>
                <a:gd name="connsiteY0" fmla="*/ 946991 h 1054630"/>
                <a:gd name="connsiteX1" fmla="*/ 329329 w 337968"/>
                <a:gd name="connsiteY1" fmla="*/ 263096 h 1054630"/>
                <a:gd name="connsiteX2" fmla="*/ 315041 w 337968"/>
                <a:gd name="connsiteY2" fmla="*/ 131651 h 1054630"/>
                <a:gd name="connsiteX3" fmla="*/ 174071 w 337968"/>
                <a:gd name="connsiteY3" fmla="*/ 206 h 1054630"/>
                <a:gd name="connsiteX4" fmla="*/ 15004 w 337968"/>
                <a:gd name="connsiteY4" fmla="*/ 129746 h 1054630"/>
                <a:gd name="connsiteX5" fmla="*/ 1669 w 337968"/>
                <a:gd name="connsiteY5" fmla="*/ 1054630 h 1054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968" h="1054630">
                  <a:moveTo>
                    <a:pt x="337901" y="946991"/>
                  </a:moveTo>
                  <a:cubicBezTo>
                    <a:pt x="338854" y="943181"/>
                    <a:pt x="329329" y="283099"/>
                    <a:pt x="329329" y="263096"/>
                  </a:cubicBezTo>
                  <a:cubicBezTo>
                    <a:pt x="329329" y="238331"/>
                    <a:pt x="317899" y="144033"/>
                    <a:pt x="315041" y="131651"/>
                  </a:cubicBezTo>
                  <a:cubicBezTo>
                    <a:pt x="307421" y="83073"/>
                    <a:pt x="255034" y="4968"/>
                    <a:pt x="174071" y="206"/>
                  </a:cubicBezTo>
                  <a:cubicBezTo>
                    <a:pt x="88346" y="-4557"/>
                    <a:pt x="18814" y="74501"/>
                    <a:pt x="15004" y="129746"/>
                  </a:cubicBezTo>
                  <a:cubicBezTo>
                    <a:pt x="15004" y="130698"/>
                    <a:pt x="-5951" y="500275"/>
                    <a:pt x="1669" y="1054630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D02EE89-84D5-428D-96B8-266F37E9254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6DC8FF1-F0DD-4EED-911D-C515298B1356}"/>
                </a:ext>
              </a:extLst>
            </p:cNvPr>
            <p:cNvSpPr/>
            <p:nvPr/>
          </p:nvSpPr>
          <p:spPr>
            <a:xfrm>
              <a:off x="6081713" y="3426067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D0AE1F6-02C1-45FA-95EB-1F7E721BC3E2}"/>
                </a:ext>
              </a:extLst>
            </p:cNvPr>
            <p:cNvSpPr/>
            <p:nvPr/>
          </p:nvSpPr>
          <p:spPr>
            <a:xfrm>
              <a:off x="6854190" y="4090912"/>
              <a:ext cx="342900" cy="523875"/>
            </a:xfrm>
            <a:custGeom>
              <a:avLst/>
              <a:gdLst>
                <a:gd name="connsiteX0" fmla="*/ 14288 w 342900"/>
                <a:gd name="connsiteY0" fmla="*/ 464820 h 523875"/>
                <a:gd name="connsiteX1" fmla="*/ 14288 w 342900"/>
                <a:gd name="connsiteY1" fmla="*/ 175260 h 523875"/>
                <a:gd name="connsiteX2" fmla="*/ 175260 w 342900"/>
                <a:gd name="connsiteY2" fmla="*/ 14288 h 523875"/>
                <a:gd name="connsiteX3" fmla="*/ 175260 w 342900"/>
                <a:gd name="connsiteY3" fmla="*/ 14288 h 523875"/>
                <a:gd name="connsiteX4" fmla="*/ 336233 w 342900"/>
                <a:gd name="connsiteY4" fmla="*/ 175260 h 523875"/>
                <a:gd name="connsiteX5" fmla="*/ 336233 w 342900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523875">
                  <a:moveTo>
                    <a:pt x="14288" y="464820"/>
                  </a:move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3" y="14288"/>
                    <a:pt x="336233" y="85725"/>
                    <a:pt x="336233" y="175260"/>
                  </a:cubicBezTo>
                  <a:lnTo>
                    <a:pt x="336233" y="516255"/>
                  </a:ln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37EC7B9-D738-4FD0-AD4C-651FF78F86E2}"/>
                </a:ext>
              </a:extLst>
            </p:cNvPr>
            <p:cNvSpPr/>
            <p:nvPr/>
          </p:nvSpPr>
          <p:spPr>
            <a:xfrm>
              <a:off x="7181850" y="4095674"/>
              <a:ext cx="342900" cy="619125"/>
            </a:xfrm>
            <a:custGeom>
              <a:avLst/>
              <a:gdLst>
                <a:gd name="connsiteX0" fmla="*/ 175260 w 342900"/>
                <a:gd name="connsiteY0" fmla="*/ 609600 h 619125"/>
                <a:gd name="connsiteX1" fmla="*/ 175260 w 342900"/>
                <a:gd name="connsiteY1" fmla="*/ 609600 h 619125"/>
                <a:gd name="connsiteX2" fmla="*/ 14288 w 342900"/>
                <a:gd name="connsiteY2" fmla="*/ 448628 h 619125"/>
                <a:gd name="connsiteX3" fmla="*/ 14288 w 342900"/>
                <a:gd name="connsiteY3" fmla="*/ 175260 h 619125"/>
                <a:gd name="connsiteX4" fmla="*/ 175260 w 342900"/>
                <a:gd name="connsiteY4" fmla="*/ 14288 h 619125"/>
                <a:gd name="connsiteX5" fmla="*/ 175260 w 342900"/>
                <a:gd name="connsiteY5" fmla="*/ 14288 h 619125"/>
                <a:gd name="connsiteX6" fmla="*/ 336233 w 342900"/>
                <a:gd name="connsiteY6" fmla="*/ 175260 h 619125"/>
                <a:gd name="connsiteX7" fmla="*/ 336233 w 342900"/>
                <a:gd name="connsiteY7" fmla="*/ 448628 h 619125"/>
                <a:gd name="connsiteX8" fmla="*/ 175260 w 342900"/>
                <a:gd name="connsiteY8" fmla="*/ 609600 h 619125"/>
                <a:gd name="connsiteX9" fmla="*/ 175260 w 342900"/>
                <a:gd name="connsiteY9" fmla="*/ 609600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619125">
                  <a:moveTo>
                    <a:pt x="175260" y="609600"/>
                  </a:moveTo>
                  <a:lnTo>
                    <a:pt x="175260" y="609600"/>
                  </a:lnTo>
                  <a:cubicBezTo>
                    <a:pt x="86677" y="609600"/>
                    <a:pt x="14288" y="538163"/>
                    <a:pt x="14288" y="448628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48628"/>
                  </a:lnTo>
                  <a:cubicBezTo>
                    <a:pt x="336233" y="537210"/>
                    <a:pt x="263842" y="609600"/>
                    <a:pt x="175260" y="609600"/>
                  </a:cubicBezTo>
                  <a:lnTo>
                    <a:pt x="175260" y="609600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1CCB326-9DBE-478E-AFC3-19A7B325B9B7}"/>
                </a:ext>
              </a:extLst>
            </p:cNvPr>
            <p:cNvSpPr/>
            <p:nvPr/>
          </p:nvSpPr>
          <p:spPr>
            <a:xfrm>
              <a:off x="7515225" y="4143299"/>
              <a:ext cx="342900" cy="571500"/>
            </a:xfrm>
            <a:custGeom>
              <a:avLst/>
              <a:gdLst>
                <a:gd name="connsiteX0" fmla="*/ 175260 w 342900"/>
                <a:gd name="connsiteY0" fmla="*/ 561975 h 571500"/>
                <a:gd name="connsiteX1" fmla="*/ 175260 w 342900"/>
                <a:gd name="connsiteY1" fmla="*/ 561975 h 571500"/>
                <a:gd name="connsiteX2" fmla="*/ 14288 w 342900"/>
                <a:gd name="connsiteY2" fmla="*/ 401003 h 571500"/>
                <a:gd name="connsiteX3" fmla="*/ 14288 w 342900"/>
                <a:gd name="connsiteY3" fmla="*/ 175260 h 571500"/>
                <a:gd name="connsiteX4" fmla="*/ 175260 w 342900"/>
                <a:gd name="connsiteY4" fmla="*/ 14288 h 571500"/>
                <a:gd name="connsiteX5" fmla="*/ 175260 w 342900"/>
                <a:gd name="connsiteY5" fmla="*/ 14288 h 571500"/>
                <a:gd name="connsiteX6" fmla="*/ 336233 w 342900"/>
                <a:gd name="connsiteY6" fmla="*/ 175260 h 571500"/>
                <a:gd name="connsiteX7" fmla="*/ 336233 w 342900"/>
                <a:gd name="connsiteY7" fmla="*/ 401003 h 571500"/>
                <a:gd name="connsiteX8" fmla="*/ 175260 w 342900"/>
                <a:gd name="connsiteY8" fmla="*/ 561975 h 571500"/>
                <a:gd name="connsiteX9" fmla="*/ 175260 w 342900"/>
                <a:gd name="connsiteY9" fmla="*/ 561975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571500">
                  <a:moveTo>
                    <a:pt x="175260" y="561975"/>
                  </a:moveTo>
                  <a:lnTo>
                    <a:pt x="175260" y="561975"/>
                  </a:lnTo>
                  <a:cubicBezTo>
                    <a:pt x="86678" y="561975"/>
                    <a:pt x="14288" y="490538"/>
                    <a:pt x="14288" y="401003"/>
                  </a:cubicBezTo>
                  <a:lnTo>
                    <a:pt x="14288" y="175260"/>
                  </a:lnTo>
                  <a:cubicBezTo>
                    <a:pt x="14288" y="86677"/>
                    <a:pt x="85725" y="14288"/>
                    <a:pt x="175260" y="14288"/>
                  </a:cubicBezTo>
                  <a:lnTo>
                    <a:pt x="175260" y="14288"/>
                  </a:lnTo>
                  <a:cubicBezTo>
                    <a:pt x="263842" y="14288"/>
                    <a:pt x="336233" y="85725"/>
                    <a:pt x="336233" y="175260"/>
                  </a:cubicBezTo>
                  <a:lnTo>
                    <a:pt x="336233" y="401003"/>
                  </a:lnTo>
                  <a:cubicBezTo>
                    <a:pt x="336233" y="489585"/>
                    <a:pt x="264795" y="561975"/>
                    <a:pt x="175260" y="561975"/>
                  </a:cubicBezTo>
                  <a:lnTo>
                    <a:pt x="175260" y="561975"/>
                  </a:lnTo>
                  <a:close/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27019ED-28CA-4385-BFB3-25E69A2D1980}"/>
                </a:ext>
              </a:extLst>
            </p:cNvPr>
            <p:cNvSpPr/>
            <p:nvPr/>
          </p:nvSpPr>
          <p:spPr>
            <a:xfrm>
              <a:off x="6557963" y="4911967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7288004-5CAA-4688-8738-E20C291F5377}"/>
                </a:ext>
              </a:extLst>
            </p:cNvPr>
            <p:cNvSpPr/>
            <p:nvPr/>
          </p:nvSpPr>
          <p:spPr>
            <a:xfrm>
              <a:off x="6352383" y="4351896"/>
              <a:ext cx="1504950" cy="1762125"/>
            </a:xfrm>
            <a:custGeom>
              <a:avLst/>
              <a:gdLst>
                <a:gd name="connsiteX0" fmla="*/ 623727 w 1504950"/>
                <a:gd name="connsiteY0" fmla="*/ 594360 h 1762125"/>
                <a:gd name="connsiteX1" fmla="*/ 668494 w 1504950"/>
                <a:gd name="connsiteY1" fmla="*/ 571500 h 1762125"/>
                <a:gd name="connsiteX2" fmla="*/ 758029 w 1504950"/>
                <a:gd name="connsiteY2" fmla="*/ 535305 h 1762125"/>
                <a:gd name="connsiteX3" fmla="*/ 862804 w 1504950"/>
                <a:gd name="connsiteY3" fmla="*/ 268605 h 1762125"/>
                <a:gd name="connsiteX4" fmla="*/ 237012 w 1504950"/>
                <a:gd name="connsiteY4" fmla="*/ 186690 h 1762125"/>
                <a:gd name="connsiteX5" fmla="*/ 77944 w 1504950"/>
                <a:gd name="connsiteY5" fmla="*/ 282893 h 1762125"/>
                <a:gd name="connsiteX6" fmla="*/ 42702 w 1504950"/>
                <a:gd name="connsiteY6" fmla="*/ 402908 h 1762125"/>
                <a:gd name="connsiteX7" fmla="*/ 15079 w 1504950"/>
                <a:gd name="connsiteY7" fmla="*/ 560070 h 1762125"/>
                <a:gd name="connsiteX8" fmla="*/ 31272 w 1504950"/>
                <a:gd name="connsiteY8" fmla="*/ 627698 h 1762125"/>
                <a:gd name="connsiteX9" fmla="*/ 299877 w 1504950"/>
                <a:gd name="connsiteY9" fmla="*/ 1050608 h 1762125"/>
                <a:gd name="connsiteX10" fmla="*/ 385602 w 1504950"/>
                <a:gd name="connsiteY10" fmla="*/ 1133475 h 1762125"/>
                <a:gd name="connsiteX11" fmla="*/ 406557 w 1504950"/>
                <a:gd name="connsiteY11" fmla="*/ 1181100 h 1762125"/>
                <a:gd name="connsiteX12" fmla="*/ 415129 w 1504950"/>
                <a:gd name="connsiteY12" fmla="*/ 1703070 h 1762125"/>
                <a:gd name="connsiteX13" fmla="*/ 469422 w 1504950"/>
                <a:gd name="connsiteY13" fmla="*/ 1753552 h 1762125"/>
                <a:gd name="connsiteX14" fmla="*/ 1221897 w 1504950"/>
                <a:gd name="connsiteY14" fmla="*/ 1755458 h 1762125"/>
                <a:gd name="connsiteX15" fmla="*/ 1268569 w 1504950"/>
                <a:gd name="connsiteY15" fmla="*/ 1708785 h 1762125"/>
                <a:gd name="connsiteX16" fmla="*/ 1259997 w 1504950"/>
                <a:gd name="connsiteY16" fmla="*/ 1161098 h 1762125"/>
                <a:gd name="connsiteX17" fmla="*/ 1290477 w 1504950"/>
                <a:gd name="connsiteY17" fmla="*/ 1106805 h 1762125"/>
                <a:gd name="connsiteX18" fmla="*/ 1466689 w 1504950"/>
                <a:gd name="connsiteY18" fmla="*/ 876300 h 1762125"/>
                <a:gd name="connsiteX19" fmla="*/ 1481929 w 1504950"/>
                <a:gd name="connsiteY19" fmla="*/ 793433 h 1762125"/>
                <a:gd name="connsiteX20" fmla="*/ 1495264 w 1504950"/>
                <a:gd name="connsiteY20" fmla="*/ 14288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4950" h="1762125">
                  <a:moveTo>
                    <a:pt x="623727" y="594360"/>
                  </a:moveTo>
                  <a:cubicBezTo>
                    <a:pt x="636109" y="581978"/>
                    <a:pt x="651349" y="575310"/>
                    <a:pt x="668494" y="571500"/>
                  </a:cubicBezTo>
                  <a:cubicBezTo>
                    <a:pt x="700879" y="564833"/>
                    <a:pt x="731359" y="553403"/>
                    <a:pt x="758029" y="535305"/>
                  </a:cubicBezTo>
                  <a:cubicBezTo>
                    <a:pt x="834229" y="483870"/>
                    <a:pt x="859947" y="361950"/>
                    <a:pt x="862804" y="268605"/>
                  </a:cubicBezTo>
                  <a:cubicBezTo>
                    <a:pt x="863757" y="252413"/>
                    <a:pt x="321784" y="190500"/>
                    <a:pt x="237012" y="186690"/>
                  </a:cubicBezTo>
                  <a:cubicBezTo>
                    <a:pt x="166527" y="182880"/>
                    <a:pt x="98899" y="217170"/>
                    <a:pt x="77944" y="282893"/>
                  </a:cubicBezTo>
                  <a:cubicBezTo>
                    <a:pt x="65562" y="322898"/>
                    <a:pt x="55084" y="362903"/>
                    <a:pt x="42702" y="402908"/>
                  </a:cubicBezTo>
                  <a:cubicBezTo>
                    <a:pt x="34129" y="432435"/>
                    <a:pt x="22699" y="511492"/>
                    <a:pt x="15079" y="560070"/>
                  </a:cubicBezTo>
                  <a:cubicBezTo>
                    <a:pt x="12222" y="583883"/>
                    <a:pt x="16984" y="607695"/>
                    <a:pt x="31272" y="627698"/>
                  </a:cubicBezTo>
                  <a:cubicBezTo>
                    <a:pt x="89374" y="712470"/>
                    <a:pt x="240822" y="954405"/>
                    <a:pt x="299877" y="1050608"/>
                  </a:cubicBezTo>
                  <a:cubicBezTo>
                    <a:pt x="311307" y="1069658"/>
                    <a:pt x="365599" y="1121093"/>
                    <a:pt x="385602" y="1133475"/>
                  </a:cubicBezTo>
                  <a:cubicBezTo>
                    <a:pt x="396079" y="1140143"/>
                    <a:pt x="406557" y="1161098"/>
                    <a:pt x="406557" y="1181100"/>
                  </a:cubicBezTo>
                  <a:cubicBezTo>
                    <a:pt x="401794" y="1352550"/>
                    <a:pt x="407509" y="1530668"/>
                    <a:pt x="415129" y="1703070"/>
                  </a:cubicBezTo>
                  <a:cubicBezTo>
                    <a:pt x="417034" y="1744027"/>
                    <a:pt x="425607" y="1753552"/>
                    <a:pt x="469422" y="1753552"/>
                  </a:cubicBezTo>
                  <a:cubicBezTo>
                    <a:pt x="717072" y="1751648"/>
                    <a:pt x="974247" y="1757363"/>
                    <a:pt x="1221897" y="1755458"/>
                  </a:cubicBezTo>
                  <a:cubicBezTo>
                    <a:pt x="1263807" y="1755458"/>
                    <a:pt x="1268569" y="1749743"/>
                    <a:pt x="1268569" y="1708785"/>
                  </a:cubicBezTo>
                  <a:cubicBezTo>
                    <a:pt x="1266664" y="1528763"/>
                    <a:pt x="1258092" y="1342073"/>
                    <a:pt x="1259997" y="1161098"/>
                  </a:cubicBezTo>
                  <a:cubicBezTo>
                    <a:pt x="1259997" y="1135380"/>
                    <a:pt x="1268569" y="1121093"/>
                    <a:pt x="1290477" y="1106805"/>
                  </a:cubicBezTo>
                  <a:cubicBezTo>
                    <a:pt x="1378107" y="1047750"/>
                    <a:pt x="1434304" y="977265"/>
                    <a:pt x="1466689" y="876300"/>
                  </a:cubicBezTo>
                  <a:cubicBezTo>
                    <a:pt x="1475262" y="848678"/>
                    <a:pt x="1480977" y="822008"/>
                    <a:pt x="1481929" y="793433"/>
                  </a:cubicBezTo>
                  <a:cubicBezTo>
                    <a:pt x="1490502" y="541973"/>
                    <a:pt x="1496217" y="287655"/>
                    <a:pt x="1495264" y="14288"/>
                  </a:cubicBezTo>
                </a:path>
              </a:pathLst>
            </a:custGeom>
            <a:noFill/>
            <a:ln w="19050" cap="rnd">
              <a:solidFill>
                <a:schemeClr val="accent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aphic 73">
            <a:extLst>
              <a:ext uri="{FF2B5EF4-FFF2-40B4-BE49-F238E27FC236}">
                <a16:creationId xmlns:a16="http://schemas.microsoft.com/office/drawing/2014/main" id="{7D8DDCBD-DCC5-43FC-A5E0-7F49E86DA9B5}"/>
              </a:ext>
            </a:extLst>
          </p:cNvPr>
          <p:cNvGrpSpPr/>
          <p:nvPr/>
        </p:nvGrpSpPr>
        <p:grpSpPr>
          <a:xfrm>
            <a:off x="9229062" y="1243822"/>
            <a:ext cx="1065695" cy="1575624"/>
            <a:chOff x="5210175" y="2119312"/>
            <a:chExt cx="1771650" cy="261937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E16378C-FE3A-435D-A009-3DE62042BC5B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507931C-8481-4E14-9B3B-EE2D6AD34CC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CF796EA-F4D1-48EF-8029-97F028CC7A66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51C0134-A870-4654-9A85-A7C0617BEA1F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BDF85E7-B301-4735-ADAC-31C5024705CC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90F06ED-0D0D-403F-9471-C0671028D204}"/>
                </a:ext>
              </a:extLst>
            </p:cNvPr>
            <p:cNvSpPr/>
            <p:nvPr/>
          </p:nvSpPr>
          <p:spPr>
            <a:xfrm>
              <a:off x="5195888" y="2105025"/>
              <a:ext cx="28575" cy="28575"/>
            </a:xfrm>
            <a:custGeom>
              <a:avLst/>
              <a:gdLst/>
              <a:ahLst/>
              <a:cxnLst/>
              <a:rect l="l" t="t" r="r" b="b"/>
              <a:pathLst>
                <a:path w="28575" h="28575"/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A7B2011-8C63-4FFF-B0C0-B695A501B4A3}"/>
                </a:ext>
              </a:extLst>
            </p:cNvPr>
            <p:cNvSpPr/>
            <p:nvPr/>
          </p:nvSpPr>
          <p:spPr>
            <a:xfrm>
              <a:off x="5672138" y="3526154"/>
              <a:ext cx="619125" cy="523875"/>
            </a:xfrm>
            <a:custGeom>
              <a:avLst/>
              <a:gdLst>
                <a:gd name="connsiteX0" fmla="*/ 14288 w 619125"/>
                <a:gd name="connsiteY0" fmla="*/ 17145 h 523875"/>
                <a:gd name="connsiteX1" fmla="*/ 157163 w 619125"/>
                <a:gd name="connsiteY1" fmla="*/ 14288 h 523875"/>
                <a:gd name="connsiteX2" fmla="*/ 414338 w 619125"/>
                <a:gd name="connsiteY2" fmla="*/ 34290 h 523875"/>
                <a:gd name="connsiteX3" fmla="*/ 530543 w 619125"/>
                <a:gd name="connsiteY3" fmla="*/ 125730 h 523875"/>
                <a:gd name="connsiteX4" fmla="*/ 552450 w 619125"/>
                <a:gd name="connsiteY4" fmla="*/ 501967 h 523875"/>
                <a:gd name="connsiteX5" fmla="*/ 543878 w 619125"/>
                <a:gd name="connsiteY5" fmla="*/ 516255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19125" h="523875">
                  <a:moveTo>
                    <a:pt x="14288" y="17145"/>
                  </a:moveTo>
                  <a:cubicBezTo>
                    <a:pt x="61913" y="16192"/>
                    <a:pt x="109538" y="15240"/>
                    <a:pt x="157163" y="14288"/>
                  </a:cubicBezTo>
                  <a:cubicBezTo>
                    <a:pt x="168592" y="14288"/>
                    <a:pt x="412433" y="31433"/>
                    <a:pt x="414338" y="34290"/>
                  </a:cubicBezTo>
                  <a:cubicBezTo>
                    <a:pt x="472440" y="59055"/>
                    <a:pt x="495300" y="90488"/>
                    <a:pt x="530543" y="125730"/>
                  </a:cubicBezTo>
                  <a:cubicBezTo>
                    <a:pt x="627698" y="222885"/>
                    <a:pt x="644843" y="386715"/>
                    <a:pt x="552450" y="501967"/>
                  </a:cubicBezTo>
                  <a:cubicBezTo>
                    <a:pt x="548640" y="505778"/>
                    <a:pt x="546735" y="511492"/>
                    <a:pt x="543878" y="516255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C84507DB-DA30-44EC-AA39-2C530A6E5B74}"/>
                </a:ext>
              </a:extLst>
            </p:cNvPr>
            <p:cNvSpPr/>
            <p:nvPr/>
          </p:nvSpPr>
          <p:spPr>
            <a:xfrm>
              <a:off x="5466558" y="2539892"/>
              <a:ext cx="1495425" cy="2190750"/>
            </a:xfrm>
            <a:custGeom>
              <a:avLst/>
              <a:gdLst>
                <a:gd name="connsiteX0" fmla="*/ 623727 w 1495425"/>
                <a:gd name="connsiteY0" fmla="*/ 1020553 h 2190750"/>
                <a:gd name="connsiteX1" fmla="*/ 668494 w 1495425"/>
                <a:gd name="connsiteY1" fmla="*/ 997693 h 2190750"/>
                <a:gd name="connsiteX2" fmla="*/ 758029 w 1495425"/>
                <a:gd name="connsiteY2" fmla="*/ 961498 h 2190750"/>
                <a:gd name="connsiteX3" fmla="*/ 862804 w 1495425"/>
                <a:gd name="connsiteY3" fmla="*/ 694798 h 2190750"/>
                <a:gd name="connsiteX4" fmla="*/ 237012 w 1495425"/>
                <a:gd name="connsiteY4" fmla="*/ 612883 h 2190750"/>
                <a:gd name="connsiteX5" fmla="*/ 77944 w 1495425"/>
                <a:gd name="connsiteY5" fmla="*/ 709085 h 2190750"/>
                <a:gd name="connsiteX6" fmla="*/ 42702 w 1495425"/>
                <a:gd name="connsiteY6" fmla="*/ 829100 h 2190750"/>
                <a:gd name="connsiteX7" fmla="*/ 15079 w 1495425"/>
                <a:gd name="connsiteY7" fmla="*/ 986263 h 2190750"/>
                <a:gd name="connsiteX8" fmla="*/ 31272 w 1495425"/>
                <a:gd name="connsiteY8" fmla="*/ 1053890 h 2190750"/>
                <a:gd name="connsiteX9" fmla="*/ 299877 w 1495425"/>
                <a:gd name="connsiteY9" fmla="*/ 1476800 h 2190750"/>
                <a:gd name="connsiteX10" fmla="*/ 385602 w 1495425"/>
                <a:gd name="connsiteY10" fmla="*/ 1559668 h 2190750"/>
                <a:gd name="connsiteX11" fmla="*/ 406557 w 1495425"/>
                <a:gd name="connsiteY11" fmla="*/ 1607293 h 2190750"/>
                <a:gd name="connsiteX12" fmla="*/ 415129 w 1495425"/>
                <a:gd name="connsiteY12" fmla="*/ 2129263 h 2190750"/>
                <a:gd name="connsiteX13" fmla="*/ 469422 w 1495425"/>
                <a:gd name="connsiteY13" fmla="*/ 2179745 h 2190750"/>
                <a:gd name="connsiteX14" fmla="*/ 1221897 w 1495425"/>
                <a:gd name="connsiteY14" fmla="*/ 2181650 h 2190750"/>
                <a:gd name="connsiteX15" fmla="*/ 1268569 w 1495425"/>
                <a:gd name="connsiteY15" fmla="*/ 2134978 h 2190750"/>
                <a:gd name="connsiteX16" fmla="*/ 1259997 w 1495425"/>
                <a:gd name="connsiteY16" fmla="*/ 1587290 h 2190750"/>
                <a:gd name="connsiteX17" fmla="*/ 1290477 w 1495425"/>
                <a:gd name="connsiteY17" fmla="*/ 1532998 h 2190750"/>
                <a:gd name="connsiteX18" fmla="*/ 1466689 w 1495425"/>
                <a:gd name="connsiteY18" fmla="*/ 1302493 h 2190750"/>
                <a:gd name="connsiteX19" fmla="*/ 1481929 w 1495425"/>
                <a:gd name="connsiteY19" fmla="*/ 1219625 h 2190750"/>
                <a:gd name="connsiteX20" fmla="*/ 1478119 w 1495425"/>
                <a:gd name="connsiteY20" fmla="*/ 139490 h 2190750"/>
                <a:gd name="connsiteX21" fmla="*/ 1416207 w 1495425"/>
                <a:gd name="connsiteY21" fmla="*/ 34715 h 2190750"/>
                <a:gd name="connsiteX22" fmla="*/ 1286667 w 1495425"/>
                <a:gd name="connsiteY22" fmla="*/ 31858 h 2190750"/>
                <a:gd name="connsiteX23" fmla="*/ 1244757 w 1495425"/>
                <a:gd name="connsiteY23" fmla="*/ 77578 h 2190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495425" h="2190750">
                  <a:moveTo>
                    <a:pt x="623727" y="1020553"/>
                  </a:moveTo>
                  <a:cubicBezTo>
                    <a:pt x="636109" y="1008170"/>
                    <a:pt x="651349" y="1001503"/>
                    <a:pt x="668494" y="997693"/>
                  </a:cubicBezTo>
                  <a:cubicBezTo>
                    <a:pt x="700879" y="991025"/>
                    <a:pt x="731359" y="979595"/>
                    <a:pt x="758029" y="961498"/>
                  </a:cubicBezTo>
                  <a:cubicBezTo>
                    <a:pt x="834229" y="910063"/>
                    <a:pt x="859947" y="788143"/>
                    <a:pt x="862804" y="694798"/>
                  </a:cubicBezTo>
                  <a:cubicBezTo>
                    <a:pt x="863757" y="678605"/>
                    <a:pt x="321784" y="616693"/>
                    <a:pt x="237012" y="612883"/>
                  </a:cubicBezTo>
                  <a:cubicBezTo>
                    <a:pt x="166527" y="609073"/>
                    <a:pt x="98899" y="643363"/>
                    <a:pt x="77944" y="709085"/>
                  </a:cubicBezTo>
                  <a:cubicBezTo>
                    <a:pt x="65562" y="749090"/>
                    <a:pt x="55084" y="789095"/>
                    <a:pt x="42702" y="829100"/>
                  </a:cubicBezTo>
                  <a:cubicBezTo>
                    <a:pt x="34129" y="858628"/>
                    <a:pt x="22699" y="937685"/>
                    <a:pt x="15079" y="986263"/>
                  </a:cubicBezTo>
                  <a:cubicBezTo>
                    <a:pt x="12222" y="1010075"/>
                    <a:pt x="16984" y="1033888"/>
                    <a:pt x="31272" y="1053890"/>
                  </a:cubicBezTo>
                  <a:cubicBezTo>
                    <a:pt x="89374" y="1138663"/>
                    <a:pt x="240822" y="1380598"/>
                    <a:pt x="299877" y="1476800"/>
                  </a:cubicBezTo>
                  <a:cubicBezTo>
                    <a:pt x="311307" y="1495850"/>
                    <a:pt x="365599" y="1547285"/>
                    <a:pt x="385602" y="1559668"/>
                  </a:cubicBezTo>
                  <a:cubicBezTo>
                    <a:pt x="396079" y="1566335"/>
                    <a:pt x="406557" y="1587290"/>
                    <a:pt x="406557" y="1607293"/>
                  </a:cubicBezTo>
                  <a:cubicBezTo>
                    <a:pt x="401794" y="1778743"/>
                    <a:pt x="407509" y="1956860"/>
                    <a:pt x="415129" y="2129263"/>
                  </a:cubicBezTo>
                  <a:cubicBezTo>
                    <a:pt x="417034" y="2170220"/>
                    <a:pt x="425607" y="2179745"/>
                    <a:pt x="469422" y="2179745"/>
                  </a:cubicBezTo>
                  <a:cubicBezTo>
                    <a:pt x="717072" y="2177840"/>
                    <a:pt x="974247" y="2183555"/>
                    <a:pt x="1221897" y="2181650"/>
                  </a:cubicBezTo>
                  <a:cubicBezTo>
                    <a:pt x="1263807" y="2181650"/>
                    <a:pt x="1268569" y="2175935"/>
                    <a:pt x="1268569" y="2134978"/>
                  </a:cubicBezTo>
                  <a:cubicBezTo>
                    <a:pt x="1266664" y="1954955"/>
                    <a:pt x="1258092" y="1768265"/>
                    <a:pt x="1259997" y="1587290"/>
                  </a:cubicBezTo>
                  <a:cubicBezTo>
                    <a:pt x="1259997" y="1561573"/>
                    <a:pt x="1268569" y="1547285"/>
                    <a:pt x="1290477" y="1532998"/>
                  </a:cubicBezTo>
                  <a:cubicBezTo>
                    <a:pt x="1378107" y="1473943"/>
                    <a:pt x="1434304" y="1403458"/>
                    <a:pt x="1466689" y="1302493"/>
                  </a:cubicBezTo>
                  <a:cubicBezTo>
                    <a:pt x="1475262" y="1274870"/>
                    <a:pt x="1480977" y="1248200"/>
                    <a:pt x="1481929" y="1219625"/>
                  </a:cubicBezTo>
                  <a:cubicBezTo>
                    <a:pt x="1490502" y="968165"/>
                    <a:pt x="1478119" y="139490"/>
                    <a:pt x="1478119" y="139490"/>
                  </a:cubicBezTo>
                  <a:cubicBezTo>
                    <a:pt x="1478119" y="90913"/>
                    <a:pt x="1455259" y="54718"/>
                    <a:pt x="1416207" y="34715"/>
                  </a:cubicBezTo>
                  <a:cubicBezTo>
                    <a:pt x="1379059" y="14713"/>
                    <a:pt x="1323814" y="2330"/>
                    <a:pt x="1286667" y="31858"/>
                  </a:cubicBezTo>
                  <a:cubicBezTo>
                    <a:pt x="1273332" y="42335"/>
                    <a:pt x="1263807" y="50908"/>
                    <a:pt x="1244757" y="77578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D0919DA-C095-4F2A-A42D-2B12B44DED77}"/>
                </a:ext>
              </a:extLst>
            </p:cNvPr>
            <p:cNvSpPr/>
            <p:nvPr/>
          </p:nvSpPr>
          <p:spPr>
            <a:xfrm>
              <a:off x="5738813" y="2238693"/>
              <a:ext cx="333375" cy="923925"/>
            </a:xfrm>
            <a:custGeom>
              <a:avLst/>
              <a:gdLst>
                <a:gd name="connsiteX0" fmla="*/ 321945 w 333375"/>
                <a:gd name="connsiteY0" fmla="*/ 102551 h 923925"/>
                <a:gd name="connsiteX1" fmla="*/ 278130 w 333375"/>
                <a:gd name="connsiteY1" fmla="*/ 61594 h 923925"/>
                <a:gd name="connsiteX2" fmla="*/ 112395 w 333375"/>
                <a:gd name="connsiteY2" fmla="*/ 24446 h 923925"/>
                <a:gd name="connsiteX3" fmla="*/ 14288 w 333375"/>
                <a:gd name="connsiteY3" fmla="*/ 168274 h 923925"/>
                <a:gd name="connsiteX4" fmla="*/ 14288 w 333375"/>
                <a:gd name="connsiteY4" fmla="*/ 917891 h 923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3375" h="923925">
                  <a:moveTo>
                    <a:pt x="321945" y="102551"/>
                  </a:moveTo>
                  <a:cubicBezTo>
                    <a:pt x="309563" y="87311"/>
                    <a:pt x="290513" y="73976"/>
                    <a:pt x="278130" y="61594"/>
                  </a:cubicBezTo>
                  <a:cubicBezTo>
                    <a:pt x="236220" y="18731"/>
                    <a:pt x="164783" y="1586"/>
                    <a:pt x="112395" y="24446"/>
                  </a:cubicBezTo>
                  <a:cubicBezTo>
                    <a:pt x="50482" y="50164"/>
                    <a:pt x="14288" y="102551"/>
                    <a:pt x="14288" y="168274"/>
                  </a:cubicBezTo>
                  <a:cubicBezTo>
                    <a:pt x="14288" y="470216"/>
                    <a:pt x="14288" y="615949"/>
                    <a:pt x="14288" y="917891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1C5DF171-85C8-4246-93D9-A11F99AB4ABE}"/>
                </a:ext>
              </a:extLst>
            </p:cNvPr>
            <p:cNvSpPr/>
            <p:nvPr/>
          </p:nvSpPr>
          <p:spPr>
            <a:xfrm>
              <a:off x="6053138" y="2140069"/>
              <a:ext cx="342900" cy="1009650"/>
            </a:xfrm>
            <a:custGeom>
              <a:avLst/>
              <a:gdLst>
                <a:gd name="connsiteX0" fmla="*/ 337185 w 342900"/>
                <a:gd name="connsiteY0" fmla="*/ 997466 h 1009650"/>
                <a:gd name="connsiteX1" fmla="*/ 325755 w 342900"/>
                <a:gd name="connsiteY1" fmla="*/ 146883 h 1009650"/>
                <a:gd name="connsiteX2" fmla="*/ 183833 w 342900"/>
                <a:gd name="connsiteY2" fmla="*/ 14486 h 1009650"/>
                <a:gd name="connsiteX3" fmla="*/ 14288 w 342900"/>
                <a:gd name="connsiteY3" fmla="*/ 135453 h 1009650"/>
                <a:gd name="connsiteX4" fmla="*/ 14288 w 342900"/>
                <a:gd name="connsiteY4" fmla="*/ 996514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1009650">
                  <a:moveTo>
                    <a:pt x="337185" y="997466"/>
                  </a:moveTo>
                  <a:cubicBezTo>
                    <a:pt x="337185" y="770771"/>
                    <a:pt x="328613" y="167838"/>
                    <a:pt x="325755" y="146883"/>
                  </a:cubicBezTo>
                  <a:cubicBezTo>
                    <a:pt x="317183" y="70683"/>
                    <a:pt x="249555" y="18296"/>
                    <a:pt x="183833" y="14486"/>
                  </a:cubicBezTo>
                  <a:cubicBezTo>
                    <a:pt x="101917" y="10676"/>
                    <a:pt x="24765" y="62111"/>
                    <a:pt x="14288" y="135453"/>
                  </a:cubicBezTo>
                  <a:cubicBezTo>
                    <a:pt x="14288" y="137358"/>
                    <a:pt x="14288" y="751721"/>
                    <a:pt x="14288" y="996514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7B4C4D5E-F3F7-4729-9338-DC15631812D7}"/>
                </a:ext>
              </a:extLst>
            </p:cNvPr>
            <p:cNvSpPr/>
            <p:nvPr/>
          </p:nvSpPr>
          <p:spPr>
            <a:xfrm>
              <a:off x="6376035" y="2281520"/>
              <a:ext cx="342900" cy="876300"/>
            </a:xfrm>
            <a:custGeom>
              <a:avLst/>
              <a:gdLst>
                <a:gd name="connsiteX0" fmla="*/ 14288 w 342900"/>
                <a:gd name="connsiteY0" fmla="*/ 97824 h 876300"/>
                <a:gd name="connsiteX1" fmla="*/ 64770 w 342900"/>
                <a:gd name="connsiteY1" fmla="*/ 53057 h 876300"/>
                <a:gd name="connsiteX2" fmla="*/ 227648 w 342900"/>
                <a:gd name="connsiteY2" fmla="*/ 27339 h 876300"/>
                <a:gd name="connsiteX3" fmla="*/ 329565 w 342900"/>
                <a:gd name="connsiteY3" fmla="*/ 176882 h 876300"/>
                <a:gd name="connsiteX4" fmla="*/ 329565 w 342900"/>
                <a:gd name="connsiteY4" fmla="*/ 274989 h 876300"/>
                <a:gd name="connsiteX5" fmla="*/ 337185 w 342900"/>
                <a:gd name="connsiteY5" fmla="*/ 862682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2900" h="876300">
                  <a:moveTo>
                    <a:pt x="14288" y="97824"/>
                  </a:moveTo>
                  <a:cubicBezTo>
                    <a:pt x="38100" y="74012"/>
                    <a:pt x="52388" y="65439"/>
                    <a:pt x="64770" y="53057"/>
                  </a:cubicBezTo>
                  <a:cubicBezTo>
                    <a:pt x="111443" y="9242"/>
                    <a:pt x="167640" y="5432"/>
                    <a:pt x="227648" y="27339"/>
                  </a:cubicBezTo>
                  <a:cubicBezTo>
                    <a:pt x="298132" y="54009"/>
                    <a:pt x="329565" y="111159"/>
                    <a:pt x="329565" y="176882"/>
                  </a:cubicBezTo>
                  <a:cubicBezTo>
                    <a:pt x="329565" y="209267"/>
                    <a:pt x="329565" y="242604"/>
                    <a:pt x="329565" y="274989"/>
                  </a:cubicBezTo>
                  <a:cubicBezTo>
                    <a:pt x="329565" y="283562"/>
                    <a:pt x="337185" y="731237"/>
                    <a:pt x="337185" y="862682"/>
                  </a:cubicBezTo>
                </a:path>
              </a:pathLst>
            </a:custGeom>
            <a:noFill/>
            <a:ln w="19050" cap="rnd">
              <a:solidFill>
                <a:schemeClr val="accent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8" name="Rectangle 3">
            <a:extLst>
              <a:ext uri="{FF2B5EF4-FFF2-40B4-BE49-F238E27FC236}">
                <a16:creationId xmlns:a16="http://schemas.microsoft.com/office/drawing/2014/main" id="{1714CBC2-B9DC-40F0-BD38-1475FABAFF31}"/>
              </a:ext>
            </a:extLst>
          </p:cNvPr>
          <p:cNvSpPr/>
          <p:nvPr/>
        </p:nvSpPr>
        <p:spPr>
          <a:xfrm>
            <a:off x="6243175" y="3709753"/>
            <a:ext cx="2507688" cy="472852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3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0987C01A-4CEE-4124-98DB-82BFF3854B59}"/>
              </a:ext>
            </a:extLst>
          </p:cNvPr>
          <p:cNvSpPr/>
          <p:nvPr/>
        </p:nvSpPr>
        <p:spPr>
          <a:xfrm>
            <a:off x="8750862" y="3231054"/>
            <a:ext cx="2507688" cy="472852"/>
          </a:xfrm>
          <a:prstGeom prst="rect">
            <a:avLst/>
          </a:prstGeom>
          <a:solidFill>
            <a:schemeClr val="accent4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4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Rectangle 3">
            <a:extLst>
              <a:ext uri="{FF2B5EF4-FFF2-40B4-BE49-F238E27FC236}">
                <a16:creationId xmlns:a16="http://schemas.microsoft.com/office/drawing/2014/main" id="{02AE78FF-803D-4463-8871-6B2A530B665F}"/>
              </a:ext>
            </a:extLst>
          </p:cNvPr>
          <p:cNvSpPr/>
          <p:nvPr/>
        </p:nvSpPr>
        <p:spPr>
          <a:xfrm>
            <a:off x="1238250" y="4670648"/>
            <a:ext cx="2507688" cy="472852"/>
          </a:xfrm>
          <a:prstGeom prst="rect">
            <a:avLst/>
          </a:prstGeom>
          <a:solidFill>
            <a:schemeClr val="accent1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1" name="Rectangle 3">
            <a:extLst>
              <a:ext uri="{FF2B5EF4-FFF2-40B4-BE49-F238E27FC236}">
                <a16:creationId xmlns:a16="http://schemas.microsoft.com/office/drawing/2014/main" id="{00B7D959-62CD-4232-8AFB-8AB633328D66}"/>
              </a:ext>
            </a:extLst>
          </p:cNvPr>
          <p:cNvSpPr/>
          <p:nvPr/>
        </p:nvSpPr>
        <p:spPr>
          <a:xfrm>
            <a:off x="3735487" y="4188452"/>
            <a:ext cx="2507688" cy="472852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obliqueTopLeft">
              <a:rot lat="0" lon="0" rev="0"/>
            </a:camera>
            <a:lightRig rig="balanced" dir="t"/>
          </a:scene3d>
          <a:sp3d extrusionH="889000" prstMaterial="matte">
            <a:extrusionClr>
              <a:schemeClr val="accent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24" name="Skupina 23">
            <a:extLst>
              <a:ext uri="{FF2B5EF4-FFF2-40B4-BE49-F238E27FC236}">
                <a16:creationId xmlns:a16="http://schemas.microsoft.com/office/drawing/2014/main" id="{39673DFE-3B5B-680E-F147-765D7519638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0D74C962-135D-9C2D-4CAB-418FC82E3B3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6442177E-1CE0-5F7E-3F4A-D06BF15149A3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016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6FAA933-D933-442F-9AAD-181DBEF0BFC0}"/>
              </a:ext>
            </a:extLst>
          </p:cNvPr>
          <p:cNvGrpSpPr/>
          <p:nvPr/>
        </p:nvGrpSpPr>
        <p:grpSpPr>
          <a:xfrm>
            <a:off x="629222" y="1863734"/>
            <a:ext cx="10857355" cy="4027782"/>
            <a:chOff x="495690" y="1674891"/>
            <a:chExt cx="10857355" cy="4027782"/>
          </a:xfrm>
        </p:grpSpPr>
        <p:sp>
          <p:nvSpPr>
            <p:cNvPr id="3" name="Block Arc 2">
              <a:extLst>
                <a:ext uri="{FF2B5EF4-FFF2-40B4-BE49-F238E27FC236}">
                  <a16:creationId xmlns:a16="http://schemas.microsoft.com/office/drawing/2014/main" id="{CD18691E-4522-434C-A7A0-16569F7D7F17}"/>
                </a:ext>
              </a:extLst>
            </p:cNvPr>
            <p:cNvSpPr/>
            <p:nvPr/>
          </p:nvSpPr>
          <p:spPr>
            <a:xfrm>
              <a:off x="9302459" y="1674891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C33C190-B237-4216-A305-5CE78B207721}"/>
                </a:ext>
              </a:extLst>
            </p:cNvPr>
            <p:cNvSpPr/>
            <p:nvPr/>
          </p:nvSpPr>
          <p:spPr>
            <a:xfrm>
              <a:off x="1520983" y="1674891"/>
              <a:ext cx="8793559" cy="81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9F84C6B-B53C-4596-9E14-B7689A8C86C2}"/>
                </a:ext>
              </a:extLst>
            </p:cNvPr>
            <p:cNvSpPr/>
            <p:nvPr/>
          </p:nvSpPr>
          <p:spPr>
            <a:xfrm>
              <a:off x="1520983" y="3643996"/>
              <a:ext cx="8812839" cy="81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C692ECC-EC2C-4C6F-A38F-6A2F460E16CE}"/>
                </a:ext>
              </a:extLst>
            </p:cNvPr>
            <p:cNvSpPr/>
            <p:nvPr/>
          </p:nvSpPr>
          <p:spPr>
            <a:xfrm>
              <a:off x="1520983" y="5621192"/>
              <a:ext cx="9052560" cy="814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C529F251-7513-4E74-84B2-ECF457CE084D}"/>
                </a:ext>
              </a:extLst>
            </p:cNvPr>
            <p:cNvSpPr/>
            <p:nvPr/>
          </p:nvSpPr>
          <p:spPr>
            <a:xfrm flipH="1">
              <a:off x="495690" y="3643995"/>
              <a:ext cx="2050586" cy="2050586"/>
            </a:xfrm>
            <a:prstGeom prst="blockArc">
              <a:avLst>
                <a:gd name="adj1" fmla="val 16132277"/>
                <a:gd name="adj2" fmla="val 5439486"/>
                <a:gd name="adj3" fmla="val 3979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Block Arc 10">
              <a:extLst>
                <a:ext uri="{FF2B5EF4-FFF2-40B4-BE49-F238E27FC236}">
                  <a16:creationId xmlns:a16="http://schemas.microsoft.com/office/drawing/2014/main" id="{EA159119-02E1-4B50-8E81-FA4250F8C422}"/>
                </a:ext>
              </a:extLst>
            </p:cNvPr>
            <p:cNvSpPr/>
            <p:nvPr/>
          </p:nvSpPr>
          <p:spPr>
            <a:xfrm>
              <a:off x="10354047" y="5261206"/>
              <a:ext cx="438991" cy="438991"/>
            </a:xfrm>
            <a:prstGeom prst="blockArc">
              <a:avLst>
                <a:gd name="adj1" fmla="val 228339"/>
                <a:gd name="adj2" fmla="val 5553148"/>
                <a:gd name="adj3" fmla="val 18207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Diamond 8">
            <a:extLst>
              <a:ext uri="{FF2B5EF4-FFF2-40B4-BE49-F238E27FC236}">
                <a16:creationId xmlns:a16="http://schemas.microsoft.com/office/drawing/2014/main" id="{E26580AF-B3BD-4A4E-9AE3-F22BB4AB3C52}"/>
              </a:ext>
            </a:extLst>
          </p:cNvPr>
          <p:cNvSpPr/>
          <p:nvPr/>
        </p:nvSpPr>
        <p:spPr>
          <a:xfrm>
            <a:off x="1500647" y="1750606"/>
            <a:ext cx="307736" cy="30773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A2F3AC-2A11-4A12-9D80-A5507A707422}"/>
              </a:ext>
            </a:extLst>
          </p:cNvPr>
          <p:cNvGrpSpPr/>
          <p:nvPr/>
        </p:nvGrpSpPr>
        <p:grpSpPr>
          <a:xfrm>
            <a:off x="10066995" y="4036106"/>
            <a:ext cx="1596435" cy="1661152"/>
            <a:chOff x="219453" y="2580615"/>
            <a:chExt cx="2625263" cy="273168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1EC6BF-952D-4390-8F32-88FBA5D46974}"/>
                </a:ext>
              </a:extLst>
            </p:cNvPr>
            <p:cNvGrpSpPr/>
            <p:nvPr/>
          </p:nvGrpSpPr>
          <p:grpSpPr>
            <a:xfrm>
              <a:off x="885166" y="3186393"/>
              <a:ext cx="1319766" cy="2125908"/>
              <a:chOff x="7271291" y="1882249"/>
              <a:chExt cx="1537011" cy="2475850"/>
            </a:xfrm>
            <a:solidFill>
              <a:schemeClr val="bg1"/>
            </a:solidFill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8440D19-06B8-4E92-914C-10F954506180}"/>
                  </a:ext>
                </a:extLst>
              </p:cNvPr>
              <p:cNvSpPr/>
              <p:nvPr/>
            </p:nvSpPr>
            <p:spPr>
              <a:xfrm>
                <a:off x="7271291" y="1882249"/>
                <a:ext cx="1537011" cy="2475850"/>
              </a:xfrm>
              <a:custGeom>
                <a:avLst/>
                <a:gdLst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69955 w 1537011"/>
                  <a:gd name="connsiteY16" fmla="*/ 2463220 h 2480745"/>
                  <a:gd name="connsiteX17" fmla="*/ 500911 w 1537011"/>
                  <a:gd name="connsiteY17" fmla="*/ 2459508 h 2480745"/>
                  <a:gd name="connsiteX18" fmla="*/ 447457 w 1537011"/>
                  <a:gd name="connsiteY18" fmla="*/ 2446887 h 2480745"/>
                  <a:gd name="connsiteX19" fmla="*/ 391775 w 1537011"/>
                  <a:gd name="connsiteY19" fmla="*/ 2352600 h 2480745"/>
                  <a:gd name="connsiteX20" fmla="*/ 470472 w 1537011"/>
                  <a:gd name="connsiteY20" fmla="*/ 2270192 h 2480745"/>
                  <a:gd name="connsiteX21" fmla="*/ 460819 w 1537011"/>
                  <a:gd name="connsiteY21" fmla="*/ 2117997 h 2480745"/>
                  <a:gd name="connsiteX22" fmla="*/ 417759 w 1537011"/>
                  <a:gd name="connsiteY22" fmla="*/ 2125420 h 2480745"/>
                  <a:gd name="connsiteX23" fmla="*/ 390290 w 1537011"/>
                  <a:gd name="connsiteY23" fmla="*/ 2156602 h 2480745"/>
                  <a:gd name="connsiteX24" fmla="*/ 414047 w 1537011"/>
                  <a:gd name="connsiteY24" fmla="*/ 2190753 h 2480745"/>
                  <a:gd name="connsiteX25" fmla="*/ 458592 w 1537011"/>
                  <a:gd name="connsiteY25" fmla="*/ 2201147 h 2480745"/>
                  <a:gd name="connsiteX26" fmla="*/ 763724 w 1537011"/>
                  <a:gd name="connsiteY26" fmla="*/ 2210798 h 2480745"/>
                  <a:gd name="connsiteX27" fmla="*/ 1054751 w 1537011"/>
                  <a:gd name="connsiteY27" fmla="*/ 2220450 h 2480745"/>
                  <a:gd name="connsiteX28" fmla="*/ 1106721 w 1537011"/>
                  <a:gd name="connsiteY28" fmla="*/ 2215253 h 2480745"/>
                  <a:gd name="connsiteX29" fmla="*/ 1136417 w 1537011"/>
                  <a:gd name="connsiteY29" fmla="*/ 2182586 h 2480745"/>
                  <a:gd name="connsiteX30" fmla="*/ 1110433 w 1537011"/>
                  <a:gd name="connsiteY30" fmla="*/ 2146950 h 2480745"/>
                  <a:gd name="connsiteX31" fmla="*/ 1045100 w 1537011"/>
                  <a:gd name="connsiteY31" fmla="*/ 2136557 h 2480745"/>
                  <a:gd name="connsiteX32" fmla="*/ 460819 w 1537011"/>
                  <a:gd name="connsiteY32" fmla="*/ 2117997 h 2480745"/>
                  <a:gd name="connsiteX33" fmla="*/ 425926 w 1537011"/>
                  <a:gd name="connsiteY33" fmla="*/ 2063800 h 2480745"/>
                  <a:gd name="connsiteX34" fmla="*/ 465274 w 1537011"/>
                  <a:gd name="connsiteY34" fmla="*/ 2065285 h 2480745"/>
                  <a:gd name="connsiteX35" fmla="*/ 506849 w 1537011"/>
                  <a:gd name="connsiteY35" fmla="*/ 2066770 h 2480745"/>
                  <a:gd name="connsiteX36" fmla="*/ 526151 w 1537011"/>
                  <a:gd name="connsiteY36" fmla="*/ 2066770 h 2480745"/>
                  <a:gd name="connsiteX37" fmla="*/ 1096326 w 1537011"/>
                  <a:gd name="connsiteY37" fmla="*/ 2083845 h 2480745"/>
                  <a:gd name="connsiteX38" fmla="*/ 1137159 w 1537011"/>
                  <a:gd name="connsiteY38" fmla="*/ 2097209 h 2480745"/>
                  <a:gd name="connsiteX39" fmla="*/ 1192840 w 1537011"/>
                  <a:gd name="connsiteY39" fmla="*/ 2187041 h 2480745"/>
                  <a:gd name="connsiteX40" fmla="*/ 1128251 w 1537011"/>
                  <a:gd name="connsiteY40" fmla="*/ 2267964 h 2480745"/>
                  <a:gd name="connsiteX41" fmla="*/ 1097811 w 1537011"/>
                  <a:gd name="connsiteY41" fmla="*/ 2276131 h 2480745"/>
                  <a:gd name="connsiteX42" fmla="*/ 443001 w 1537011"/>
                  <a:gd name="connsiteY42" fmla="*/ 2256828 h 2480745"/>
                  <a:gd name="connsiteX43" fmla="*/ 338320 w 1537011"/>
                  <a:gd name="connsiteY43" fmla="*/ 2126163 h 2480745"/>
                  <a:gd name="connsiteX44" fmla="*/ 425926 w 1537011"/>
                  <a:gd name="connsiteY44" fmla="*/ 2063800 h 2480745"/>
                  <a:gd name="connsiteX45" fmla="*/ 446713 w 1537011"/>
                  <a:gd name="connsiteY45" fmla="*/ 1916802 h 2480745"/>
                  <a:gd name="connsiteX46" fmla="*/ 390289 w 1537011"/>
                  <a:gd name="connsiteY46" fmla="*/ 1927939 h 2480745"/>
                  <a:gd name="connsiteX47" fmla="*/ 388062 w 1537011"/>
                  <a:gd name="connsiteY47" fmla="*/ 1982877 h 2480745"/>
                  <a:gd name="connsiteX48" fmla="*/ 440773 w 1537011"/>
                  <a:gd name="connsiteY48" fmla="*/ 1996983 h 2480745"/>
                  <a:gd name="connsiteX49" fmla="*/ 1098555 w 1537011"/>
                  <a:gd name="connsiteY49" fmla="*/ 2018513 h 2480745"/>
                  <a:gd name="connsiteX50" fmla="*/ 1149038 w 1537011"/>
                  <a:gd name="connsiteY50" fmla="*/ 2008119 h 2480745"/>
                  <a:gd name="connsiteX51" fmla="*/ 1151266 w 1537011"/>
                  <a:gd name="connsiteY51" fmla="*/ 1952438 h 2480745"/>
                  <a:gd name="connsiteX52" fmla="*/ 1098555 w 1537011"/>
                  <a:gd name="connsiteY52" fmla="*/ 1937590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65995 w 1537011"/>
                  <a:gd name="connsiteY15" fmla="*/ 2480745 h 2480745"/>
                  <a:gd name="connsiteX16" fmla="*/ 500911 w 1537011"/>
                  <a:gd name="connsiteY16" fmla="*/ 2459508 h 2480745"/>
                  <a:gd name="connsiteX17" fmla="*/ 447457 w 1537011"/>
                  <a:gd name="connsiteY17" fmla="*/ 2446887 h 2480745"/>
                  <a:gd name="connsiteX18" fmla="*/ 391775 w 1537011"/>
                  <a:gd name="connsiteY18" fmla="*/ 2352600 h 2480745"/>
                  <a:gd name="connsiteX19" fmla="*/ 470472 w 1537011"/>
                  <a:gd name="connsiteY19" fmla="*/ 2270192 h 2480745"/>
                  <a:gd name="connsiteX20" fmla="*/ 460819 w 1537011"/>
                  <a:gd name="connsiteY20" fmla="*/ 2117997 h 2480745"/>
                  <a:gd name="connsiteX21" fmla="*/ 417759 w 1537011"/>
                  <a:gd name="connsiteY21" fmla="*/ 2125420 h 2480745"/>
                  <a:gd name="connsiteX22" fmla="*/ 390290 w 1537011"/>
                  <a:gd name="connsiteY22" fmla="*/ 2156602 h 2480745"/>
                  <a:gd name="connsiteX23" fmla="*/ 414047 w 1537011"/>
                  <a:gd name="connsiteY23" fmla="*/ 2190753 h 2480745"/>
                  <a:gd name="connsiteX24" fmla="*/ 458592 w 1537011"/>
                  <a:gd name="connsiteY24" fmla="*/ 2201147 h 2480745"/>
                  <a:gd name="connsiteX25" fmla="*/ 763724 w 1537011"/>
                  <a:gd name="connsiteY25" fmla="*/ 2210798 h 2480745"/>
                  <a:gd name="connsiteX26" fmla="*/ 1054751 w 1537011"/>
                  <a:gd name="connsiteY26" fmla="*/ 2220450 h 2480745"/>
                  <a:gd name="connsiteX27" fmla="*/ 1106721 w 1537011"/>
                  <a:gd name="connsiteY27" fmla="*/ 2215253 h 2480745"/>
                  <a:gd name="connsiteX28" fmla="*/ 1136417 w 1537011"/>
                  <a:gd name="connsiteY28" fmla="*/ 2182586 h 2480745"/>
                  <a:gd name="connsiteX29" fmla="*/ 1110433 w 1537011"/>
                  <a:gd name="connsiteY29" fmla="*/ 2146950 h 2480745"/>
                  <a:gd name="connsiteX30" fmla="*/ 1045100 w 1537011"/>
                  <a:gd name="connsiteY30" fmla="*/ 2136557 h 2480745"/>
                  <a:gd name="connsiteX31" fmla="*/ 460819 w 1537011"/>
                  <a:gd name="connsiteY31" fmla="*/ 2117997 h 2480745"/>
                  <a:gd name="connsiteX32" fmla="*/ 425926 w 1537011"/>
                  <a:gd name="connsiteY32" fmla="*/ 2063800 h 2480745"/>
                  <a:gd name="connsiteX33" fmla="*/ 465274 w 1537011"/>
                  <a:gd name="connsiteY33" fmla="*/ 2065285 h 2480745"/>
                  <a:gd name="connsiteX34" fmla="*/ 506849 w 1537011"/>
                  <a:gd name="connsiteY34" fmla="*/ 2066770 h 2480745"/>
                  <a:gd name="connsiteX35" fmla="*/ 526151 w 1537011"/>
                  <a:gd name="connsiteY35" fmla="*/ 2066770 h 2480745"/>
                  <a:gd name="connsiteX36" fmla="*/ 1096326 w 1537011"/>
                  <a:gd name="connsiteY36" fmla="*/ 2083845 h 2480745"/>
                  <a:gd name="connsiteX37" fmla="*/ 1137159 w 1537011"/>
                  <a:gd name="connsiteY37" fmla="*/ 2097209 h 2480745"/>
                  <a:gd name="connsiteX38" fmla="*/ 1192840 w 1537011"/>
                  <a:gd name="connsiteY38" fmla="*/ 2187041 h 2480745"/>
                  <a:gd name="connsiteX39" fmla="*/ 1128251 w 1537011"/>
                  <a:gd name="connsiteY39" fmla="*/ 2267964 h 2480745"/>
                  <a:gd name="connsiteX40" fmla="*/ 1097811 w 1537011"/>
                  <a:gd name="connsiteY40" fmla="*/ 2276131 h 2480745"/>
                  <a:gd name="connsiteX41" fmla="*/ 443001 w 1537011"/>
                  <a:gd name="connsiteY41" fmla="*/ 2256828 h 2480745"/>
                  <a:gd name="connsiteX42" fmla="*/ 338320 w 1537011"/>
                  <a:gd name="connsiteY42" fmla="*/ 2126163 h 2480745"/>
                  <a:gd name="connsiteX43" fmla="*/ 425926 w 1537011"/>
                  <a:gd name="connsiteY43" fmla="*/ 2063800 h 2480745"/>
                  <a:gd name="connsiteX44" fmla="*/ 446713 w 1537011"/>
                  <a:gd name="connsiteY44" fmla="*/ 1916802 h 2480745"/>
                  <a:gd name="connsiteX45" fmla="*/ 390289 w 1537011"/>
                  <a:gd name="connsiteY45" fmla="*/ 1927939 h 2480745"/>
                  <a:gd name="connsiteX46" fmla="*/ 388062 w 1537011"/>
                  <a:gd name="connsiteY46" fmla="*/ 1982877 h 2480745"/>
                  <a:gd name="connsiteX47" fmla="*/ 440773 w 1537011"/>
                  <a:gd name="connsiteY47" fmla="*/ 1996983 h 2480745"/>
                  <a:gd name="connsiteX48" fmla="*/ 1098555 w 1537011"/>
                  <a:gd name="connsiteY48" fmla="*/ 2018513 h 2480745"/>
                  <a:gd name="connsiteX49" fmla="*/ 1149038 w 1537011"/>
                  <a:gd name="connsiteY49" fmla="*/ 2008119 h 2480745"/>
                  <a:gd name="connsiteX50" fmla="*/ 1151266 w 1537011"/>
                  <a:gd name="connsiteY50" fmla="*/ 1952438 h 2480745"/>
                  <a:gd name="connsiteX51" fmla="*/ 1098555 w 1537011"/>
                  <a:gd name="connsiteY51" fmla="*/ 1937590 h 2480745"/>
                  <a:gd name="connsiteX52" fmla="*/ 446713 w 1537011"/>
                  <a:gd name="connsiteY52" fmla="*/ 1916802 h 2480745"/>
                  <a:gd name="connsiteX53" fmla="*/ 523923 w 1537011"/>
                  <a:gd name="connsiteY53" fmla="*/ 192914 h 2480745"/>
                  <a:gd name="connsiteX54" fmla="*/ 408107 w 1537011"/>
                  <a:gd name="connsiteY54" fmla="*/ 273095 h 2480745"/>
                  <a:gd name="connsiteX55" fmla="*/ 183898 w 1537011"/>
                  <a:gd name="connsiteY55" fmla="*/ 552985 h 2480745"/>
                  <a:gd name="connsiteX56" fmla="*/ 150488 w 1537011"/>
                  <a:gd name="connsiteY56" fmla="*/ 820997 h 2480745"/>
                  <a:gd name="connsiteX57" fmla="*/ 244033 w 1537011"/>
                  <a:gd name="connsiteY57" fmla="*/ 1149145 h 2480745"/>
                  <a:gd name="connsiteX58" fmla="*/ 242548 w 1537011"/>
                  <a:gd name="connsiteY58" fmla="*/ 1156569 h 2480745"/>
                  <a:gd name="connsiteX59" fmla="*/ 154200 w 1537011"/>
                  <a:gd name="connsiteY59" fmla="*/ 950920 h 2480745"/>
                  <a:gd name="connsiteX60" fmla="*/ 131186 w 1537011"/>
                  <a:gd name="connsiteY60" fmla="*/ 648757 h 2480745"/>
                  <a:gd name="connsiteX61" fmla="*/ 215821 w 1537011"/>
                  <a:gd name="connsiteY61" fmla="*/ 443851 h 2480745"/>
                  <a:gd name="connsiteX62" fmla="*/ 500165 w 1537011"/>
                  <a:gd name="connsiteY62" fmla="*/ 201081 h 2480745"/>
                  <a:gd name="connsiteX63" fmla="*/ 523923 w 1537011"/>
                  <a:gd name="connsiteY63" fmla="*/ 192914 h 2480745"/>
                  <a:gd name="connsiteX64" fmla="*/ 800630 w 1537011"/>
                  <a:gd name="connsiteY64" fmla="*/ 46764 h 2480745"/>
                  <a:gd name="connsiteX65" fmla="*/ 713588 w 1537011"/>
                  <a:gd name="connsiteY65" fmla="*/ 47343 h 2480745"/>
                  <a:gd name="connsiteX66" fmla="*/ 595938 w 1537011"/>
                  <a:gd name="connsiteY66" fmla="*/ 67446 h 2480745"/>
                  <a:gd name="connsiteX67" fmla="*/ 175732 w 1537011"/>
                  <a:gd name="connsiteY67" fmla="*/ 344366 h 2480745"/>
                  <a:gd name="connsiteX68" fmla="*/ 49521 w 1537011"/>
                  <a:gd name="connsiteY68" fmla="*/ 655438 h 2480745"/>
                  <a:gd name="connsiteX69" fmla="*/ 137126 w 1537011"/>
                  <a:gd name="connsiteY69" fmla="*/ 1109796 h 2480745"/>
                  <a:gd name="connsiteX70" fmla="*/ 310109 w 1537011"/>
                  <a:gd name="connsiteY70" fmla="*/ 1387460 h 2480745"/>
                  <a:gd name="connsiteX71" fmla="*/ 440773 w 1537011"/>
                  <a:gd name="connsiteY71" fmla="*/ 1695562 h 2480745"/>
                  <a:gd name="connsiteX72" fmla="*/ 460819 w 1537011"/>
                  <a:gd name="connsiteY72" fmla="*/ 1792076 h 2480745"/>
                  <a:gd name="connsiteX73" fmla="*/ 492743 w 1537011"/>
                  <a:gd name="connsiteY73" fmla="*/ 1817318 h 2480745"/>
                  <a:gd name="connsiteX74" fmla="*/ 1065146 w 1537011"/>
                  <a:gd name="connsiteY74" fmla="*/ 1836621 h 2480745"/>
                  <a:gd name="connsiteX75" fmla="*/ 1089645 w 1537011"/>
                  <a:gd name="connsiteY75" fmla="*/ 1818803 h 2480745"/>
                  <a:gd name="connsiteX76" fmla="*/ 1116372 w 1537011"/>
                  <a:gd name="connsiteY76" fmla="*/ 1688138 h 2480745"/>
                  <a:gd name="connsiteX77" fmla="*/ 1268567 w 1537011"/>
                  <a:gd name="connsiteY77" fmla="*/ 1319900 h 2480745"/>
                  <a:gd name="connsiteX78" fmla="*/ 1376960 w 1537011"/>
                  <a:gd name="connsiteY78" fmla="*/ 1166220 h 2480745"/>
                  <a:gd name="connsiteX79" fmla="*/ 1468276 w 1537011"/>
                  <a:gd name="connsiteY79" fmla="*/ 916026 h 2480745"/>
                  <a:gd name="connsiteX80" fmla="*/ 1468276 w 1537011"/>
                  <a:gd name="connsiteY80" fmla="*/ 599015 h 2480745"/>
                  <a:gd name="connsiteX81" fmla="*/ 1056236 w 1537011"/>
                  <a:gd name="connsiteY81" fmla="*/ 110506 h 2480745"/>
                  <a:gd name="connsiteX82" fmla="*/ 800630 w 1537011"/>
                  <a:gd name="connsiteY82" fmla="*/ 46764 h 2480745"/>
                  <a:gd name="connsiteX83" fmla="*/ 794163 w 1537011"/>
                  <a:gd name="connsiteY83" fmla="*/ 814 h 2480745"/>
                  <a:gd name="connsiteX84" fmla="*/ 1036191 w 1537011"/>
                  <a:gd name="connsiteY84" fmla="*/ 52598 h 2480745"/>
                  <a:gd name="connsiteX85" fmla="*/ 1503912 w 1537011"/>
                  <a:gd name="connsiteY85" fmla="*/ 551500 h 2480745"/>
                  <a:gd name="connsiteX86" fmla="*/ 1518761 w 1537011"/>
                  <a:gd name="connsiteY86" fmla="*/ 910830 h 2480745"/>
                  <a:gd name="connsiteX87" fmla="*/ 1377702 w 1537011"/>
                  <a:gd name="connsiteY87" fmla="*/ 1250855 h 2480745"/>
                  <a:gd name="connsiteX88" fmla="*/ 1264855 w 1537011"/>
                  <a:gd name="connsiteY88" fmla="*/ 1406020 h 2480745"/>
                  <a:gd name="connsiteX89" fmla="*/ 1163144 w 1537011"/>
                  <a:gd name="connsiteY89" fmla="*/ 1694078 h 2480745"/>
                  <a:gd name="connsiteX90" fmla="*/ 1115630 w 1537011"/>
                  <a:gd name="connsiteY90" fmla="*/ 1876711 h 2480745"/>
                  <a:gd name="connsiteX91" fmla="*/ 1149781 w 1537011"/>
                  <a:gd name="connsiteY91" fmla="*/ 1887848 h 2480745"/>
                  <a:gd name="connsiteX92" fmla="*/ 1229961 w 1537011"/>
                  <a:gd name="connsiteY92" fmla="*/ 1991044 h 2480745"/>
                  <a:gd name="connsiteX93" fmla="*/ 1126023 w 1537011"/>
                  <a:gd name="connsiteY93" fmla="*/ 2077164 h 2480745"/>
                  <a:gd name="connsiteX94" fmla="*/ 1100038 w 1537011"/>
                  <a:gd name="connsiteY94" fmla="*/ 2077906 h 2480745"/>
                  <a:gd name="connsiteX95" fmla="*/ 423698 w 1537011"/>
                  <a:gd name="connsiteY95" fmla="*/ 2054891 h 2480745"/>
                  <a:gd name="connsiteX96" fmla="*/ 368017 w 1537011"/>
                  <a:gd name="connsiteY96" fmla="*/ 2039300 h 2480745"/>
                  <a:gd name="connsiteX97" fmla="*/ 311594 w 1537011"/>
                  <a:gd name="connsiteY97" fmla="*/ 1951695 h 2480745"/>
                  <a:gd name="connsiteX98" fmla="*/ 382123 w 1537011"/>
                  <a:gd name="connsiteY98" fmla="*/ 1867803 h 2480745"/>
                  <a:gd name="connsiteX99" fmla="*/ 434092 w 1537011"/>
                  <a:gd name="connsiteY99" fmla="*/ 1854439 h 2480745"/>
                  <a:gd name="connsiteX100" fmla="*/ 387320 w 1537011"/>
                  <a:gd name="connsiteY100" fmla="*/ 1655472 h 2480745"/>
                  <a:gd name="connsiteX101" fmla="*/ 301199 w 1537011"/>
                  <a:gd name="connsiteY101" fmla="*/ 1459474 h 2480745"/>
                  <a:gd name="connsiteX102" fmla="*/ 137869 w 1537011"/>
                  <a:gd name="connsiteY102" fmla="*/ 1212992 h 2480745"/>
                  <a:gd name="connsiteX103" fmla="*/ 2748 w 1537011"/>
                  <a:gd name="connsiteY103" fmla="*/ 664348 h 2480745"/>
                  <a:gd name="connsiteX104" fmla="*/ 145292 w 1537011"/>
                  <a:gd name="connsiteY104" fmla="*/ 308730 h 2480745"/>
                  <a:gd name="connsiteX105" fmla="*/ 549909 w 1537011"/>
                  <a:gd name="connsiteY105" fmla="*/ 32552 h 2480745"/>
                  <a:gd name="connsiteX106" fmla="*/ 794163 w 1537011"/>
                  <a:gd name="connsiteY106" fmla="*/ 814 h 2480745"/>
                  <a:gd name="connsiteX0" fmla="*/ 503138 w 1537011"/>
                  <a:gd name="connsiteY0" fmla="*/ 2319191 h 2480745"/>
                  <a:gd name="connsiteX1" fmla="*/ 443744 w 1537011"/>
                  <a:gd name="connsiteY1" fmla="*/ 2360024 h 2480745"/>
                  <a:gd name="connsiteX2" fmla="*/ 501653 w 1537011"/>
                  <a:gd name="connsiteY2" fmla="*/ 2403827 h 2480745"/>
                  <a:gd name="connsiteX3" fmla="*/ 1051782 w 1537011"/>
                  <a:gd name="connsiteY3" fmla="*/ 2420160 h 2480745"/>
                  <a:gd name="connsiteX4" fmla="*/ 1097070 w 1537011"/>
                  <a:gd name="connsiteY4" fmla="*/ 2383040 h 2480745"/>
                  <a:gd name="connsiteX5" fmla="*/ 1058465 w 1537011"/>
                  <a:gd name="connsiteY5" fmla="*/ 2339237 h 2480745"/>
                  <a:gd name="connsiteX6" fmla="*/ 503138 w 1537011"/>
                  <a:gd name="connsiteY6" fmla="*/ 2319191 h 2480745"/>
                  <a:gd name="connsiteX7" fmla="*/ 470472 w 1537011"/>
                  <a:gd name="connsiteY7" fmla="*/ 2270192 h 2480745"/>
                  <a:gd name="connsiteX8" fmla="*/ 525411 w 1537011"/>
                  <a:gd name="connsiteY8" fmla="*/ 2270192 h 2480745"/>
                  <a:gd name="connsiteX9" fmla="*/ 1067374 w 1537011"/>
                  <a:gd name="connsiteY9" fmla="*/ 2287268 h 2480745"/>
                  <a:gd name="connsiteX10" fmla="*/ 1152751 w 1537011"/>
                  <a:gd name="connsiteY10" fmla="*/ 2388236 h 2480745"/>
                  <a:gd name="connsiteX11" fmla="*/ 1054010 w 1537011"/>
                  <a:gd name="connsiteY11" fmla="*/ 2475841 h 2480745"/>
                  <a:gd name="connsiteX12" fmla="*/ 643455 w 1537011"/>
                  <a:gd name="connsiteY12" fmla="*/ 2463963 h 2480745"/>
                  <a:gd name="connsiteX13" fmla="*/ 608445 w 1537011"/>
                  <a:gd name="connsiteY13" fmla="*/ 2467907 h 2480745"/>
                  <a:gd name="connsiteX14" fmla="*/ 588812 w 1537011"/>
                  <a:gd name="connsiteY14" fmla="*/ 2480745 h 2480745"/>
                  <a:gd name="connsiteX15" fmla="*/ 500911 w 1537011"/>
                  <a:gd name="connsiteY15" fmla="*/ 2459508 h 2480745"/>
                  <a:gd name="connsiteX16" fmla="*/ 447457 w 1537011"/>
                  <a:gd name="connsiteY16" fmla="*/ 2446887 h 2480745"/>
                  <a:gd name="connsiteX17" fmla="*/ 391775 w 1537011"/>
                  <a:gd name="connsiteY17" fmla="*/ 2352600 h 2480745"/>
                  <a:gd name="connsiteX18" fmla="*/ 470472 w 1537011"/>
                  <a:gd name="connsiteY18" fmla="*/ 2270192 h 2480745"/>
                  <a:gd name="connsiteX19" fmla="*/ 460819 w 1537011"/>
                  <a:gd name="connsiteY19" fmla="*/ 2117997 h 2480745"/>
                  <a:gd name="connsiteX20" fmla="*/ 417759 w 1537011"/>
                  <a:gd name="connsiteY20" fmla="*/ 2125420 h 2480745"/>
                  <a:gd name="connsiteX21" fmla="*/ 390290 w 1537011"/>
                  <a:gd name="connsiteY21" fmla="*/ 2156602 h 2480745"/>
                  <a:gd name="connsiteX22" fmla="*/ 414047 w 1537011"/>
                  <a:gd name="connsiteY22" fmla="*/ 2190753 h 2480745"/>
                  <a:gd name="connsiteX23" fmla="*/ 458592 w 1537011"/>
                  <a:gd name="connsiteY23" fmla="*/ 2201147 h 2480745"/>
                  <a:gd name="connsiteX24" fmla="*/ 763724 w 1537011"/>
                  <a:gd name="connsiteY24" fmla="*/ 2210798 h 2480745"/>
                  <a:gd name="connsiteX25" fmla="*/ 1054751 w 1537011"/>
                  <a:gd name="connsiteY25" fmla="*/ 2220450 h 2480745"/>
                  <a:gd name="connsiteX26" fmla="*/ 1106721 w 1537011"/>
                  <a:gd name="connsiteY26" fmla="*/ 2215253 h 2480745"/>
                  <a:gd name="connsiteX27" fmla="*/ 1136417 w 1537011"/>
                  <a:gd name="connsiteY27" fmla="*/ 2182586 h 2480745"/>
                  <a:gd name="connsiteX28" fmla="*/ 1110433 w 1537011"/>
                  <a:gd name="connsiteY28" fmla="*/ 2146950 h 2480745"/>
                  <a:gd name="connsiteX29" fmla="*/ 1045100 w 1537011"/>
                  <a:gd name="connsiteY29" fmla="*/ 2136557 h 2480745"/>
                  <a:gd name="connsiteX30" fmla="*/ 460819 w 1537011"/>
                  <a:gd name="connsiteY30" fmla="*/ 2117997 h 2480745"/>
                  <a:gd name="connsiteX31" fmla="*/ 425926 w 1537011"/>
                  <a:gd name="connsiteY31" fmla="*/ 2063800 h 2480745"/>
                  <a:gd name="connsiteX32" fmla="*/ 465274 w 1537011"/>
                  <a:gd name="connsiteY32" fmla="*/ 2065285 h 2480745"/>
                  <a:gd name="connsiteX33" fmla="*/ 506849 w 1537011"/>
                  <a:gd name="connsiteY33" fmla="*/ 2066770 h 2480745"/>
                  <a:gd name="connsiteX34" fmla="*/ 526151 w 1537011"/>
                  <a:gd name="connsiteY34" fmla="*/ 2066770 h 2480745"/>
                  <a:gd name="connsiteX35" fmla="*/ 1096326 w 1537011"/>
                  <a:gd name="connsiteY35" fmla="*/ 2083845 h 2480745"/>
                  <a:gd name="connsiteX36" fmla="*/ 1137159 w 1537011"/>
                  <a:gd name="connsiteY36" fmla="*/ 2097209 h 2480745"/>
                  <a:gd name="connsiteX37" fmla="*/ 1192840 w 1537011"/>
                  <a:gd name="connsiteY37" fmla="*/ 2187041 h 2480745"/>
                  <a:gd name="connsiteX38" fmla="*/ 1128251 w 1537011"/>
                  <a:gd name="connsiteY38" fmla="*/ 2267964 h 2480745"/>
                  <a:gd name="connsiteX39" fmla="*/ 1097811 w 1537011"/>
                  <a:gd name="connsiteY39" fmla="*/ 2276131 h 2480745"/>
                  <a:gd name="connsiteX40" fmla="*/ 443001 w 1537011"/>
                  <a:gd name="connsiteY40" fmla="*/ 2256828 h 2480745"/>
                  <a:gd name="connsiteX41" fmla="*/ 338320 w 1537011"/>
                  <a:gd name="connsiteY41" fmla="*/ 2126163 h 2480745"/>
                  <a:gd name="connsiteX42" fmla="*/ 425926 w 1537011"/>
                  <a:gd name="connsiteY42" fmla="*/ 2063800 h 2480745"/>
                  <a:gd name="connsiteX43" fmla="*/ 446713 w 1537011"/>
                  <a:gd name="connsiteY43" fmla="*/ 1916802 h 2480745"/>
                  <a:gd name="connsiteX44" fmla="*/ 390289 w 1537011"/>
                  <a:gd name="connsiteY44" fmla="*/ 1927939 h 2480745"/>
                  <a:gd name="connsiteX45" fmla="*/ 388062 w 1537011"/>
                  <a:gd name="connsiteY45" fmla="*/ 1982877 h 2480745"/>
                  <a:gd name="connsiteX46" fmla="*/ 440773 w 1537011"/>
                  <a:gd name="connsiteY46" fmla="*/ 1996983 h 2480745"/>
                  <a:gd name="connsiteX47" fmla="*/ 1098555 w 1537011"/>
                  <a:gd name="connsiteY47" fmla="*/ 2018513 h 2480745"/>
                  <a:gd name="connsiteX48" fmla="*/ 1149038 w 1537011"/>
                  <a:gd name="connsiteY48" fmla="*/ 2008119 h 2480745"/>
                  <a:gd name="connsiteX49" fmla="*/ 1151266 w 1537011"/>
                  <a:gd name="connsiteY49" fmla="*/ 1952438 h 2480745"/>
                  <a:gd name="connsiteX50" fmla="*/ 1098555 w 1537011"/>
                  <a:gd name="connsiteY50" fmla="*/ 1937590 h 2480745"/>
                  <a:gd name="connsiteX51" fmla="*/ 446713 w 1537011"/>
                  <a:gd name="connsiteY51" fmla="*/ 1916802 h 2480745"/>
                  <a:gd name="connsiteX52" fmla="*/ 523923 w 1537011"/>
                  <a:gd name="connsiteY52" fmla="*/ 192914 h 2480745"/>
                  <a:gd name="connsiteX53" fmla="*/ 408107 w 1537011"/>
                  <a:gd name="connsiteY53" fmla="*/ 273095 h 2480745"/>
                  <a:gd name="connsiteX54" fmla="*/ 183898 w 1537011"/>
                  <a:gd name="connsiteY54" fmla="*/ 552985 h 2480745"/>
                  <a:gd name="connsiteX55" fmla="*/ 150488 w 1537011"/>
                  <a:gd name="connsiteY55" fmla="*/ 820997 h 2480745"/>
                  <a:gd name="connsiteX56" fmla="*/ 244033 w 1537011"/>
                  <a:gd name="connsiteY56" fmla="*/ 1149145 h 2480745"/>
                  <a:gd name="connsiteX57" fmla="*/ 242548 w 1537011"/>
                  <a:gd name="connsiteY57" fmla="*/ 1156569 h 2480745"/>
                  <a:gd name="connsiteX58" fmla="*/ 154200 w 1537011"/>
                  <a:gd name="connsiteY58" fmla="*/ 950920 h 2480745"/>
                  <a:gd name="connsiteX59" fmla="*/ 131186 w 1537011"/>
                  <a:gd name="connsiteY59" fmla="*/ 648757 h 2480745"/>
                  <a:gd name="connsiteX60" fmla="*/ 215821 w 1537011"/>
                  <a:gd name="connsiteY60" fmla="*/ 443851 h 2480745"/>
                  <a:gd name="connsiteX61" fmla="*/ 500165 w 1537011"/>
                  <a:gd name="connsiteY61" fmla="*/ 201081 h 2480745"/>
                  <a:gd name="connsiteX62" fmla="*/ 523923 w 1537011"/>
                  <a:gd name="connsiteY62" fmla="*/ 192914 h 2480745"/>
                  <a:gd name="connsiteX63" fmla="*/ 800630 w 1537011"/>
                  <a:gd name="connsiteY63" fmla="*/ 46764 h 2480745"/>
                  <a:gd name="connsiteX64" fmla="*/ 713588 w 1537011"/>
                  <a:gd name="connsiteY64" fmla="*/ 47343 h 2480745"/>
                  <a:gd name="connsiteX65" fmla="*/ 595938 w 1537011"/>
                  <a:gd name="connsiteY65" fmla="*/ 67446 h 2480745"/>
                  <a:gd name="connsiteX66" fmla="*/ 175732 w 1537011"/>
                  <a:gd name="connsiteY66" fmla="*/ 344366 h 2480745"/>
                  <a:gd name="connsiteX67" fmla="*/ 49521 w 1537011"/>
                  <a:gd name="connsiteY67" fmla="*/ 655438 h 2480745"/>
                  <a:gd name="connsiteX68" fmla="*/ 137126 w 1537011"/>
                  <a:gd name="connsiteY68" fmla="*/ 1109796 h 2480745"/>
                  <a:gd name="connsiteX69" fmla="*/ 310109 w 1537011"/>
                  <a:gd name="connsiteY69" fmla="*/ 1387460 h 2480745"/>
                  <a:gd name="connsiteX70" fmla="*/ 440773 w 1537011"/>
                  <a:gd name="connsiteY70" fmla="*/ 1695562 h 2480745"/>
                  <a:gd name="connsiteX71" fmla="*/ 460819 w 1537011"/>
                  <a:gd name="connsiteY71" fmla="*/ 1792076 h 2480745"/>
                  <a:gd name="connsiteX72" fmla="*/ 492743 w 1537011"/>
                  <a:gd name="connsiteY72" fmla="*/ 1817318 h 2480745"/>
                  <a:gd name="connsiteX73" fmla="*/ 1065146 w 1537011"/>
                  <a:gd name="connsiteY73" fmla="*/ 1836621 h 2480745"/>
                  <a:gd name="connsiteX74" fmla="*/ 1089645 w 1537011"/>
                  <a:gd name="connsiteY74" fmla="*/ 1818803 h 2480745"/>
                  <a:gd name="connsiteX75" fmla="*/ 1116372 w 1537011"/>
                  <a:gd name="connsiteY75" fmla="*/ 1688138 h 2480745"/>
                  <a:gd name="connsiteX76" fmla="*/ 1268567 w 1537011"/>
                  <a:gd name="connsiteY76" fmla="*/ 1319900 h 2480745"/>
                  <a:gd name="connsiteX77" fmla="*/ 1376960 w 1537011"/>
                  <a:gd name="connsiteY77" fmla="*/ 1166220 h 2480745"/>
                  <a:gd name="connsiteX78" fmla="*/ 1468276 w 1537011"/>
                  <a:gd name="connsiteY78" fmla="*/ 916026 h 2480745"/>
                  <a:gd name="connsiteX79" fmla="*/ 1468276 w 1537011"/>
                  <a:gd name="connsiteY79" fmla="*/ 599015 h 2480745"/>
                  <a:gd name="connsiteX80" fmla="*/ 1056236 w 1537011"/>
                  <a:gd name="connsiteY80" fmla="*/ 110506 h 2480745"/>
                  <a:gd name="connsiteX81" fmla="*/ 800630 w 1537011"/>
                  <a:gd name="connsiteY81" fmla="*/ 46764 h 2480745"/>
                  <a:gd name="connsiteX82" fmla="*/ 794163 w 1537011"/>
                  <a:gd name="connsiteY82" fmla="*/ 814 h 2480745"/>
                  <a:gd name="connsiteX83" fmla="*/ 1036191 w 1537011"/>
                  <a:gd name="connsiteY83" fmla="*/ 52598 h 2480745"/>
                  <a:gd name="connsiteX84" fmla="*/ 1503912 w 1537011"/>
                  <a:gd name="connsiteY84" fmla="*/ 551500 h 2480745"/>
                  <a:gd name="connsiteX85" fmla="*/ 1518761 w 1537011"/>
                  <a:gd name="connsiteY85" fmla="*/ 910830 h 2480745"/>
                  <a:gd name="connsiteX86" fmla="*/ 1377702 w 1537011"/>
                  <a:gd name="connsiteY86" fmla="*/ 1250855 h 2480745"/>
                  <a:gd name="connsiteX87" fmla="*/ 1264855 w 1537011"/>
                  <a:gd name="connsiteY87" fmla="*/ 1406020 h 2480745"/>
                  <a:gd name="connsiteX88" fmla="*/ 1163144 w 1537011"/>
                  <a:gd name="connsiteY88" fmla="*/ 1694078 h 2480745"/>
                  <a:gd name="connsiteX89" fmla="*/ 1115630 w 1537011"/>
                  <a:gd name="connsiteY89" fmla="*/ 1876711 h 2480745"/>
                  <a:gd name="connsiteX90" fmla="*/ 1149781 w 1537011"/>
                  <a:gd name="connsiteY90" fmla="*/ 1887848 h 2480745"/>
                  <a:gd name="connsiteX91" fmla="*/ 1229961 w 1537011"/>
                  <a:gd name="connsiteY91" fmla="*/ 1991044 h 2480745"/>
                  <a:gd name="connsiteX92" fmla="*/ 1126023 w 1537011"/>
                  <a:gd name="connsiteY92" fmla="*/ 2077164 h 2480745"/>
                  <a:gd name="connsiteX93" fmla="*/ 1100038 w 1537011"/>
                  <a:gd name="connsiteY93" fmla="*/ 2077906 h 2480745"/>
                  <a:gd name="connsiteX94" fmla="*/ 423698 w 1537011"/>
                  <a:gd name="connsiteY94" fmla="*/ 2054891 h 2480745"/>
                  <a:gd name="connsiteX95" fmla="*/ 368017 w 1537011"/>
                  <a:gd name="connsiteY95" fmla="*/ 2039300 h 2480745"/>
                  <a:gd name="connsiteX96" fmla="*/ 311594 w 1537011"/>
                  <a:gd name="connsiteY96" fmla="*/ 1951695 h 2480745"/>
                  <a:gd name="connsiteX97" fmla="*/ 382123 w 1537011"/>
                  <a:gd name="connsiteY97" fmla="*/ 1867803 h 2480745"/>
                  <a:gd name="connsiteX98" fmla="*/ 434092 w 1537011"/>
                  <a:gd name="connsiteY98" fmla="*/ 1854439 h 2480745"/>
                  <a:gd name="connsiteX99" fmla="*/ 387320 w 1537011"/>
                  <a:gd name="connsiteY99" fmla="*/ 1655472 h 2480745"/>
                  <a:gd name="connsiteX100" fmla="*/ 301199 w 1537011"/>
                  <a:gd name="connsiteY100" fmla="*/ 1459474 h 2480745"/>
                  <a:gd name="connsiteX101" fmla="*/ 137869 w 1537011"/>
                  <a:gd name="connsiteY101" fmla="*/ 1212992 h 2480745"/>
                  <a:gd name="connsiteX102" fmla="*/ 2748 w 1537011"/>
                  <a:gd name="connsiteY102" fmla="*/ 664348 h 2480745"/>
                  <a:gd name="connsiteX103" fmla="*/ 145292 w 1537011"/>
                  <a:gd name="connsiteY103" fmla="*/ 308730 h 2480745"/>
                  <a:gd name="connsiteX104" fmla="*/ 549909 w 1537011"/>
                  <a:gd name="connsiteY104" fmla="*/ 32552 h 2480745"/>
                  <a:gd name="connsiteX105" fmla="*/ 794163 w 1537011"/>
                  <a:gd name="connsiteY105" fmla="*/ 814 h 2480745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608445 w 1537011"/>
                  <a:gd name="connsiteY13" fmla="*/ 2467907 h 2475850"/>
                  <a:gd name="connsiteX14" fmla="*/ 500911 w 1537011"/>
                  <a:gd name="connsiteY14" fmla="*/ 2459508 h 2475850"/>
                  <a:gd name="connsiteX15" fmla="*/ 447457 w 1537011"/>
                  <a:gd name="connsiteY15" fmla="*/ 2446887 h 2475850"/>
                  <a:gd name="connsiteX16" fmla="*/ 391775 w 1537011"/>
                  <a:gd name="connsiteY16" fmla="*/ 2352600 h 2475850"/>
                  <a:gd name="connsiteX17" fmla="*/ 470472 w 1537011"/>
                  <a:gd name="connsiteY17" fmla="*/ 2270192 h 2475850"/>
                  <a:gd name="connsiteX18" fmla="*/ 460819 w 1537011"/>
                  <a:gd name="connsiteY18" fmla="*/ 2117997 h 2475850"/>
                  <a:gd name="connsiteX19" fmla="*/ 417759 w 1537011"/>
                  <a:gd name="connsiteY19" fmla="*/ 2125420 h 2475850"/>
                  <a:gd name="connsiteX20" fmla="*/ 390290 w 1537011"/>
                  <a:gd name="connsiteY20" fmla="*/ 2156602 h 2475850"/>
                  <a:gd name="connsiteX21" fmla="*/ 414047 w 1537011"/>
                  <a:gd name="connsiteY21" fmla="*/ 2190753 h 2475850"/>
                  <a:gd name="connsiteX22" fmla="*/ 458592 w 1537011"/>
                  <a:gd name="connsiteY22" fmla="*/ 2201147 h 2475850"/>
                  <a:gd name="connsiteX23" fmla="*/ 763724 w 1537011"/>
                  <a:gd name="connsiteY23" fmla="*/ 2210798 h 2475850"/>
                  <a:gd name="connsiteX24" fmla="*/ 1054751 w 1537011"/>
                  <a:gd name="connsiteY24" fmla="*/ 2220450 h 2475850"/>
                  <a:gd name="connsiteX25" fmla="*/ 1106721 w 1537011"/>
                  <a:gd name="connsiteY25" fmla="*/ 2215253 h 2475850"/>
                  <a:gd name="connsiteX26" fmla="*/ 1136417 w 1537011"/>
                  <a:gd name="connsiteY26" fmla="*/ 2182586 h 2475850"/>
                  <a:gd name="connsiteX27" fmla="*/ 1110433 w 1537011"/>
                  <a:gd name="connsiteY27" fmla="*/ 2146950 h 2475850"/>
                  <a:gd name="connsiteX28" fmla="*/ 1045100 w 1537011"/>
                  <a:gd name="connsiteY28" fmla="*/ 2136557 h 2475850"/>
                  <a:gd name="connsiteX29" fmla="*/ 460819 w 1537011"/>
                  <a:gd name="connsiteY29" fmla="*/ 2117997 h 2475850"/>
                  <a:gd name="connsiteX30" fmla="*/ 425926 w 1537011"/>
                  <a:gd name="connsiteY30" fmla="*/ 2063800 h 2475850"/>
                  <a:gd name="connsiteX31" fmla="*/ 465274 w 1537011"/>
                  <a:gd name="connsiteY31" fmla="*/ 2065285 h 2475850"/>
                  <a:gd name="connsiteX32" fmla="*/ 506849 w 1537011"/>
                  <a:gd name="connsiteY32" fmla="*/ 2066770 h 2475850"/>
                  <a:gd name="connsiteX33" fmla="*/ 526151 w 1537011"/>
                  <a:gd name="connsiteY33" fmla="*/ 2066770 h 2475850"/>
                  <a:gd name="connsiteX34" fmla="*/ 1096326 w 1537011"/>
                  <a:gd name="connsiteY34" fmla="*/ 2083845 h 2475850"/>
                  <a:gd name="connsiteX35" fmla="*/ 1137159 w 1537011"/>
                  <a:gd name="connsiteY35" fmla="*/ 2097209 h 2475850"/>
                  <a:gd name="connsiteX36" fmla="*/ 1192840 w 1537011"/>
                  <a:gd name="connsiteY36" fmla="*/ 2187041 h 2475850"/>
                  <a:gd name="connsiteX37" fmla="*/ 1128251 w 1537011"/>
                  <a:gd name="connsiteY37" fmla="*/ 2267964 h 2475850"/>
                  <a:gd name="connsiteX38" fmla="*/ 1097811 w 1537011"/>
                  <a:gd name="connsiteY38" fmla="*/ 2276131 h 2475850"/>
                  <a:gd name="connsiteX39" fmla="*/ 443001 w 1537011"/>
                  <a:gd name="connsiteY39" fmla="*/ 2256828 h 2475850"/>
                  <a:gd name="connsiteX40" fmla="*/ 338320 w 1537011"/>
                  <a:gd name="connsiteY40" fmla="*/ 2126163 h 2475850"/>
                  <a:gd name="connsiteX41" fmla="*/ 425926 w 1537011"/>
                  <a:gd name="connsiteY41" fmla="*/ 2063800 h 2475850"/>
                  <a:gd name="connsiteX42" fmla="*/ 446713 w 1537011"/>
                  <a:gd name="connsiteY42" fmla="*/ 1916802 h 2475850"/>
                  <a:gd name="connsiteX43" fmla="*/ 390289 w 1537011"/>
                  <a:gd name="connsiteY43" fmla="*/ 1927939 h 2475850"/>
                  <a:gd name="connsiteX44" fmla="*/ 388062 w 1537011"/>
                  <a:gd name="connsiteY44" fmla="*/ 1982877 h 2475850"/>
                  <a:gd name="connsiteX45" fmla="*/ 440773 w 1537011"/>
                  <a:gd name="connsiteY45" fmla="*/ 1996983 h 2475850"/>
                  <a:gd name="connsiteX46" fmla="*/ 1098555 w 1537011"/>
                  <a:gd name="connsiteY46" fmla="*/ 2018513 h 2475850"/>
                  <a:gd name="connsiteX47" fmla="*/ 1149038 w 1537011"/>
                  <a:gd name="connsiteY47" fmla="*/ 2008119 h 2475850"/>
                  <a:gd name="connsiteX48" fmla="*/ 1151266 w 1537011"/>
                  <a:gd name="connsiteY48" fmla="*/ 1952438 h 2475850"/>
                  <a:gd name="connsiteX49" fmla="*/ 1098555 w 1537011"/>
                  <a:gd name="connsiteY49" fmla="*/ 1937590 h 2475850"/>
                  <a:gd name="connsiteX50" fmla="*/ 446713 w 1537011"/>
                  <a:gd name="connsiteY50" fmla="*/ 1916802 h 2475850"/>
                  <a:gd name="connsiteX51" fmla="*/ 523923 w 1537011"/>
                  <a:gd name="connsiteY51" fmla="*/ 192914 h 2475850"/>
                  <a:gd name="connsiteX52" fmla="*/ 408107 w 1537011"/>
                  <a:gd name="connsiteY52" fmla="*/ 273095 h 2475850"/>
                  <a:gd name="connsiteX53" fmla="*/ 183898 w 1537011"/>
                  <a:gd name="connsiteY53" fmla="*/ 552985 h 2475850"/>
                  <a:gd name="connsiteX54" fmla="*/ 150488 w 1537011"/>
                  <a:gd name="connsiteY54" fmla="*/ 820997 h 2475850"/>
                  <a:gd name="connsiteX55" fmla="*/ 244033 w 1537011"/>
                  <a:gd name="connsiteY55" fmla="*/ 1149145 h 2475850"/>
                  <a:gd name="connsiteX56" fmla="*/ 242548 w 1537011"/>
                  <a:gd name="connsiteY56" fmla="*/ 1156569 h 2475850"/>
                  <a:gd name="connsiteX57" fmla="*/ 154200 w 1537011"/>
                  <a:gd name="connsiteY57" fmla="*/ 950920 h 2475850"/>
                  <a:gd name="connsiteX58" fmla="*/ 131186 w 1537011"/>
                  <a:gd name="connsiteY58" fmla="*/ 648757 h 2475850"/>
                  <a:gd name="connsiteX59" fmla="*/ 215821 w 1537011"/>
                  <a:gd name="connsiteY59" fmla="*/ 443851 h 2475850"/>
                  <a:gd name="connsiteX60" fmla="*/ 500165 w 1537011"/>
                  <a:gd name="connsiteY60" fmla="*/ 201081 h 2475850"/>
                  <a:gd name="connsiteX61" fmla="*/ 523923 w 1537011"/>
                  <a:gd name="connsiteY61" fmla="*/ 192914 h 2475850"/>
                  <a:gd name="connsiteX62" fmla="*/ 800630 w 1537011"/>
                  <a:gd name="connsiteY62" fmla="*/ 46764 h 2475850"/>
                  <a:gd name="connsiteX63" fmla="*/ 713588 w 1537011"/>
                  <a:gd name="connsiteY63" fmla="*/ 47343 h 2475850"/>
                  <a:gd name="connsiteX64" fmla="*/ 595938 w 1537011"/>
                  <a:gd name="connsiteY64" fmla="*/ 67446 h 2475850"/>
                  <a:gd name="connsiteX65" fmla="*/ 175732 w 1537011"/>
                  <a:gd name="connsiteY65" fmla="*/ 344366 h 2475850"/>
                  <a:gd name="connsiteX66" fmla="*/ 49521 w 1537011"/>
                  <a:gd name="connsiteY66" fmla="*/ 655438 h 2475850"/>
                  <a:gd name="connsiteX67" fmla="*/ 137126 w 1537011"/>
                  <a:gd name="connsiteY67" fmla="*/ 1109796 h 2475850"/>
                  <a:gd name="connsiteX68" fmla="*/ 310109 w 1537011"/>
                  <a:gd name="connsiteY68" fmla="*/ 1387460 h 2475850"/>
                  <a:gd name="connsiteX69" fmla="*/ 440773 w 1537011"/>
                  <a:gd name="connsiteY69" fmla="*/ 1695562 h 2475850"/>
                  <a:gd name="connsiteX70" fmla="*/ 460819 w 1537011"/>
                  <a:gd name="connsiteY70" fmla="*/ 1792076 h 2475850"/>
                  <a:gd name="connsiteX71" fmla="*/ 492743 w 1537011"/>
                  <a:gd name="connsiteY71" fmla="*/ 1817318 h 2475850"/>
                  <a:gd name="connsiteX72" fmla="*/ 1065146 w 1537011"/>
                  <a:gd name="connsiteY72" fmla="*/ 1836621 h 2475850"/>
                  <a:gd name="connsiteX73" fmla="*/ 1089645 w 1537011"/>
                  <a:gd name="connsiteY73" fmla="*/ 1818803 h 2475850"/>
                  <a:gd name="connsiteX74" fmla="*/ 1116372 w 1537011"/>
                  <a:gd name="connsiteY74" fmla="*/ 1688138 h 2475850"/>
                  <a:gd name="connsiteX75" fmla="*/ 1268567 w 1537011"/>
                  <a:gd name="connsiteY75" fmla="*/ 1319900 h 2475850"/>
                  <a:gd name="connsiteX76" fmla="*/ 1376960 w 1537011"/>
                  <a:gd name="connsiteY76" fmla="*/ 1166220 h 2475850"/>
                  <a:gd name="connsiteX77" fmla="*/ 1468276 w 1537011"/>
                  <a:gd name="connsiteY77" fmla="*/ 916026 h 2475850"/>
                  <a:gd name="connsiteX78" fmla="*/ 1468276 w 1537011"/>
                  <a:gd name="connsiteY78" fmla="*/ 599015 h 2475850"/>
                  <a:gd name="connsiteX79" fmla="*/ 1056236 w 1537011"/>
                  <a:gd name="connsiteY79" fmla="*/ 110506 h 2475850"/>
                  <a:gd name="connsiteX80" fmla="*/ 800630 w 1537011"/>
                  <a:gd name="connsiteY80" fmla="*/ 46764 h 2475850"/>
                  <a:gd name="connsiteX81" fmla="*/ 794163 w 1537011"/>
                  <a:gd name="connsiteY81" fmla="*/ 814 h 2475850"/>
                  <a:gd name="connsiteX82" fmla="*/ 1036191 w 1537011"/>
                  <a:gd name="connsiteY82" fmla="*/ 52598 h 2475850"/>
                  <a:gd name="connsiteX83" fmla="*/ 1503912 w 1537011"/>
                  <a:gd name="connsiteY83" fmla="*/ 551500 h 2475850"/>
                  <a:gd name="connsiteX84" fmla="*/ 1518761 w 1537011"/>
                  <a:gd name="connsiteY84" fmla="*/ 910830 h 2475850"/>
                  <a:gd name="connsiteX85" fmla="*/ 1377702 w 1537011"/>
                  <a:gd name="connsiteY85" fmla="*/ 1250855 h 2475850"/>
                  <a:gd name="connsiteX86" fmla="*/ 1264855 w 1537011"/>
                  <a:gd name="connsiteY86" fmla="*/ 1406020 h 2475850"/>
                  <a:gd name="connsiteX87" fmla="*/ 1163144 w 1537011"/>
                  <a:gd name="connsiteY87" fmla="*/ 1694078 h 2475850"/>
                  <a:gd name="connsiteX88" fmla="*/ 1115630 w 1537011"/>
                  <a:gd name="connsiteY88" fmla="*/ 1876711 h 2475850"/>
                  <a:gd name="connsiteX89" fmla="*/ 1149781 w 1537011"/>
                  <a:gd name="connsiteY89" fmla="*/ 1887848 h 2475850"/>
                  <a:gd name="connsiteX90" fmla="*/ 1229961 w 1537011"/>
                  <a:gd name="connsiteY90" fmla="*/ 1991044 h 2475850"/>
                  <a:gd name="connsiteX91" fmla="*/ 1126023 w 1537011"/>
                  <a:gd name="connsiteY91" fmla="*/ 2077164 h 2475850"/>
                  <a:gd name="connsiteX92" fmla="*/ 1100038 w 1537011"/>
                  <a:gd name="connsiteY92" fmla="*/ 2077906 h 2475850"/>
                  <a:gd name="connsiteX93" fmla="*/ 423698 w 1537011"/>
                  <a:gd name="connsiteY93" fmla="*/ 2054891 h 2475850"/>
                  <a:gd name="connsiteX94" fmla="*/ 368017 w 1537011"/>
                  <a:gd name="connsiteY94" fmla="*/ 2039300 h 2475850"/>
                  <a:gd name="connsiteX95" fmla="*/ 311594 w 1537011"/>
                  <a:gd name="connsiteY95" fmla="*/ 1951695 h 2475850"/>
                  <a:gd name="connsiteX96" fmla="*/ 382123 w 1537011"/>
                  <a:gd name="connsiteY96" fmla="*/ 1867803 h 2475850"/>
                  <a:gd name="connsiteX97" fmla="*/ 434092 w 1537011"/>
                  <a:gd name="connsiteY97" fmla="*/ 1854439 h 2475850"/>
                  <a:gd name="connsiteX98" fmla="*/ 387320 w 1537011"/>
                  <a:gd name="connsiteY98" fmla="*/ 1655472 h 2475850"/>
                  <a:gd name="connsiteX99" fmla="*/ 301199 w 1537011"/>
                  <a:gd name="connsiteY99" fmla="*/ 1459474 h 2475850"/>
                  <a:gd name="connsiteX100" fmla="*/ 137869 w 1537011"/>
                  <a:gd name="connsiteY100" fmla="*/ 1212992 h 2475850"/>
                  <a:gd name="connsiteX101" fmla="*/ 2748 w 1537011"/>
                  <a:gd name="connsiteY101" fmla="*/ 664348 h 2475850"/>
                  <a:gd name="connsiteX102" fmla="*/ 145292 w 1537011"/>
                  <a:gd name="connsiteY102" fmla="*/ 308730 h 2475850"/>
                  <a:gd name="connsiteX103" fmla="*/ 549909 w 1537011"/>
                  <a:gd name="connsiteY103" fmla="*/ 32552 h 2475850"/>
                  <a:gd name="connsiteX104" fmla="*/ 794163 w 1537011"/>
                  <a:gd name="connsiteY104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643455 w 1537011"/>
                  <a:gd name="connsiteY12" fmla="*/ 2463963 h 2475850"/>
                  <a:gd name="connsiteX13" fmla="*/ 500911 w 1537011"/>
                  <a:gd name="connsiteY13" fmla="*/ 2459508 h 2475850"/>
                  <a:gd name="connsiteX14" fmla="*/ 447457 w 1537011"/>
                  <a:gd name="connsiteY14" fmla="*/ 2446887 h 2475850"/>
                  <a:gd name="connsiteX15" fmla="*/ 391775 w 1537011"/>
                  <a:gd name="connsiteY15" fmla="*/ 2352600 h 2475850"/>
                  <a:gd name="connsiteX16" fmla="*/ 470472 w 1537011"/>
                  <a:gd name="connsiteY16" fmla="*/ 2270192 h 2475850"/>
                  <a:gd name="connsiteX17" fmla="*/ 460819 w 1537011"/>
                  <a:gd name="connsiteY17" fmla="*/ 2117997 h 2475850"/>
                  <a:gd name="connsiteX18" fmla="*/ 417759 w 1537011"/>
                  <a:gd name="connsiteY18" fmla="*/ 2125420 h 2475850"/>
                  <a:gd name="connsiteX19" fmla="*/ 390290 w 1537011"/>
                  <a:gd name="connsiteY19" fmla="*/ 2156602 h 2475850"/>
                  <a:gd name="connsiteX20" fmla="*/ 414047 w 1537011"/>
                  <a:gd name="connsiteY20" fmla="*/ 2190753 h 2475850"/>
                  <a:gd name="connsiteX21" fmla="*/ 458592 w 1537011"/>
                  <a:gd name="connsiteY21" fmla="*/ 2201147 h 2475850"/>
                  <a:gd name="connsiteX22" fmla="*/ 763724 w 1537011"/>
                  <a:gd name="connsiteY22" fmla="*/ 2210798 h 2475850"/>
                  <a:gd name="connsiteX23" fmla="*/ 1054751 w 1537011"/>
                  <a:gd name="connsiteY23" fmla="*/ 2220450 h 2475850"/>
                  <a:gd name="connsiteX24" fmla="*/ 1106721 w 1537011"/>
                  <a:gd name="connsiteY24" fmla="*/ 2215253 h 2475850"/>
                  <a:gd name="connsiteX25" fmla="*/ 1136417 w 1537011"/>
                  <a:gd name="connsiteY25" fmla="*/ 2182586 h 2475850"/>
                  <a:gd name="connsiteX26" fmla="*/ 1110433 w 1537011"/>
                  <a:gd name="connsiteY26" fmla="*/ 2146950 h 2475850"/>
                  <a:gd name="connsiteX27" fmla="*/ 1045100 w 1537011"/>
                  <a:gd name="connsiteY27" fmla="*/ 2136557 h 2475850"/>
                  <a:gd name="connsiteX28" fmla="*/ 460819 w 1537011"/>
                  <a:gd name="connsiteY28" fmla="*/ 2117997 h 2475850"/>
                  <a:gd name="connsiteX29" fmla="*/ 425926 w 1537011"/>
                  <a:gd name="connsiteY29" fmla="*/ 2063800 h 2475850"/>
                  <a:gd name="connsiteX30" fmla="*/ 465274 w 1537011"/>
                  <a:gd name="connsiteY30" fmla="*/ 2065285 h 2475850"/>
                  <a:gd name="connsiteX31" fmla="*/ 506849 w 1537011"/>
                  <a:gd name="connsiteY31" fmla="*/ 2066770 h 2475850"/>
                  <a:gd name="connsiteX32" fmla="*/ 526151 w 1537011"/>
                  <a:gd name="connsiteY32" fmla="*/ 2066770 h 2475850"/>
                  <a:gd name="connsiteX33" fmla="*/ 1096326 w 1537011"/>
                  <a:gd name="connsiteY33" fmla="*/ 2083845 h 2475850"/>
                  <a:gd name="connsiteX34" fmla="*/ 1137159 w 1537011"/>
                  <a:gd name="connsiteY34" fmla="*/ 2097209 h 2475850"/>
                  <a:gd name="connsiteX35" fmla="*/ 1192840 w 1537011"/>
                  <a:gd name="connsiteY35" fmla="*/ 2187041 h 2475850"/>
                  <a:gd name="connsiteX36" fmla="*/ 1128251 w 1537011"/>
                  <a:gd name="connsiteY36" fmla="*/ 2267964 h 2475850"/>
                  <a:gd name="connsiteX37" fmla="*/ 1097811 w 1537011"/>
                  <a:gd name="connsiteY37" fmla="*/ 2276131 h 2475850"/>
                  <a:gd name="connsiteX38" fmla="*/ 443001 w 1537011"/>
                  <a:gd name="connsiteY38" fmla="*/ 2256828 h 2475850"/>
                  <a:gd name="connsiteX39" fmla="*/ 338320 w 1537011"/>
                  <a:gd name="connsiteY39" fmla="*/ 2126163 h 2475850"/>
                  <a:gd name="connsiteX40" fmla="*/ 425926 w 1537011"/>
                  <a:gd name="connsiteY40" fmla="*/ 2063800 h 2475850"/>
                  <a:gd name="connsiteX41" fmla="*/ 446713 w 1537011"/>
                  <a:gd name="connsiteY41" fmla="*/ 1916802 h 2475850"/>
                  <a:gd name="connsiteX42" fmla="*/ 390289 w 1537011"/>
                  <a:gd name="connsiteY42" fmla="*/ 1927939 h 2475850"/>
                  <a:gd name="connsiteX43" fmla="*/ 388062 w 1537011"/>
                  <a:gd name="connsiteY43" fmla="*/ 1982877 h 2475850"/>
                  <a:gd name="connsiteX44" fmla="*/ 440773 w 1537011"/>
                  <a:gd name="connsiteY44" fmla="*/ 1996983 h 2475850"/>
                  <a:gd name="connsiteX45" fmla="*/ 1098555 w 1537011"/>
                  <a:gd name="connsiteY45" fmla="*/ 2018513 h 2475850"/>
                  <a:gd name="connsiteX46" fmla="*/ 1149038 w 1537011"/>
                  <a:gd name="connsiteY46" fmla="*/ 2008119 h 2475850"/>
                  <a:gd name="connsiteX47" fmla="*/ 1151266 w 1537011"/>
                  <a:gd name="connsiteY47" fmla="*/ 1952438 h 2475850"/>
                  <a:gd name="connsiteX48" fmla="*/ 1098555 w 1537011"/>
                  <a:gd name="connsiteY48" fmla="*/ 1937590 h 2475850"/>
                  <a:gd name="connsiteX49" fmla="*/ 446713 w 1537011"/>
                  <a:gd name="connsiteY49" fmla="*/ 1916802 h 2475850"/>
                  <a:gd name="connsiteX50" fmla="*/ 523923 w 1537011"/>
                  <a:gd name="connsiteY50" fmla="*/ 192914 h 2475850"/>
                  <a:gd name="connsiteX51" fmla="*/ 408107 w 1537011"/>
                  <a:gd name="connsiteY51" fmla="*/ 273095 h 2475850"/>
                  <a:gd name="connsiteX52" fmla="*/ 183898 w 1537011"/>
                  <a:gd name="connsiteY52" fmla="*/ 552985 h 2475850"/>
                  <a:gd name="connsiteX53" fmla="*/ 150488 w 1537011"/>
                  <a:gd name="connsiteY53" fmla="*/ 820997 h 2475850"/>
                  <a:gd name="connsiteX54" fmla="*/ 244033 w 1537011"/>
                  <a:gd name="connsiteY54" fmla="*/ 1149145 h 2475850"/>
                  <a:gd name="connsiteX55" fmla="*/ 242548 w 1537011"/>
                  <a:gd name="connsiteY55" fmla="*/ 1156569 h 2475850"/>
                  <a:gd name="connsiteX56" fmla="*/ 154200 w 1537011"/>
                  <a:gd name="connsiteY56" fmla="*/ 950920 h 2475850"/>
                  <a:gd name="connsiteX57" fmla="*/ 131186 w 1537011"/>
                  <a:gd name="connsiteY57" fmla="*/ 648757 h 2475850"/>
                  <a:gd name="connsiteX58" fmla="*/ 215821 w 1537011"/>
                  <a:gd name="connsiteY58" fmla="*/ 443851 h 2475850"/>
                  <a:gd name="connsiteX59" fmla="*/ 500165 w 1537011"/>
                  <a:gd name="connsiteY59" fmla="*/ 201081 h 2475850"/>
                  <a:gd name="connsiteX60" fmla="*/ 523923 w 1537011"/>
                  <a:gd name="connsiteY60" fmla="*/ 192914 h 2475850"/>
                  <a:gd name="connsiteX61" fmla="*/ 800630 w 1537011"/>
                  <a:gd name="connsiteY61" fmla="*/ 46764 h 2475850"/>
                  <a:gd name="connsiteX62" fmla="*/ 713588 w 1537011"/>
                  <a:gd name="connsiteY62" fmla="*/ 47343 h 2475850"/>
                  <a:gd name="connsiteX63" fmla="*/ 595938 w 1537011"/>
                  <a:gd name="connsiteY63" fmla="*/ 67446 h 2475850"/>
                  <a:gd name="connsiteX64" fmla="*/ 175732 w 1537011"/>
                  <a:gd name="connsiteY64" fmla="*/ 344366 h 2475850"/>
                  <a:gd name="connsiteX65" fmla="*/ 49521 w 1537011"/>
                  <a:gd name="connsiteY65" fmla="*/ 655438 h 2475850"/>
                  <a:gd name="connsiteX66" fmla="*/ 137126 w 1537011"/>
                  <a:gd name="connsiteY66" fmla="*/ 1109796 h 2475850"/>
                  <a:gd name="connsiteX67" fmla="*/ 310109 w 1537011"/>
                  <a:gd name="connsiteY67" fmla="*/ 1387460 h 2475850"/>
                  <a:gd name="connsiteX68" fmla="*/ 440773 w 1537011"/>
                  <a:gd name="connsiteY68" fmla="*/ 1695562 h 2475850"/>
                  <a:gd name="connsiteX69" fmla="*/ 460819 w 1537011"/>
                  <a:gd name="connsiteY69" fmla="*/ 1792076 h 2475850"/>
                  <a:gd name="connsiteX70" fmla="*/ 492743 w 1537011"/>
                  <a:gd name="connsiteY70" fmla="*/ 1817318 h 2475850"/>
                  <a:gd name="connsiteX71" fmla="*/ 1065146 w 1537011"/>
                  <a:gd name="connsiteY71" fmla="*/ 1836621 h 2475850"/>
                  <a:gd name="connsiteX72" fmla="*/ 1089645 w 1537011"/>
                  <a:gd name="connsiteY72" fmla="*/ 1818803 h 2475850"/>
                  <a:gd name="connsiteX73" fmla="*/ 1116372 w 1537011"/>
                  <a:gd name="connsiteY73" fmla="*/ 1688138 h 2475850"/>
                  <a:gd name="connsiteX74" fmla="*/ 1268567 w 1537011"/>
                  <a:gd name="connsiteY74" fmla="*/ 1319900 h 2475850"/>
                  <a:gd name="connsiteX75" fmla="*/ 1376960 w 1537011"/>
                  <a:gd name="connsiteY75" fmla="*/ 1166220 h 2475850"/>
                  <a:gd name="connsiteX76" fmla="*/ 1468276 w 1537011"/>
                  <a:gd name="connsiteY76" fmla="*/ 916026 h 2475850"/>
                  <a:gd name="connsiteX77" fmla="*/ 1468276 w 1537011"/>
                  <a:gd name="connsiteY77" fmla="*/ 599015 h 2475850"/>
                  <a:gd name="connsiteX78" fmla="*/ 1056236 w 1537011"/>
                  <a:gd name="connsiteY78" fmla="*/ 110506 h 2475850"/>
                  <a:gd name="connsiteX79" fmla="*/ 800630 w 1537011"/>
                  <a:gd name="connsiteY79" fmla="*/ 46764 h 2475850"/>
                  <a:gd name="connsiteX80" fmla="*/ 794163 w 1537011"/>
                  <a:gd name="connsiteY80" fmla="*/ 814 h 2475850"/>
                  <a:gd name="connsiteX81" fmla="*/ 1036191 w 1537011"/>
                  <a:gd name="connsiteY81" fmla="*/ 52598 h 2475850"/>
                  <a:gd name="connsiteX82" fmla="*/ 1503912 w 1537011"/>
                  <a:gd name="connsiteY82" fmla="*/ 551500 h 2475850"/>
                  <a:gd name="connsiteX83" fmla="*/ 1518761 w 1537011"/>
                  <a:gd name="connsiteY83" fmla="*/ 910830 h 2475850"/>
                  <a:gd name="connsiteX84" fmla="*/ 1377702 w 1537011"/>
                  <a:gd name="connsiteY84" fmla="*/ 1250855 h 2475850"/>
                  <a:gd name="connsiteX85" fmla="*/ 1264855 w 1537011"/>
                  <a:gd name="connsiteY85" fmla="*/ 1406020 h 2475850"/>
                  <a:gd name="connsiteX86" fmla="*/ 1163144 w 1537011"/>
                  <a:gd name="connsiteY86" fmla="*/ 1694078 h 2475850"/>
                  <a:gd name="connsiteX87" fmla="*/ 1115630 w 1537011"/>
                  <a:gd name="connsiteY87" fmla="*/ 1876711 h 2475850"/>
                  <a:gd name="connsiteX88" fmla="*/ 1149781 w 1537011"/>
                  <a:gd name="connsiteY88" fmla="*/ 1887848 h 2475850"/>
                  <a:gd name="connsiteX89" fmla="*/ 1229961 w 1537011"/>
                  <a:gd name="connsiteY89" fmla="*/ 1991044 h 2475850"/>
                  <a:gd name="connsiteX90" fmla="*/ 1126023 w 1537011"/>
                  <a:gd name="connsiteY90" fmla="*/ 2077164 h 2475850"/>
                  <a:gd name="connsiteX91" fmla="*/ 1100038 w 1537011"/>
                  <a:gd name="connsiteY91" fmla="*/ 2077906 h 2475850"/>
                  <a:gd name="connsiteX92" fmla="*/ 423698 w 1537011"/>
                  <a:gd name="connsiteY92" fmla="*/ 2054891 h 2475850"/>
                  <a:gd name="connsiteX93" fmla="*/ 368017 w 1537011"/>
                  <a:gd name="connsiteY93" fmla="*/ 2039300 h 2475850"/>
                  <a:gd name="connsiteX94" fmla="*/ 311594 w 1537011"/>
                  <a:gd name="connsiteY94" fmla="*/ 1951695 h 2475850"/>
                  <a:gd name="connsiteX95" fmla="*/ 382123 w 1537011"/>
                  <a:gd name="connsiteY95" fmla="*/ 1867803 h 2475850"/>
                  <a:gd name="connsiteX96" fmla="*/ 434092 w 1537011"/>
                  <a:gd name="connsiteY96" fmla="*/ 1854439 h 2475850"/>
                  <a:gd name="connsiteX97" fmla="*/ 387320 w 1537011"/>
                  <a:gd name="connsiteY97" fmla="*/ 1655472 h 2475850"/>
                  <a:gd name="connsiteX98" fmla="*/ 301199 w 1537011"/>
                  <a:gd name="connsiteY98" fmla="*/ 1459474 h 2475850"/>
                  <a:gd name="connsiteX99" fmla="*/ 137869 w 1537011"/>
                  <a:gd name="connsiteY99" fmla="*/ 1212992 h 2475850"/>
                  <a:gd name="connsiteX100" fmla="*/ 2748 w 1537011"/>
                  <a:gd name="connsiteY100" fmla="*/ 664348 h 2475850"/>
                  <a:gd name="connsiteX101" fmla="*/ 145292 w 1537011"/>
                  <a:gd name="connsiteY101" fmla="*/ 308730 h 2475850"/>
                  <a:gd name="connsiteX102" fmla="*/ 549909 w 1537011"/>
                  <a:gd name="connsiteY102" fmla="*/ 32552 h 2475850"/>
                  <a:gd name="connsiteX103" fmla="*/ 794163 w 1537011"/>
                  <a:gd name="connsiteY103" fmla="*/ 814 h 2475850"/>
                  <a:gd name="connsiteX0" fmla="*/ 503138 w 1537011"/>
                  <a:gd name="connsiteY0" fmla="*/ 2319191 h 2475850"/>
                  <a:gd name="connsiteX1" fmla="*/ 443744 w 1537011"/>
                  <a:gd name="connsiteY1" fmla="*/ 2360024 h 2475850"/>
                  <a:gd name="connsiteX2" fmla="*/ 501653 w 1537011"/>
                  <a:gd name="connsiteY2" fmla="*/ 2403827 h 2475850"/>
                  <a:gd name="connsiteX3" fmla="*/ 1051782 w 1537011"/>
                  <a:gd name="connsiteY3" fmla="*/ 2420160 h 2475850"/>
                  <a:gd name="connsiteX4" fmla="*/ 1097070 w 1537011"/>
                  <a:gd name="connsiteY4" fmla="*/ 2383040 h 2475850"/>
                  <a:gd name="connsiteX5" fmla="*/ 1058465 w 1537011"/>
                  <a:gd name="connsiteY5" fmla="*/ 2339237 h 2475850"/>
                  <a:gd name="connsiteX6" fmla="*/ 503138 w 1537011"/>
                  <a:gd name="connsiteY6" fmla="*/ 2319191 h 2475850"/>
                  <a:gd name="connsiteX7" fmla="*/ 470472 w 1537011"/>
                  <a:gd name="connsiteY7" fmla="*/ 2270192 h 2475850"/>
                  <a:gd name="connsiteX8" fmla="*/ 525411 w 1537011"/>
                  <a:gd name="connsiteY8" fmla="*/ 2270192 h 2475850"/>
                  <a:gd name="connsiteX9" fmla="*/ 1067374 w 1537011"/>
                  <a:gd name="connsiteY9" fmla="*/ 2287268 h 2475850"/>
                  <a:gd name="connsiteX10" fmla="*/ 1152751 w 1537011"/>
                  <a:gd name="connsiteY10" fmla="*/ 2388236 h 2475850"/>
                  <a:gd name="connsiteX11" fmla="*/ 1054010 w 1537011"/>
                  <a:gd name="connsiteY11" fmla="*/ 2475841 h 2475850"/>
                  <a:gd name="connsiteX12" fmla="*/ 500911 w 1537011"/>
                  <a:gd name="connsiteY12" fmla="*/ 2459508 h 2475850"/>
                  <a:gd name="connsiteX13" fmla="*/ 447457 w 1537011"/>
                  <a:gd name="connsiteY13" fmla="*/ 2446887 h 2475850"/>
                  <a:gd name="connsiteX14" fmla="*/ 391775 w 1537011"/>
                  <a:gd name="connsiteY14" fmla="*/ 2352600 h 2475850"/>
                  <a:gd name="connsiteX15" fmla="*/ 470472 w 1537011"/>
                  <a:gd name="connsiteY15" fmla="*/ 2270192 h 2475850"/>
                  <a:gd name="connsiteX16" fmla="*/ 460819 w 1537011"/>
                  <a:gd name="connsiteY16" fmla="*/ 2117997 h 2475850"/>
                  <a:gd name="connsiteX17" fmla="*/ 417759 w 1537011"/>
                  <a:gd name="connsiteY17" fmla="*/ 2125420 h 2475850"/>
                  <a:gd name="connsiteX18" fmla="*/ 390290 w 1537011"/>
                  <a:gd name="connsiteY18" fmla="*/ 2156602 h 2475850"/>
                  <a:gd name="connsiteX19" fmla="*/ 414047 w 1537011"/>
                  <a:gd name="connsiteY19" fmla="*/ 2190753 h 2475850"/>
                  <a:gd name="connsiteX20" fmla="*/ 458592 w 1537011"/>
                  <a:gd name="connsiteY20" fmla="*/ 2201147 h 2475850"/>
                  <a:gd name="connsiteX21" fmla="*/ 763724 w 1537011"/>
                  <a:gd name="connsiteY21" fmla="*/ 2210798 h 2475850"/>
                  <a:gd name="connsiteX22" fmla="*/ 1054751 w 1537011"/>
                  <a:gd name="connsiteY22" fmla="*/ 2220450 h 2475850"/>
                  <a:gd name="connsiteX23" fmla="*/ 1106721 w 1537011"/>
                  <a:gd name="connsiteY23" fmla="*/ 2215253 h 2475850"/>
                  <a:gd name="connsiteX24" fmla="*/ 1136417 w 1537011"/>
                  <a:gd name="connsiteY24" fmla="*/ 2182586 h 2475850"/>
                  <a:gd name="connsiteX25" fmla="*/ 1110433 w 1537011"/>
                  <a:gd name="connsiteY25" fmla="*/ 2146950 h 2475850"/>
                  <a:gd name="connsiteX26" fmla="*/ 1045100 w 1537011"/>
                  <a:gd name="connsiteY26" fmla="*/ 2136557 h 2475850"/>
                  <a:gd name="connsiteX27" fmla="*/ 460819 w 1537011"/>
                  <a:gd name="connsiteY27" fmla="*/ 2117997 h 2475850"/>
                  <a:gd name="connsiteX28" fmla="*/ 425926 w 1537011"/>
                  <a:gd name="connsiteY28" fmla="*/ 2063800 h 2475850"/>
                  <a:gd name="connsiteX29" fmla="*/ 465274 w 1537011"/>
                  <a:gd name="connsiteY29" fmla="*/ 2065285 h 2475850"/>
                  <a:gd name="connsiteX30" fmla="*/ 506849 w 1537011"/>
                  <a:gd name="connsiteY30" fmla="*/ 2066770 h 2475850"/>
                  <a:gd name="connsiteX31" fmla="*/ 526151 w 1537011"/>
                  <a:gd name="connsiteY31" fmla="*/ 2066770 h 2475850"/>
                  <a:gd name="connsiteX32" fmla="*/ 1096326 w 1537011"/>
                  <a:gd name="connsiteY32" fmla="*/ 2083845 h 2475850"/>
                  <a:gd name="connsiteX33" fmla="*/ 1137159 w 1537011"/>
                  <a:gd name="connsiteY33" fmla="*/ 2097209 h 2475850"/>
                  <a:gd name="connsiteX34" fmla="*/ 1192840 w 1537011"/>
                  <a:gd name="connsiteY34" fmla="*/ 2187041 h 2475850"/>
                  <a:gd name="connsiteX35" fmla="*/ 1128251 w 1537011"/>
                  <a:gd name="connsiteY35" fmla="*/ 2267964 h 2475850"/>
                  <a:gd name="connsiteX36" fmla="*/ 1097811 w 1537011"/>
                  <a:gd name="connsiteY36" fmla="*/ 2276131 h 2475850"/>
                  <a:gd name="connsiteX37" fmla="*/ 443001 w 1537011"/>
                  <a:gd name="connsiteY37" fmla="*/ 2256828 h 2475850"/>
                  <a:gd name="connsiteX38" fmla="*/ 338320 w 1537011"/>
                  <a:gd name="connsiteY38" fmla="*/ 2126163 h 2475850"/>
                  <a:gd name="connsiteX39" fmla="*/ 425926 w 1537011"/>
                  <a:gd name="connsiteY39" fmla="*/ 2063800 h 2475850"/>
                  <a:gd name="connsiteX40" fmla="*/ 446713 w 1537011"/>
                  <a:gd name="connsiteY40" fmla="*/ 1916802 h 2475850"/>
                  <a:gd name="connsiteX41" fmla="*/ 390289 w 1537011"/>
                  <a:gd name="connsiteY41" fmla="*/ 1927939 h 2475850"/>
                  <a:gd name="connsiteX42" fmla="*/ 388062 w 1537011"/>
                  <a:gd name="connsiteY42" fmla="*/ 1982877 h 2475850"/>
                  <a:gd name="connsiteX43" fmla="*/ 440773 w 1537011"/>
                  <a:gd name="connsiteY43" fmla="*/ 1996983 h 2475850"/>
                  <a:gd name="connsiteX44" fmla="*/ 1098555 w 1537011"/>
                  <a:gd name="connsiteY44" fmla="*/ 2018513 h 2475850"/>
                  <a:gd name="connsiteX45" fmla="*/ 1149038 w 1537011"/>
                  <a:gd name="connsiteY45" fmla="*/ 2008119 h 2475850"/>
                  <a:gd name="connsiteX46" fmla="*/ 1151266 w 1537011"/>
                  <a:gd name="connsiteY46" fmla="*/ 1952438 h 2475850"/>
                  <a:gd name="connsiteX47" fmla="*/ 1098555 w 1537011"/>
                  <a:gd name="connsiteY47" fmla="*/ 1937590 h 2475850"/>
                  <a:gd name="connsiteX48" fmla="*/ 446713 w 1537011"/>
                  <a:gd name="connsiteY48" fmla="*/ 1916802 h 2475850"/>
                  <a:gd name="connsiteX49" fmla="*/ 523923 w 1537011"/>
                  <a:gd name="connsiteY49" fmla="*/ 192914 h 2475850"/>
                  <a:gd name="connsiteX50" fmla="*/ 408107 w 1537011"/>
                  <a:gd name="connsiteY50" fmla="*/ 273095 h 2475850"/>
                  <a:gd name="connsiteX51" fmla="*/ 183898 w 1537011"/>
                  <a:gd name="connsiteY51" fmla="*/ 552985 h 2475850"/>
                  <a:gd name="connsiteX52" fmla="*/ 150488 w 1537011"/>
                  <a:gd name="connsiteY52" fmla="*/ 820997 h 2475850"/>
                  <a:gd name="connsiteX53" fmla="*/ 244033 w 1537011"/>
                  <a:gd name="connsiteY53" fmla="*/ 1149145 h 2475850"/>
                  <a:gd name="connsiteX54" fmla="*/ 242548 w 1537011"/>
                  <a:gd name="connsiteY54" fmla="*/ 1156569 h 2475850"/>
                  <a:gd name="connsiteX55" fmla="*/ 154200 w 1537011"/>
                  <a:gd name="connsiteY55" fmla="*/ 950920 h 2475850"/>
                  <a:gd name="connsiteX56" fmla="*/ 131186 w 1537011"/>
                  <a:gd name="connsiteY56" fmla="*/ 648757 h 2475850"/>
                  <a:gd name="connsiteX57" fmla="*/ 215821 w 1537011"/>
                  <a:gd name="connsiteY57" fmla="*/ 443851 h 2475850"/>
                  <a:gd name="connsiteX58" fmla="*/ 500165 w 1537011"/>
                  <a:gd name="connsiteY58" fmla="*/ 201081 h 2475850"/>
                  <a:gd name="connsiteX59" fmla="*/ 523923 w 1537011"/>
                  <a:gd name="connsiteY59" fmla="*/ 192914 h 2475850"/>
                  <a:gd name="connsiteX60" fmla="*/ 800630 w 1537011"/>
                  <a:gd name="connsiteY60" fmla="*/ 46764 h 2475850"/>
                  <a:gd name="connsiteX61" fmla="*/ 713588 w 1537011"/>
                  <a:gd name="connsiteY61" fmla="*/ 47343 h 2475850"/>
                  <a:gd name="connsiteX62" fmla="*/ 595938 w 1537011"/>
                  <a:gd name="connsiteY62" fmla="*/ 67446 h 2475850"/>
                  <a:gd name="connsiteX63" fmla="*/ 175732 w 1537011"/>
                  <a:gd name="connsiteY63" fmla="*/ 344366 h 2475850"/>
                  <a:gd name="connsiteX64" fmla="*/ 49521 w 1537011"/>
                  <a:gd name="connsiteY64" fmla="*/ 655438 h 2475850"/>
                  <a:gd name="connsiteX65" fmla="*/ 137126 w 1537011"/>
                  <a:gd name="connsiteY65" fmla="*/ 1109796 h 2475850"/>
                  <a:gd name="connsiteX66" fmla="*/ 310109 w 1537011"/>
                  <a:gd name="connsiteY66" fmla="*/ 1387460 h 2475850"/>
                  <a:gd name="connsiteX67" fmla="*/ 440773 w 1537011"/>
                  <a:gd name="connsiteY67" fmla="*/ 1695562 h 2475850"/>
                  <a:gd name="connsiteX68" fmla="*/ 460819 w 1537011"/>
                  <a:gd name="connsiteY68" fmla="*/ 1792076 h 2475850"/>
                  <a:gd name="connsiteX69" fmla="*/ 492743 w 1537011"/>
                  <a:gd name="connsiteY69" fmla="*/ 1817318 h 2475850"/>
                  <a:gd name="connsiteX70" fmla="*/ 1065146 w 1537011"/>
                  <a:gd name="connsiteY70" fmla="*/ 1836621 h 2475850"/>
                  <a:gd name="connsiteX71" fmla="*/ 1089645 w 1537011"/>
                  <a:gd name="connsiteY71" fmla="*/ 1818803 h 2475850"/>
                  <a:gd name="connsiteX72" fmla="*/ 1116372 w 1537011"/>
                  <a:gd name="connsiteY72" fmla="*/ 1688138 h 2475850"/>
                  <a:gd name="connsiteX73" fmla="*/ 1268567 w 1537011"/>
                  <a:gd name="connsiteY73" fmla="*/ 1319900 h 2475850"/>
                  <a:gd name="connsiteX74" fmla="*/ 1376960 w 1537011"/>
                  <a:gd name="connsiteY74" fmla="*/ 1166220 h 2475850"/>
                  <a:gd name="connsiteX75" fmla="*/ 1468276 w 1537011"/>
                  <a:gd name="connsiteY75" fmla="*/ 916026 h 2475850"/>
                  <a:gd name="connsiteX76" fmla="*/ 1468276 w 1537011"/>
                  <a:gd name="connsiteY76" fmla="*/ 599015 h 2475850"/>
                  <a:gd name="connsiteX77" fmla="*/ 1056236 w 1537011"/>
                  <a:gd name="connsiteY77" fmla="*/ 110506 h 2475850"/>
                  <a:gd name="connsiteX78" fmla="*/ 800630 w 1537011"/>
                  <a:gd name="connsiteY78" fmla="*/ 46764 h 2475850"/>
                  <a:gd name="connsiteX79" fmla="*/ 794163 w 1537011"/>
                  <a:gd name="connsiteY79" fmla="*/ 814 h 2475850"/>
                  <a:gd name="connsiteX80" fmla="*/ 1036191 w 1537011"/>
                  <a:gd name="connsiteY80" fmla="*/ 52598 h 2475850"/>
                  <a:gd name="connsiteX81" fmla="*/ 1503912 w 1537011"/>
                  <a:gd name="connsiteY81" fmla="*/ 551500 h 2475850"/>
                  <a:gd name="connsiteX82" fmla="*/ 1518761 w 1537011"/>
                  <a:gd name="connsiteY82" fmla="*/ 910830 h 2475850"/>
                  <a:gd name="connsiteX83" fmla="*/ 1377702 w 1537011"/>
                  <a:gd name="connsiteY83" fmla="*/ 1250855 h 2475850"/>
                  <a:gd name="connsiteX84" fmla="*/ 1264855 w 1537011"/>
                  <a:gd name="connsiteY84" fmla="*/ 1406020 h 2475850"/>
                  <a:gd name="connsiteX85" fmla="*/ 1163144 w 1537011"/>
                  <a:gd name="connsiteY85" fmla="*/ 1694078 h 2475850"/>
                  <a:gd name="connsiteX86" fmla="*/ 1115630 w 1537011"/>
                  <a:gd name="connsiteY86" fmla="*/ 1876711 h 2475850"/>
                  <a:gd name="connsiteX87" fmla="*/ 1149781 w 1537011"/>
                  <a:gd name="connsiteY87" fmla="*/ 1887848 h 2475850"/>
                  <a:gd name="connsiteX88" fmla="*/ 1229961 w 1537011"/>
                  <a:gd name="connsiteY88" fmla="*/ 1991044 h 2475850"/>
                  <a:gd name="connsiteX89" fmla="*/ 1126023 w 1537011"/>
                  <a:gd name="connsiteY89" fmla="*/ 2077164 h 2475850"/>
                  <a:gd name="connsiteX90" fmla="*/ 1100038 w 1537011"/>
                  <a:gd name="connsiteY90" fmla="*/ 2077906 h 2475850"/>
                  <a:gd name="connsiteX91" fmla="*/ 423698 w 1537011"/>
                  <a:gd name="connsiteY91" fmla="*/ 2054891 h 2475850"/>
                  <a:gd name="connsiteX92" fmla="*/ 368017 w 1537011"/>
                  <a:gd name="connsiteY92" fmla="*/ 2039300 h 2475850"/>
                  <a:gd name="connsiteX93" fmla="*/ 311594 w 1537011"/>
                  <a:gd name="connsiteY93" fmla="*/ 1951695 h 2475850"/>
                  <a:gd name="connsiteX94" fmla="*/ 382123 w 1537011"/>
                  <a:gd name="connsiteY94" fmla="*/ 1867803 h 2475850"/>
                  <a:gd name="connsiteX95" fmla="*/ 434092 w 1537011"/>
                  <a:gd name="connsiteY95" fmla="*/ 1854439 h 2475850"/>
                  <a:gd name="connsiteX96" fmla="*/ 387320 w 1537011"/>
                  <a:gd name="connsiteY96" fmla="*/ 1655472 h 2475850"/>
                  <a:gd name="connsiteX97" fmla="*/ 301199 w 1537011"/>
                  <a:gd name="connsiteY97" fmla="*/ 1459474 h 2475850"/>
                  <a:gd name="connsiteX98" fmla="*/ 137869 w 1537011"/>
                  <a:gd name="connsiteY98" fmla="*/ 1212992 h 2475850"/>
                  <a:gd name="connsiteX99" fmla="*/ 2748 w 1537011"/>
                  <a:gd name="connsiteY99" fmla="*/ 664348 h 2475850"/>
                  <a:gd name="connsiteX100" fmla="*/ 145292 w 1537011"/>
                  <a:gd name="connsiteY100" fmla="*/ 308730 h 2475850"/>
                  <a:gd name="connsiteX101" fmla="*/ 549909 w 1537011"/>
                  <a:gd name="connsiteY101" fmla="*/ 32552 h 2475850"/>
                  <a:gd name="connsiteX102" fmla="*/ 794163 w 1537011"/>
                  <a:gd name="connsiteY102" fmla="*/ 814 h 247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</a:cxnLst>
                <a:rect l="l" t="t" r="r" b="b"/>
                <a:pathLst>
                  <a:path w="1537011" h="2475850">
                    <a:moveTo>
                      <a:pt x="503138" y="2319191"/>
                    </a:moveTo>
                    <a:cubicBezTo>
                      <a:pt x="466017" y="2317706"/>
                      <a:pt x="444487" y="2334039"/>
                      <a:pt x="443744" y="2360024"/>
                    </a:cubicBezTo>
                    <a:cubicBezTo>
                      <a:pt x="443744" y="2385266"/>
                      <a:pt x="466017" y="2402342"/>
                      <a:pt x="501653" y="2403827"/>
                    </a:cubicBezTo>
                    <a:lnTo>
                      <a:pt x="1051782" y="2420160"/>
                    </a:lnTo>
                    <a:cubicBezTo>
                      <a:pt x="1074055" y="2418675"/>
                      <a:pt x="1094100" y="2407539"/>
                      <a:pt x="1097070" y="2383040"/>
                    </a:cubicBezTo>
                    <a:cubicBezTo>
                      <a:pt x="1099297" y="2357797"/>
                      <a:pt x="1080737" y="2345176"/>
                      <a:pt x="1058465" y="2339237"/>
                    </a:cubicBezTo>
                    <a:cubicBezTo>
                      <a:pt x="1047329" y="2336267"/>
                      <a:pt x="618212" y="2322161"/>
                      <a:pt x="503138" y="2319191"/>
                    </a:cubicBezTo>
                    <a:close/>
                    <a:moveTo>
                      <a:pt x="470472" y="2270192"/>
                    </a:moveTo>
                    <a:cubicBezTo>
                      <a:pt x="489032" y="2270192"/>
                      <a:pt x="506850" y="2269450"/>
                      <a:pt x="525411" y="2270192"/>
                    </a:cubicBezTo>
                    <a:lnTo>
                      <a:pt x="1067374" y="2287268"/>
                    </a:lnTo>
                    <a:cubicBezTo>
                      <a:pt x="1120828" y="2297661"/>
                      <a:pt x="1155721" y="2339237"/>
                      <a:pt x="1152751" y="2388236"/>
                    </a:cubicBezTo>
                    <a:cubicBezTo>
                      <a:pt x="1149782" y="2435751"/>
                      <a:pt x="1106721" y="2476583"/>
                      <a:pt x="1054010" y="2475841"/>
                    </a:cubicBezTo>
                    <a:lnTo>
                      <a:pt x="500911" y="2459508"/>
                    </a:lnTo>
                    <a:cubicBezTo>
                      <a:pt x="468245" y="2456662"/>
                      <a:pt x="464532" y="2455053"/>
                      <a:pt x="447457" y="2446887"/>
                    </a:cubicBezTo>
                    <a:cubicBezTo>
                      <a:pt x="410336" y="2428327"/>
                      <a:pt x="385837" y="2388978"/>
                      <a:pt x="391775" y="2352600"/>
                    </a:cubicBezTo>
                    <a:cubicBezTo>
                      <a:pt x="398457" y="2308055"/>
                      <a:pt x="425926" y="2280586"/>
                      <a:pt x="470472" y="2270192"/>
                    </a:cubicBezTo>
                    <a:close/>
                    <a:moveTo>
                      <a:pt x="460819" y="2117997"/>
                    </a:moveTo>
                    <a:cubicBezTo>
                      <a:pt x="445229" y="2117997"/>
                      <a:pt x="431123" y="2119481"/>
                      <a:pt x="417759" y="2125420"/>
                    </a:cubicBezTo>
                    <a:cubicBezTo>
                      <a:pt x="404395" y="2131360"/>
                      <a:pt x="391774" y="2140269"/>
                      <a:pt x="390290" y="2156602"/>
                    </a:cubicBezTo>
                    <a:cubicBezTo>
                      <a:pt x="388805" y="2173678"/>
                      <a:pt x="401425" y="2183329"/>
                      <a:pt x="414047" y="2190753"/>
                    </a:cubicBezTo>
                    <a:cubicBezTo>
                      <a:pt x="427411" y="2198919"/>
                      <a:pt x="443001" y="2201147"/>
                      <a:pt x="458592" y="2201147"/>
                    </a:cubicBezTo>
                    <a:lnTo>
                      <a:pt x="763724" y="2210798"/>
                    </a:lnTo>
                    <a:lnTo>
                      <a:pt x="1054751" y="2220450"/>
                    </a:lnTo>
                    <a:cubicBezTo>
                      <a:pt x="1072569" y="2221192"/>
                      <a:pt x="1090387" y="2221935"/>
                      <a:pt x="1106721" y="2215253"/>
                    </a:cubicBezTo>
                    <a:cubicBezTo>
                      <a:pt x="1121569" y="2209314"/>
                      <a:pt x="1134932" y="2201147"/>
                      <a:pt x="1136417" y="2182586"/>
                    </a:cubicBezTo>
                    <a:cubicBezTo>
                      <a:pt x="1137159" y="2163283"/>
                      <a:pt x="1124538" y="2154375"/>
                      <a:pt x="1110433" y="2146950"/>
                    </a:cubicBezTo>
                    <a:cubicBezTo>
                      <a:pt x="1090387" y="2136557"/>
                      <a:pt x="1067372" y="2137299"/>
                      <a:pt x="1045100" y="2136557"/>
                    </a:cubicBezTo>
                    <a:lnTo>
                      <a:pt x="460819" y="2117997"/>
                    </a:lnTo>
                    <a:close/>
                    <a:moveTo>
                      <a:pt x="425926" y="2063800"/>
                    </a:moveTo>
                    <a:cubicBezTo>
                      <a:pt x="438546" y="2064543"/>
                      <a:pt x="451910" y="2064543"/>
                      <a:pt x="465274" y="2065285"/>
                    </a:cubicBezTo>
                    <a:cubicBezTo>
                      <a:pt x="479379" y="2066770"/>
                      <a:pt x="493485" y="2066770"/>
                      <a:pt x="506849" y="2066770"/>
                    </a:cubicBezTo>
                    <a:lnTo>
                      <a:pt x="526151" y="2066770"/>
                    </a:lnTo>
                    <a:lnTo>
                      <a:pt x="1096326" y="2083845"/>
                    </a:lnTo>
                    <a:cubicBezTo>
                      <a:pt x="1109690" y="2090528"/>
                      <a:pt x="1123796" y="2089785"/>
                      <a:pt x="1137159" y="2097209"/>
                    </a:cubicBezTo>
                    <a:cubicBezTo>
                      <a:pt x="1172795" y="2117254"/>
                      <a:pt x="1195810" y="2143981"/>
                      <a:pt x="1192840" y="2187041"/>
                    </a:cubicBezTo>
                    <a:cubicBezTo>
                      <a:pt x="1190613" y="2229358"/>
                      <a:pt x="1164628" y="2253116"/>
                      <a:pt x="1128251" y="2267964"/>
                    </a:cubicBezTo>
                    <a:cubicBezTo>
                      <a:pt x="1118599" y="2272419"/>
                      <a:pt x="1108205" y="2273904"/>
                      <a:pt x="1097811" y="2276131"/>
                    </a:cubicBezTo>
                    <a:cubicBezTo>
                      <a:pt x="1078508" y="2276131"/>
                      <a:pt x="492000" y="2253116"/>
                      <a:pt x="443001" y="2256828"/>
                    </a:cubicBezTo>
                    <a:cubicBezTo>
                      <a:pt x="366532" y="2253858"/>
                      <a:pt x="313078" y="2187784"/>
                      <a:pt x="338320" y="2126163"/>
                    </a:cubicBezTo>
                    <a:cubicBezTo>
                      <a:pt x="353911" y="2088299"/>
                      <a:pt x="386577" y="2070482"/>
                      <a:pt x="425926" y="2063800"/>
                    </a:cubicBezTo>
                    <a:close/>
                    <a:moveTo>
                      <a:pt x="446713" y="1916802"/>
                    </a:moveTo>
                    <a:cubicBezTo>
                      <a:pt x="426668" y="1916059"/>
                      <a:pt x="407365" y="1919029"/>
                      <a:pt x="390289" y="1927939"/>
                    </a:cubicBezTo>
                    <a:cubicBezTo>
                      <a:pt x="364305" y="1941302"/>
                      <a:pt x="363563" y="1966543"/>
                      <a:pt x="388062" y="1982877"/>
                    </a:cubicBezTo>
                    <a:cubicBezTo>
                      <a:pt x="404395" y="1992528"/>
                      <a:pt x="421471" y="1996241"/>
                      <a:pt x="440773" y="1996983"/>
                    </a:cubicBezTo>
                    <a:lnTo>
                      <a:pt x="1098555" y="2018513"/>
                    </a:lnTo>
                    <a:cubicBezTo>
                      <a:pt x="1116372" y="2019255"/>
                      <a:pt x="1133448" y="2017029"/>
                      <a:pt x="1149038" y="2008119"/>
                    </a:cubicBezTo>
                    <a:cubicBezTo>
                      <a:pt x="1176507" y="1993271"/>
                      <a:pt x="1177992" y="1969513"/>
                      <a:pt x="1151266" y="1952438"/>
                    </a:cubicBezTo>
                    <a:cubicBezTo>
                      <a:pt x="1135674" y="1942787"/>
                      <a:pt x="1117115" y="1938332"/>
                      <a:pt x="1098555" y="1937590"/>
                    </a:cubicBezTo>
                    <a:lnTo>
                      <a:pt x="446713" y="1916802"/>
                    </a:lnTo>
                    <a:close/>
                    <a:moveTo>
                      <a:pt x="523923" y="192914"/>
                    </a:moveTo>
                    <a:cubicBezTo>
                      <a:pt x="480864" y="222610"/>
                      <a:pt x="443743" y="246368"/>
                      <a:pt x="408107" y="273095"/>
                    </a:cubicBezTo>
                    <a:cubicBezTo>
                      <a:pt x="311592" y="348079"/>
                      <a:pt x="229927" y="436426"/>
                      <a:pt x="183898" y="552985"/>
                    </a:cubicBezTo>
                    <a:cubicBezTo>
                      <a:pt x="149004" y="639105"/>
                      <a:pt x="140095" y="728938"/>
                      <a:pt x="150488" y="820997"/>
                    </a:cubicBezTo>
                    <a:cubicBezTo>
                      <a:pt x="163110" y="935329"/>
                      <a:pt x="194291" y="1044464"/>
                      <a:pt x="244033" y="1149145"/>
                    </a:cubicBezTo>
                    <a:cubicBezTo>
                      <a:pt x="244775" y="1149887"/>
                      <a:pt x="243290" y="1152114"/>
                      <a:pt x="242548" y="1156569"/>
                    </a:cubicBezTo>
                    <a:cubicBezTo>
                      <a:pt x="201715" y="1091237"/>
                      <a:pt x="174988" y="1022191"/>
                      <a:pt x="154200" y="950920"/>
                    </a:cubicBezTo>
                    <a:cubicBezTo>
                      <a:pt x="125989" y="852179"/>
                      <a:pt x="115595" y="751210"/>
                      <a:pt x="131186" y="648757"/>
                    </a:cubicBezTo>
                    <a:cubicBezTo>
                      <a:pt x="142322" y="573773"/>
                      <a:pt x="173503" y="506213"/>
                      <a:pt x="215821" y="443851"/>
                    </a:cubicBezTo>
                    <a:cubicBezTo>
                      <a:pt x="288578" y="336943"/>
                      <a:pt x="387319" y="260474"/>
                      <a:pt x="500165" y="201081"/>
                    </a:cubicBezTo>
                    <a:cubicBezTo>
                      <a:pt x="505363" y="198111"/>
                      <a:pt x="510560" y="197369"/>
                      <a:pt x="523923" y="192914"/>
                    </a:cubicBezTo>
                    <a:close/>
                    <a:moveTo>
                      <a:pt x="800630" y="46764"/>
                    </a:moveTo>
                    <a:cubicBezTo>
                      <a:pt x="771780" y="44996"/>
                      <a:pt x="742769" y="45142"/>
                      <a:pt x="713588" y="47343"/>
                    </a:cubicBezTo>
                    <a:cubicBezTo>
                      <a:pt x="674681" y="50278"/>
                      <a:pt x="635472" y="56866"/>
                      <a:pt x="595938" y="67446"/>
                    </a:cubicBezTo>
                    <a:cubicBezTo>
                      <a:pt x="425183" y="112734"/>
                      <a:pt x="287836" y="210732"/>
                      <a:pt x="175732" y="344366"/>
                    </a:cubicBezTo>
                    <a:cubicBezTo>
                      <a:pt x="100748" y="434199"/>
                      <a:pt x="62142" y="540364"/>
                      <a:pt x="49521" y="655438"/>
                    </a:cubicBezTo>
                    <a:cubicBezTo>
                      <a:pt x="32446" y="815058"/>
                      <a:pt x="71793" y="965026"/>
                      <a:pt x="137126" y="1109796"/>
                    </a:cubicBezTo>
                    <a:cubicBezTo>
                      <a:pt x="182413" y="1210023"/>
                      <a:pt x="249230" y="1296886"/>
                      <a:pt x="310109" y="1387460"/>
                    </a:cubicBezTo>
                    <a:cubicBezTo>
                      <a:pt x="373956" y="1482489"/>
                      <a:pt x="427410" y="1581972"/>
                      <a:pt x="440773" y="1695562"/>
                    </a:cubicBezTo>
                    <a:cubicBezTo>
                      <a:pt x="445228" y="1727486"/>
                      <a:pt x="454138" y="1759410"/>
                      <a:pt x="460819" y="1792076"/>
                    </a:cubicBezTo>
                    <a:cubicBezTo>
                      <a:pt x="464531" y="1810636"/>
                      <a:pt x="462764" y="1817754"/>
                      <a:pt x="492743" y="1817318"/>
                    </a:cubicBezTo>
                    <a:cubicBezTo>
                      <a:pt x="593727" y="1815849"/>
                      <a:pt x="965662" y="1836373"/>
                      <a:pt x="1065146" y="1836621"/>
                    </a:cubicBezTo>
                    <a:cubicBezTo>
                      <a:pt x="1079251" y="1838106"/>
                      <a:pt x="1085190" y="1832167"/>
                      <a:pt x="1089645" y="1818803"/>
                    </a:cubicBezTo>
                    <a:cubicBezTo>
                      <a:pt x="1103008" y="1776485"/>
                      <a:pt x="1111175" y="1731941"/>
                      <a:pt x="1116372" y="1688138"/>
                    </a:cubicBezTo>
                    <a:cubicBezTo>
                      <a:pt x="1132705" y="1550791"/>
                      <a:pt x="1179477" y="1427550"/>
                      <a:pt x="1268567" y="1319900"/>
                    </a:cubicBezTo>
                    <a:cubicBezTo>
                      <a:pt x="1307915" y="1271643"/>
                      <a:pt x="1343551" y="1219674"/>
                      <a:pt x="1376960" y="1166220"/>
                    </a:cubicBezTo>
                    <a:cubicBezTo>
                      <a:pt x="1425217" y="1089752"/>
                      <a:pt x="1448232" y="1002889"/>
                      <a:pt x="1468276" y="916026"/>
                    </a:cubicBezTo>
                    <a:cubicBezTo>
                      <a:pt x="1493519" y="809861"/>
                      <a:pt x="1500201" y="703696"/>
                      <a:pt x="1468276" y="599015"/>
                    </a:cubicBezTo>
                    <a:cubicBezTo>
                      <a:pt x="1401459" y="377775"/>
                      <a:pt x="1275248" y="204792"/>
                      <a:pt x="1056236" y="110506"/>
                    </a:cubicBezTo>
                    <a:cubicBezTo>
                      <a:pt x="972297" y="74592"/>
                      <a:pt x="887183" y="52067"/>
                      <a:pt x="800630" y="46764"/>
                    </a:cubicBezTo>
                    <a:close/>
                    <a:moveTo>
                      <a:pt x="794163" y="814"/>
                    </a:moveTo>
                    <a:cubicBezTo>
                      <a:pt x="875086" y="4712"/>
                      <a:pt x="955638" y="22530"/>
                      <a:pt x="1036191" y="52598"/>
                    </a:cubicBezTo>
                    <a:cubicBezTo>
                      <a:pt x="1275248" y="140945"/>
                      <a:pt x="1421504" y="317640"/>
                      <a:pt x="1503912" y="551500"/>
                    </a:cubicBezTo>
                    <a:cubicBezTo>
                      <a:pt x="1544745" y="668802"/>
                      <a:pt x="1545488" y="789816"/>
                      <a:pt x="1518761" y="910830"/>
                    </a:cubicBezTo>
                    <a:cubicBezTo>
                      <a:pt x="1492034" y="1032586"/>
                      <a:pt x="1457140" y="1149887"/>
                      <a:pt x="1377702" y="1250855"/>
                    </a:cubicBezTo>
                    <a:cubicBezTo>
                      <a:pt x="1337612" y="1300597"/>
                      <a:pt x="1301233" y="1354051"/>
                      <a:pt x="1264855" y="1406020"/>
                    </a:cubicBezTo>
                    <a:cubicBezTo>
                      <a:pt x="1203977" y="1492140"/>
                      <a:pt x="1177250" y="1590882"/>
                      <a:pt x="1163144" y="1694078"/>
                    </a:cubicBezTo>
                    <a:cubicBezTo>
                      <a:pt x="1154235" y="1756440"/>
                      <a:pt x="1146811" y="1819546"/>
                      <a:pt x="1115630" y="1876711"/>
                    </a:cubicBezTo>
                    <a:cubicBezTo>
                      <a:pt x="1125281" y="1884878"/>
                      <a:pt x="1138644" y="1884136"/>
                      <a:pt x="1149781" y="1887848"/>
                    </a:cubicBezTo>
                    <a:cubicBezTo>
                      <a:pt x="1203235" y="1904923"/>
                      <a:pt x="1235158" y="1945757"/>
                      <a:pt x="1229961" y="1991044"/>
                    </a:cubicBezTo>
                    <a:cubicBezTo>
                      <a:pt x="1224022" y="2034846"/>
                      <a:pt x="1177992" y="2073451"/>
                      <a:pt x="1126023" y="2077164"/>
                    </a:cubicBezTo>
                    <a:cubicBezTo>
                      <a:pt x="1117857" y="2077906"/>
                      <a:pt x="1108948" y="2077906"/>
                      <a:pt x="1100038" y="2077906"/>
                    </a:cubicBezTo>
                    <a:cubicBezTo>
                      <a:pt x="1038418" y="2074936"/>
                      <a:pt x="496455" y="2056376"/>
                      <a:pt x="423698" y="2054891"/>
                    </a:cubicBezTo>
                    <a:cubicBezTo>
                      <a:pt x="403653" y="2055633"/>
                      <a:pt x="385093" y="2048210"/>
                      <a:pt x="368017" y="2039300"/>
                    </a:cubicBezTo>
                    <a:cubicBezTo>
                      <a:pt x="333866" y="2020740"/>
                      <a:pt x="309366" y="1994013"/>
                      <a:pt x="311594" y="1951695"/>
                    </a:cubicBezTo>
                    <a:cubicBezTo>
                      <a:pt x="314565" y="1907151"/>
                      <a:pt x="344260" y="1882651"/>
                      <a:pt x="382123" y="1867803"/>
                    </a:cubicBezTo>
                    <a:cubicBezTo>
                      <a:pt x="397714" y="1861121"/>
                      <a:pt x="415532" y="1858893"/>
                      <a:pt x="434092" y="1854439"/>
                    </a:cubicBezTo>
                    <a:cubicBezTo>
                      <a:pt x="408107" y="1790591"/>
                      <a:pt x="400684" y="1722289"/>
                      <a:pt x="387320" y="1655472"/>
                    </a:cubicBezTo>
                    <a:cubicBezTo>
                      <a:pt x="372471" y="1584200"/>
                      <a:pt x="337578" y="1521837"/>
                      <a:pt x="301199" y="1459474"/>
                    </a:cubicBezTo>
                    <a:cubicBezTo>
                      <a:pt x="251458" y="1374096"/>
                      <a:pt x="185383" y="1299855"/>
                      <a:pt x="137869" y="1212992"/>
                    </a:cubicBezTo>
                    <a:cubicBezTo>
                      <a:pt x="44324" y="1041494"/>
                      <a:pt x="-13585" y="861830"/>
                      <a:pt x="2748" y="664348"/>
                    </a:cubicBezTo>
                    <a:cubicBezTo>
                      <a:pt x="13885" y="531456"/>
                      <a:pt x="57687" y="409699"/>
                      <a:pt x="145292" y="308730"/>
                    </a:cubicBezTo>
                    <a:cubicBezTo>
                      <a:pt x="254428" y="180293"/>
                      <a:pt x="387320" y="83779"/>
                      <a:pt x="549909" y="32552"/>
                    </a:cubicBezTo>
                    <a:cubicBezTo>
                      <a:pt x="631946" y="6939"/>
                      <a:pt x="713240" y="-3084"/>
                      <a:pt x="794163" y="81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4BE3562-39C9-48FC-8ABB-A323C7684D1E}"/>
                  </a:ext>
                </a:extLst>
              </p:cNvPr>
              <p:cNvSpPr/>
              <p:nvPr/>
            </p:nvSpPr>
            <p:spPr>
              <a:xfrm rot="628173">
                <a:off x="7558838" y="2427102"/>
                <a:ext cx="937061" cy="1282256"/>
              </a:xfrm>
              <a:custGeom>
                <a:avLst/>
                <a:gdLst>
                  <a:gd name="connsiteX0" fmla="*/ 72231 w 937061"/>
                  <a:gd name="connsiteY0" fmla="*/ 508194 h 1282256"/>
                  <a:gd name="connsiteX1" fmla="*/ 139689 w 937061"/>
                  <a:gd name="connsiteY1" fmla="*/ 559080 h 1282256"/>
                  <a:gd name="connsiteX2" fmla="*/ 137581 w 937061"/>
                  <a:gd name="connsiteY2" fmla="*/ 579636 h 1282256"/>
                  <a:gd name="connsiteX3" fmla="*/ 173595 w 937061"/>
                  <a:gd name="connsiteY3" fmla="*/ 561778 h 1282256"/>
                  <a:gd name="connsiteX4" fmla="*/ 235622 w 937061"/>
                  <a:gd name="connsiteY4" fmla="*/ 562333 h 1282256"/>
                  <a:gd name="connsiteX5" fmla="*/ 265212 w 937061"/>
                  <a:gd name="connsiteY5" fmla="*/ 596791 h 1282256"/>
                  <a:gd name="connsiteX6" fmla="*/ 264188 w 937061"/>
                  <a:gd name="connsiteY6" fmla="*/ 602277 h 1282256"/>
                  <a:gd name="connsiteX7" fmla="*/ 251467 w 937061"/>
                  <a:gd name="connsiteY7" fmla="*/ 657997 h 1282256"/>
                  <a:gd name="connsiteX8" fmla="*/ 248802 w 937061"/>
                  <a:gd name="connsiteY8" fmla="*/ 665620 h 1282256"/>
                  <a:gd name="connsiteX9" fmla="*/ 226702 w 937061"/>
                  <a:gd name="connsiteY9" fmla="*/ 731221 h 1282256"/>
                  <a:gd name="connsiteX10" fmla="*/ 292287 w 937061"/>
                  <a:gd name="connsiteY10" fmla="*/ 797322 h 1282256"/>
                  <a:gd name="connsiteX11" fmla="*/ 318540 w 937061"/>
                  <a:gd name="connsiteY11" fmla="*/ 799397 h 1282256"/>
                  <a:gd name="connsiteX12" fmla="*/ 386587 w 937061"/>
                  <a:gd name="connsiteY12" fmla="*/ 855674 h 1282256"/>
                  <a:gd name="connsiteX13" fmla="*/ 391213 w 937061"/>
                  <a:gd name="connsiteY13" fmla="*/ 832209 h 1282256"/>
                  <a:gd name="connsiteX14" fmla="*/ 339010 w 937061"/>
                  <a:gd name="connsiteY14" fmla="*/ 777893 h 1282256"/>
                  <a:gd name="connsiteX15" fmla="*/ 374294 w 937061"/>
                  <a:gd name="connsiteY15" fmla="*/ 724114 h 1282256"/>
                  <a:gd name="connsiteX16" fmla="*/ 365526 w 937061"/>
                  <a:gd name="connsiteY16" fmla="*/ 703124 h 1282256"/>
                  <a:gd name="connsiteX17" fmla="*/ 314275 w 937061"/>
                  <a:gd name="connsiteY17" fmla="*/ 774111 h 1282256"/>
                  <a:gd name="connsiteX18" fmla="*/ 255752 w 937061"/>
                  <a:gd name="connsiteY18" fmla="*/ 746224 h 1282256"/>
                  <a:gd name="connsiteX19" fmla="*/ 257804 w 937061"/>
                  <a:gd name="connsiteY19" fmla="*/ 700011 h 1282256"/>
                  <a:gd name="connsiteX20" fmla="*/ 281358 w 937061"/>
                  <a:gd name="connsiteY20" fmla="*/ 666529 h 1282256"/>
                  <a:gd name="connsiteX21" fmla="*/ 276069 w 937061"/>
                  <a:gd name="connsiteY21" fmla="*/ 646729 h 1282256"/>
                  <a:gd name="connsiteX22" fmla="*/ 315725 w 937061"/>
                  <a:gd name="connsiteY22" fmla="*/ 605586 h 1282256"/>
                  <a:gd name="connsiteX23" fmla="*/ 348811 w 937061"/>
                  <a:gd name="connsiteY23" fmla="*/ 615972 h 1282256"/>
                  <a:gd name="connsiteX24" fmla="*/ 355707 w 937061"/>
                  <a:gd name="connsiteY24" fmla="*/ 609198 h 1282256"/>
                  <a:gd name="connsiteX25" fmla="*/ 423989 w 937061"/>
                  <a:gd name="connsiteY25" fmla="*/ 603914 h 1282256"/>
                  <a:gd name="connsiteX26" fmla="*/ 462978 w 937061"/>
                  <a:gd name="connsiteY26" fmla="*/ 667189 h 1282256"/>
                  <a:gd name="connsiteX27" fmla="*/ 447498 w 937061"/>
                  <a:gd name="connsiteY27" fmla="*/ 742160 h 1282256"/>
                  <a:gd name="connsiteX28" fmla="*/ 444272 w 937061"/>
                  <a:gd name="connsiteY28" fmla="*/ 747849 h 1282256"/>
                  <a:gd name="connsiteX29" fmla="*/ 468977 w 937061"/>
                  <a:gd name="connsiteY29" fmla="*/ 772413 h 1282256"/>
                  <a:gd name="connsiteX30" fmla="*/ 495847 w 937061"/>
                  <a:gd name="connsiteY30" fmla="*/ 863799 h 1282256"/>
                  <a:gd name="connsiteX31" fmla="*/ 444271 w 937061"/>
                  <a:gd name="connsiteY31" fmla="*/ 922014 h 1282256"/>
                  <a:gd name="connsiteX32" fmla="*/ 431747 w 937061"/>
                  <a:gd name="connsiteY32" fmla="*/ 921551 h 1282256"/>
                  <a:gd name="connsiteX33" fmla="*/ 442410 w 937061"/>
                  <a:gd name="connsiteY33" fmla="*/ 937592 h 1282256"/>
                  <a:gd name="connsiteX34" fmla="*/ 543619 w 937061"/>
                  <a:gd name="connsiteY34" fmla="*/ 1186492 h 1282256"/>
                  <a:gd name="connsiteX35" fmla="*/ 566594 w 937061"/>
                  <a:gd name="connsiteY35" fmla="*/ 1273228 h 1282256"/>
                  <a:gd name="connsiteX36" fmla="*/ 531195 w 937061"/>
                  <a:gd name="connsiteY36" fmla="*/ 1282256 h 1282256"/>
                  <a:gd name="connsiteX37" fmla="*/ 510987 w 937061"/>
                  <a:gd name="connsiteY37" fmla="*/ 1183176 h 1282256"/>
                  <a:gd name="connsiteX38" fmla="*/ 419465 w 937061"/>
                  <a:gd name="connsiteY38" fmla="*/ 965735 h 1282256"/>
                  <a:gd name="connsiteX39" fmla="*/ 380666 w 937061"/>
                  <a:gd name="connsiteY39" fmla="*/ 911088 h 1282256"/>
                  <a:gd name="connsiteX40" fmla="*/ 370913 w 937061"/>
                  <a:gd name="connsiteY40" fmla="*/ 906441 h 1282256"/>
                  <a:gd name="connsiteX41" fmla="*/ 360466 w 937061"/>
                  <a:gd name="connsiteY41" fmla="*/ 906130 h 1282256"/>
                  <a:gd name="connsiteX42" fmla="*/ 314518 w 937061"/>
                  <a:gd name="connsiteY42" fmla="*/ 920936 h 1282256"/>
                  <a:gd name="connsiteX43" fmla="*/ 256927 w 937061"/>
                  <a:gd name="connsiteY43" fmla="*/ 880449 h 1282256"/>
                  <a:gd name="connsiteX44" fmla="*/ 248732 w 937061"/>
                  <a:gd name="connsiteY44" fmla="*/ 847130 h 1282256"/>
                  <a:gd name="connsiteX45" fmla="*/ 247889 w 937061"/>
                  <a:gd name="connsiteY45" fmla="*/ 840361 h 1282256"/>
                  <a:gd name="connsiteX46" fmla="*/ 220304 w 937061"/>
                  <a:gd name="connsiteY46" fmla="*/ 848717 h 1282256"/>
                  <a:gd name="connsiteX47" fmla="*/ 136302 w 937061"/>
                  <a:gd name="connsiteY47" fmla="*/ 795389 h 1282256"/>
                  <a:gd name="connsiteX48" fmla="*/ 132240 w 937061"/>
                  <a:gd name="connsiteY48" fmla="*/ 772306 h 1282256"/>
                  <a:gd name="connsiteX49" fmla="*/ 132030 w 937061"/>
                  <a:gd name="connsiteY49" fmla="*/ 749123 h 1282256"/>
                  <a:gd name="connsiteX50" fmla="*/ 118944 w 937061"/>
                  <a:gd name="connsiteY50" fmla="*/ 746653 h 1282256"/>
                  <a:gd name="connsiteX51" fmla="*/ 28110 w 937061"/>
                  <a:gd name="connsiteY51" fmla="*/ 666272 h 1282256"/>
                  <a:gd name="connsiteX52" fmla="*/ 18430 w 937061"/>
                  <a:gd name="connsiteY52" fmla="*/ 570895 h 1282256"/>
                  <a:gd name="connsiteX53" fmla="*/ 72231 w 937061"/>
                  <a:gd name="connsiteY53" fmla="*/ 508194 h 1282256"/>
                  <a:gd name="connsiteX54" fmla="*/ 828778 w 937061"/>
                  <a:gd name="connsiteY54" fmla="*/ 368188 h 1282256"/>
                  <a:gd name="connsiteX55" fmla="*/ 903402 w 937061"/>
                  <a:gd name="connsiteY55" fmla="*/ 393916 h 1282256"/>
                  <a:gd name="connsiteX56" fmla="*/ 921670 w 937061"/>
                  <a:gd name="connsiteY56" fmla="*/ 560021 h 1282256"/>
                  <a:gd name="connsiteX57" fmla="*/ 873673 w 937061"/>
                  <a:gd name="connsiteY57" fmla="*/ 610037 h 1282256"/>
                  <a:gd name="connsiteX58" fmla="*/ 870382 w 937061"/>
                  <a:gd name="connsiteY58" fmla="*/ 612071 h 1282256"/>
                  <a:gd name="connsiteX59" fmla="*/ 881183 w 937061"/>
                  <a:gd name="connsiteY59" fmla="*/ 655093 h 1282256"/>
                  <a:gd name="connsiteX60" fmla="*/ 811085 w 937061"/>
                  <a:gd name="connsiteY60" fmla="*/ 738732 h 1282256"/>
                  <a:gd name="connsiteX61" fmla="*/ 793636 w 937061"/>
                  <a:gd name="connsiteY61" fmla="*/ 739105 h 1282256"/>
                  <a:gd name="connsiteX62" fmla="*/ 799023 w 937061"/>
                  <a:gd name="connsiteY62" fmla="*/ 768256 h 1282256"/>
                  <a:gd name="connsiteX63" fmla="*/ 794668 w 937061"/>
                  <a:gd name="connsiteY63" fmla="*/ 805320 h 1282256"/>
                  <a:gd name="connsiteX64" fmla="*/ 736637 w 937061"/>
                  <a:gd name="connsiteY64" fmla="*/ 842933 h 1282256"/>
                  <a:gd name="connsiteX65" fmla="*/ 711441 w 937061"/>
                  <a:gd name="connsiteY65" fmla="*/ 841070 h 1282256"/>
                  <a:gd name="connsiteX66" fmla="*/ 702708 w 937061"/>
                  <a:gd name="connsiteY66" fmla="*/ 844516 h 1282256"/>
                  <a:gd name="connsiteX67" fmla="*/ 683025 w 937061"/>
                  <a:gd name="connsiteY67" fmla="*/ 866563 h 1282256"/>
                  <a:gd name="connsiteX68" fmla="*/ 657843 w 937061"/>
                  <a:gd name="connsiteY68" fmla="*/ 881435 h 1282256"/>
                  <a:gd name="connsiteX69" fmla="*/ 694319 w 937061"/>
                  <a:gd name="connsiteY69" fmla="*/ 1016214 h 1282256"/>
                  <a:gd name="connsiteX70" fmla="*/ 713201 w 937061"/>
                  <a:gd name="connsiteY70" fmla="*/ 1156998 h 1282256"/>
                  <a:gd name="connsiteX71" fmla="*/ 720960 w 937061"/>
                  <a:gd name="connsiteY71" fmla="*/ 1258622 h 1282256"/>
                  <a:gd name="connsiteX72" fmla="*/ 679557 w 937061"/>
                  <a:gd name="connsiteY72" fmla="*/ 1261399 h 1282256"/>
                  <a:gd name="connsiteX73" fmla="*/ 677437 w 937061"/>
                  <a:gd name="connsiteY73" fmla="*/ 1146560 h 1282256"/>
                  <a:gd name="connsiteX74" fmla="*/ 658812 w 937061"/>
                  <a:gd name="connsiteY74" fmla="*/ 1013559 h 1282256"/>
                  <a:gd name="connsiteX75" fmla="*/ 620096 w 937061"/>
                  <a:gd name="connsiteY75" fmla="*/ 884815 h 1282256"/>
                  <a:gd name="connsiteX76" fmla="*/ 617487 w 937061"/>
                  <a:gd name="connsiteY76" fmla="*/ 885041 h 1282256"/>
                  <a:gd name="connsiteX77" fmla="*/ 582656 w 937061"/>
                  <a:gd name="connsiteY77" fmla="*/ 865072 h 1282256"/>
                  <a:gd name="connsiteX78" fmla="*/ 558217 w 937061"/>
                  <a:gd name="connsiteY78" fmla="*/ 771403 h 1282256"/>
                  <a:gd name="connsiteX79" fmla="*/ 575867 w 937061"/>
                  <a:gd name="connsiteY79" fmla="*/ 722513 h 1282256"/>
                  <a:gd name="connsiteX80" fmla="*/ 560670 w 937061"/>
                  <a:gd name="connsiteY80" fmla="*/ 708618 h 1282256"/>
                  <a:gd name="connsiteX81" fmla="*/ 534291 w 937061"/>
                  <a:gd name="connsiteY81" fmla="*/ 600031 h 1282256"/>
                  <a:gd name="connsiteX82" fmla="*/ 572231 w 937061"/>
                  <a:gd name="connsiteY82" fmla="*/ 560631 h 1282256"/>
                  <a:gd name="connsiteX83" fmla="*/ 603475 w 937061"/>
                  <a:gd name="connsiteY83" fmla="*/ 559950 h 1282256"/>
                  <a:gd name="connsiteX84" fmla="*/ 618559 w 937061"/>
                  <a:gd name="connsiteY84" fmla="*/ 565514 h 1282256"/>
                  <a:gd name="connsiteX85" fmla="*/ 649454 w 937061"/>
                  <a:gd name="connsiteY85" fmla="*/ 543101 h 1282256"/>
                  <a:gd name="connsiteX86" fmla="*/ 697970 w 937061"/>
                  <a:gd name="connsiteY86" fmla="*/ 567543 h 1282256"/>
                  <a:gd name="connsiteX87" fmla="*/ 700456 w 937061"/>
                  <a:gd name="connsiteY87" fmla="*/ 590917 h 1282256"/>
                  <a:gd name="connsiteX88" fmla="*/ 720550 w 937061"/>
                  <a:gd name="connsiteY88" fmla="*/ 600445 h 1282256"/>
                  <a:gd name="connsiteX89" fmla="*/ 751604 w 937061"/>
                  <a:gd name="connsiteY89" fmla="*/ 639520 h 1282256"/>
                  <a:gd name="connsiteX90" fmla="*/ 738347 w 937061"/>
                  <a:gd name="connsiteY90" fmla="*/ 683525 h 1282256"/>
                  <a:gd name="connsiteX91" fmla="*/ 707956 w 937061"/>
                  <a:gd name="connsiteY91" fmla="*/ 700956 h 1282256"/>
                  <a:gd name="connsiteX92" fmla="*/ 634896 w 937061"/>
                  <a:gd name="connsiteY92" fmla="*/ 651717 h 1282256"/>
                  <a:gd name="connsiteX93" fmla="*/ 633997 w 937061"/>
                  <a:gd name="connsiteY93" fmla="*/ 675512 h 1282256"/>
                  <a:gd name="connsiteX94" fmla="*/ 687058 w 937061"/>
                  <a:gd name="connsiteY94" fmla="*/ 716835 h 1282256"/>
                  <a:gd name="connsiteX95" fmla="*/ 656986 w 937061"/>
                  <a:gd name="connsiteY95" fmla="*/ 782282 h 1282256"/>
                  <a:gd name="connsiteX96" fmla="*/ 669532 w 937061"/>
                  <a:gd name="connsiteY96" fmla="*/ 802778 h 1282256"/>
                  <a:gd name="connsiteX97" fmla="*/ 712109 w 937061"/>
                  <a:gd name="connsiteY97" fmla="*/ 736651 h 1282256"/>
                  <a:gd name="connsiteX98" fmla="*/ 723692 w 937061"/>
                  <a:gd name="connsiteY98" fmla="*/ 721066 h 1282256"/>
                  <a:gd name="connsiteX99" fmla="*/ 776459 w 937061"/>
                  <a:gd name="connsiteY99" fmla="*/ 653872 h 1282256"/>
                  <a:gd name="connsiteX100" fmla="*/ 733368 w 937061"/>
                  <a:gd name="connsiteY100" fmla="*/ 578317 h 1282256"/>
                  <a:gd name="connsiteX101" fmla="*/ 723890 w 937061"/>
                  <a:gd name="connsiteY101" fmla="*/ 565605 h 1282256"/>
                  <a:gd name="connsiteX102" fmla="*/ 694098 w 937061"/>
                  <a:gd name="connsiteY102" fmla="*/ 523444 h 1282256"/>
                  <a:gd name="connsiteX103" fmla="*/ 690243 w 937061"/>
                  <a:gd name="connsiteY103" fmla="*/ 515805 h 1282256"/>
                  <a:gd name="connsiteX104" fmla="*/ 698774 w 937061"/>
                  <a:gd name="connsiteY104" fmla="*/ 485914 h 1282256"/>
                  <a:gd name="connsiteX105" fmla="*/ 755797 w 937061"/>
                  <a:gd name="connsiteY105" fmla="*/ 452765 h 1282256"/>
                  <a:gd name="connsiteX106" fmla="*/ 802978 w 937061"/>
                  <a:gd name="connsiteY106" fmla="*/ 455658 h 1282256"/>
                  <a:gd name="connsiteX107" fmla="*/ 792796 w 937061"/>
                  <a:gd name="connsiteY107" fmla="*/ 434725 h 1282256"/>
                  <a:gd name="connsiteX108" fmla="*/ 828778 w 937061"/>
                  <a:gd name="connsiteY108" fmla="*/ 368188 h 1282256"/>
                  <a:gd name="connsiteX109" fmla="*/ 80732 w 937061"/>
                  <a:gd name="connsiteY109" fmla="*/ 236718 h 1282256"/>
                  <a:gd name="connsiteX110" fmla="*/ 85733 w 937061"/>
                  <a:gd name="connsiteY110" fmla="*/ 243941 h 1282256"/>
                  <a:gd name="connsiteX111" fmla="*/ 165483 w 937061"/>
                  <a:gd name="connsiteY111" fmla="*/ 295204 h 1282256"/>
                  <a:gd name="connsiteX112" fmla="*/ 199590 w 937061"/>
                  <a:gd name="connsiteY112" fmla="*/ 324345 h 1282256"/>
                  <a:gd name="connsiteX113" fmla="*/ 183395 w 937061"/>
                  <a:gd name="connsiteY113" fmla="*/ 381115 h 1282256"/>
                  <a:gd name="connsiteX114" fmla="*/ 167577 w 937061"/>
                  <a:gd name="connsiteY114" fmla="*/ 388113 h 1282256"/>
                  <a:gd name="connsiteX115" fmla="*/ 179565 w 937061"/>
                  <a:gd name="connsiteY115" fmla="*/ 401175 h 1282256"/>
                  <a:gd name="connsiteX116" fmla="*/ 179992 w 937061"/>
                  <a:gd name="connsiteY116" fmla="*/ 449781 h 1282256"/>
                  <a:gd name="connsiteX117" fmla="*/ 108044 w 937061"/>
                  <a:gd name="connsiteY117" fmla="*/ 482632 h 1282256"/>
                  <a:gd name="connsiteX118" fmla="*/ 27201 w 937061"/>
                  <a:gd name="connsiteY118" fmla="*/ 505923 h 1282256"/>
                  <a:gd name="connsiteX119" fmla="*/ 570 w 937061"/>
                  <a:gd name="connsiteY119" fmla="*/ 441177 h 1282256"/>
                  <a:gd name="connsiteX120" fmla="*/ 70413 w 937061"/>
                  <a:gd name="connsiteY120" fmla="*/ 361661 h 1282256"/>
                  <a:gd name="connsiteX121" fmla="*/ 65724 w 937061"/>
                  <a:gd name="connsiteY121" fmla="*/ 357231 h 1282256"/>
                  <a:gd name="connsiteX122" fmla="*/ 36050 w 937061"/>
                  <a:gd name="connsiteY122" fmla="*/ 293659 h 1282256"/>
                  <a:gd name="connsiteX123" fmla="*/ 80732 w 937061"/>
                  <a:gd name="connsiteY123" fmla="*/ 236718 h 1282256"/>
                  <a:gd name="connsiteX124" fmla="*/ 734063 w 937061"/>
                  <a:gd name="connsiteY124" fmla="*/ 115786 h 1282256"/>
                  <a:gd name="connsiteX125" fmla="*/ 800039 w 937061"/>
                  <a:gd name="connsiteY125" fmla="*/ 168575 h 1282256"/>
                  <a:gd name="connsiteX126" fmla="*/ 790133 w 937061"/>
                  <a:gd name="connsiteY126" fmla="*/ 225202 h 1282256"/>
                  <a:gd name="connsiteX127" fmla="*/ 788636 w 937061"/>
                  <a:gd name="connsiteY127" fmla="*/ 228126 h 1282256"/>
                  <a:gd name="connsiteX128" fmla="*/ 788782 w 937061"/>
                  <a:gd name="connsiteY128" fmla="*/ 228914 h 1282256"/>
                  <a:gd name="connsiteX129" fmla="*/ 879477 w 937061"/>
                  <a:gd name="connsiteY129" fmla="*/ 273265 h 1282256"/>
                  <a:gd name="connsiteX130" fmla="*/ 880462 w 937061"/>
                  <a:gd name="connsiteY130" fmla="*/ 348046 h 1282256"/>
                  <a:gd name="connsiteX131" fmla="*/ 875371 w 937061"/>
                  <a:gd name="connsiteY131" fmla="*/ 346949 h 1282256"/>
                  <a:gd name="connsiteX132" fmla="*/ 802289 w 937061"/>
                  <a:gd name="connsiteY132" fmla="*/ 352714 h 1282256"/>
                  <a:gd name="connsiteX133" fmla="*/ 731227 w 937061"/>
                  <a:gd name="connsiteY133" fmla="*/ 357290 h 1282256"/>
                  <a:gd name="connsiteX134" fmla="*/ 699035 w 937061"/>
                  <a:gd name="connsiteY134" fmla="*/ 320868 h 1282256"/>
                  <a:gd name="connsiteX135" fmla="*/ 705546 w 937061"/>
                  <a:gd name="connsiteY135" fmla="*/ 292165 h 1282256"/>
                  <a:gd name="connsiteX136" fmla="*/ 707611 w 937061"/>
                  <a:gd name="connsiteY136" fmla="*/ 287913 h 1282256"/>
                  <a:gd name="connsiteX137" fmla="*/ 691898 w 937061"/>
                  <a:gd name="connsiteY137" fmla="*/ 287761 h 1282256"/>
                  <a:gd name="connsiteX138" fmla="*/ 656836 w 937061"/>
                  <a:gd name="connsiteY138" fmla="*/ 256759 h 1282256"/>
                  <a:gd name="connsiteX139" fmla="*/ 657076 w 937061"/>
                  <a:gd name="connsiteY139" fmla="*/ 221678 h 1282256"/>
                  <a:gd name="connsiteX140" fmla="*/ 672162 w 937061"/>
                  <a:gd name="connsiteY140" fmla="*/ 203002 h 1282256"/>
                  <a:gd name="connsiteX141" fmla="*/ 732996 w 937061"/>
                  <a:gd name="connsiteY141" fmla="*/ 118834 h 1282256"/>
                  <a:gd name="connsiteX142" fmla="*/ 734063 w 937061"/>
                  <a:gd name="connsiteY142" fmla="*/ 115786 h 1282256"/>
                  <a:gd name="connsiteX143" fmla="*/ 234805 w 937061"/>
                  <a:gd name="connsiteY143" fmla="*/ 54681 h 1282256"/>
                  <a:gd name="connsiteX144" fmla="*/ 265378 w 937061"/>
                  <a:gd name="connsiteY144" fmla="*/ 49820 h 1282256"/>
                  <a:gd name="connsiteX145" fmla="*/ 314937 w 937061"/>
                  <a:gd name="connsiteY145" fmla="*/ 75496 h 1282256"/>
                  <a:gd name="connsiteX146" fmla="*/ 345601 w 937061"/>
                  <a:gd name="connsiteY146" fmla="*/ 197347 h 1282256"/>
                  <a:gd name="connsiteX147" fmla="*/ 334083 w 937061"/>
                  <a:gd name="connsiteY147" fmla="*/ 235327 h 1282256"/>
                  <a:gd name="connsiteX148" fmla="*/ 353353 w 937061"/>
                  <a:gd name="connsiteY148" fmla="*/ 413468 h 1282256"/>
                  <a:gd name="connsiteX149" fmla="*/ 418223 w 937061"/>
                  <a:gd name="connsiteY149" fmla="*/ 498850 h 1282256"/>
                  <a:gd name="connsiteX150" fmla="*/ 414075 w 937061"/>
                  <a:gd name="connsiteY150" fmla="*/ 570097 h 1282256"/>
                  <a:gd name="connsiteX151" fmla="*/ 374791 w 937061"/>
                  <a:gd name="connsiteY151" fmla="*/ 572468 h 1282256"/>
                  <a:gd name="connsiteX152" fmla="*/ 347212 w 937061"/>
                  <a:gd name="connsiteY152" fmla="*/ 583064 h 1282256"/>
                  <a:gd name="connsiteX153" fmla="*/ 340945 w 937061"/>
                  <a:gd name="connsiteY153" fmla="*/ 584425 h 1282256"/>
                  <a:gd name="connsiteX154" fmla="*/ 286621 w 937061"/>
                  <a:gd name="connsiteY154" fmla="*/ 583668 h 1282256"/>
                  <a:gd name="connsiteX155" fmla="*/ 233948 w 937061"/>
                  <a:gd name="connsiteY155" fmla="*/ 534531 h 1282256"/>
                  <a:gd name="connsiteX156" fmla="*/ 162779 w 937061"/>
                  <a:gd name="connsiteY156" fmla="*/ 538517 h 1282256"/>
                  <a:gd name="connsiteX157" fmla="*/ 146371 w 937061"/>
                  <a:gd name="connsiteY157" fmla="*/ 502641 h 1282256"/>
                  <a:gd name="connsiteX158" fmla="*/ 196829 w 937061"/>
                  <a:gd name="connsiteY158" fmla="*/ 467040 h 1282256"/>
                  <a:gd name="connsiteX159" fmla="*/ 291634 w 937061"/>
                  <a:gd name="connsiteY159" fmla="*/ 464187 h 1282256"/>
                  <a:gd name="connsiteX160" fmla="*/ 339848 w 937061"/>
                  <a:gd name="connsiteY160" fmla="*/ 495814 h 1282256"/>
                  <a:gd name="connsiteX161" fmla="*/ 344709 w 937061"/>
                  <a:gd name="connsiteY161" fmla="*/ 472509 h 1282256"/>
                  <a:gd name="connsiteX162" fmla="*/ 302160 w 937061"/>
                  <a:gd name="connsiteY162" fmla="*/ 429650 h 1282256"/>
                  <a:gd name="connsiteX163" fmla="*/ 317151 w 937061"/>
                  <a:gd name="connsiteY163" fmla="*/ 371880 h 1282256"/>
                  <a:gd name="connsiteX164" fmla="*/ 300153 w 937061"/>
                  <a:gd name="connsiteY164" fmla="*/ 354855 h 1282256"/>
                  <a:gd name="connsiteX165" fmla="*/ 275979 w 937061"/>
                  <a:gd name="connsiteY165" fmla="*/ 409229 h 1282256"/>
                  <a:gd name="connsiteX166" fmla="*/ 278835 w 937061"/>
                  <a:gd name="connsiteY166" fmla="*/ 436812 h 1282256"/>
                  <a:gd name="connsiteX167" fmla="*/ 277330 w 937061"/>
                  <a:gd name="connsiteY167" fmla="*/ 442997 h 1282256"/>
                  <a:gd name="connsiteX168" fmla="*/ 211427 w 937061"/>
                  <a:gd name="connsiteY168" fmla="*/ 446824 h 1282256"/>
                  <a:gd name="connsiteX169" fmla="*/ 209401 w 937061"/>
                  <a:gd name="connsiteY169" fmla="*/ 440273 h 1282256"/>
                  <a:gd name="connsiteX170" fmla="*/ 206434 w 937061"/>
                  <a:gd name="connsiteY170" fmla="*/ 398858 h 1282256"/>
                  <a:gd name="connsiteX171" fmla="*/ 207223 w 937061"/>
                  <a:gd name="connsiteY171" fmla="*/ 393213 h 1282256"/>
                  <a:gd name="connsiteX172" fmla="*/ 213263 w 937061"/>
                  <a:gd name="connsiteY172" fmla="*/ 300227 h 1282256"/>
                  <a:gd name="connsiteX173" fmla="*/ 210849 w 937061"/>
                  <a:gd name="connsiteY173" fmla="*/ 295987 h 1282256"/>
                  <a:gd name="connsiteX174" fmla="*/ 230359 w 937061"/>
                  <a:gd name="connsiteY174" fmla="*/ 289124 h 1282256"/>
                  <a:gd name="connsiteX175" fmla="*/ 278448 w 937061"/>
                  <a:gd name="connsiteY175" fmla="*/ 208737 h 1282256"/>
                  <a:gd name="connsiteX176" fmla="*/ 283559 w 937061"/>
                  <a:gd name="connsiteY176" fmla="*/ 197812 h 1282256"/>
                  <a:gd name="connsiteX177" fmla="*/ 314933 w 937061"/>
                  <a:gd name="connsiteY177" fmla="*/ 142718 h 1282256"/>
                  <a:gd name="connsiteX178" fmla="*/ 291729 w 937061"/>
                  <a:gd name="connsiteY178" fmla="*/ 141710 h 1282256"/>
                  <a:gd name="connsiteX179" fmla="*/ 204653 w 937061"/>
                  <a:gd name="connsiteY179" fmla="*/ 172059 h 1282256"/>
                  <a:gd name="connsiteX180" fmla="*/ 190282 w 937061"/>
                  <a:gd name="connsiteY180" fmla="*/ 190196 h 1282256"/>
                  <a:gd name="connsiteX181" fmla="*/ 254302 w 937061"/>
                  <a:gd name="connsiteY181" fmla="*/ 210348 h 1282256"/>
                  <a:gd name="connsiteX182" fmla="*/ 206445 w 937061"/>
                  <a:gd name="connsiteY182" fmla="*/ 272154 h 1282256"/>
                  <a:gd name="connsiteX183" fmla="*/ 114462 w 937061"/>
                  <a:gd name="connsiteY183" fmla="*/ 240670 h 1282256"/>
                  <a:gd name="connsiteX184" fmla="*/ 120246 w 937061"/>
                  <a:gd name="connsiteY184" fmla="*/ 146306 h 1282256"/>
                  <a:gd name="connsiteX185" fmla="*/ 159117 w 937061"/>
                  <a:gd name="connsiteY185" fmla="*/ 137290 h 1282256"/>
                  <a:gd name="connsiteX186" fmla="*/ 166880 w 937061"/>
                  <a:gd name="connsiteY186" fmla="*/ 133004 h 1282256"/>
                  <a:gd name="connsiteX187" fmla="*/ 208914 w 937061"/>
                  <a:gd name="connsiteY187" fmla="*/ 71662 h 1282256"/>
                  <a:gd name="connsiteX188" fmla="*/ 234805 w 937061"/>
                  <a:gd name="connsiteY188" fmla="*/ 54681 h 1282256"/>
                  <a:gd name="connsiteX189" fmla="*/ 518054 w 937061"/>
                  <a:gd name="connsiteY189" fmla="*/ 685 h 1282256"/>
                  <a:gd name="connsiteX190" fmla="*/ 567481 w 937061"/>
                  <a:gd name="connsiteY190" fmla="*/ 11310 h 1282256"/>
                  <a:gd name="connsiteX191" fmla="*/ 617166 w 937061"/>
                  <a:gd name="connsiteY191" fmla="*/ 49796 h 1282256"/>
                  <a:gd name="connsiteX192" fmla="*/ 624803 w 937061"/>
                  <a:gd name="connsiteY192" fmla="*/ 51439 h 1282256"/>
                  <a:gd name="connsiteX193" fmla="*/ 685335 w 937061"/>
                  <a:gd name="connsiteY193" fmla="*/ 54921 h 1282256"/>
                  <a:gd name="connsiteX194" fmla="*/ 709531 w 937061"/>
                  <a:gd name="connsiteY194" fmla="*/ 114208 h 1282256"/>
                  <a:gd name="connsiteX195" fmla="*/ 661812 w 937061"/>
                  <a:gd name="connsiteY195" fmla="*/ 180063 h 1282256"/>
                  <a:gd name="connsiteX196" fmla="*/ 610202 w 937061"/>
                  <a:gd name="connsiteY196" fmla="*/ 195099 h 1282256"/>
                  <a:gd name="connsiteX197" fmla="*/ 562692 w 937061"/>
                  <a:gd name="connsiteY197" fmla="*/ 152954 h 1282256"/>
                  <a:gd name="connsiteX198" fmla="*/ 615624 w 937061"/>
                  <a:gd name="connsiteY198" fmla="*/ 112005 h 1282256"/>
                  <a:gd name="connsiteX199" fmla="*/ 594985 w 937061"/>
                  <a:gd name="connsiteY199" fmla="*/ 99523 h 1282256"/>
                  <a:gd name="connsiteX200" fmla="*/ 549403 w 937061"/>
                  <a:gd name="connsiteY200" fmla="*/ 129539 h 1282256"/>
                  <a:gd name="connsiteX201" fmla="*/ 503638 w 937061"/>
                  <a:gd name="connsiteY201" fmla="*/ 102348 h 1282256"/>
                  <a:gd name="connsiteX202" fmla="*/ 481968 w 937061"/>
                  <a:gd name="connsiteY202" fmla="*/ 111852 h 1282256"/>
                  <a:gd name="connsiteX203" fmla="*/ 529275 w 937061"/>
                  <a:gd name="connsiteY203" fmla="*/ 151795 h 1282256"/>
                  <a:gd name="connsiteX204" fmla="*/ 540380 w 937061"/>
                  <a:gd name="connsiteY204" fmla="*/ 163391 h 1282256"/>
                  <a:gd name="connsiteX205" fmla="*/ 586552 w 937061"/>
                  <a:gd name="connsiteY205" fmla="*/ 213729 h 1282256"/>
                  <a:gd name="connsiteX206" fmla="*/ 633128 w 937061"/>
                  <a:gd name="connsiteY206" fmla="*/ 217751 h 1282256"/>
                  <a:gd name="connsiteX207" fmla="*/ 631375 w 937061"/>
                  <a:gd name="connsiteY207" fmla="*/ 243538 h 1282256"/>
                  <a:gd name="connsiteX208" fmla="*/ 670400 w 937061"/>
                  <a:gd name="connsiteY208" fmla="*/ 307011 h 1282256"/>
                  <a:gd name="connsiteX209" fmla="*/ 674359 w 937061"/>
                  <a:gd name="connsiteY209" fmla="*/ 313002 h 1282256"/>
                  <a:gd name="connsiteX210" fmla="*/ 686366 w 937061"/>
                  <a:gd name="connsiteY210" fmla="*/ 351523 h 1282256"/>
                  <a:gd name="connsiteX211" fmla="*/ 686786 w 937061"/>
                  <a:gd name="connsiteY211" fmla="*/ 360408 h 1282256"/>
                  <a:gd name="connsiteX212" fmla="*/ 624276 w 937061"/>
                  <a:gd name="connsiteY212" fmla="*/ 379293 h 1282256"/>
                  <a:gd name="connsiteX213" fmla="*/ 620186 w 937061"/>
                  <a:gd name="connsiteY213" fmla="*/ 371494 h 1282256"/>
                  <a:gd name="connsiteX214" fmla="*/ 577039 w 937061"/>
                  <a:gd name="connsiteY214" fmla="*/ 307763 h 1282256"/>
                  <a:gd name="connsiteX215" fmla="*/ 571263 w 937061"/>
                  <a:gd name="connsiteY215" fmla="*/ 305164 h 1282256"/>
                  <a:gd name="connsiteX216" fmla="*/ 561472 w 937061"/>
                  <a:gd name="connsiteY216" fmla="*/ 327139 h 1282256"/>
                  <a:gd name="connsiteX217" fmla="*/ 596193 w 937061"/>
                  <a:gd name="connsiteY217" fmla="*/ 376131 h 1282256"/>
                  <a:gd name="connsiteX218" fmla="*/ 571697 w 937061"/>
                  <a:gd name="connsiteY218" fmla="*/ 430972 h 1282256"/>
                  <a:gd name="connsiteX219" fmla="*/ 584565 w 937061"/>
                  <a:gd name="connsiteY219" fmla="*/ 451001 h 1282256"/>
                  <a:gd name="connsiteX220" fmla="*/ 618292 w 937061"/>
                  <a:gd name="connsiteY220" fmla="*/ 404232 h 1282256"/>
                  <a:gd name="connsiteX221" fmla="*/ 707017 w 937061"/>
                  <a:gd name="connsiteY221" fmla="*/ 373985 h 1282256"/>
                  <a:gd name="connsiteX222" fmla="*/ 737381 w 937061"/>
                  <a:gd name="connsiteY222" fmla="*/ 385077 h 1282256"/>
                  <a:gd name="connsiteX223" fmla="*/ 767814 w 937061"/>
                  <a:gd name="connsiteY223" fmla="*/ 388823 h 1282256"/>
                  <a:gd name="connsiteX224" fmla="*/ 765487 w 937061"/>
                  <a:gd name="connsiteY224" fmla="*/ 426939 h 1282256"/>
                  <a:gd name="connsiteX225" fmla="*/ 665711 w 937061"/>
                  <a:gd name="connsiteY225" fmla="*/ 514227 h 1282256"/>
                  <a:gd name="connsiteX226" fmla="*/ 615799 w 937061"/>
                  <a:gd name="connsiteY226" fmla="*/ 534043 h 1282256"/>
                  <a:gd name="connsiteX227" fmla="*/ 611378 w 937061"/>
                  <a:gd name="connsiteY227" fmla="*/ 535471 h 1282256"/>
                  <a:gd name="connsiteX228" fmla="*/ 545354 w 937061"/>
                  <a:gd name="connsiteY228" fmla="*/ 547467 h 1282256"/>
                  <a:gd name="connsiteX229" fmla="*/ 543618 w 937061"/>
                  <a:gd name="connsiteY229" fmla="*/ 547992 h 1282256"/>
                  <a:gd name="connsiteX230" fmla="*/ 543114 w 937061"/>
                  <a:gd name="connsiteY230" fmla="*/ 378809 h 1282256"/>
                  <a:gd name="connsiteX231" fmla="*/ 481297 w 937061"/>
                  <a:gd name="connsiteY231" fmla="*/ 302233 h 1282256"/>
                  <a:gd name="connsiteX232" fmla="*/ 497521 w 937061"/>
                  <a:gd name="connsiteY232" fmla="*/ 205940 h 1282256"/>
                  <a:gd name="connsiteX233" fmla="*/ 471375 w 937061"/>
                  <a:gd name="connsiteY233" fmla="*/ 172476 h 1282256"/>
                  <a:gd name="connsiteX234" fmla="*/ 460261 w 937061"/>
                  <a:gd name="connsiteY234" fmla="*/ 46197 h 1282256"/>
                  <a:gd name="connsiteX235" fmla="*/ 518054 w 937061"/>
                  <a:gd name="connsiteY235" fmla="*/ 685 h 128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</a:cxnLst>
                <a:rect l="l" t="t" r="r" b="b"/>
                <a:pathLst>
                  <a:path w="937061" h="1282256">
                    <a:moveTo>
                      <a:pt x="72231" y="508194"/>
                    </a:moveTo>
                    <a:cubicBezTo>
                      <a:pt x="110176" y="495275"/>
                      <a:pt x="141455" y="519031"/>
                      <a:pt x="139689" y="559080"/>
                    </a:cubicBezTo>
                    <a:cubicBezTo>
                      <a:pt x="139351" y="566068"/>
                      <a:pt x="138225" y="573202"/>
                      <a:pt x="137581" y="579636"/>
                    </a:cubicBezTo>
                    <a:cubicBezTo>
                      <a:pt x="149335" y="573797"/>
                      <a:pt x="161104" y="566938"/>
                      <a:pt x="173595" y="561778"/>
                    </a:cubicBezTo>
                    <a:cubicBezTo>
                      <a:pt x="194067" y="553512"/>
                      <a:pt x="215165" y="550836"/>
                      <a:pt x="235622" y="562333"/>
                    </a:cubicBezTo>
                    <a:cubicBezTo>
                      <a:pt x="249692" y="570123"/>
                      <a:pt x="258507" y="582549"/>
                      <a:pt x="265212" y="596791"/>
                    </a:cubicBezTo>
                    <a:cubicBezTo>
                      <a:pt x="265897" y="598294"/>
                      <a:pt x="265188" y="601073"/>
                      <a:pt x="264188" y="602277"/>
                    </a:cubicBezTo>
                    <a:cubicBezTo>
                      <a:pt x="251373" y="618904"/>
                      <a:pt x="247251" y="637387"/>
                      <a:pt x="251467" y="657997"/>
                    </a:cubicBezTo>
                    <a:cubicBezTo>
                      <a:pt x="251904" y="660360"/>
                      <a:pt x="250479" y="663679"/>
                      <a:pt x="248802" y="665620"/>
                    </a:cubicBezTo>
                    <a:cubicBezTo>
                      <a:pt x="232301" y="684354"/>
                      <a:pt x="223028" y="705826"/>
                      <a:pt x="226702" y="731221"/>
                    </a:cubicBezTo>
                    <a:cubicBezTo>
                      <a:pt x="231605" y="766574"/>
                      <a:pt x="256814" y="791656"/>
                      <a:pt x="292287" y="797322"/>
                    </a:cubicBezTo>
                    <a:cubicBezTo>
                      <a:pt x="300478" y="798661"/>
                      <a:pt x="309043" y="798708"/>
                      <a:pt x="318540" y="799397"/>
                    </a:cubicBezTo>
                    <a:cubicBezTo>
                      <a:pt x="330434" y="829589"/>
                      <a:pt x="353581" y="847922"/>
                      <a:pt x="386587" y="855674"/>
                    </a:cubicBezTo>
                    <a:cubicBezTo>
                      <a:pt x="388158" y="847643"/>
                      <a:pt x="389605" y="840043"/>
                      <a:pt x="391213" y="832209"/>
                    </a:cubicBezTo>
                    <a:cubicBezTo>
                      <a:pt x="363044" y="824173"/>
                      <a:pt x="342646" y="808591"/>
                      <a:pt x="339010" y="777893"/>
                    </a:cubicBezTo>
                    <a:cubicBezTo>
                      <a:pt x="336531" y="756758"/>
                      <a:pt x="346844" y="742020"/>
                      <a:pt x="374294" y="724114"/>
                    </a:cubicBezTo>
                    <a:cubicBezTo>
                      <a:pt x="371371" y="717117"/>
                      <a:pt x="368449" y="710120"/>
                      <a:pt x="365526" y="703124"/>
                    </a:cubicBezTo>
                    <a:cubicBezTo>
                      <a:pt x="339298" y="710007"/>
                      <a:pt x="321614" y="734460"/>
                      <a:pt x="314275" y="774111"/>
                    </a:cubicBezTo>
                    <a:cubicBezTo>
                      <a:pt x="290368" y="778122"/>
                      <a:pt x="265358" y="766244"/>
                      <a:pt x="255752" y="746224"/>
                    </a:cubicBezTo>
                    <a:cubicBezTo>
                      <a:pt x="248361" y="730477"/>
                      <a:pt x="249498" y="714583"/>
                      <a:pt x="257804" y="700011"/>
                    </a:cubicBezTo>
                    <a:cubicBezTo>
                      <a:pt x="263879" y="687685"/>
                      <a:pt x="272863" y="677876"/>
                      <a:pt x="281358" y="666529"/>
                    </a:cubicBezTo>
                    <a:cubicBezTo>
                      <a:pt x="279908" y="660889"/>
                      <a:pt x="277416" y="654017"/>
                      <a:pt x="276069" y="646729"/>
                    </a:cubicBezTo>
                    <a:cubicBezTo>
                      <a:pt x="271404" y="619276"/>
                      <a:pt x="288248" y="601294"/>
                      <a:pt x="315725" y="605586"/>
                    </a:cubicBezTo>
                    <a:cubicBezTo>
                      <a:pt x="326623" y="607240"/>
                      <a:pt x="337119" y="612225"/>
                      <a:pt x="348811" y="615972"/>
                    </a:cubicBezTo>
                    <a:cubicBezTo>
                      <a:pt x="350168" y="614499"/>
                      <a:pt x="352920" y="611750"/>
                      <a:pt x="355707" y="609198"/>
                    </a:cubicBezTo>
                    <a:cubicBezTo>
                      <a:pt x="375418" y="591297"/>
                      <a:pt x="401497" y="589125"/>
                      <a:pt x="423989" y="603914"/>
                    </a:cubicBezTo>
                    <a:cubicBezTo>
                      <a:pt x="446911" y="618826"/>
                      <a:pt x="458728" y="640883"/>
                      <a:pt x="462978" y="667189"/>
                    </a:cubicBezTo>
                    <a:cubicBezTo>
                      <a:pt x="467140" y="694123"/>
                      <a:pt x="460690" y="718741"/>
                      <a:pt x="447498" y="742160"/>
                    </a:cubicBezTo>
                    <a:cubicBezTo>
                      <a:pt x="446251" y="744224"/>
                      <a:pt x="445200" y="746252"/>
                      <a:pt x="444272" y="747849"/>
                    </a:cubicBezTo>
                    <a:cubicBezTo>
                      <a:pt x="452753" y="756263"/>
                      <a:pt x="461679" y="763780"/>
                      <a:pt x="468977" y="772413"/>
                    </a:cubicBezTo>
                    <a:cubicBezTo>
                      <a:pt x="491574" y="798793"/>
                      <a:pt x="503038" y="828859"/>
                      <a:pt x="495847" y="863799"/>
                    </a:cubicBezTo>
                    <a:cubicBezTo>
                      <a:pt x="489963" y="892589"/>
                      <a:pt x="473198" y="913206"/>
                      <a:pt x="444271" y="922014"/>
                    </a:cubicBezTo>
                    <a:lnTo>
                      <a:pt x="431747" y="921551"/>
                    </a:lnTo>
                    <a:lnTo>
                      <a:pt x="442410" y="937592"/>
                    </a:lnTo>
                    <a:cubicBezTo>
                      <a:pt x="487480" y="1016676"/>
                      <a:pt x="529845" y="1122313"/>
                      <a:pt x="543619" y="1186492"/>
                    </a:cubicBezTo>
                    <a:cubicBezTo>
                      <a:pt x="550598" y="1215224"/>
                      <a:pt x="555819" y="1248481"/>
                      <a:pt x="566594" y="1273228"/>
                    </a:cubicBezTo>
                    <a:lnTo>
                      <a:pt x="531195" y="1282256"/>
                    </a:lnTo>
                    <a:cubicBezTo>
                      <a:pt x="524459" y="1249229"/>
                      <a:pt x="517723" y="1216203"/>
                      <a:pt x="510987" y="1183176"/>
                    </a:cubicBezTo>
                    <a:cubicBezTo>
                      <a:pt x="491057" y="1106410"/>
                      <a:pt x="461690" y="1033323"/>
                      <a:pt x="419465" y="965735"/>
                    </a:cubicBezTo>
                    <a:lnTo>
                      <a:pt x="380666" y="911088"/>
                    </a:lnTo>
                    <a:lnTo>
                      <a:pt x="370913" y="906441"/>
                    </a:lnTo>
                    <a:cubicBezTo>
                      <a:pt x="367054" y="904302"/>
                      <a:pt x="364509" y="903754"/>
                      <a:pt x="360466" y="906130"/>
                    </a:cubicBezTo>
                    <a:cubicBezTo>
                      <a:pt x="346392" y="914842"/>
                      <a:pt x="331143" y="920512"/>
                      <a:pt x="314518" y="920936"/>
                    </a:cubicBezTo>
                    <a:cubicBezTo>
                      <a:pt x="287950" y="921567"/>
                      <a:pt x="267107" y="906882"/>
                      <a:pt x="256927" y="880449"/>
                    </a:cubicBezTo>
                    <a:cubicBezTo>
                      <a:pt x="252918" y="869783"/>
                      <a:pt x="251397" y="858249"/>
                      <a:pt x="248732" y="847130"/>
                    </a:cubicBezTo>
                    <a:cubicBezTo>
                      <a:pt x="248098" y="844804"/>
                      <a:pt x="248092" y="842563"/>
                      <a:pt x="247889" y="840361"/>
                    </a:cubicBezTo>
                    <a:cubicBezTo>
                      <a:pt x="238455" y="843325"/>
                      <a:pt x="229525" y="846809"/>
                      <a:pt x="220304" y="848717"/>
                    </a:cubicBezTo>
                    <a:cubicBezTo>
                      <a:pt x="180981" y="856390"/>
                      <a:pt x="146339" y="834274"/>
                      <a:pt x="136302" y="795389"/>
                    </a:cubicBezTo>
                    <a:cubicBezTo>
                      <a:pt x="134291" y="787816"/>
                      <a:pt x="132872" y="780134"/>
                      <a:pt x="132240" y="772306"/>
                    </a:cubicBezTo>
                    <a:cubicBezTo>
                      <a:pt x="131484" y="764909"/>
                      <a:pt x="131910" y="757293"/>
                      <a:pt x="132030" y="749123"/>
                    </a:cubicBezTo>
                    <a:cubicBezTo>
                      <a:pt x="127799" y="748275"/>
                      <a:pt x="123408" y="747660"/>
                      <a:pt x="118944" y="746653"/>
                    </a:cubicBezTo>
                    <a:cubicBezTo>
                      <a:pt x="74070" y="736407"/>
                      <a:pt x="44624" y="708238"/>
                      <a:pt x="28110" y="666272"/>
                    </a:cubicBezTo>
                    <a:cubicBezTo>
                      <a:pt x="15910" y="635527"/>
                      <a:pt x="10210" y="603580"/>
                      <a:pt x="18430" y="570895"/>
                    </a:cubicBezTo>
                    <a:cubicBezTo>
                      <a:pt x="25779" y="541222"/>
                      <a:pt x="42144" y="518440"/>
                      <a:pt x="72231" y="508194"/>
                    </a:cubicBezTo>
                    <a:close/>
                    <a:moveTo>
                      <a:pt x="828778" y="368188"/>
                    </a:moveTo>
                    <a:cubicBezTo>
                      <a:pt x="858645" y="362262"/>
                      <a:pt x="883627" y="370681"/>
                      <a:pt x="903402" y="393916"/>
                    </a:cubicBezTo>
                    <a:cubicBezTo>
                      <a:pt x="939823" y="436686"/>
                      <a:pt x="947900" y="510155"/>
                      <a:pt x="921670" y="560021"/>
                    </a:cubicBezTo>
                    <a:cubicBezTo>
                      <a:pt x="910516" y="581230"/>
                      <a:pt x="894205" y="597688"/>
                      <a:pt x="873673" y="610037"/>
                    </a:cubicBezTo>
                    <a:cubicBezTo>
                      <a:pt x="872564" y="610650"/>
                      <a:pt x="871455" y="611263"/>
                      <a:pt x="870382" y="612071"/>
                    </a:cubicBezTo>
                    <a:cubicBezTo>
                      <a:pt x="874134" y="626859"/>
                      <a:pt x="879155" y="640802"/>
                      <a:pt x="881183" y="655093"/>
                    </a:cubicBezTo>
                    <a:cubicBezTo>
                      <a:pt x="888104" y="700259"/>
                      <a:pt x="856642" y="737240"/>
                      <a:pt x="811085" y="738732"/>
                    </a:cubicBezTo>
                    <a:cubicBezTo>
                      <a:pt x="805423" y="738963"/>
                      <a:pt x="799923" y="738961"/>
                      <a:pt x="793636" y="739105"/>
                    </a:cubicBezTo>
                    <a:cubicBezTo>
                      <a:pt x="795456" y="748953"/>
                      <a:pt x="797633" y="758532"/>
                      <a:pt x="799023" y="768256"/>
                    </a:cubicBezTo>
                    <a:cubicBezTo>
                      <a:pt x="800761" y="780973"/>
                      <a:pt x="799166" y="793286"/>
                      <a:pt x="794668" y="805320"/>
                    </a:cubicBezTo>
                    <a:cubicBezTo>
                      <a:pt x="785846" y="828135"/>
                      <a:pt x="763672" y="842622"/>
                      <a:pt x="736637" y="842933"/>
                    </a:cubicBezTo>
                    <a:cubicBezTo>
                      <a:pt x="728307" y="843046"/>
                      <a:pt x="719830" y="842371"/>
                      <a:pt x="711441" y="841070"/>
                    </a:cubicBezTo>
                    <a:cubicBezTo>
                      <a:pt x="707480" y="840580"/>
                      <a:pt x="705153" y="841213"/>
                      <a:pt x="702708" y="844516"/>
                    </a:cubicBezTo>
                    <a:cubicBezTo>
                      <a:pt x="696891" y="852721"/>
                      <a:pt x="690436" y="860229"/>
                      <a:pt x="683025" y="866563"/>
                    </a:cubicBezTo>
                    <a:lnTo>
                      <a:pt x="657843" y="881435"/>
                    </a:lnTo>
                    <a:lnTo>
                      <a:pt x="694319" y="1016214"/>
                    </a:lnTo>
                    <a:cubicBezTo>
                      <a:pt x="705217" y="1069419"/>
                      <a:pt x="712131" y="1119734"/>
                      <a:pt x="713201" y="1156998"/>
                    </a:cubicBezTo>
                    <a:cubicBezTo>
                      <a:pt x="715065" y="1190532"/>
                      <a:pt x="714032" y="1228757"/>
                      <a:pt x="720960" y="1258622"/>
                    </a:cubicBezTo>
                    <a:lnTo>
                      <a:pt x="679557" y="1261399"/>
                    </a:lnTo>
                    <a:cubicBezTo>
                      <a:pt x="678850" y="1223119"/>
                      <a:pt x="678143" y="1184840"/>
                      <a:pt x="677437" y="1146560"/>
                    </a:cubicBezTo>
                    <a:cubicBezTo>
                      <a:pt x="674228" y="1101631"/>
                      <a:pt x="668194" y="1057242"/>
                      <a:pt x="658812" y="1013559"/>
                    </a:cubicBezTo>
                    <a:lnTo>
                      <a:pt x="620096" y="884815"/>
                    </a:lnTo>
                    <a:lnTo>
                      <a:pt x="617487" y="885041"/>
                    </a:lnTo>
                    <a:cubicBezTo>
                      <a:pt x="604917" y="882194"/>
                      <a:pt x="593230" y="875442"/>
                      <a:pt x="582656" y="865072"/>
                    </a:cubicBezTo>
                    <a:cubicBezTo>
                      <a:pt x="556244" y="838990"/>
                      <a:pt x="550041" y="806525"/>
                      <a:pt x="558217" y="771403"/>
                    </a:cubicBezTo>
                    <a:cubicBezTo>
                      <a:pt x="562112" y="754999"/>
                      <a:pt x="569609" y="739354"/>
                      <a:pt x="575867" y="722513"/>
                    </a:cubicBezTo>
                    <a:cubicBezTo>
                      <a:pt x="571718" y="718798"/>
                      <a:pt x="565774" y="714192"/>
                      <a:pt x="560670" y="708618"/>
                    </a:cubicBezTo>
                    <a:cubicBezTo>
                      <a:pt x="531466" y="677348"/>
                      <a:pt x="519772" y="641620"/>
                      <a:pt x="534291" y="600031"/>
                    </a:cubicBezTo>
                    <a:cubicBezTo>
                      <a:pt x="540848" y="581504"/>
                      <a:pt x="552919" y="567458"/>
                      <a:pt x="572231" y="560631"/>
                    </a:cubicBezTo>
                    <a:cubicBezTo>
                      <a:pt x="582540" y="556892"/>
                      <a:pt x="593183" y="557167"/>
                      <a:pt x="603475" y="559950"/>
                    </a:cubicBezTo>
                    <a:cubicBezTo>
                      <a:pt x="609267" y="561527"/>
                      <a:pt x="614846" y="564164"/>
                      <a:pt x="618559" y="565514"/>
                    </a:cubicBezTo>
                    <a:cubicBezTo>
                      <a:pt x="629322" y="557618"/>
                      <a:pt x="638415" y="548400"/>
                      <a:pt x="649454" y="543101"/>
                    </a:cubicBezTo>
                    <a:cubicBezTo>
                      <a:pt x="672605" y="531694"/>
                      <a:pt x="692487" y="542279"/>
                      <a:pt x="697970" y="567543"/>
                    </a:cubicBezTo>
                    <a:cubicBezTo>
                      <a:pt x="699586" y="575189"/>
                      <a:pt x="699788" y="582892"/>
                      <a:pt x="700456" y="590917"/>
                    </a:cubicBezTo>
                    <a:cubicBezTo>
                      <a:pt x="706933" y="593998"/>
                      <a:pt x="713927" y="596576"/>
                      <a:pt x="720550" y="600445"/>
                    </a:cubicBezTo>
                    <a:cubicBezTo>
                      <a:pt x="735858" y="609431"/>
                      <a:pt x="747467" y="621545"/>
                      <a:pt x="751604" y="639520"/>
                    </a:cubicBezTo>
                    <a:cubicBezTo>
                      <a:pt x="755595" y="656708"/>
                      <a:pt x="750549" y="671289"/>
                      <a:pt x="738347" y="683525"/>
                    </a:cubicBezTo>
                    <a:cubicBezTo>
                      <a:pt x="729932" y="692006"/>
                      <a:pt x="719754" y="697554"/>
                      <a:pt x="707956" y="700956"/>
                    </a:cubicBezTo>
                    <a:cubicBezTo>
                      <a:pt x="693641" y="669787"/>
                      <a:pt x="669443" y="653481"/>
                      <a:pt x="634896" y="651717"/>
                    </a:cubicBezTo>
                    <a:cubicBezTo>
                      <a:pt x="634543" y="659726"/>
                      <a:pt x="634350" y="667503"/>
                      <a:pt x="633997" y="675512"/>
                    </a:cubicBezTo>
                    <a:cubicBezTo>
                      <a:pt x="660271" y="678805"/>
                      <a:pt x="681371" y="689369"/>
                      <a:pt x="687058" y="716835"/>
                    </a:cubicBezTo>
                    <a:cubicBezTo>
                      <a:pt x="692854" y="744894"/>
                      <a:pt x="679387" y="765716"/>
                      <a:pt x="656986" y="782282"/>
                    </a:cubicBezTo>
                    <a:cubicBezTo>
                      <a:pt x="661091" y="789060"/>
                      <a:pt x="665158" y="795641"/>
                      <a:pt x="669532" y="802778"/>
                    </a:cubicBezTo>
                    <a:cubicBezTo>
                      <a:pt x="693852" y="786673"/>
                      <a:pt x="709290" y="765487"/>
                      <a:pt x="712109" y="736651"/>
                    </a:cubicBezTo>
                    <a:cubicBezTo>
                      <a:pt x="712907" y="727745"/>
                      <a:pt x="715710" y="724171"/>
                      <a:pt x="723692" y="721066"/>
                    </a:cubicBezTo>
                    <a:cubicBezTo>
                      <a:pt x="753809" y="708779"/>
                      <a:pt x="773689" y="687383"/>
                      <a:pt x="776459" y="653872"/>
                    </a:cubicBezTo>
                    <a:cubicBezTo>
                      <a:pt x="779084" y="619572"/>
                      <a:pt x="762709" y="594895"/>
                      <a:pt x="733368" y="578317"/>
                    </a:cubicBezTo>
                    <a:cubicBezTo>
                      <a:pt x="727912" y="575252"/>
                      <a:pt x="725127" y="572303"/>
                      <a:pt x="723890" y="565605"/>
                    </a:cubicBezTo>
                    <a:cubicBezTo>
                      <a:pt x="720505" y="547287"/>
                      <a:pt x="710304" y="532876"/>
                      <a:pt x="694098" y="523444"/>
                    </a:cubicBezTo>
                    <a:cubicBezTo>
                      <a:pt x="690671" y="521430"/>
                      <a:pt x="689446" y="519211"/>
                      <a:pt x="690243" y="515805"/>
                    </a:cubicBezTo>
                    <a:cubicBezTo>
                      <a:pt x="692866" y="505747"/>
                      <a:pt x="694394" y="495279"/>
                      <a:pt x="698774" y="485914"/>
                    </a:cubicBezTo>
                    <a:cubicBezTo>
                      <a:pt x="710120" y="462428"/>
                      <a:pt x="731075" y="453464"/>
                      <a:pt x="755797" y="452765"/>
                    </a:cubicBezTo>
                    <a:cubicBezTo>
                      <a:pt x="771597" y="452290"/>
                      <a:pt x="787712" y="454610"/>
                      <a:pt x="802978" y="455658"/>
                    </a:cubicBezTo>
                    <a:cubicBezTo>
                      <a:pt x="800042" y="449682"/>
                      <a:pt x="795827" y="442313"/>
                      <a:pt x="792796" y="434725"/>
                    </a:cubicBezTo>
                    <a:cubicBezTo>
                      <a:pt x="780108" y="402441"/>
                      <a:pt x="795007" y="375039"/>
                      <a:pt x="828778" y="368188"/>
                    </a:cubicBezTo>
                    <a:close/>
                    <a:moveTo>
                      <a:pt x="80732" y="236718"/>
                    </a:moveTo>
                    <a:cubicBezTo>
                      <a:pt x="82386" y="239060"/>
                      <a:pt x="84041" y="241402"/>
                      <a:pt x="85733" y="243941"/>
                    </a:cubicBezTo>
                    <a:cubicBezTo>
                      <a:pt x="105038" y="272355"/>
                      <a:pt x="132213" y="289334"/>
                      <a:pt x="165483" y="295204"/>
                    </a:cubicBezTo>
                    <a:cubicBezTo>
                      <a:pt x="183391" y="298413"/>
                      <a:pt x="193256" y="308813"/>
                      <a:pt x="199590" y="324345"/>
                    </a:cubicBezTo>
                    <a:cubicBezTo>
                      <a:pt x="208088" y="344979"/>
                      <a:pt x="200922" y="370136"/>
                      <a:pt x="183395" y="381115"/>
                    </a:cubicBezTo>
                    <a:cubicBezTo>
                      <a:pt x="178799" y="383798"/>
                      <a:pt x="173231" y="385642"/>
                      <a:pt x="167577" y="388113"/>
                    </a:cubicBezTo>
                    <a:cubicBezTo>
                      <a:pt x="171406" y="392294"/>
                      <a:pt x="175861" y="396564"/>
                      <a:pt x="179565" y="401175"/>
                    </a:cubicBezTo>
                    <a:cubicBezTo>
                      <a:pt x="191398" y="416711"/>
                      <a:pt x="191808" y="434357"/>
                      <a:pt x="179992" y="449781"/>
                    </a:cubicBezTo>
                    <a:cubicBezTo>
                      <a:pt x="161928" y="473286"/>
                      <a:pt x="138040" y="484014"/>
                      <a:pt x="108044" y="482632"/>
                    </a:cubicBezTo>
                    <a:cubicBezTo>
                      <a:pt x="70199" y="480662"/>
                      <a:pt x="58475" y="484458"/>
                      <a:pt x="27201" y="505923"/>
                    </a:cubicBezTo>
                    <a:cubicBezTo>
                      <a:pt x="7335" y="488816"/>
                      <a:pt x="-2562" y="467219"/>
                      <a:pt x="570" y="441177"/>
                    </a:cubicBezTo>
                    <a:cubicBezTo>
                      <a:pt x="5466" y="399329"/>
                      <a:pt x="29111" y="372959"/>
                      <a:pt x="70413" y="361661"/>
                    </a:cubicBezTo>
                    <a:cubicBezTo>
                      <a:pt x="68706" y="360143"/>
                      <a:pt x="67197" y="358588"/>
                      <a:pt x="65724" y="357231"/>
                    </a:cubicBezTo>
                    <a:cubicBezTo>
                      <a:pt x="47471" y="340029"/>
                      <a:pt x="37055" y="318936"/>
                      <a:pt x="36050" y="293659"/>
                    </a:cubicBezTo>
                    <a:cubicBezTo>
                      <a:pt x="35113" y="266537"/>
                      <a:pt x="51607" y="245563"/>
                      <a:pt x="80732" y="236718"/>
                    </a:cubicBezTo>
                    <a:close/>
                    <a:moveTo>
                      <a:pt x="734063" y="115786"/>
                    </a:moveTo>
                    <a:cubicBezTo>
                      <a:pt x="769312" y="112531"/>
                      <a:pt x="794903" y="133062"/>
                      <a:pt x="800039" y="168575"/>
                    </a:cubicBezTo>
                    <a:cubicBezTo>
                      <a:pt x="802927" y="188615"/>
                      <a:pt x="799667" y="207347"/>
                      <a:pt x="790133" y="225202"/>
                    </a:cubicBezTo>
                    <a:cubicBezTo>
                      <a:pt x="789688" y="226098"/>
                      <a:pt x="789279" y="227193"/>
                      <a:pt x="788636" y="228126"/>
                    </a:cubicBezTo>
                    <a:cubicBezTo>
                      <a:pt x="788673" y="228323"/>
                      <a:pt x="788709" y="228520"/>
                      <a:pt x="788782" y="228914"/>
                    </a:cubicBezTo>
                    <a:cubicBezTo>
                      <a:pt x="828453" y="224231"/>
                      <a:pt x="859115" y="239140"/>
                      <a:pt x="879477" y="273265"/>
                    </a:cubicBezTo>
                    <a:cubicBezTo>
                      <a:pt x="893897" y="297285"/>
                      <a:pt x="893683" y="322583"/>
                      <a:pt x="880462" y="348046"/>
                    </a:cubicBezTo>
                    <a:cubicBezTo>
                      <a:pt x="878741" y="347548"/>
                      <a:pt x="877093" y="347446"/>
                      <a:pt x="875371" y="346949"/>
                    </a:cubicBezTo>
                    <a:cubicBezTo>
                      <a:pt x="850156" y="338368"/>
                      <a:pt x="825797" y="341036"/>
                      <a:pt x="802289" y="352714"/>
                    </a:cubicBezTo>
                    <a:cubicBezTo>
                      <a:pt x="779174" y="364318"/>
                      <a:pt x="755458" y="366052"/>
                      <a:pt x="731227" y="357290"/>
                    </a:cubicBezTo>
                    <a:cubicBezTo>
                      <a:pt x="714189" y="351067"/>
                      <a:pt x="701420" y="340390"/>
                      <a:pt x="699035" y="320868"/>
                    </a:cubicBezTo>
                    <a:cubicBezTo>
                      <a:pt x="697732" y="310516"/>
                      <a:pt x="701091" y="301136"/>
                      <a:pt x="705546" y="292165"/>
                    </a:cubicBezTo>
                    <a:cubicBezTo>
                      <a:pt x="706115" y="290837"/>
                      <a:pt x="706882" y="289474"/>
                      <a:pt x="707611" y="287913"/>
                    </a:cubicBezTo>
                    <a:cubicBezTo>
                      <a:pt x="702111" y="287911"/>
                      <a:pt x="696917" y="288463"/>
                      <a:pt x="691898" y="287761"/>
                    </a:cubicBezTo>
                    <a:cubicBezTo>
                      <a:pt x="673669" y="285018"/>
                      <a:pt x="662761" y="273386"/>
                      <a:pt x="656836" y="256759"/>
                    </a:cubicBezTo>
                    <a:cubicBezTo>
                      <a:pt x="652880" y="245268"/>
                      <a:pt x="652504" y="233319"/>
                      <a:pt x="657076" y="221678"/>
                    </a:cubicBezTo>
                    <a:cubicBezTo>
                      <a:pt x="660099" y="213786"/>
                      <a:pt x="664631" y="207448"/>
                      <a:pt x="672162" y="203002"/>
                    </a:cubicBezTo>
                    <a:cubicBezTo>
                      <a:pt x="704464" y="183791"/>
                      <a:pt x="725615" y="156050"/>
                      <a:pt x="732996" y="118834"/>
                    </a:cubicBezTo>
                    <a:cubicBezTo>
                      <a:pt x="733405" y="117741"/>
                      <a:pt x="733851" y="116844"/>
                      <a:pt x="734063" y="115786"/>
                    </a:cubicBezTo>
                    <a:close/>
                    <a:moveTo>
                      <a:pt x="234805" y="54681"/>
                    </a:moveTo>
                    <a:cubicBezTo>
                      <a:pt x="244119" y="50796"/>
                      <a:pt x="254214" y="48930"/>
                      <a:pt x="265378" y="49820"/>
                    </a:cubicBezTo>
                    <a:cubicBezTo>
                      <a:pt x="285431" y="51412"/>
                      <a:pt x="301834" y="60807"/>
                      <a:pt x="314937" y="75496"/>
                    </a:cubicBezTo>
                    <a:cubicBezTo>
                      <a:pt x="346284" y="110647"/>
                      <a:pt x="354358" y="152137"/>
                      <a:pt x="345601" y="197347"/>
                    </a:cubicBezTo>
                    <a:cubicBezTo>
                      <a:pt x="343095" y="210236"/>
                      <a:pt x="338042" y="222577"/>
                      <a:pt x="334083" y="235327"/>
                    </a:cubicBezTo>
                    <a:cubicBezTo>
                      <a:pt x="396552" y="283468"/>
                      <a:pt x="397932" y="358175"/>
                      <a:pt x="353353" y="413468"/>
                    </a:cubicBezTo>
                    <a:cubicBezTo>
                      <a:pt x="386181" y="433475"/>
                      <a:pt x="408834" y="461271"/>
                      <a:pt x="418223" y="498850"/>
                    </a:cubicBezTo>
                    <a:cubicBezTo>
                      <a:pt x="424422" y="523575"/>
                      <a:pt x="422771" y="547713"/>
                      <a:pt x="414075" y="570097"/>
                    </a:cubicBezTo>
                    <a:cubicBezTo>
                      <a:pt x="400353" y="570800"/>
                      <a:pt x="387201" y="570175"/>
                      <a:pt x="374791" y="572468"/>
                    </a:cubicBezTo>
                    <a:cubicBezTo>
                      <a:pt x="365336" y="574215"/>
                      <a:pt x="356339" y="579545"/>
                      <a:pt x="347212" y="583064"/>
                    </a:cubicBezTo>
                    <a:cubicBezTo>
                      <a:pt x="345118" y="583858"/>
                      <a:pt x="342703" y="585119"/>
                      <a:pt x="340945" y="584425"/>
                    </a:cubicBezTo>
                    <a:cubicBezTo>
                      <a:pt x="320158" y="576656"/>
                      <a:pt x="306706" y="577716"/>
                      <a:pt x="286621" y="583668"/>
                    </a:cubicBezTo>
                    <a:cubicBezTo>
                      <a:pt x="275089" y="560947"/>
                      <a:pt x="258734" y="542988"/>
                      <a:pt x="233948" y="534531"/>
                    </a:cubicBezTo>
                    <a:cubicBezTo>
                      <a:pt x="209361" y="526039"/>
                      <a:pt x="185309" y="529261"/>
                      <a:pt x="162779" y="538517"/>
                    </a:cubicBezTo>
                    <a:cubicBezTo>
                      <a:pt x="157261" y="526295"/>
                      <a:pt x="151853" y="514665"/>
                      <a:pt x="146371" y="502641"/>
                    </a:cubicBezTo>
                    <a:cubicBezTo>
                      <a:pt x="166223" y="496529"/>
                      <a:pt x="183874" y="485119"/>
                      <a:pt x="196829" y="467040"/>
                    </a:cubicBezTo>
                    <a:cubicBezTo>
                      <a:pt x="227102" y="489760"/>
                      <a:pt x="261161" y="489985"/>
                      <a:pt x="291634" y="464187"/>
                    </a:cubicBezTo>
                    <a:cubicBezTo>
                      <a:pt x="303898" y="479847"/>
                      <a:pt x="319250" y="491269"/>
                      <a:pt x="339848" y="495814"/>
                    </a:cubicBezTo>
                    <a:cubicBezTo>
                      <a:pt x="341456" y="487981"/>
                      <a:pt x="343137" y="480540"/>
                      <a:pt x="344709" y="472509"/>
                    </a:cubicBezTo>
                    <a:cubicBezTo>
                      <a:pt x="322528" y="466016"/>
                      <a:pt x="308439" y="451508"/>
                      <a:pt x="302160" y="429650"/>
                    </a:cubicBezTo>
                    <a:cubicBezTo>
                      <a:pt x="295916" y="407989"/>
                      <a:pt x="301505" y="388623"/>
                      <a:pt x="317151" y="371880"/>
                    </a:cubicBezTo>
                    <a:cubicBezTo>
                      <a:pt x="311383" y="366020"/>
                      <a:pt x="305921" y="360715"/>
                      <a:pt x="300153" y="354855"/>
                    </a:cubicBezTo>
                    <a:cubicBezTo>
                      <a:pt x="284879" y="370308"/>
                      <a:pt x="276797" y="388301"/>
                      <a:pt x="275979" y="409229"/>
                    </a:cubicBezTo>
                    <a:cubicBezTo>
                      <a:pt x="275646" y="418457"/>
                      <a:pt x="277948" y="427606"/>
                      <a:pt x="278835" y="436812"/>
                    </a:cubicBezTo>
                    <a:cubicBezTo>
                      <a:pt x="279002" y="438818"/>
                      <a:pt x="278688" y="441524"/>
                      <a:pt x="277330" y="442997"/>
                    </a:cubicBezTo>
                    <a:cubicBezTo>
                      <a:pt x="260099" y="463292"/>
                      <a:pt x="230451" y="464901"/>
                      <a:pt x="211427" y="446824"/>
                    </a:cubicBezTo>
                    <a:cubicBezTo>
                      <a:pt x="209954" y="445467"/>
                      <a:pt x="208941" y="442191"/>
                      <a:pt x="209401" y="440273"/>
                    </a:cubicBezTo>
                    <a:cubicBezTo>
                      <a:pt x="212477" y="426056"/>
                      <a:pt x="211775" y="412334"/>
                      <a:pt x="206434" y="398858"/>
                    </a:cubicBezTo>
                    <a:cubicBezTo>
                      <a:pt x="205748" y="397356"/>
                      <a:pt x="205990" y="394255"/>
                      <a:pt x="207223" y="393213"/>
                    </a:cubicBezTo>
                    <a:cubicBezTo>
                      <a:pt x="231524" y="370389"/>
                      <a:pt x="232881" y="331435"/>
                      <a:pt x="213263" y="300227"/>
                    </a:cubicBezTo>
                    <a:cubicBezTo>
                      <a:pt x="212417" y="298958"/>
                      <a:pt x="211768" y="297651"/>
                      <a:pt x="210849" y="295987"/>
                    </a:cubicBezTo>
                    <a:cubicBezTo>
                      <a:pt x="217525" y="293531"/>
                      <a:pt x="224114" y="291704"/>
                      <a:pt x="230359" y="289124"/>
                    </a:cubicBezTo>
                    <a:cubicBezTo>
                      <a:pt x="263644" y="275232"/>
                      <a:pt x="282205" y="244506"/>
                      <a:pt x="278448" y="208737"/>
                    </a:cubicBezTo>
                    <a:cubicBezTo>
                      <a:pt x="277932" y="203741"/>
                      <a:pt x="278998" y="200692"/>
                      <a:pt x="283559" y="197812"/>
                    </a:cubicBezTo>
                    <a:cubicBezTo>
                      <a:pt x="302800" y="185089"/>
                      <a:pt x="313049" y="166696"/>
                      <a:pt x="314933" y="142718"/>
                    </a:cubicBezTo>
                    <a:cubicBezTo>
                      <a:pt x="306726" y="142401"/>
                      <a:pt x="299111" y="141975"/>
                      <a:pt x="291729" y="141710"/>
                    </a:cubicBezTo>
                    <a:cubicBezTo>
                      <a:pt x="288305" y="184917"/>
                      <a:pt x="240257" y="198277"/>
                      <a:pt x="204653" y="172059"/>
                    </a:cubicBezTo>
                    <a:cubicBezTo>
                      <a:pt x="199850" y="178039"/>
                      <a:pt x="195085" y="184217"/>
                      <a:pt x="190282" y="190196"/>
                    </a:cubicBezTo>
                    <a:cubicBezTo>
                      <a:pt x="203291" y="203274"/>
                      <a:pt x="223160" y="209381"/>
                      <a:pt x="254302" y="210348"/>
                    </a:cubicBezTo>
                    <a:cubicBezTo>
                      <a:pt x="258834" y="241492"/>
                      <a:pt x="238558" y="268460"/>
                      <a:pt x="206445" y="272154"/>
                    </a:cubicBezTo>
                    <a:cubicBezTo>
                      <a:pt x="171144" y="276232"/>
                      <a:pt x="139743" y="266146"/>
                      <a:pt x="114462" y="240670"/>
                    </a:cubicBezTo>
                    <a:cubicBezTo>
                      <a:pt x="86234" y="212479"/>
                      <a:pt x="89402" y="167894"/>
                      <a:pt x="120246" y="146306"/>
                    </a:cubicBezTo>
                    <a:cubicBezTo>
                      <a:pt x="131958" y="138030"/>
                      <a:pt x="145083" y="135198"/>
                      <a:pt x="159117" y="137290"/>
                    </a:cubicBezTo>
                    <a:cubicBezTo>
                      <a:pt x="163311" y="137940"/>
                      <a:pt x="165136" y="136789"/>
                      <a:pt x="166880" y="133004"/>
                    </a:cubicBezTo>
                    <a:cubicBezTo>
                      <a:pt x="177313" y="110095"/>
                      <a:pt x="189847" y="88630"/>
                      <a:pt x="208914" y="71662"/>
                    </a:cubicBezTo>
                    <a:cubicBezTo>
                      <a:pt x="216957" y="64472"/>
                      <a:pt x="225490" y="58567"/>
                      <a:pt x="234805" y="54681"/>
                    </a:cubicBezTo>
                    <a:close/>
                    <a:moveTo>
                      <a:pt x="518054" y="685"/>
                    </a:moveTo>
                    <a:cubicBezTo>
                      <a:pt x="535695" y="-1964"/>
                      <a:pt x="551960" y="3383"/>
                      <a:pt x="567481" y="11310"/>
                    </a:cubicBezTo>
                    <a:cubicBezTo>
                      <a:pt x="586392" y="21056"/>
                      <a:pt x="602181" y="34843"/>
                      <a:pt x="617166" y="49796"/>
                    </a:cubicBezTo>
                    <a:cubicBezTo>
                      <a:pt x="619412" y="52029"/>
                      <a:pt x="621119" y="53546"/>
                      <a:pt x="624803" y="51439"/>
                    </a:cubicBezTo>
                    <a:cubicBezTo>
                      <a:pt x="645553" y="40272"/>
                      <a:pt x="666213" y="40732"/>
                      <a:pt x="685335" y="54921"/>
                    </a:cubicBezTo>
                    <a:cubicBezTo>
                      <a:pt x="704960" y="69628"/>
                      <a:pt x="713618" y="90027"/>
                      <a:pt x="709531" y="114208"/>
                    </a:cubicBezTo>
                    <a:cubicBezTo>
                      <a:pt x="704617" y="143838"/>
                      <a:pt x="686008" y="164388"/>
                      <a:pt x="661812" y="180063"/>
                    </a:cubicBezTo>
                    <a:cubicBezTo>
                      <a:pt x="646343" y="190051"/>
                      <a:pt x="629358" y="196244"/>
                      <a:pt x="610202" y="195099"/>
                    </a:cubicBezTo>
                    <a:cubicBezTo>
                      <a:pt x="586961" y="193894"/>
                      <a:pt x="565244" y="174481"/>
                      <a:pt x="562692" y="152954"/>
                    </a:cubicBezTo>
                    <a:cubicBezTo>
                      <a:pt x="585571" y="146688"/>
                      <a:pt x="602749" y="132718"/>
                      <a:pt x="615624" y="112005"/>
                    </a:cubicBezTo>
                    <a:cubicBezTo>
                      <a:pt x="608733" y="107779"/>
                      <a:pt x="602074" y="103714"/>
                      <a:pt x="594985" y="99523"/>
                    </a:cubicBezTo>
                    <a:cubicBezTo>
                      <a:pt x="584014" y="116217"/>
                      <a:pt x="569428" y="127672"/>
                      <a:pt x="549403" y="129539"/>
                    </a:cubicBezTo>
                    <a:cubicBezTo>
                      <a:pt x="528196" y="131624"/>
                      <a:pt x="513136" y="121778"/>
                      <a:pt x="503638" y="102348"/>
                    </a:cubicBezTo>
                    <a:cubicBezTo>
                      <a:pt x="496480" y="105504"/>
                      <a:pt x="489322" y="108659"/>
                      <a:pt x="481968" y="111852"/>
                    </a:cubicBezTo>
                    <a:cubicBezTo>
                      <a:pt x="491757" y="132858"/>
                      <a:pt x="507348" y="146680"/>
                      <a:pt x="529275" y="151795"/>
                    </a:cubicBezTo>
                    <a:cubicBezTo>
                      <a:pt x="536517" y="153512"/>
                      <a:pt x="538661" y="157394"/>
                      <a:pt x="540380" y="163391"/>
                    </a:cubicBezTo>
                    <a:cubicBezTo>
                      <a:pt x="547848" y="187270"/>
                      <a:pt x="562876" y="204659"/>
                      <a:pt x="586552" y="213729"/>
                    </a:cubicBezTo>
                    <a:cubicBezTo>
                      <a:pt x="601672" y="219490"/>
                      <a:pt x="617458" y="220036"/>
                      <a:pt x="633128" y="217751"/>
                    </a:cubicBezTo>
                    <a:cubicBezTo>
                      <a:pt x="632490" y="226425"/>
                      <a:pt x="631028" y="235047"/>
                      <a:pt x="631375" y="243538"/>
                    </a:cubicBezTo>
                    <a:cubicBezTo>
                      <a:pt x="632531" y="271842"/>
                      <a:pt x="644151" y="293936"/>
                      <a:pt x="670400" y="307011"/>
                    </a:cubicBezTo>
                    <a:cubicBezTo>
                      <a:pt x="672391" y="307865"/>
                      <a:pt x="674389" y="310959"/>
                      <a:pt x="674359" y="313002"/>
                    </a:cubicBezTo>
                    <a:cubicBezTo>
                      <a:pt x="674507" y="327029"/>
                      <a:pt x="678128" y="340009"/>
                      <a:pt x="686366" y="351523"/>
                    </a:cubicBezTo>
                    <a:cubicBezTo>
                      <a:pt x="688597" y="354777"/>
                      <a:pt x="688444" y="357250"/>
                      <a:pt x="686786" y="360408"/>
                    </a:cubicBezTo>
                    <a:cubicBezTo>
                      <a:pt x="674346" y="383485"/>
                      <a:pt x="647586" y="391893"/>
                      <a:pt x="624276" y="379293"/>
                    </a:cubicBezTo>
                    <a:cubicBezTo>
                      <a:pt x="622212" y="378045"/>
                      <a:pt x="620696" y="374251"/>
                      <a:pt x="620186" y="371494"/>
                    </a:cubicBezTo>
                    <a:cubicBezTo>
                      <a:pt x="616003" y="343340"/>
                      <a:pt x="601859" y="321918"/>
                      <a:pt x="577039" y="307763"/>
                    </a:cubicBezTo>
                    <a:cubicBezTo>
                      <a:pt x="575443" y="306837"/>
                      <a:pt x="573488" y="306179"/>
                      <a:pt x="571263" y="305164"/>
                    </a:cubicBezTo>
                    <a:cubicBezTo>
                      <a:pt x="567934" y="312501"/>
                      <a:pt x="564766" y="319605"/>
                      <a:pt x="561472" y="327139"/>
                    </a:cubicBezTo>
                    <a:cubicBezTo>
                      <a:pt x="582070" y="337186"/>
                      <a:pt x="594443" y="353436"/>
                      <a:pt x="596193" y="376131"/>
                    </a:cubicBezTo>
                    <a:cubicBezTo>
                      <a:pt x="598066" y="398396"/>
                      <a:pt x="590093" y="416979"/>
                      <a:pt x="571697" y="430972"/>
                    </a:cubicBezTo>
                    <a:cubicBezTo>
                      <a:pt x="575998" y="437714"/>
                      <a:pt x="580263" y="444259"/>
                      <a:pt x="584565" y="451001"/>
                    </a:cubicBezTo>
                    <a:cubicBezTo>
                      <a:pt x="602215" y="439591"/>
                      <a:pt x="612471" y="423437"/>
                      <a:pt x="618292" y="404232"/>
                    </a:cubicBezTo>
                    <a:cubicBezTo>
                      <a:pt x="656636" y="417720"/>
                      <a:pt x="688185" y="404353"/>
                      <a:pt x="707017" y="373985"/>
                    </a:cubicBezTo>
                    <a:cubicBezTo>
                      <a:pt x="717097" y="377826"/>
                      <a:pt x="726965" y="382724"/>
                      <a:pt x="737381" y="385077"/>
                    </a:cubicBezTo>
                    <a:cubicBezTo>
                      <a:pt x="747600" y="387467"/>
                      <a:pt x="758243" y="387740"/>
                      <a:pt x="767814" y="388823"/>
                    </a:cubicBezTo>
                    <a:cubicBezTo>
                      <a:pt x="767007" y="400991"/>
                      <a:pt x="766309" y="413750"/>
                      <a:pt x="765487" y="426939"/>
                    </a:cubicBezTo>
                    <a:cubicBezTo>
                      <a:pt x="708784" y="427639"/>
                      <a:pt x="673764" y="455296"/>
                      <a:pt x="665711" y="514227"/>
                    </a:cubicBezTo>
                    <a:cubicBezTo>
                      <a:pt x="646576" y="514301"/>
                      <a:pt x="629861" y="520852"/>
                      <a:pt x="615799" y="534043"/>
                    </a:cubicBezTo>
                    <a:cubicBezTo>
                      <a:pt x="614762" y="535049"/>
                      <a:pt x="612633" y="535647"/>
                      <a:pt x="611378" y="535471"/>
                    </a:cubicBezTo>
                    <a:cubicBezTo>
                      <a:pt x="587569" y="530093"/>
                      <a:pt x="565924" y="535315"/>
                      <a:pt x="545354" y="547467"/>
                    </a:cubicBezTo>
                    <a:cubicBezTo>
                      <a:pt x="544800" y="547774"/>
                      <a:pt x="544172" y="547686"/>
                      <a:pt x="543618" y="547992"/>
                    </a:cubicBezTo>
                    <a:cubicBezTo>
                      <a:pt x="504751" y="508527"/>
                      <a:pt x="497966" y="435430"/>
                      <a:pt x="543114" y="378809"/>
                    </a:cubicBezTo>
                    <a:cubicBezTo>
                      <a:pt x="513284" y="360692"/>
                      <a:pt x="490336" y="336822"/>
                      <a:pt x="481297" y="302233"/>
                    </a:cubicBezTo>
                    <a:cubicBezTo>
                      <a:pt x="471988" y="267287"/>
                      <a:pt x="479922" y="235266"/>
                      <a:pt x="497521" y="205940"/>
                    </a:cubicBezTo>
                    <a:cubicBezTo>
                      <a:pt x="488494" y="194571"/>
                      <a:pt x="478826" y="184135"/>
                      <a:pt x="471375" y="172476"/>
                    </a:cubicBezTo>
                    <a:cubicBezTo>
                      <a:pt x="446267" y="132505"/>
                      <a:pt x="440053" y="90061"/>
                      <a:pt x="460261" y="46197"/>
                    </a:cubicBezTo>
                    <a:cubicBezTo>
                      <a:pt x="471621" y="21691"/>
                      <a:pt x="490099" y="4833"/>
                      <a:pt x="518054" y="68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00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D5274DE-59CA-4D6E-8CB5-4636791DA54F}"/>
                </a:ext>
              </a:extLst>
            </p:cNvPr>
            <p:cNvGrpSpPr/>
            <p:nvPr/>
          </p:nvGrpSpPr>
          <p:grpSpPr>
            <a:xfrm>
              <a:off x="219453" y="2580615"/>
              <a:ext cx="2625263" cy="1036484"/>
              <a:chOff x="1525348" y="1579815"/>
              <a:chExt cx="6070988" cy="2761700"/>
            </a:xfrm>
          </p:grpSpPr>
          <p:sp>
            <p:nvSpPr>
              <p:cNvPr id="15" name="Rectangle 5">
                <a:extLst>
                  <a:ext uri="{FF2B5EF4-FFF2-40B4-BE49-F238E27FC236}">
                    <a16:creationId xmlns:a16="http://schemas.microsoft.com/office/drawing/2014/main" id="{1F8C0A2C-85B2-41E9-9B51-0AA47C9AB33E}"/>
                  </a:ext>
                </a:extLst>
              </p:cNvPr>
              <p:cNvSpPr/>
              <p:nvPr/>
            </p:nvSpPr>
            <p:spPr>
              <a:xfrm>
                <a:off x="3268739" y="2309740"/>
                <a:ext cx="2598977" cy="2031775"/>
              </a:xfrm>
              <a:custGeom>
                <a:avLst/>
                <a:gdLst/>
                <a:ahLst/>
                <a:cxnLst/>
                <a:rect l="l" t="t" r="r" b="b"/>
                <a:pathLst>
                  <a:path w="2897024" h="2264776">
                    <a:moveTo>
                      <a:pt x="0" y="0"/>
                    </a:moveTo>
                    <a:lnTo>
                      <a:pt x="2897024" y="0"/>
                    </a:lnTo>
                    <a:lnTo>
                      <a:pt x="2897024" y="1891127"/>
                    </a:lnTo>
                    <a:cubicBezTo>
                      <a:pt x="2802822" y="1872712"/>
                      <a:pt x="2705549" y="1863893"/>
                      <a:pt x="2606215" y="1863893"/>
                    </a:cubicBezTo>
                    <a:cubicBezTo>
                      <a:pt x="2195568" y="1863893"/>
                      <a:pt x="1820122" y="2014603"/>
                      <a:pt x="1533076" y="2264776"/>
                    </a:cubicBezTo>
                    <a:cubicBezTo>
                      <a:pt x="1247202" y="2014157"/>
                      <a:pt x="872259" y="1863893"/>
                      <a:pt x="462219" y="1863893"/>
                    </a:cubicBezTo>
                    <a:cubicBezTo>
                      <a:pt x="301614" y="1863893"/>
                      <a:pt x="146393" y="1886946"/>
                      <a:pt x="0" y="193100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6" name="Rectangle 5">
                <a:extLst>
                  <a:ext uri="{FF2B5EF4-FFF2-40B4-BE49-F238E27FC236}">
                    <a16:creationId xmlns:a16="http://schemas.microsoft.com/office/drawing/2014/main" id="{1B8D2F31-0C18-4F26-A893-2B61B6E3C2A2}"/>
                  </a:ext>
                </a:extLst>
              </p:cNvPr>
              <p:cNvSpPr/>
              <p:nvPr/>
            </p:nvSpPr>
            <p:spPr>
              <a:xfrm>
                <a:off x="3268739" y="2704966"/>
                <a:ext cx="2598977" cy="977877"/>
              </a:xfrm>
              <a:custGeom>
                <a:avLst/>
                <a:gdLst/>
                <a:ahLst/>
                <a:cxnLst/>
                <a:rect l="l" t="t" r="r" b="b"/>
                <a:pathLst>
                  <a:path w="648072" h="243840">
                    <a:moveTo>
                      <a:pt x="0" y="0"/>
                    </a:moveTo>
                    <a:lnTo>
                      <a:pt x="648072" y="0"/>
                    </a:lnTo>
                    <a:lnTo>
                      <a:pt x="648072" y="146327"/>
                    </a:lnTo>
                    <a:lnTo>
                      <a:pt x="359596" y="243840"/>
                    </a:lnTo>
                    <a:lnTo>
                      <a:pt x="0" y="128585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17" name="Freeform 22">
                <a:extLst>
                  <a:ext uri="{FF2B5EF4-FFF2-40B4-BE49-F238E27FC236}">
                    <a16:creationId xmlns:a16="http://schemas.microsoft.com/office/drawing/2014/main" id="{C8398FB6-B839-4F4A-A2FB-0792AD80E466}"/>
                  </a:ext>
                </a:extLst>
              </p:cNvPr>
              <p:cNvSpPr/>
              <p:nvPr/>
            </p:nvSpPr>
            <p:spPr>
              <a:xfrm>
                <a:off x="1525348" y="1579815"/>
                <a:ext cx="6070988" cy="1788714"/>
              </a:xfrm>
              <a:custGeom>
                <a:avLst/>
                <a:gdLst>
                  <a:gd name="connsiteX0" fmla="*/ 762000 w 1513840"/>
                  <a:gd name="connsiteY0" fmla="*/ 0 h 487680"/>
                  <a:gd name="connsiteX1" fmla="*/ 0 w 1513840"/>
                  <a:gd name="connsiteY1" fmla="*/ 233680 h 487680"/>
                  <a:gd name="connsiteX2" fmla="*/ 792480 w 1513840"/>
                  <a:gd name="connsiteY2" fmla="*/ 487680 h 487680"/>
                  <a:gd name="connsiteX3" fmla="*/ 1513840 w 1513840"/>
                  <a:gd name="connsiteY3" fmla="*/ 243840 h 487680"/>
                  <a:gd name="connsiteX4" fmla="*/ 762000 w 1513840"/>
                  <a:gd name="connsiteY4" fmla="*/ 0 h 48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840" h="487680">
                    <a:moveTo>
                      <a:pt x="762000" y="0"/>
                    </a:moveTo>
                    <a:lnTo>
                      <a:pt x="0" y="233680"/>
                    </a:lnTo>
                    <a:lnTo>
                      <a:pt x="792480" y="487680"/>
                    </a:lnTo>
                    <a:lnTo>
                      <a:pt x="1513840" y="243840"/>
                    </a:lnTo>
                    <a:lnTo>
                      <a:pt x="762000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C42E8ED-1A2F-408A-8522-2159EEA9332D}"/>
                  </a:ext>
                </a:extLst>
              </p:cNvPr>
              <p:cNvCxnSpPr/>
              <p:nvPr/>
            </p:nvCxnSpPr>
            <p:spPr>
              <a:xfrm>
                <a:off x="4662703" y="2187506"/>
                <a:ext cx="1586226" cy="614736"/>
              </a:xfrm>
              <a:prstGeom prst="line">
                <a:avLst/>
              </a:prstGeom>
              <a:solidFill>
                <a:schemeClr val="accent4"/>
              </a:solidFill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0FF36C6-EEEC-499E-8BDA-569C16F28BD7}"/>
                  </a:ext>
                </a:extLst>
              </p:cNvPr>
              <p:cNvCxnSpPr/>
              <p:nvPr/>
            </p:nvCxnSpPr>
            <p:spPr>
              <a:xfrm>
                <a:off x="6248932" y="2802241"/>
                <a:ext cx="0" cy="1010602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FFE7A901-B31B-47DA-A086-D63FCA45010C}"/>
                  </a:ext>
                </a:extLst>
              </p:cNvPr>
              <p:cNvSpPr/>
              <p:nvPr/>
            </p:nvSpPr>
            <p:spPr>
              <a:xfrm>
                <a:off x="6018666" y="3406130"/>
                <a:ext cx="460523" cy="920944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668D832C-AAA0-4059-83F2-5763F033674D}"/>
                  </a:ext>
                </a:extLst>
              </p:cNvPr>
              <p:cNvSpPr/>
              <p:nvPr/>
            </p:nvSpPr>
            <p:spPr>
              <a:xfrm>
                <a:off x="6122006" y="3356992"/>
                <a:ext cx="236067" cy="27199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9F2583D-ACCD-4614-9541-6494850C43FC}"/>
              </a:ext>
            </a:extLst>
          </p:cNvPr>
          <p:cNvSpPr txBox="1"/>
          <p:nvPr/>
        </p:nvSpPr>
        <p:spPr>
          <a:xfrm>
            <a:off x="1227995" y="2145857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2"/>
                </a:solidFill>
                <a:cs typeface="Arial" pitchFamily="34" charset="0"/>
              </a:rPr>
              <a:t>1665</a:t>
            </a:r>
            <a:endParaRPr lang="ko-KR" altLang="en-US" sz="1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31991F90-8B85-45B3-B274-A126276EF6B6}"/>
              </a:ext>
            </a:extLst>
          </p:cNvPr>
          <p:cNvSpPr/>
          <p:nvPr/>
        </p:nvSpPr>
        <p:spPr>
          <a:xfrm>
            <a:off x="4992668" y="1750606"/>
            <a:ext cx="307736" cy="307736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1B8378E-C9CB-41BC-A3BF-DE62BFC4E57B}"/>
              </a:ext>
            </a:extLst>
          </p:cNvPr>
          <p:cNvSpPr/>
          <p:nvPr/>
        </p:nvSpPr>
        <p:spPr>
          <a:xfrm>
            <a:off x="8484688" y="1750725"/>
            <a:ext cx="307736" cy="307736"/>
          </a:xfrm>
          <a:prstGeom prst="diamond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6D96AB82-0AE6-4C7F-8474-81CBBBBE4843}"/>
              </a:ext>
            </a:extLst>
          </p:cNvPr>
          <p:cNvSpPr/>
          <p:nvPr/>
        </p:nvSpPr>
        <p:spPr>
          <a:xfrm>
            <a:off x="3246657" y="3711219"/>
            <a:ext cx="307736" cy="307736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FD22079F-2330-489E-A271-97582F8107FC}"/>
              </a:ext>
            </a:extLst>
          </p:cNvPr>
          <p:cNvSpPr/>
          <p:nvPr/>
        </p:nvSpPr>
        <p:spPr>
          <a:xfrm>
            <a:off x="6738678" y="3719712"/>
            <a:ext cx="307736" cy="307736"/>
          </a:xfrm>
          <a:prstGeom prst="diamond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3A5782-C756-4FD2-92C4-DFCC366B5777}"/>
              </a:ext>
            </a:extLst>
          </p:cNvPr>
          <p:cNvSpPr txBox="1"/>
          <p:nvPr/>
        </p:nvSpPr>
        <p:spPr>
          <a:xfrm>
            <a:off x="4766420" y="2156634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4"/>
                </a:solidFill>
                <a:cs typeface="Arial" pitchFamily="34" charset="0"/>
              </a:rPr>
              <a:t>1951</a:t>
            </a:r>
            <a:endParaRPr lang="ko-KR" altLang="en-US" sz="1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50944D0-2384-4393-BC13-DB2F67B66072}"/>
              </a:ext>
            </a:extLst>
          </p:cNvPr>
          <p:cNvSpPr txBox="1"/>
          <p:nvPr/>
        </p:nvSpPr>
        <p:spPr>
          <a:xfrm>
            <a:off x="8212036" y="2145857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6"/>
                </a:solidFill>
                <a:cs typeface="Arial" pitchFamily="34" charset="0"/>
              </a:rPr>
              <a:t>1993</a:t>
            </a:r>
            <a:endParaRPr lang="ko-KR" altLang="en-US" sz="16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FD6CD9-FA6D-4C7C-BE82-D39E287C63F1}"/>
              </a:ext>
            </a:extLst>
          </p:cNvPr>
          <p:cNvSpPr txBox="1"/>
          <p:nvPr/>
        </p:nvSpPr>
        <p:spPr>
          <a:xfrm flipH="1">
            <a:off x="2966003" y="4125303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2"/>
                </a:solidFill>
                <a:cs typeface="Arial" pitchFamily="34" charset="0"/>
              </a:rPr>
              <a:t>1996</a:t>
            </a:r>
            <a:endParaRPr lang="ko-KR" altLang="en-US" sz="1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6AD8904-1765-4582-B7DF-983838F8863C}"/>
              </a:ext>
            </a:extLst>
          </p:cNvPr>
          <p:cNvSpPr txBox="1"/>
          <p:nvPr/>
        </p:nvSpPr>
        <p:spPr>
          <a:xfrm flipH="1">
            <a:off x="6504428" y="4136080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4"/>
                </a:solidFill>
                <a:cs typeface="Arial" pitchFamily="34" charset="0"/>
              </a:rPr>
              <a:t>2004</a:t>
            </a:r>
            <a:endParaRPr lang="ko-KR" altLang="en-US" sz="1600" b="1" dirty="0">
              <a:solidFill>
                <a:schemeClr val="accent4"/>
              </a:solidFill>
              <a:cs typeface="Arial" pitchFamily="34" charset="0"/>
            </a:endParaRPr>
          </a:p>
        </p:txBody>
      </p:sp>
      <p:sp>
        <p:nvSpPr>
          <p:cNvPr id="62" name="Diamond 61">
            <a:extLst>
              <a:ext uri="{FF2B5EF4-FFF2-40B4-BE49-F238E27FC236}">
                <a16:creationId xmlns:a16="http://schemas.microsoft.com/office/drawing/2014/main" id="{DDD37B41-3781-497F-94DC-DE85DD662738}"/>
              </a:ext>
            </a:extLst>
          </p:cNvPr>
          <p:cNvSpPr/>
          <p:nvPr/>
        </p:nvSpPr>
        <p:spPr>
          <a:xfrm>
            <a:off x="9513329" y="5697258"/>
            <a:ext cx="307736" cy="307736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DE870F2-340A-4E8F-B542-4147AEC3ABA5}"/>
              </a:ext>
            </a:extLst>
          </p:cNvPr>
          <p:cNvSpPr txBox="1"/>
          <p:nvPr/>
        </p:nvSpPr>
        <p:spPr>
          <a:xfrm flipH="1">
            <a:off x="9270974" y="4627864"/>
            <a:ext cx="853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ko-KR" sz="1600" b="1" dirty="0">
                <a:solidFill>
                  <a:schemeClr val="accent6"/>
                </a:solidFill>
                <a:cs typeface="Arial" pitchFamily="34" charset="0"/>
              </a:rPr>
              <a:t>2018</a:t>
            </a:r>
            <a:endParaRPr lang="ko-KR" altLang="en-US" sz="1600" b="1" dirty="0">
              <a:solidFill>
                <a:schemeClr val="accent6"/>
              </a:solidFill>
              <a:cs typeface="Arial" pitchFamily="34" charset="0"/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8148202" y="960571"/>
            <a:ext cx="3334480" cy="64633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První úspěšná kultivace lidských buněk </a:t>
            </a:r>
            <a:r>
              <a:rPr lang="cs-CZ" i="1" dirty="0"/>
              <a:t>in vitro</a:t>
            </a:r>
          </a:p>
        </p:txBody>
      </p:sp>
      <p:sp>
        <p:nvSpPr>
          <p:cNvPr id="63" name="TextovéPole 62"/>
          <p:cNvSpPr txBox="1"/>
          <p:nvPr/>
        </p:nvSpPr>
        <p:spPr>
          <a:xfrm>
            <a:off x="4259621" y="317329"/>
            <a:ext cx="33344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Definice tkáňového inženýrství</a:t>
            </a:r>
            <a:endParaRPr lang="cs-CZ" i="1" dirty="0"/>
          </a:p>
        </p:txBody>
      </p:sp>
      <p:sp>
        <p:nvSpPr>
          <p:cNvPr id="64" name="TextovéPole 63"/>
          <p:cNvSpPr txBox="1"/>
          <p:nvPr/>
        </p:nvSpPr>
        <p:spPr>
          <a:xfrm>
            <a:off x="413795" y="375660"/>
            <a:ext cx="33344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Klonování savců – ovce Dolly</a:t>
            </a:r>
            <a:endParaRPr lang="cs-CZ" i="1" dirty="0"/>
          </a:p>
        </p:txBody>
      </p:sp>
      <p:sp>
        <p:nvSpPr>
          <p:cNvPr id="65" name="TextovéPole 64"/>
          <p:cNvSpPr txBox="1"/>
          <p:nvPr/>
        </p:nvSpPr>
        <p:spPr>
          <a:xfrm>
            <a:off x="4393694" y="1135798"/>
            <a:ext cx="33344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Klonování primátů (opice)</a:t>
            </a:r>
            <a:endParaRPr lang="cs-CZ" i="1" dirty="0"/>
          </a:p>
        </p:txBody>
      </p:sp>
      <p:sp>
        <p:nvSpPr>
          <p:cNvPr id="66" name="TextovéPole 65"/>
          <p:cNvSpPr txBox="1"/>
          <p:nvPr/>
        </p:nvSpPr>
        <p:spPr>
          <a:xfrm>
            <a:off x="484563" y="1172306"/>
            <a:ext cx="33344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Patent na </a:t>
            </a:r>
            <a:r>
              <a:rPr lang="cs-CZ" dirty="0" err="1"/>
              <a:t>Nanospider</a:t>
            </a:r>
            <a:endParaRPr lang="cs-CZ" i="1" dirty="0"/>
          </a:p>
        </p:txBody>
      </p:sp>
      <p:sp>
        <p:nvSpPr>
          <p:cNvPr id="68" name="TextovéPole 67"/>
          <p:cNvSpPr txBox="1"/>
          <p:nvPr/>
        </p:nvSpPr>
        <p:spPr>
          <a:xfrm>
            <a:off x="7972296" y="283953"/>
            <a:ext cx="3334480" cy="369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Objev buňky</a:t>
            </a:r>
            <a:endParaRPr lang="cs-CZ" i="1" dirty="0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123C738B-5C3C-A22C-9561-7859C837FAE7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B6138220-FC57-A0A0-6F8D-D49209FC0FBE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25" name="Picture 1">
              <a:extLst>
                <a:ext uri="{FF2B5EF4-FFF2-40B4-BE49-F238E27FC236}">
                  <a16:creationId xmlns:a16="http://schemas.microsoft.com/office/drawing/2014/main" id="{791DA3A0-33A4-9337-9B58-45FD22BFA9C9}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964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-0.62969 0.351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84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96296E-6 L -0.35768 0.2513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85185E-6 L 0.30377 0.3462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82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05183 0.655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1" y="3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36758 0.5083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2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0.25442 0.6023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3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63" grpId="0" animBg="1"/>
      <p:bldP spid="64" grpId="0" animBg="1"/>
      <p:bldP spid="65" grpId="0" animBg="1"/>
      <p:bldP spid="66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i="1" dirty="0"/>
              <a:t>Zahráli jste si počítačovou hru? </a:t>
            </a:r>
            <a:r>
              <a:rPr lang="cs-CZ" i="1" dirty="0">
                <a:sym typeface="Wingdings" panose="05000000000000000000" pitchFamily="2" charset="2"/>
              </a:rPr>
              <a:t></a:t>
            </a:r>
            <a:endParaRPr lang="cs-CZ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88" y="1302398"/>
            <a:ext cx="6096000" cy="44958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0841" t="40159" r="31501" b="25193"/>
          <a:stretch/>
        </p:blipFill>
        <p:spPr>
          <a:xfrm>
            <a:off x="7166106" y="2369976"/>
            <a:ext cx="4413380" cy="253792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166106" y="1723645"/>
            <a:ext cx="4208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Jak se jmenuje tento proces pohlcení částice buňkou?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3EDDD132-D6D7-85B3-7626-02F2C1511C93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id="{D85186F4-A60A-1E1F-283C-94F77DCD383E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8" name="Picture 1">
              <a:extLst>
                <a:ext uri="{FF2B5EF4-FFF2-40B4-BE49-F238E27FC236}">
                  <a16:creationId xmlns:a16="http://schemas.microsoft.com/office/drawing/2014/main" id="{66E7A0EC-78B6-8772-25E4-C3867B2CC694}"/>
                </a:ext>
              </a:extLst>
            </p:cNvPr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458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667" y="438149"/>
            <a:ext cx="7968732" cy="5651029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036907F1-EC33-4746-8223-421C8E341C0D}"/>
              </a:ext>
            </a:extLst>
          </p:cNvPr>
          <p:cNvSpPr/>
          <p:nvPr/>
        </p:nvSpPr>
        <p:spPr>
          <a:xfrm>
            <a:off x="2019300" y="1819275"/>
            <a:ext cx="457200" cy="35242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C715A2E-2A26-BC67-9165-C8E5BCA3430A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79B0D3F8-7C55-2131-0E92-54A193C09E4A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F1E5D543-9F82-DE97-1FD9-BCE0E55B7E65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96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81" y="494133"/>
            <a:ext cx="8095181" cy="5720420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B0A55C2A-3344-4CA0-8571-E4360C7A41F4}"/>
              </a:ext>
            </a:extLst>
          </p:cNvPr>
          <p:cNvSpPr/>
          <p:nvPr/>
        </p:nvSpPr>
        <p:spPr>
          <a:xfrm>
            <a:off x="2257425" y="2419350"/>
            <a:ext cx="457200" cy="35242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D881EB17-2DBA-74FC-320D-C7820593F7AD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2DD3D0E2-5509-B7B9-7C44-0D4E8F779A0D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58F4F919-049A-27F6-D3CE-56BFDE2292D7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898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522" y="597767"/>
            <a:ext cx="7870955" cy="5662466"/>
          </a:xfrm>
          <a:prstGeom prst="rect">
            <a:avLst/>
          </a:prstGeom>
        </p:spPr>
      </p:pic>
      <p:sp>
        <p:nvSpPr>
          <p:cNvPr id="3" name="Ovál 2">
            <a:extLst>
              <a:ext uri="{FF2B5EF4-FFF2-40B4-BE49-F238E27FC236}">
                <a16:creationId xmlns:a16="http://schemas.microsoft.com/office/drawing/2014/main" id="{A048E1F8-9C9A-441C-B717-69EAE057B3D1}"/>
              </a:ext>
            </a:extLst>
          </p:cNvPr>
          <p:cNvSpPr/>
          <p:nvPr/>
        </p:nvSpPr>
        <p:spPr>
          <a:xfrm>
            <a:off x="2276475" y="3457575"/>
            <a:ext cx="457200" cy="352425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547FFB48-DBC3-EC05-C53D-716043096F71}"/>
              </a:ext>
            </a:extLst>
          </p:cNvPr>
          <p:cNvGrpSpPr/>
          <p:nvPr/>
        </p:nvGrpSpPr>
        <p:grpSpPr>
          <a:xfrm>
            <a:off x="278363" y="5879451"/>
            <a:ext cx="11825273" cy="859790"/>
            <a:chOff x="278363" y="5879451"/>
            <a:chExt cx="11825273" cy="859790"/>
          </a:xfrm>
        </p:grpSpPr>
        <p:pic>
          <p:nvPicPr>
            <p:cNvPr id="5" name="Picture 1">
              <a:extLst>
                <a:ext uri="{FF2B5EF4-FFF2-40B4-BE49-F238E27FC236}">
                  <a16:creationId xmlns:a16="http://schemas.microsoft.com/office/drawing/2014/main" id="{425677D7-4722-1FCD-ABF2-B59346D0BA4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475" b="68311"/>
            <a:stretch/>
          </p:blipFill>
          <p:spPr>
            <a:xfrm>
              <a:off x="278363" y="6466784"/>
              <a:ext cx="3797889" cy="272457"/>
            </a:xfrm>
            <a:prstGeom prst="rect">
              <a:avLst/>
            </a:prstGeom>
          </p:spPr>
        </p:pic>
        <p:pic>
          <p:nvPicPr>
            <p:cNvPr id="6" name="Picture 1">
              <a:extLst>
                <a:ext uri="{FF2B5EF4-FFF2-40B4-BE49-F238E27FC236}">
                  <a16:creationId xmlns:a16="http://schemas.microsoft.com/office/drawing/2014/main" id="{BEA79ED7-F612-6B5A-7E68-A3A89C41DD36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532"/>
            <a:stretch/>
          </p:blipFill>
          <p:spPr>
            <a:xfrm>
              <a:off x="11148413" y="5879451"/>
              <a:ext cx="955223" cy="859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608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-A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5072C4"/>
      </a:accent1>
      <a:accent2>
        <a:srgbClr val="FF0000"/>
      </a:accent2>
      <a:accent3>
        <a:srgbClr val="5072C4"/>
      </a:accent3>
      <a:accent4>
        <a:srgbClr val="FF0000"/>
      </a:accent4>
      <a:accent5>
        <a:srgbClr val="5072C4"/>
      </a:accent5>
      <a:accent6>
        <a:srgbClr val="FF00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4942</TotalTime>
  <Words>2046</Words>
  <Application>Microsoft Office PowerPoint</Application>
  <PresentationFormat>Širokoúhlá obrazovka</PresentationFormat>
  <Paragraphs>272</Paragraphs>
  <Slides>48</Slides>
  <Notes>13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3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Georgia</vt:lpstr>
      <vt:lpstr>Söhne</vt:lpstr>
      <vt:lpstr>Times New Roman</vt:lpstr>
      <vt:lpstr>Wingdings</vt:lpstr>
      <vt:lpstr>Cover and End Slide Master</vt:lpstr>
      <vt:lpstr>Contents Slide Master</vt:lpstr>
      <vt:lpstr>Section Break Slide Master</vt:lpstr>
      <vt:lpstr>Image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 nám nejde?</vt:lpstr>
      <vt:lpstr>Co nám nejde?</vt:lpstr>
      <vt:lpstr>Co s tím? </vt:lpstr>
      <vt:lpstr>Co s tím? </vt:lpstr>
      <vt:lpstr>Naše řešení</vt:lpstr>
      <vt:lpstr>Naše řešení</vt:lpstr>
      <vt:lpstr>Naše řešení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Markéta Klíčová</cp:lastModifiedBy>
  <cp:revision>106</cp:revision>
  <dcterms:created xsi:type="dcterms:W3CDTF">2020-01-20T05:08:25Z</dcterms:created>
  <dcterms:modified xsi:type="dcterms:W3CDTF">2023-12-10T13:53:32Z</dcterms:modified>
</cp:coreProperties>
</file>