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50"/>
  </p:notesMasterIdLst>
  <p:sldIdLst>
    <p:sldId id="256" r:id="rId4"/>
    <p:sldId id="344" r:id="rId5"/>
    <p:sldId id="348" r:id="rId6"/>
    <p:sldId id="363" r:id="rId7"/>
    <p:sldId id="257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4" r:id="rId23"/>
    <p:sldId id="365" r:id="rId24"/>
    <p:sldId id="366" r:id="rId25"/>
    <p:sldId id="367" r:id="rId26"/>
    <p:sldId id="368" r:id="rId27"/>
    <p:sldId id="369" r:id="rId28"/>
    <p:sldId id="371" r:id="rId29"/>
    <p:sldId id="372" r:id="rId30"/>
    <p:sldId id="370" r:id="rId31"/>
    <p:sldId id="373" r:id="rId32"/>
    <p:sldId id="374" r:id="rId33"/>
    <p:sldId id="375" r:id="rId34"/>
    <p:sldId id="376" r:id="rId35"/>
    <p:sldId id="386" r:id="rId36"/>
    <p:sldId id="377" r:id="rId37"/>
    <p:sldId id="387" r:id="rId38"/>
    <p:sldId id="388" r:id="rId39"/>
    <p:sldId id="389" r:id="rId40"/>
    <p:sldId id="378" r:id="rId41"/>
    <p:sldId id="379" r:id="rId42"/>
    <p:sldId id="380" r:id="rId43"/>
    <p:sldId id="381" r:id="rId44"/>
    <p:sldId id="382" r:id="rId45"/>
    <p:sldId id="383" r:id="rId46"/>
    <p:sldId id="385" r:id="rId47"/>
    <p:sldId id="384" r:id="rId48"/>
    <p:sldId id="31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5223" autoAdjust="0"/>
  </p:normalViewPr>
  <p:slideViewPr>
    <p:cSldViewPr snapToGrid="0" showGuides="1">
      <p:cViewPr varScale="1">
        <p:scale>
          <a:sx n="84" d="100"/>
          <a:sy n="84" d="100"/>
        </p:scale>
        <p:origin x="18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3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4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11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118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D0723-F43A-4695-9234-094961E183CC}" type="datetime1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62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3" r:id="rId10"/>
    <p:sldLayoutId id="2147483685" r:id="rId11"/>
    <p:sldLayoutId id="2147483686" r:id="rId12"/>
    <p:sldLayoutId id="2147483689" r:id="rId13"/>
    <p:sldLayoutId id="2147483687" r:id="rId14"/>
    <p:sldLayoutId id="2147483688" r:id="rId15"/>
    <p:sldLayoutId id="2147483671" r:id="rId16"/>
    <p:sldLayoutId id="2147483672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em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9344" y="3234750"/>
            <a:ext cx="6400800" cy="74688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Přednáška 8: Sterilizace a etika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939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Ing. Markéta Klíčová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24" y="2579065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0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180502" y="1515051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6" name="Obrázek 15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39" y="5708207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70" y="5746307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51" y="2993165"/>
            <a:ext cx="4874586" cy="3396343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B579E89-3E4F-FCD5-A743-C0F756088D5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B34A45DD-4642-3469-96B5-7784F70FE81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2D8E62E7-458A-028B-A81E-E161E615CFF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2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13854 0.4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62" y="3172636"/>
            <a:ext cx="5364065" cy="3037402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3A53EEA-E2DB-C3AB-DA35-F49FBD31017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6DF07E11-0EBF-CC50-9D99-CA13384F123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044146D9-12EB-89AE-D83B-79F02B2B8AD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6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36614 0.7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80" y="3516819"/>
            <a:ext cx="4116549" cy="263943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90" y="3450443"/>
            <a:ext cx="3694946" cy="2772187"/>
          </a:xfrm>
          <a:prstGeom prst="rect">
            <a:avLst/>
          </a:prstGeom>
        </p:spPr>
      </p:pic>
      <p:sp>
        <p:nvSpPr>
          <p:cNvPr id="16" name="Šipka doprava 15"/>
          <p:cNvSpPr/>
          <p:nvPr/>
        </p:nvSpPr>
        <p:spPr>
          <a:xfrm>
            <a:off x="7613780" y="4836536"/>
            <a:ext cx="410547" cy="347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D7354451-01BD-9C80-A40E-056512BD677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1234DBB4-28C0-11DC-0D91-8F2BC08FAA0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BDFEABD7-144E-7B75-1BD9-9C2FC4A03B3D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0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65234 0.7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6" y="2762765"/>
            <a:ext cx="3857143" cy="3857143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BE5C49E4-57F3-E22E-EABB-DE3565AB912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1C645C3C-3C19-0590-9722-29E6C7F0A69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A854EAC4-ECA9-4DF3-96C7-909A2D68F87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8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1401 0.740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3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69" y="3303035"/>
            <a:ext cx="5080000" cy="285750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DFB542C-0B90-4001-30DC-4467AA802D0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919D2803-0ECC-80D2-FC91-71C7F6ACB54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8FD07845-6AC2-3CAB-37B3-8950D469BA6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5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0026 0.55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43" y="2962467"/>
            <a:ext cx="4005171" cy="3078975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5F31902-418C-C838-AD97-BF73C2C3FF3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A3B363DF-129F-B77A-A91E-1B2611C48BE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39F4E70F-FB44-0CE6-A409-6D0098F65C9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9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9883 0.5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Pasážování</a:t>
            </a:r>
            <a:r>
              <a:rPr lang="cs-CZ" dirty="0"/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54563" y="1343608"/>
            <a:ext cx="1156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/>
              <a:t>Co je to </a:t>
            </a:r>
            <a:r>
              <a:rPr lang="cs-CZ" b="1" i="1" dirty="0" err="1"/>
              <a:t>pasážování</a:t>
            </a:r>
            <a:r>
              <a:rPr lang="cs-CZ" b="1" i="1" dirty="0"/>
              <a:t>?</a:t>
            </a:r>
          </a:p>
        </p:txBody>
      </p:sp>
      <p:pic>
        <p:nvPicPr>
          <p:cNvPr id="7" name="Passaging Cells_ Cell Culture Bas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563" y="339509"/>
            <a:ext cx="11087100" cy="6236494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41E916A4-C41E-A1DB-CA74-C33F2007D62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308EFCA6-0CD3-E7EB-CE89-ADCBA89E0BDC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BC251F3-E2AA-78D6-EFA8-5DB0992D3B33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911442" cy="2724688"/>
            <a:chOff x="3672524" y="1681227"/>
            <a:chExt cx="6911442" cy="27246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207626" y="2836255"/>
              <a:ext cx="5376340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2)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Sterilizace </a:t>
              </a:r>
              <a:r>
                <a:rPr lang="cs-CZ" altLang="ko-KR" sz="4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scaffoldů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1644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Rozdíl sterilizace a desinfekce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55780" y="1604865"/>
            <a:ext cx="464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Sterilizace</a:t>
            </a:r>
          </a:p>
          <a:p>
            <a:pPr algn="ctr"/>
            <a:r>
              <a:rPr lang="cs-CZ" dirty="0"/>
              <a:t>= usmrcení všech životaschopných mikroorganismů</a:t>
            </a:r>
          </a:p>
          <a:p>
            <a:pPr algn="ctr"/>
            <a:r>
              <a:rPr lang="cs-CZ" dirty="0"/>
              <a:t>(včetně spor, vajíček červů a virů)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87886" y="1604865"/>
            <a:ext cx="4646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Desinfekce</a:t>
            </a:r>
          </a:p>
          <a:p>
            <a:pPr algn="ctr"/>
            <a:r>
              <a:rPr lang="cs-CZ" dirty="0"/>
              <a:t>= mírnější proces, zničení patogenních mikroorganismů v daném prostředí, nemusí však vést k usmrcení klidových stadií bakterií či inaktivaci virů!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5"/>
          <a:stretch/>
        </p:blipFill>
        <p:spPr>
          <a:xfrm>
            <a:off x="1736530" y="3209731"/>
            <a:ext cx="2685143" cy="2360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/>
          <a:stretch/>
        </p:blipFill>
        <p:spPr>
          <a:xfrm>
            <a:off x="6858000" y="3082193"/>
            <a:ext cx="4046316" cy="3484386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4469ECBC-50A0-014F-CD01-9691C483B42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5728BC2C-84AA-BEAD-329D-CB7F770E39C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296A42CB-7C7B-88EA-C5B0-F69F72E45A6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5961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Možnosti sterilizace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73224" y="1539551"/>
            <a:ext cx="11448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1) výroba materiálu </a:t>
            </a:r>
            <a:r>
              <a:rPr lang="cs-CZ" u="sng" dirty="0"/>
              <a:t>za aseptických podmínek </a:t>
            </a:r>
            <a:r>
              <a:rPr lang="cs-CZ" dirty="0"/>
              <a:t>(u </a:t>
            </a:r>
            <a:r>
              <a:rPr lang="cs-CZ" dirty="0" err="1"/>
              <a:t>biotisku</a:t>
            </a:r>
            <a:r>
              <a:rPr lang="cs-CZ" dirty="0"/>
              <a:t>, kde jsou již součástí materiálu buňky)</a:t>
            </a:r>
          </a:p>
          <a:p>
            <a:endParaRPr lang="cs-CZ" dirty="0"/>
          </a:p>
          <a:p>
            <a:r>
              <a:rPr lang="cs-CZ" dirty="0"/>
              <a:t>2) </a:t>
            </a:r>
            <a:r>
              <a:rPr lang="cs-CZ" u="sng" dirty="0"/>
              <a:t>terminální sterilizace </a:t>
            </a:r>
            <a:r>
              <a:rPr lang="cs-CZ" dirty="0"/>
              <a:t>(</a:t>
            </a:r>
            <a:r>
              <a:rPr lang="cs-CZ" dirty="0" err="1"/>
              <a:t>scaffold</a:t>
            </a:r>
            <a:r>
              <a:rPr lang="cs-CZ" dirty="0"/>
              <a:t> je vyroben v čistých prostorech za normálních podmínek bez nároků na sterilitu prostředí a následně je podroben sterilizaci)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6" y="3394204"/>
            <a:ext cx="4333875" cy="24955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33" y="3394204"/>
            <a:ext cx="4200525" cy="257175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9C73BC6F-72DB-7EBE-5CC5-E15C34F65D1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C68E785-AC74-956C-389C-3B202047F4E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B9CB5F49-A8B9-2317-40E0-24ADA1EFF68D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5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9149" y="4924042"/>
            <a:ext cx="1219199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5400" dirty="0">
                <a:solidFill>
                  <a:schemeClr val="bg1"/>
                </a:solidFill>
                <a:latin typeface="+mj-lt"/>
              </a:rPr>
              <a:t>08 Sterilizace </a:t>
            </a:r>
            <a:r>
              <a:rPr lang="cs-CZ" sz="5400" dirty="0" err="1">
                <a:solidFill>
                  <a:schemeClr val="bg1"/>
                </a:solidFill>
                <a:latin typeface="+mj-lt"/>
              </a:rPr>
              <a:t>scaffoldů</a:t>
            </a:r>
            <a:r>
              <a:rPr lang="cs-CZ" sz="5400" dirty="0">
                <a:solidFill>
                  <a:schemeClr val="bg1"/>
                </a:solidFill>
                <a:latin typeface="+mj-lt"/>
              </a:rPr>
              <a:t> a etika v TI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31BFEB-C2D5-48FF-BF58-9EF0B8066E27}"/>
              </a:ext>
            </a:extLst>
          </p:cNvPr>
          <p:cNvGrpSpPr/>
          <p:nvPr/>
        </p:nvGrpSpPr>
        <p:grpSpPr>
          <a:xfrm>
            <a:off x="10079961" y="374152"/>
            <a:ext cx="1684599" cy="413563"/>
            <a:chOff x="864753" y="5755727"/>
            <a:chExt cx="1544830" cy="413563"/>
          </a:xfrm>
        </p:grpSpPr>
        <p:sp>
          <p:nvSpPr>
            <p:cNvPr id="68" name="Rounded Rectangle 7">
              <a:extLst>
                <a:ext uri="{FF2B5EF4-FFF2-40B4-BE49-F238E27FC236}">
                  <a16:creationId xmlns:a16="http://schemas.microsoft.com/office/drawing/2014/main" id="{4E63C5FB-E458-4692-BC03-26E57212B035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CF99C4-B36C-46CF-B371-BD8DED44928D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FA445D-E14A-40C8-9324-52CD294AD675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D03C0BA-867A-42B2-87CC-DF14421F1669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C52AA6C-8CB0-41E7-B039-252F990142C0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4E7AAF4-A3FC-40A0-B099-68478D2EBF48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99996-CAD2-46AB-B734-E7DFF1CA0E30}"/>
              </a:ext>
            </a:extLst>
          </p:cNvPr>
          <p:cNvGrpSpPr/>
          <p:nvPr/>
        </p:nvGrpSpPr>
        <p:grpSpPr>
          <a:xfrm>
            <a:off x="-532685" y="856233"/>
            <a:ext cx="13257370" cy="3622608"/>
            <a:chOff x="-532685" y="2604825"/>
            <a:chExt cx="13257370" cy="36226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BAF42C-B54D-4E53-8806-923E17DD1510}"/>
                </a:ext>
              </a:extLst>
            </p:cNvPr>
            <p:cNvGrpSpPr/>
            <p:nvPr/>
          </p:nvGrpSpPr>
          <p:grpSpPr>
            <a:xfrm>
              <a:off x="3104250" y="3314299"/>
              <a:ext cx="1480187" cy="238431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87CA68-718B-45E8-8294-B889DD84F4B4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AE01B7-52DA-4DDA-AFF1-9D4EC362992F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A15C5F-D9AB-4FE7-B583-A66A0AEBF507}"/>
                </a:ext>
              </a:extLst>
            </p:cNvPr>
            <p:cNvGrpSpPr/>
            <p:nvPr/>
          </p:nvGrpSpPr>
          <p:grpSpPr>
            <a:xfrm>
              <a:off x="2372157" y="2604825"/>
              <a:ext cx="2944371" cy="1162472"/>
              <a:chOff x="1525348" y="1579815"/>
              <a:chExt cx="6070988" cy="276170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19E258D7-9AC3-415C-9EA6-49135A5765CC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8A30213-47B6-4D93-9F58-E034BF2249DF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0FB02C63-452A-4852-9223-EB46AB94AD7C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F675A2-129E-4E34-922B-9AB67E7AE6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D99E01F-6968-4862-B110-71DAD855CCB9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57F514CB-56CC-4F18-B3A1-EA47574499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521DDC-5BED-4493-A799-7FEBF4082053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02702-6E9D-4F71-B0BF-7B5C28426FCB}"/>
                </a:ext>
              </a:extLst>
            </p:cNvPr>
            <p:cNvGrpSpPr/>
            <p:nvPr/>
          </p:nvGrpSpPr>
          <p:grpSpPr>
            <a:xfrm>
              <a:off x="847144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51D0212-9E5D-4A12-B3C8-B35A811F903B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16721E-A83C-4791-947D-23778CD2FAC1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1B0DF78-1523-454E-8224-23937EF28BE6}"/>
                </a:ext>
              </a:extLst>
            </p:cNvPr>
            <p:cNvGrpSpPr/>
            <p:nvPr/>
          </p:nvGrpSpPr>
          <p:grpSpPr>
            <a:xfrm>
              <a:off x="536135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1A5F0D2-1F01-4AFE-AFB3-57FB85E9B93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CB66E7-E059-4EB8-AC5C-DFF90A1FB209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4CC4A3-3A82-451F-96BF-7E17A482986B}"/>
                </a:ext>
              </a:extLst>
            </p:cNvPr>
            <p:cNvGrpSpPr/>
            <p:nvPr/>
          </p:nvGrpSpPr>
          <p:grpSpPr>
            <a:xfrm>
              <a:off x="987556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E8BD41-338A-4E84-863C-22CE001D994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495F3E1-DDA6-44EE-9CF9-C160FCAF866A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E171B0-E231-48EB-809E-DA46FDF698F1}"/>
                </a:ext>
              </a:extLst>
            </p:cNvPr>
            <p:cNvGrpSpPr/>
            <p:nvPr/>
          </p:nvGrpSpPr>
          <p:grpSpPr>
            <a:xfrm>
              <a:off x="7618462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9E692-EDB9-4FB0-9C73-E38225B4F631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52C6A36-D333-43CE-895E-439C3FE8E802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51A575-CE46-4FC7-ACB7-E213719B3DE1}"/>
                </a:ext>
              </a:extLst>
            </p:cNvPr>
            <p:cNvSpPr/>
            <p:nvPr/>
          </p:nvSpPr>
          <p:spPr>
            <a:xfrm>
              <a:off x="6246802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44FE077-9047-432C-BEB1-50E024B26516}"/>
                </a:ext>
              </a:extLst>
            </p:cNvPr>
            <p:cNvSpPr/>
            <p:nvPr/>
          </p:nvSpPr>
          <p:spPr>
            <a:xfrm>
              <a:off x="850663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FF1415-15EB-420A-934A-25A430A68434}"/>
                </a:ext>
              </a:extLst>
            </p:cNvPr>
            <p:cNvSpPr/>
            <p:nvPr/>
          </p:nvSpPr>
          <p:spPr>
            <a:xfrm>
              <a:off x="398697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597AA1-20CC-4AB3-AE7E-6884F3BB81FC}"/>
                </a:ext>
              </a:extLst>
            </p:cNvPr>
            <p:cNvSpPr/>
            <p:nvPr/>
          </p:nvSpPr>
          <p:spPr>
            <a:xfrm>
              <a:off x="-532685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AC97750-58AE-4712-91DB-6BA8114A926C}"/>
                </a:ext>
              </a:extLst>
            </p:cNvPr>
            <p:cNvSpPr/>
            <p:nvPr/>
          </p:nvSpPr>
          <p:spPr>
            <a:xfrm>
              <a:off x="1727144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D33B1C9E-1399-54A7-6795-C9A5F56A98F0}"/>
              </a:ext>
            </a:extLst>
          </p:cNvPr>
          <p:cNvCxnSpPr>
            <a:cxnSpLocks/>
          </p:cNvCxnSpPr>
          <p:nvPr/>
        </p:nvCxnSpPr>
        <p:spPr>
          <a:xfrm flipV="1">
            <a:off x="8568988" y="3622884"/>
            <a:ext cx="1079131" cy="436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Možnosti terminální sterilizace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78498" y="1436914"/>
            <a:ext cx="11056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cs-CZ" altLang="ko-KR" dirty="0">
                <a:cs typeface="Arial" pitchFamily="34" charset="0"/>
              </a:rPr>
              <a:t> Tepelná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dirty="0">
                <a:cs typeface="Arial" pitchFamily="34" charset="0"/>
              </a:rPr>
              <a:t> Radiační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dirty="0">
                <a:cs typeface="Arial" pitchFamily="34" charset="0"/>
              </a:rPr>
              <a:t> Plazmová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dirty="0">
                <a:cs typeface="Arial" pitchFamily="34" charset="0"/>
              </a:rPr>
              <a:t> </a:t>
            </a:r>
            <a:r>
              <a:rPr lang="cs-CZ" altLang="ko-KR" dirty="0" err="1">
                <a:cs typeface="Arial" pitchFamily="34" charset="0"/>
              </a:rPr>
              <a:t>Ethylen</a:t>
            </a:r>
            <a:r>
              <a:rPr lang="cs-CZ" altLang="ko-KR" dirty="0">
                <a:cs typeface="Arial" pitchFamily="34" charset="0"/>
              </a:rPr>
              <a:t> oxid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dirty="0">
                <a:cs typeface="Arial" pitchFamily="34" charset="0"/>
              </a:rPr>
              <a:t> </a:t>
            </a:r>
            <a:r>
              <a:rPr lang="cs-CZ" altLang="ko-KR" dirty="0" err="1">
                <a:cs typeface="Arial" pitchFamily="34" charset="0"/>
              </a:rPr>
              <a:t>Peroctová</a:t>
            </a:r>
            <a:r>
              <a:rPr lang="cs-CZ" altLang="ko-KR" dirty="0">
                <a:cs typeface="Arial" pitchFamily="34" charset="0"/>
              </a:rPr>
              <a:t> kyselina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9" y="3294545"/>
            <a:ext cx="2492550" cy="17719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32" y="3358015"/>
            <a:ext cx="2861181" cy="17085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47" y="3358015"/>
            <a:ext cx="1771463" cy="18607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83" y="3085496"/>
            <a:ext cx="2175712" cy="217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68" y="3085496"/>
            <a:ext cx="1666409" cy="208386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790D48E-EBEF-CA7A-6B1C-6FA535A1CD7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320584BD-CDA5-309D-244A-08FB4AC7894A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C713CCC9-A7D3-1FC8-A8DA-C0E47688A62C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131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Tepelná sterilizace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78498" y="1436914"/>
            <a:ext cx="11056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Probíhá v zařízení </a:t>
            </a:r>
            <a:r>
              <a:rPr lang="cs-CZ" altLang="ko-KR" b="1" dirty="0">
                <a:solidFill>
                  <a:srgbClr val="002060"/>
                </a:solidFill>
                <a:cs typeface="Arial" pitchFamily="34" charset="0"/>
              </a:rPr>
              <a:t>AUTOKLÁV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Sterilizace působením vodní páry za zvýšené teploty (obvykle 121°C) a tlaku (101,3 </a:t>
            </a:r>
            <a:r>
              <a:rPr lang="cs-CZ" altLang="ko-KR" dirty="0" err="1">
                <a:cs typeface="Arial" pitchFamily="34" charset="0"/>
              </a:rPr>
              <a:t>kPa</a:t>
            </a:r>
            <a:r>
              <a:rPr lang="cs-CZ" altLang="ko-KR" dirty="0">
                <a:cs typeface="Arial" pitchFamily="34" charset="0"/>
              </a:rPr>
              <a:t>) po dobu 23 minut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Především pro skla a roztoky, používané v biologických laboratořích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Sterility je dosaženo pouze fyzikální cestou, nedochází tedy k žádným chemickým reakcím.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00B050"/>
                </a:solidFill>
                <a:cs typeface="Arial" pitchFamily="34" charset="0"/>
              </a:rPr>
              <a:t>Výhoda</a:t>
            </a:r>
            <a:r>
              <a:rPr lang="cs-CZ" altLang="ko-KR" dirty="0">
                <a:solidFill>
                  <a:srgbClr val="00B050"/>
                </a:solidFill>
                <a:cs typeface="Arial" pitchFamily="34" charset="0"/>
              </a:rPr>
              <a:t> </a:t>
            </a:r>
            <a:r>
              <a:rPr lang="cs-CZ" altLang="ko-KR" dirty="0">
                <a:cs typeface="Arial" pitchFamily="34" charset="0"/>
              </a:rPr>
              <a:t>= dostupné, známé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C00000"/>
                </a:solidFill>
                <a:cs typeface="Arial" pitchFamily="34" charset="0"/>
              </a:rPr>
              <a:t>Nevýhoda </a:t>
            </a:r>
            <a:r>
              <a:rPr lang="cs-CZ" altLang="ko-KR" dirty="0">
                <a:solidFill>
                  <a:srgbClr val="C00000"/>
                </a:solidFill>
                <a:cs typeface="Arial" pitchFamily="34" charset="0"/>
              </a:rPr>
              <a:t>= !</a:t>
            </a:r>
            <a:r>
              <a:rPr lang="cs-CZ" altLang="ko-KR" dirty="0">
                <a:cs typeface="Arial" pitchFamily="34" charset="0"/>
              </a:rPr>
              <a:t>Při zvýšené teplotě však může docházet k tání materiálu nebo jeho hydrolytické degradaci</a:t>
            </a:r>
            <a:r>
              <a:rPr lang="cs-CZ" altLang="ko-KR" dirty="0">
                <a:solidFill>
                  <a:srgbClr val="C00000"/>
                </a:solidFill>
                <a:cs typeface="Arial" pitchFamily="34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dirty="0"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21" y="3604439"/>
            <a:ext cx="3789177" cy="26937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21" y="3468239"/>
            <a:ext cx="2999979" cy="296616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791A4ECF-4A2D-F789-E52C-007269415A5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52F28B3A-90F9-4721-F9C2-E1DB6BF3D50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7D9B9637-1C91-BD09-4FD4-8FCBB83602E3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301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Radiační sterilizace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78498" y="1436914"/>
            <a:ext cx="11056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Pro sterilizaci jsou nejčastěji využívány 2 typy ionizujícího záření – </a:t>
            </a:r>
            <a:r>
              <a:rPr lang="cs-CZ" altLang="ko-KR" dirty="0" err="1">
                <a:cs typeface="Arial" pitchFamily="34" charset="0"/>
              </a:rPr>
              <a:t>gamma</a:t>
            </a:r>
            <a:r>
              <a:rPr lang="cs-CZ" altLang="ko-KR" dirty="0">
                <a:cs typeface="Arial" pitchFamily="34" charset="0"/>
              </a:rPr>
              <a:t> záření a elektronový paprsek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Obvyklá sterilizační dávka 25 </a:t>
            </a:r>
            <a:r>
              <a:rPr lang="cs-CZ" altLang="ko-KR" dirty="0" err="1">
                <a:cs typeface="Arial" pitchFamily="34" charset="0"/>
              </a:rPr>
              <a:t>kGy</a:t>
            </a:r>
            <a:r>
              <a:rPr lang="cs-CZ" altLang="ko-KR" dirty="0">
                <a:cs typeface="Arial" pitchFamily="34" charset="0"/>
              </a:rPr>
              <a:t> je dána normou (ČSN EN ISO 11137: Sterilizace výrobků pro zdravotní péči – Sterilizace zářením)</a:t>
            </a:r>
          </a:p>
          <a:p>
            <a:endParaRPr lang="cs-CZ" altLang="ko-KR" dirty="0">
              <a:cs typeface="Arial" pitchFamily="34" charset="0"/>
            </a:endParaRPr>
          </a:p>
          <a:p>
            <a:endParaRPr lang="cs-CZ" altLang="ko-KR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Metoda působení ionizujícího záření na mikroorganismy spočívá v narušení nukleových kyselin, následkem přenosu energie a vzniku reaktivních produktů kyslíku </a:t>
            </a:r>
            <a:r>
              <a:rPr lang="cs-CZ" altLang="ko-KR" i="1" dirty="0">
                <a:cs typeface="Arial" pitchFamily="34" charset="0"/>
              </a:rPr>
              <a:t>(ROS=</a:t>
            </a:r>
            <a:r>
              <a:rPr lang="cs-CZ" altLang="ko-KR" i="1" dirty="0" err="1">
                <a:cs typeface="Arial" pitchFamily="34" charset="0"/>
              </a:rPr>
              <a:t>reactive</a:t>
            </a:r>
            <a:r>
              <a:rPr lang="cs-CZ" altLang="ko-KR" i="1" dirty="0">
                <a:cs typeface="Arial" pitchFamily="34" charset="0"/>
              </a:rPr>
              <a:t> oxygen species)</a:t>
            </a:r>
            <a:r>
              <a:rPr lang="cs-CZ" altLang="ko-KR" dirty="0">
                <a:cs typeface="Arial" pitchFamily="34" charset="0"/>
              </a:rPr>
              <a:t>, které narušují buněčné komponenty.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00B050"/>
                </a:solidFill>
                <a:cs typeface="Arial" pitchFamily="34" charset="0"/>
              </a:rPr>
              <a:t>Výhoda </a:t>
            </a:r>
            <a:r>
              <a:rPr lang="cs-CZ" altLang="ko-KR" dirty="0">
                <a:cs typeface="Arial" pitchFamily="34" charset="0"/>
              </a:rPr>
              <a:t>= nízká teplota (30-40°C), rychlost sterilizace, efektivita, nepřítomnost toxických reziduí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C00000"/>
                </a:solidFill>
                <a:cs typeface="Arial" pitchFamily="34" charset="0"/>
              </a:rPr>
              <a:t>Nevýhoda</a:t>
            </a:r>
            <a:r>
              <a:rPr lang="cs-CZ" altLang="ko-KR" dirty="0">
                <a:cs typeface="Arial" pitchFamily="34" charset="0"/>
              </a:rPr>
              <a:t> = radiační sterilizace může být změna struktury a vlastností materiálu. Není možné zajistit pokaždé stejnou dávku ionizujícího záření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4711963" y="2174033"/>
            <a:ext cx="1035694" cy="111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5943600" y="2015412"/>
            <a:ext cx="4077477" cy="5365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/>
              <a:t>Vidíte? Sterilizace jsou většinou zakotveny v legislativě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1" y="4772830"/>
            <a:ext cx="3068605" cy="183236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291709"/>
            <a:ext cx="4221963" cy="256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Plazmová sterilizace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8498" y="1436914"/>
            <a:ext cx="11056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Sterilizace plazmou probíhá v plynné atmosféře. Mohou být využity inertní plyny jako např. argon, případně pro vyšší účinnost sterilizace je používán peroxid vodíku, ze kterého jsou generovány vysoce reaktivní radikály.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00B050"/>
                </a:solidFill>
                <a:cs typeface="Arial" pitchFamily="34" charset="0"/>
              </a:rPr>
              <a:t>Výhoda:</a:t>
            </a:r>
            <a:r>
              <a:rPr lang="cs-CZ" altLang="ko-KR" dirty="0">
                <a:cs typeface="Arial" pitchFamily="34" charset="0"/>
              </a:rPr>
              <a:t> nízká teplota (do 50°C), rychlost … pamatujete si na orgány na čipu?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C00000"/>
                </a:solidFill>
                <a:cs typeface="Arial" pitchFamily="34" charset="0"/>
              </a:rPr>
              <a:t>Nevýhoda:</a:t>
            </a:r>
            <a:r>
              <a:rPr lang="cs-CZ" altLang="ko-KR" dirty="0">
                <a:cs typeface="Arial" pitchFamily="34" charset="0"/>
              </a:rPr>
              <a:t> díky vzniku volných radikálů dochází ke změně materiálových vlastností – bylo pozorováno zvýšení </a:t>
            </a:r>
            <a:r>
              <a:rPr lang="cs-CZ" altLang="ko-KR" dirty="0" err="1">
                <a:cs typeface="Arial" pitchFamily="34" charset="0"/>
              </a:rPr>
              <a:t>hydrofilicity</a:t>
            </a:r>
            <a:r>
              <a:rPr lang="cs-CZ" altLang="ko-KR" dirty="0">
                <a:cs typeface="Arial" pitchFamily="34" charset="0"/>
              </a:rPr>
              <a:t> povrchu + následně se mohou měnit v čase (nutné sledovat stabilitu těchto změn)</a:t>
            </a:r>
          </a:p>
          <a:p>
            <a:endParaRPr lang="cs-CZ" altLang="ko-KR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dostupné ve větších nemocnicích, např. v Krajské nemocnici Liberec nebo v Ústřední vojenské nemocnici v Praze.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26" y="3760237"/>
            <a:ext cx="2869126" cy="301378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10BF6547-DE10-A7D9-A4ED-ACFFCCB357D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BEF9B0C-AD94-41D1-F10B-482852BADC5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9992C0B-2302-2137-CBFD-D42F9C942FB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165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Sterilizace </a:t>
            </a:r>
            <a:r>
              <a:rPr lang="cs-CZ" dirty="0" err="1"/>
              <a:t>ethylen</a:t>
            </a:r>
            <a:r>
              <a:rPr lang="cs-CZ" dirty="0"/>
              <a:t> oxidem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8498" y="1436914"/>
            <a:ext cx="11056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 err="1">
                <a:cs typeface="Arial" pitchFamily="34" charset="0"/>
              </a:rPr>
              <a:t>Ethylen</a:t>
            </a:r>
            <a:r>
              <a:rPr lang="cs-CZ" altLang="ko-KR" dirty="0">
                <a:cs typeface="Arial" pitchFamily="34" charset="0"/>
              </a:rPr>
              <a:t> oxid je toxický, karcinogenní plyn. Sterilizací pomocí </a:t>
            </a:r>
            <a:r>
              <a:rPr lang="cs-CZ" altLang="ko-KR" dirty="0" err="1">
                <a:cs typeface="Arial" pitchFamily="34" charset="0"/>
              </a:rPr>
              <a:t>ethylen</a:t>
            </a:r>
            <a:r>
              <a:rPr lang="cs-CZ" altLang="ko-KR" dirty="0">
                <a:cs typeface="Arial" pitchFamily="34" charset="0"/>
              </a:rPr>
              <a:t> oxidu se věnuje norma ČSN EN ISO 10993-7 Biologické hodnocení zdravotnických prostředků – Část 7: Rezidua při sterilizaci </a:t>
            </a:r>
            <a:r>
              <a:rPr lang="cs-CZ" altLang="ko-KR" dirty="0" err="1">
                <a:cs typeface="Arial" pitchFamily="34" charset="0"/>
              </a:rPr>
              <a:t>ethylenoxidem</a:t>
            </a:r>
            <a:endParaRPr lang="cs-CZ" altLang="ko-KR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Jedná se o chemickou sterilizaci působením </a:t>
            </a:r>
            <a:r>
              <a:rPr lang="cs-CZ" altLang="ko-KR" dirty="0" err="1">
                <a:cs typeface="Arial" pitchFamily="34" charset="0"/>
              </a:rPr>
              <a:t>ethylen</a:t>
            </a:r>
            <a:r>
              <a:rPr lang="cs-CZ" altLang="ko-KR" dirty="0">
                <a:cs typeface="Arial" pitchFamily="34" charset="0"/>
              </a:rPr>
              <a:t> oxidu, který působí nevratnou alkylaci biomolekul (nukleových kyselin, proteinů), což následně vede k zástavě buněčného metabolismu a dělení buněk.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00B050"/>
                </a:solidFill>
                <a:cs typeface="Arial" pitchFamily="34" charset="0"/>
              </a:rPr>
              <a:t>Výhody: </a:t>
            </a:r>
            <a:r>
              <a:rPr lang="cs-CZ" altLang="ko-KR" dirty="0">
                <a:cs typeface="Arial" pitchFamily="34" charset="0"/>
              </a:rPr>
              <a:t>Obecně se ale jedná o velmi účinnou nízkoteplotní sterilizační metodu, možno za nízké teploty, dostupné i na TUL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C00000"/>
                </a:solidFill>
                <a:cs typeface="Arial" pitchFamily="34" charset="0"/>
              </a:rPr>
              <a:t>Nevýhody: </a:t>
            </a:r>
            <a:r>
              <a:rPr lang="cs-CZ" altLang="ko-KR" dirty="0">
                <a:cs typeface="Arial" pitchFamily="34" charset="0"/>
              </a:rPr>
              <a:t>přítomnost toxických reziduí. Po provedení sterilizace je nutné materiál odvětrávat po dobu cca 2 týdnů, nebezpečnost (hořlavý, výbušný, toxický, karcinogenní plyn)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4" y="4086809"/>
            <a:ext cx="2771191" cy="27711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77" y="4142667"/>
            <a:ext cx="3889628" cy="25780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77" y="4587268"/>
            <a:ext cx="2412630" cy="1688841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084B4339-C61C-216A-F6F5-4C4DADB31DC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C4DE92B-691C-43E2-B61D-F298177F757C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635BEA15-61FA-AA35-2063-073785F7CD4E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39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Sterilizace </a:t>
            </a:r>
            <a:r>
              <a:rPr lang="cs-CZ" dirty="0" err="1"/>
              <a:t>perocotovou</a:t>
            </a:r>
            <a:r>
              <a:rPr lang="cs-CZ" dirty="0"/>
              <a:t> kyselinou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8498" y="1436914"/>
            <a:ext cx="11056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Kyselina </a:t>
            </a:r>
            <a:r>
              <a:rPr lang="cs-CZ" altLang="ko-KR" dirty="0" err="1">
                <a:cs typeface="Arial" pitchFamily="34" charset="0"/>
              </a:rPr>
              <a:t>peroctová</a:t>
            </a:r>
            <a:r>
              <a:rPr lang="cs-CZ" altLang="ko-KR" dirty="0">
                <a:cs typeface="Arial" pitchFamily="34" charset="0"/>
              </a:rPr>
              <a:t> (</a:t>
            </a:r>
            <a:r>
              <a:rPr lang="cs-CZ" altLang="ko-KR" dirty="0" err="1">
                <a:cs typeface="Arial" pitchFamily="34" charset="0"/>
              </a:rPr>
              <a:t>peroxyoctová</a:t>
            </a:r>
            <a:r>
              <a:rPr lang="cs-CZ" altLang="ko-KR" dirty="0">
                <a:cs typeface="Arial" pitchFamily="34" charset="0"/>
              </a:rPr>
              <a:t>, PAA) = čirá bezbarvá kapalina s ostrým octovým zápachem, silné oxidační vlastnosti → enzymatická inaktivace mikroorganismů. Pro sterilizaci se používá obvykle v koncentracích 0,05-1%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00B050"/>
                </a:solidFill>
                <a:cs typeface="Arial" pitchFamily="34" charset="0"/>
              </a:rPr>
              <a:t>Výhoda: </a:t>
            </a:r>
            <a:r>
              <a:rPr lang="cs-CZ" altLang="ko-KR" dirty="0">
                <a:cs typeface="Arial" pitchFamily="34" charset="0"/>
              </a:rPr>
              <a:t>velmi efektivní, probíhá za pokojové teploty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b="1" dirty="0">
                <a:solidFill>
                  <a:srgbClr val="C00000"/>
                </a:solidFill>
                <a:cs typeface="Arial" pitchFamily="34" charset="0"/>
              </a:rPr>
              <a:t>Nevýhoda: </a:t>
            </a:r>
            <a:r>
              <a:rPr lang="cs-CZ" altLang="ko-KR" dirty="0">
                <a:cs typeface="Arial" pitchFamily="34" charset="0"/>
              </a:rPr>
              <a:t>může však působit změnu materiálových vlastností a zanechávat kyselá rezidua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dirty="0">
                <a:cs typeface="Arial" pitchFamily="34" charset="0"/>
              </a:rPr>
              <a:t>Na trhu je k dostání např. přípravek </a:t>
            </a:r>
            <a:r>
              <a:rPr lang="cs-CZ" altLang="ko-KR" dirty="0" err="1">
                <a:cs typeface="Arial" pitchFamily="34" charset="0"/>
              </a:rPr>
              <a:t>Persteril</a:t>
            </a:r>
            <a:r>
              <a:rPr lang="cs-CZ" altLang="ko-KR" dirty="0">
                <a:cs typeface="Arial" pitchFamily="34" charset="0"/>
              </a:rPr>
              <a:t>, který obsahuje kyselinu </a:t>
            </a:r>
            <a:r>
              <a:rPr lang="cs-CZ" altLang="ko-KR" dirty="0" err="1">
                <a:cs typeface="Arial" pitchFamily="34" charset="0"/>
              </a:rPr>
              <a:t>peroctovou</a:t>
            </a:r>
            <a:r>
              <a:rPr lang="cs-CZ" altLang="ko-KR" dirty="0">
                <a:cs typeface="Arial" pitchFamily="34" charset="0"/>
              </a:rPr>
              <a:t> jako aktivní složku.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539" y="3841397"/>
            <a:ext cx="2126513" cy="26592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1" y="4009364"/>
            <a:ext cx="3469433" cy="208166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B69D902C-A4FD-263D-A9B2-0247804D739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ADF014F0-4672-8A5D-9643-AA70671D2C6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E41D8D1-1C9F-3BAE-0207-AC040CB2FCF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677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Trénink inženýrského myšlení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2555" y="1362269"/>
            <a:ext cx="1151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Vyrobili jste </a:t>
            </a:r>
            <a:r>
              <a:rPr lang="cs-CZ" dirty="0" err="1"/>
              <a:t>nanovlákenný</a:t>
            </a:r>
            <a:r>
              <a:rPr lang="cs-CZ" dirty="0"/>
              <a:t> </a:t>
            </a:r>
            <a:r>
              <a:rPr lang="cs-CZ" dirty="0" err="1"/>
              <a:t>scaffold</a:t>
            </a:r>
            <a:r>
              <a:rPr lang="cs-CZ" dirty="0"/>
              <a:t> z </a:t>
            </a:r>
            <a:r>
              <a:rPr lang="cs-CZ" dirty="0" err="1"/>
              <a:t>poly</a:t>
            </a:r>
            <a:r>
              <a:rPr lang="cs-CZ" dirty="0"/>
              <a:t>-e-</a:t>
            </a:r>
            <a:r>
              <a:rPr lang="cs-CZ" dirty="0" err="1"/>
              <a:t>kaprolaktonu</a:t>
            </a:r>
            <a:r>
              <a:rPr lang="cs-CZ" dirty="0"/>
              <a:t>. Je to planární vrstva, vyrobená elektrostatickým zvlákňováním na </a:t>
            </a:r>
            <a:r>
              <a:rPr lang="cs-CZ" dirty="0" err="1"/>
              <a:t>Nanospider</a:t>
            </a:r>
            <a:r>
              <a:rPr lang="cs-CZ" baseline="30000" dirty="0" err="1"/>
              <a:t>TM</a:t>
            </a:r>
            <a:r>
              <a:rPr lang="cs-CZ" dirty="0"/>
              <a:t>. Abyste na </a:t>
            </a:r>
            <a:r>
              <a:rPr lang="cs-CZ" dirty="0" err="1"/>
              <a:t>scaffold</a:t>
            </a:r>
            <a:r>
              <a:rPr lang="cs-CZ" dirty="0"/>
              <a:t> nasadili buňky je nutné </a:t>
            </a:r>
            <a:r>
              <a:rPr lang="cs-CZ" dirty="0" err="1"/>
              <a:t>scaffold</a:t>
            </a:r>
            <a:r>
              <a:rPr lang="cs-CZ" dirty="0"/>
              <a:t> vysterilizovat. Jakou metodu nesmíte použít a proč?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989553"/>
              </p:ext>
            </p:extLst>
          </p:nvPr>
        </p:nvGraphicFramePr>
        <p:xfrm>
          <a:off x="382555" y="2285599"/>
          <a:ext cx="6176866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88433">
                  <a:extLst>
                    <a:ext uri="{9D8B030D-6E8A-4147-A177-3AD203B41FA5}">
                      <a16:colId xmlns:a16="http://schemas.microsoft.com/office/drawing/2014/main" val="1323486602"/>
                    </a:ext>
                  </a:extLst>
                </a:gridCol>
                <a:gridCol w="3088433">
                  <a:extLst>
                    <a:ext uri="{9D8B030D-6E8A-4147-A177-3AD203B41FA5}">
                      <a16:colId xmlns:a16="http://schemas.microsoft.com/office/drawing/2014/main" val="2910372585"/>
                    </a:ext>
                  </a:extLst>
                </a:gridCol>
              </a:tblGrid>
              <a:tr h="197769">
                <a:tc>
                  <a:txBody>
                    <a:bodyPr/>
                    <a:lstStyle/>
                    <a:p>
                      <a:r>
                        <a:rPr lang="cs-CZ" dirty="0"/>
                        <a:t>Typ</a:t>
                      </a:r>
                      <a:r>
                        <a:rPr lang="cs-CZ" baseline="0" dirty="0"/>
                        <a:t> s</a:t>
                      </a:r>
                      <a:r>
                        <a:rPr lang="cs-CZ" dirty="0"/>
                        <a:t>terilizace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Běžné podmínky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610792"/>
                  </a:ext>
                </a:extLst>
              </a:tr>
              <a:tr h="346096">
                <a:tc>
                  <a:txBody>
                    <a:bodyPr/>
                    <a:lstStyle/>
                    <a:p>
                      <a:r>
                        <a:rPr lang="cs-CZ" dirty="0"/>
                        <a:t>Autokláv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ko-KR" dirty="0"/>
                        <a:t>121°C,</a:t>
                      </a:r>
                      <a:r>
                        <a:rPr lang="cs-CZ" altLang="ko-KR" baseline="0" dirty="0"/>
                        <a:t> </a:t>
                      </a:r>
                      <a:r>
                        <a:rPr lang="cs-CZ" altLang="ko-KR" dirty="0"/>
                        <a:t>101,3 </a:t>
                      </a:r>
                      <a:r>
                        <a:rPr lang="cs-CZ" altLang="ko-KR" dirty="0" err="1"/>
                        <a:t>kPa</a:t>
                      </a:r>
                      <a:r>
                        <a:rPr lang="cs-CZ" altLang="ko-KR" dirty="0"/>
                        <a:t>,</a:t>
                      </a:r>
                      <a:r>
                        <a:rPr lang="cs-CZ" altLang="ko-KR" baseline="0" dirty="0"/>
                        <a:t> </a:t>
                      </a:r>
                      <a:r>
                        <a:rPr lang="cs-CZ" altLang="ko-KR" dirty="0"/>
                        <a:t>po dobu 23 minut</a:t>
                      </a:r>
                      <a:endParaRPr lang="cs-CZ" altLang="ko-KR" dirty="0"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236210"/>
                  </a:ext>
                </a:extLst>
              </a:tr>
              <a:tr h="197769">
                <a:tc>
                  <a:txBody>
                    <a:bodyPr/>
                    <a:lstStyle/>
                    <a:p>
                      <a:r>
                        <a:rPr lang="cs-CZ" dirty="0"/>
                        <a:t>Radiační</a:t>
                      </a:r>
                      <a:r>
                        <a:rPr lang="cs-CZ" baseline="0" dirty="0"/>
                        <a:t> sterilizace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altLang="ko-KR" dirty="0"/>
                        <a:t>10</a:t>
                      </a:r>
                      <a:r>
                        <a:rPr lang="cs-CZ" altLang="ko-KR" baseline="0" dirty="0"/>
                        <a:t> - 40</a:t>
                      </a:r>
                      <a:r>
                        <a:rPr lang="cs-CZ" altLang="ko-KR" dirty="0"/>
                        <a:t> </a:t>
                      </a:r>
                      <a:r>
                        <a:rPr lang="cs-CZ" altLang="ko-KR" dirty="0" err="1"/>
                        <a:t>kGy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27457"/>
                  </a:ext>
                </a:extLst>
              </a:tr>
              <a:tr h="197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Plazmová</a:t>
                      </a:r>
                      <a:r>
                        <a:rPr lang="cs-CZ" baseline="0" dirty="0"/>
                        <a:t> sterilizace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</a:t>
                      </a:r>
                      <a:r>
                        <a:rPr lang="cs-CZ" altLang="ko-KR" dirty="0"/>
                        <a:t>°C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622717"/>
                  </a:ext>
                </a:extLst>
              </a:tr>
              <a:tr h="642750">
                <a:tc>
                  <a:txBody>
                    <a:bodyPr/>
                    <a:lstStyle/>
                    <a:p>
                      <a:r>
                        <a:rPr lang="cs-CZ" dirty="0"/>
                        <a:t>Sterilizace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ethylen</a:t>
                      </a:r>
                      <a:r>
                        <a:rPr lang="cs-CZ" baseline="0" dirty="0"/>
                        <a:t> oxidem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obvykle mezi 30-60°C,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vlhkost</a:t>
                      </a:r>
                    </a:p>
                    <a:p>
                      <a:r>
                        <a:rPr lang="cs-CZ" dirty="0"/>
                        <a:t>(40-80%) a doba působení 3-6 hodin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054351"/>
                  </a:ext>
                </a:extLst>
              </a:tr>
              <a:tr h="346096">
                <a:tc>
                  <a:txBody>
                    <a:bodyPr/>
                    <a:lstStyle/>
                    <a:p>
                      <a:r>
                        <a:rPr lang="cs-CZ" dirty="0"/>
                        <a:t>Sterilizace </a:t>
                      </a:r>
                      <a:r>
                        <a:rPr lang="cs-CZ" dirty="0" err="1"/>
                        <a:t>peroctovou</a:t>
                      </a:r>
                      <a:r>
                        <a:rPr lang="cs-CZ" baseline="0" dirty="0"/>
                        <a:t> kyselinou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altLang="ko-KR" dirty="0"/>
                        <a:t>0,05-1% koncentrace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322254"/>
                  </a:ext>
                </a:extLst>
              </a:tr>
              <a:tr h="197769">
                <a:tc>
                  <a:txBody>
                    <a:bodyPr/>
                    <a:lstStyle/>
                    <a:p>
                      <a:r>
                        <a:rPr lang="cs-CZ" dirty="0"/>
                        <a:t>UV záření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200-280 </a:t>
                      </a:r>
                      <a:r>
                        <a:rPr lang="cs-CZ" dirty="0" err="1"/>
                        <a:t>nm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781776"/>
                  </a:ext>
                </a:extLst>
              </a:tr>
              <a:tr h="197769">
                <a:tc>
                  <a:txBody>
                    <a:bodyPr/>
                    <a:lstStyle/>
                    <a:p>
                      <a:r>
                        <a:rPr lang="cs-CZ" dirty="0"/>
                        <a:t>Oplach </a:t>
                      </a:r>
                      <a:r>
                        <a:rPr lang="cs-CZ" dirty="0" err="1"/>
                        <a:t>ethanolem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 – 80% </a:t>
                      </a:r>
                      <a:r>
                        <a:rPr lang="cs-CZ" dirty="0" err="1"/>
                        <a:t>ethanolu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342822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15063"/>
              </p:ext>
            </p:extLst>
          </p:nvPr>
        </p:nvGraphicFramePr>
        <p:xfrm>
          <a:off x="6874587" y="2285599"/>
          <a:ext cx="4315928" cy="2281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7964">
                  <a:extLst>
                    <a:ext uri="{9D8B030D-6E8A-4147-A177-3AD203B41FA5}">
                      <a16:colId xmlns:a16="http://schemas.microsoft.com/office/drawing/2014/main" val="1122607569"/>
                    </a:ext>
                  </a:extLst>
                </a:gridCol>
                <a:gridCol w="2157964">
                  <a:extLst>
                    <a:ext uri="{9D8B030D-6E8A-4147-A177-3AD203B41FA5}">
                      <a16:colId xmlns:a16="http://schemas.microsoft.com/office/drawing/2014/main" val="53393945"/>
                    </a:ext>
                  </a:extLst>
                </a:gridCol>
              </a:tblGrid>
              <a:tr h="546978">
                <a:tc>
                  <a:txBody>
                    <a:bodyPr/>
                    <a:lstStyle/>
                    <a:p>
                      <a:r>
                        <a:rPr lang="cs-CZ" dirty="0"/>
                        <a:t>Vlastnost PCL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Hodnota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391942"/>
                  </a:ext>
                </a:extLst>
              </a:tr>
              <a:tr h="629080">
                <a:tc>
                  <a:txBody>
                    <a:bodyPr/>
                    <a:lstStyle/>
                    <a:p>
                      <a:r>
                        <a:rPr lang="cs-CZ" dirty="0"/>
                        <a:t>Teplota skelného přechodu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- 60</a:t>
                      </a:r>
                      <a:r>
                        <a:rPr lang="cs-CZ" altLang="ko-KR" dirty="0"/>
                        <a:t>°C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123571"/>
                  </a:ext>
                </a:extLst>
              </a:tr>
              <a:tr h="546978">
                <a:tc>
                  <a:txBody>
                    <a:bodyPr/>
                    <a:lstStyle/>
                    <a:p>
                      <a:r>
                        <a:rPr lang="cs-CZ" dirty="0"/>
                        <a:t>Teplota</a:t>
                      </a:r>
                      <a:r>
                        <a:rPr lang="cs-CZ" baseline="0" dirty="0"/>
                        <a:t> tání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59-64°C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958276"/>
                  </a:ext>
                </a:extLst>
              </a:tr>
              <a:tr h="546978">
                <a:tc>
                  <a:txBody>
                    <a:bodyPr/>
                    <a:lstStyle/>
                    <a:p>
                      <a:r>
                        <a:rPr lang="cs-CZ" dirty="0"/>
                        <a:t>Degradace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2 -3 roky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103408"/>
                  </a:ext>
                </a:extLst>
              </a:tr>
            </a:tbl>
          </a:graphicData>
        </a:graphic>
      </p:graphicFrame>
      <p:sp>
        <p:nvSpPr>
          <p:cNvPr id="6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8639627" y="4871523"/>
            <a:ext cx="1381450" cy="1236839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0055EAF-1423-311C-7595-270EC400F9A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47D14827-5A27-C7C8-9365-E25FF703D0C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7997BD9E-F71E-EC1F-D5F2-46556619536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4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Trénink inženýrského myšlení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2555" y="1362269"/>
            <a:ext cx="1151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Vyrobili jste </a:t>
            </a:r>
            <a:r>
              <a:rPr lang="cs-CZ" dirty="0" err="1"/>
              <a:t>nanovlákenný</a:t>
            </a:r>
            <a:r>
              <a:rPr lang="cs-CZ" dirty="0"/>
              <a:t> </a:t>
            </a:r>
            <a:r>
              <a:rPr lang="cs-CZ" dirty="0" err="1"/>
              <a:t>scaffold</a:t>
            </a:r>
            <a:r>
              <a:rPr lang="cs-CZ" dirty="0"/>
              <a:t> z </a:t>
            </a:r>
            <a:r>
              <a:rPr lang="cs-CZ" dirty="0" err="1"/>
              <a:t>poly</a:t>
            </a:r>
            <a:r>
              <a:rPr lang="cs-CZ" dirty="0"/>
              <a:t>-e-</a:t>
            </a:r>
            <a:r>
              <a:rPr lang="cs-CZ" dirty="0" err="1"/>
              <a:t>kaprolaktonu</a:t>
            </a:r>
            <a:r>
              <a:rPr lang="cs-CZ" dirty="0"/>
              <a:t>. Je to planární vrstva, vyrobená elektrostatickým zvlákňováním na </a:t>
            </a:r>
            <a:r>
              <a:rPr lang="cs-CZ" dirty="0" err="1"/>
              <a:t>Nanospider</a:t>
            </a:r>
            <a:r>
              <a:rPr lang="cs-CZ" baseline="30000" dirty="0" err="1"/>
              <a:t>TM</a:t>
            </a:r>
            <a:r>
              <a:rPr lang="cs-CZ" dirty="0"/>
              <a:t>. Abyste na </a:t>
            </a:r>
            <a:r>
              <a:rPr lang="cs-CZ" dirty="0" err="1"/>
              <a:t>scaffold</a:t>
            </a:r>
            <a:r>
              <a:rPr lang="cs-CZ" dirty="0"/>
              <a:t> nasadili buňky je nutné </a:t>
            </a:r>
            <a:r>
              <a:rPr lang="cs-CZ" dirty="0" err="1"/>
              <a:t>scaffold</a:t>
            </a:r>
            <a:r>
              <a:rPr lang="cs-CZ" dirty="0"/>
              <a:t> vysterilizovat. Jakou metodu nesmíte použít a proč? 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15063"/>
              </p:ext>
            </p:extLst>
          </p:nvPr>
        </p:nvGraphicFramePr>
        <p:xfrm>
          <a:off x="6874587" y="2285599"/>
          <a:ext cx="4315928" cy="2281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7964">
                  <a:extLst>
                    <a:ext uri="{9D8B030D-6E8A-4147-A177-3AD203B41FA5}">
                      <a16:colId xmlns:a16="http://schemas.microsoft.com/office/drawing/2014/main" val="1122607569"/>
                    </a:ext>
                  </a:extLst>
                </a:gridCol>
                <a:gridCol w="2157964">
                  <a:extLst>
                    <a:ext uri="{9D8B030D-6E8A-4147-A177-3AD203B41FA5}">
                      <a16:colId xmlns:a16="http://schemas.microsoft.com/office/drawing/2014/main" val="53393945"/>
                    </a:ext>
                  </a:extLst>
                </a:gridCol>
              </a:tblGrid>
              <a:tr h="546978">
                <a:tc>
                  <a:txBody>
                    <a:bodyPr/>
                    <a:lstStyle/>
                    <a:p>
                      <a:r>
                        <a:rPr lang="cs-CZ" dirty="0"/>
                        <a:t>Vlastnost PCL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Hodnota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391942"/>
                  </a:ext>
                </a:extLst>
              </a:tr>
              <a:tr h="629080">
                <a:tc>
                  <a:txBody>
                    <a:bodyPr/>
                    <a:lstStyle/>
                    <a:p>
                      <a:r>
                        <a:rPr lang="cs-CZ" dirty="0"/>
                        <a:t>Teplota skelného přechodu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- 60</a:t>
                      </a:r>
                      <a:r>
                        <a:rPr lang="cs-CZ" altLang="ko-KR" dirty="0"/>
                        <a:t>°C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123571"/>
                  </a:ext>
                </a:extLst>
              </a:tr>
              <a:tr h="546978">
                <a:tc>
                  <a:txBody>
                    <a:bodyPr/>
                    <a:lstStyle/>
                    <a:p>
                      <a:r>
                        <a:rPr lang="cs-CZ" dirty="0"/>
                        <a:t>Teplota</a:t>
                      </a:r>
                      <a:r>
                        <a:rPr lang="cs-CZ" baseline="0" dirty="0"/>
                        <a:t> tání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59-64°C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958276"/>
                  </a:ext>
                </a:extLst>
              </a:tr>
              <a:tr h="546978">
                <a:tc>
                  <a:txBody>
                    <a:bodyPr/>
                    <a:lstStyle/>
                    <a:p>
                      <a:r>
                        <a:rPr lang="cs-CZ" dirty="0"/>
                        <a:t>Degradace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2 -3 roky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103408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440360" y="2886829"/>
            <a:ext cx="5253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dirty="0"/>
              <a:t>Nesmíme použít autokláv kvůli vysoké teplotě → PCL se doslova roztaví a už nebudeme mít porézní </a:t>
            </a:r>
            <a:r>
              <a:rPr lang="cs-CZ" dirty="0" err="1"/>
              <a:t>nanovlákna</a:t>
            </a:r>
            <a:r>
              <a:rPr lang="cs-CZ" dirty="0"/>
              <a:t> ale fólii.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cs-CZ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dirty="0"/>
              <a:t>Neměli bychom použít UV záření, jelikož se jedná o desinfekční metodu, která plně nepenetruje do objemných </a:t>
            </a:r>
            <a:r>
              <a:rPr lang="cs-CZ" dirty="0" err="1"/>
              <a:t>scaffoldů</a:t>
            </a:r>
            <a:r>
              <a:rPr lang="cs-CZ" dirty="0"/>
              <a:t>.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cs-CZ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dirty="0"/>
              <a:t>Neměli bychom použít oplach </a:t>
            </a:r>
            <a:r>
              <a:rPr lang="cs-CZ" dirty="0" err="1"/>
              <a:t>ethanolem</a:t>
            </a:r>
            <a:r>
              <a:rPr lang="cs-CZ" dirty="0"/>
              <a:t>, protože to je desinfekce.</a:t>
            </a:r>
          </a:p>
        </p:txBody>
      </p:sp>
      <p:sp>
        <p:nvSpPr>
          <p:cNvPr id="7" name="Obdélník 6"/>
          <p:cNvSpPr/>
          <p:nvPr/>
        </p:nvSpPr>
        <p:spPr>
          <a:xfrm>
            <a:off x="6874587" y="3498980"/>
            <a:ext cx="4315928" cy="3918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Group 18">
            <a:extLst>
              <a:ext uri="{FF2B5EF4-FFF2-40B4-BE49-F238E27FC236}">
                <a16:creationId xmlns:a16="http://schemas.microsoft.com/office/drawing/2014/main" id="{F23E305A-3BD8-4343-9F0E-0C65DC93E7B2}"/>
              </a:ext>
            </a:extLst>
          </p:cNvPr>
          <p:cNvGrpSpPr/>
          <p:nvPr/>
        </p:nvGrpSpPr>
        <p:grpSpPr>
          <a:xfrm>
            <a:off x="228143" y="3264178"/>
            <a:ext cx="1031125" cy="1438451"/>
            <a:chOff x="3145556" y="2276871"/>
            <a:chExt cx="2025750" cy="3120934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8919C990-9F66-4D2F-B723-0E12D3B98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556" y="2276871"/>
              <a:ext cx="2025750" cy="2266157"/>
            </a:xfrm>
            <a:custGeom>
              <a:avLst/>
              <a:gdLst/>
              <a:ahLst/>
              <a:cxnLst/>
              <a:rect l="l" t="t" r="r" b="b"/>
              <a:pathLst>
                <a:path w="2025750" h="2266157">
                  <a:moveTo>
                    <a:pt x="1012875" y="0"/>
                  </a:moveTo>
                  <a:cubicBezTo>
                    <a:pt x="1572270" y="0"/>
                    <a:pt x="2025750" y="453480"/>
                    <a:pt x="2025750" y="1012875"/>
                  </a:cubicBezTo>
                  <a:cubicBezTo>
                    <a:pt x="2025750" y="1274432"/>
                    <a:pt x="1926609" y="1512834"/>
                    <a:pt x="1762997" y="1691774"/>
                  </a:cubicBezTo>
                  <a:lnTo>
                    <a:pt x="1766653" y="1695096"/>
                  </a:lnTo>
                  <a:cubicBezTo>
                    <a:pt x="1710416" y="1764649"/>
                    <a:pt x="1639182" y="1837862"/>
                    <a:pt x="1549203" y="1911074"/>
                  </a:cubicBezTo>
                  <a:cubicBezTo>
                    <a:pt x="1549203" y="1911074"/>
                    <a:pt x="1417983" y="2035536"/>
                    <a:pt x="1414234" y="2266157"/>
                  </a:cubicBezTo>
                  <a:cubicBezTo>
                    <a:pt x="1414234" y="2266157"/>
                    <a:pt x="1414234" y="2266157"/>
                    <a:pt x="630665" y="2266157"/>
                  </a:cubicBezTo>
                  <a:cubicBezTo>
                    <a:pt x="630665" y="2266157"/>
                    <a:pt x="596922" y="1991609"/>
                    <a:pt x="446957" y="1867147"/>
                  </a:cubicBezTo>
                  <a:cubicBezTo>
                    <a:pt x="446957" y="1867147"/>
                    <a:pt x="417262" y="1843655"/>
                    <a:pt x="374226" y="1798671"/>
                  </a:cubicBezTo>
                  <a:cubicBezTo>
                    <a:pt x="145796" y="1613193"/>
                    <a:pt x="0" y="1330060"/>
                    <a:pt x="0" y="1012875"/>
                  </a:cubicBezTo>
                  <a:cubicBezTo>
                    <a:pt x="0" y="453480"/>
                    <a:pt x="453480" y="0"/>
                    <a:pt x="1012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9A21651-E686-4754-B68C-7D42674FF925}"/>
                </a:ext>
              </a:extLst>
            </p:cNvPr>
            <p:cNvSpPr/>
            <p:nvPr/>
          </p:nvSpPr>
          <p:spPr>
            <a:xfrm>
              <a:off x="3770387" y="4576913"/>
              <a:ext cx="792088" cy="661813"/>
            </a:xfrm>
            <a:custGeom>
              <a:avLst/>
              <a:gdLst/>
              <a:ahLst/>
              <a:cxnLst/>
              <a:rect l="l" t="t" r="r" b="b"/>
              <a:pathLst>
                <a:path w="792088" h="661813">
                  <a:moveTo>
                    <a:pt x="792088" y="492738"/>
                  </a:moveTo>
                  <a:lnTo>
                    <a:pt x="792088" y="512957"/>
                  </a:lnTo>
                  <a:cubicBezTo>
                    <a:pt x="792088" y="567032"/>
                    <a:pt x="778568" y="617950"/>
                    <a:pt x="753416" y="661813"/>
                  </a:cubicBezTo>
                  <a:lnTo>
                    <a:pt x="38672" y="661813"/>
                  </a:lnTo>
                  <a:cubicBezTo>
                    <a:pt x="20436" y="630010"/>
                    <a:pt x="8314" y="594499"/>
                    <a:pt x="5500" y="556418"/>
                  </a:cubicBezTo>
                  <a:close/>
                  <a:moveTo>
                    <a:pt x="792088" y="331237"/>
                  </a:moveTo>
                  <a:lnTo>
                    <a:pt x="792088" y="456620"/>
                  </a:lnTo>
                  <a:lnTo>
                    <a:pt x="976" y="520666"/>
                  </a:lnTo>
                  <a:cubicBezTo>
                    <a:pt x="31" y="518118"/>
                    <a:pt x="0" y="515541"/>
                    <a:pt x="0" y="512957"/>
                  </a:cubicBezTo>
                  <a:lnTo>
                    <a:pt x="0" y="395362"/>
                  </a:lnTo>
                  <a:close/>
                  <a:moveTo>
                    <a:pt x="792088" y="161569"/>
                  </a:moveTo>
                  <a:lnTo>
                    <a:pt x="792088" y="295119"/>
                  </a:lnTo>
                  <a:lnTo>
                    <a:pt x="0" y="359244"/>
                  </a:lnTo>
                  <a:lnTo>
                    <a:pt x="0" y="225694"/>
                  </a:lnTo>
                  <a:close/>
                  <a:moveTo>
                    <a:pt x="0" y="0"/>
                  </a:moveTo>
                  <a:lnTo>
                    <a:pt x="792088" y="0"/>
                  </a:lnTo>
                  <a:lnTo>
                    <a:pt x="792088" y="125451"/>
                  </a:lnTo>
                  <a:lnTo>
                    <a:pt x="0" y="18957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2B2194E-0929-45C5-9ADC-04A5058CC08B}"/>
                </a:ext>
              </a:extLst>
            </p:cNvPr>
            <p:cNvSpPr/>
            <p:nvPr/>
          </p:nvSpPr>
          <p:spPr>
            <a:xfrm>
              <a:off x="3824430" y="5267325"/>
              <a:ext cx="668001" cy="130480"/>
            </a:xfrm>
            <a:custGeom>
              <a:avLst/>
              <a:gdLst/>
              <a:ahLst/>
              <a:cxnLst/>
              <a:rect l="l" t="t" r="r" b="b"/>
              <a:pathLst>
                <a:path w="668001" h="130480">
                  <a:moveTo>
                    <a:pt x="0" y="0"/>
                  </a:moveTo>
                  <a:lnTo>
                    <a:pt x="668001" y="0"/>
                  </a:lnTo>
                  <a:cubicBezTo>
                    <a:pt x="610989" y="79333"/>
                    <a:pt x="517759" y="130480"/>
                    <a:pt x="412583" y="130480"/>
                  </a:cubicBezTo>
                  <a:lnTo>
                    <a:pt x="255417" y="130480"/>
                  </a:lnTo>
                  <a:cubicBezTo>
                    <a:pt x="150241" y="130480"/>
                    <a:pt x="57011" y="79333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12" name="Straight Connector 22">
              <a:extLst>
                <a:ext uri="{FF2B5EF4-FFF2-40B4-BE49-F238E27FC236}">
                  <a16:creationId xmlns:a16="http://schemas.microsoft.com/office/drawing/2014/main" id="{2F3FA3CD-3213-423A-841D-26F947CC00E6}"/>
                </a:ext>
              </a:extLst>
            </p:cNvPr>
            <p:cNvCxnSpPr/>
            <p:nvPr/>
          </p:nvCxnSpPr>
          <p:spPr>
            <a:xfrm>
              <a:off x="3824430" y="3417379"/>
              <a:ext cx="202983" cy="112564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3">
              <a:extLst>
                <a:ext uri="{FF2B5EF4-FFF2-40B4-BE49-F238E27FC236}">
                  <a16:creationId xmlns:a16="http://schemas.microsoft.com/office/drawing/2014/main" id="{048D9F17-091C-4D66-B98A-5A9AE650A509}"/>
                </a:ext>
              </a:extLst>
            </p:cNvPr>
            <p:cNvCxnSpPr/>
            <p:nvPr/>
          </p:nvCxnSpPr>
          <p:spPr>
            <a:xfrm flipH="1">
              <a:off x="4283969" y="3417379"/>
              <a:ext cx="191536" cy="113515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AA38DB47-00BA-4DB4-9819-AEDC6A6894A3}"/>
                </a:ext>
              </a:extLst>
            </p:cNvPr>
            <p:cNvCxnSpPr/>
            <p:nvPr/>
          </p:nvCxnSpPr>
          <p:spPr>
            <a:xfrm>
              <a:off x="3824430" y="3417379"/>
              <a:ext cx="65107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25">
              <a:extLst>
                <a:ext uri="{FF2B5EF4-FFF2-40B4-BE49-F238E27FC236}">
                  <a16:creationId xmlns:a16="http://schemas.microsoft.com/office/drawing/2014/main" id="{E6207EF7-B01E-423B-B14B-AD05E7F40D76}"/>
                </a:ext>
              </a:extLst>
            </p:cNvPr>
            <p:cNvGrpSpPr/>
            <p:nvPr/>
          </p:nvGrpSpPr>
          <p:grpSpPr>
            <a:xfrm>
              <a:off x="3962028" y="3275459"/>
              <a:ext cx="397074" cy="288031"/>
              <a:chOff x="3981078" y="3284984"/>
              <a:chExt cx="397074" cy="288031"/>
            </a:xfrm>
          </p:grpSpPr>
          <p:sp>
            <p:nvSpPr>
              <p:cNvPr id="16" name="Rounded Rectangle 65">
                <a:extLst>
                  <a:ext uri="{FF2B5EF4-FFF2-40B4-BE49-F238E27FC236}">
                    <a16:creationId xmlns:a16="http://schemas.microsoft.com/office/drawing/2014/main" id="{4E0A07D6-B2E4-4FF1-AB11-39303F94891B}"/>
                  </a:ext>
                </a:extLst>
              </p:cNvPr>
              <p:cNvSpPr/>
              <p:nvPr/>
            </p:nvSpPr>
            <p:spPr>
              <a:xfrm>
                <a:off x="3981078" y="3284984"/>
                <a:ext cx="92274" cy="28803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" name="Rounded Rectangle 66">
                <a:extLst>
                  <a:ext uri="{FF2B5EF4-FFF2-40B4-BE49-F238E27FC236}">
                    <a16:creationId xmlns:a16="http://schemas.microsoft.com/office/drawing/2014/main" id="{6E74FC4A-D1CF-4FEE-926E-3209F09201A0}"/>
                  </a:ext>
                </a:extLst>
              </p:cNvPr>
              <p:cNvSpPr/>
              <p:nvPr/>
            </p:nvSpPr>
            <p:spPr>
              <a:xfrm>
                <a:off x="4133478" y="3284984"/>
                <a:ext cx="92274" cy="28803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Rounded Rectangle 67">
                <a:extLst>
                  <a:ext uri="{FF2B5EF4-FFF2-40B4-BE49-F238E27FC236}">
                    <a16:creationId xmlns:a16="http://schemas.microsoft.com/office/drawing/2014/main" id="{7207B58E-8F8A-481E-BE73-6E9B41C948BC}"/>
                  </a:ext>
                </a:extLst>
              </p:cNvPr>
              <p:cNvSpPr/>
              <p:nvPr/>
            </p:nvSpPr>
            <p:spPr>
              <a:xfrm>
                <a:off x="4285878" y="3284984"/>
                <a:ext cx="92274" cy="28803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29B2612-DA3B-9E12-A642-20E9BEAAC99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C263BB19-5D10-E84E-C7BD-ECB0CE739E6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20" name="Picture 1">
              <a:extLst>
                <a:ext uri="{FF2B5EF4-FFF2-40B4-BE49-F238E27FC236}">
                  <a16:creationId xmlns:a16="http://schemas.microsoft.com/office/drawing/2014/main" id="{9E83BD7B-C2E2-6EDC-F6F0-0C4557BACC41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339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Desinfekční metody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50506" y="1408922"/>
            <a:ext cx="10935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DOMÁCÍ ÚKOL</a:t>
            </a:r>
          </a:p>
          <a:p>
            <a:pPr algn="ctr"/>
            <a:r>
              <a:rPr lang="cs-CZ" i="1" dirty="0"/>
              <a:t>Podívejte se do dokumentu na e-</a:t>
            </a:r>
            <a:r>
              <a:rPr lang="cs-CZ" i="1" dirty="0" err="1"/>
              <a:t>learningu</a:t>
            </a:r>
            <a:r>
              <a:rPr lang="cs-CZ" i="1" dirty="0"/>
              <a:t> v sekci připravovaná skripta nebo použijte jiný věrohodný zdroj a zjistěte si informace alespoň o jedné desinfekční metodě. </a:t>
            </a:r>
          </a:p>
        </p:txBody>
      </p:sp>
      <p:grpSp>
        <p:nvGrpSpPr>
          <p:cNvPr id="28" name="Group 63">
            <a:extLst>
              <a:ext uri="{FF2B5EF4-FFF2-40B4-BE49-F238E27FC236}">
                <a16:creationId xmlns:a16="http://schemas.microsoft.com/office/drawing/2014/main" id="{5E684807-3E52-4E42-8EE0-5B88B161AE59}"/>
              </a:ext>
            </a:extLst>
          </p:cNvPr>
          <p:cNvGrpSpPr/>
          <p:nvPr/>
        </p:nvGrpSpPr>
        <p:grpSpPr>
          <a:xfrm>
            <a:off x="3156037" y="3929492"/>
            <a:ext cx="3600668" cy="2277148"/>
            <a:chOff x="5472464" y="4463686"/>
            <a:chExt cx="3600668" cy="2277148"/>
          </a:xfrm>
          <a:scene3d>
            <a:camera prst="isometricOffAxis1Top"/>
            <a:lightRig rig="threePt" dir="t"/>
          </a:scene3d>
        </p:grpSpPr>
        <p:grpSp>
          <p:nvGrpSpPr>
            <p:cNvPr id="29" name="Group 61">
              <a:extLst>
                <a:ext uri="{FF2B5EF4-FFF2-40B4-BE49-F238E27FC236}">
                  <a16:creationId xmlns:a16="http://schemas.microsoft.com/office/drawing/2014/main" id="{DC3C69A2-3A17-4E16-8B56-9382AC4AAA06}"/>
                </a:ext>
              </a:extLst>
            </p:cNvPr>
            <p:cNvGrpSpPr/>
            <p:nvPr/>
          </p:nvGrpSpPr>
          <p:grpSpPr>
            <a:xfrm>
              <a:off x="5472464" y="4463686"/>
              <a:ext cx="3600668" cy="2277148"/>
              <a:chOff x="5472464" y="4463686"/>
              <a:chExt cx="3600668" cy="2277148"/>
            </a:xfrm>
          </p:grpSpPr>
          <p:sp>
            <p:nvSpPr>
              <p:cNvPr id="31" name="Freeform: Shape 52">
                <a:extLst>
                  <a:ext uri="{FF2B5EF4-FFF2-40B4-BE49-F238E27FC236}">
                    <a16:creationId xmlns:a16="http://schemas.microsoft.com/office/drawing/2014/main" id="{CA6D3ABE-D7F4-42B7-9278-7D5E31E88F36}"/>
                  </a:ext>
                </a:extLst>
              </p:cNvPr>
              <p:cNvSpPr/>
              <p:nvPr/>
            </p:nvSpPr>
            <p:spPr>
              <a:xfrm>
                <a:off x="5472464" y="4463686"/>
                <a:ext cx="3600668" cy="2277148"/>
              </a:xfrm>
              <a:custGeom>
                <a:avLst/>
                <a:gdLst>
                  <a:gd name="connsiteX0" fmla="*/ 1677643 w 1754756"/>
                  <a:gd name="connsiteY0" fmla="*/ 88142 h 1067384"/>
                  <a:gd name="connsiteX1" fmla="*/ 1677306 w 1754756"/>
                  <a:gd name="connsiteY1" fmla="*/ 496609 h 1067384"/>
                  <a:gd name="connsiteX2" fmla="*/ 1676969 w 1754756"/>
                  <a:gd name="connsiteY2" fmla="*/ 567324 h 1067384"/>
                  <a:gd name="connsiteX3" fmla="*/ 1692796 w 1754756"/>
                  <a:gd name="connsiteY3" fmla="*/ 583825 h 1067384"/>
                  <a:gd name="connsiteX4" fmla="*/ 1754756 w 1754756"/>
                  <a:gd name="connsiteY4" fmla="*/ 585845 h 1067384"/>
                  <a:gd name="connsiteX5" fmla="*/ 1735562 w 1754756"/>
                  <a:gd name="connsiteY5" fmla="*/ 593253 h 1067384"/>
                  <a:gd name="connsiteX6" fmla="*/ 1698521 w 1754756"/>
                  <a:gd name="connsiteY6" fmla="*/ 593590 h 1067384"/>
                  <a:gd name="connsiteX7" fmla="*/ 1684378 w 1754756"/>
                  <a:gd name="connsiteY7" fmla="*/ 608070 h 1067384"/>
                  <a:gd name="connsiteX8" fmla="*/ 1684378 w 1754756"/>
                  <a:gd name="connsiteY8" fmla="*/ 650162 h 1067384"/>
                  <a:gd name="connsiteX9" fmla="*/ 1678316 w 1754756"/>
                  <a:gd name="connsiteY9" fmla="*/ 670367 h 1067384"/>
                  <a:gd name="connsiteX10" fmla="*/ 1677643 w 1754756"/>
                  <a:gd name="connsiteY10" fmla="*/ 863993 h 1067384"/>
                  <a:gd name="connsiteX11" fmla="*/ 1677643 w 1754756"/>
                  <a:gd name="connsiteY11" fmla="*/ 1042465 h 1067384"/>
                  <a:gd name="connsiteX12" fmla="*/ 1652387 w 1754756"/>
                  <a:gd name="connsiteY12" fmla="*/ 1067384 h 1067384"/>
                  <a:gd name="connsiteX13" fmla="*/ 1559783 w 1754756"/>
                  <a:gd name="connsiteY13" fmla="*/ 1067384 h 1067384"/>
                  <a:gd name="connsiteX14" fmla="*/ 460325 w 1754756"/>
                  <a:gd name="connsiteY14" fmla="*/ 1067384 h 1067384"/>
                  <a:gd name="connsiteX15" fmla="*/ 16164 w 1754756"/>
                  <a:gd name="connsiteY15" fmla="*/ 1067384 h 1067384"/>
                  <a:gd name="connsiteX16" fmla="*/ 0 w 1754756"/>
                  <a:gd name="connsiteY16" fmla="*/ 1050211 h 1067384"/>
                  <a:gd name="connsiteX17" fmla="*/ 0 w 1754756"/>
                  <a:gd name="connsiteY17" fmla="*/ 960974 h 1067384"/>
                  <a:gd name="connsiteX18" fmla="*/ 0 w 1754756"/>
                  <a:gd name="connsiteY18" fmla="*/ 46723 h 1067384"/>
                  <a:gd name="connsiteX19" fmla="*/ 39399 w 1754756"/>
                  <a:gd name="connsiteY19" fmla="*/ 7324 h 1067384"/>
                  <a:gd name="connsiteX20" fmla="*/ 901455 w 1754756"/>
                  <a:gd name="connsiteY20" fmla="*/ 7324 h 1067384"/>
                  <a:gd name="connsiteX21" fmla="*/ 926374 w 1754756"/>
                  <a:gd name="connsiteY21" fmla="*/ 4293 h 1067384"/>
                  <a:gd name="connsiteX22" fmla="*/ 949272 w 1754756"/>
                  <a:gd name="connsiteY22" fmla="*/ 252 h 1067384"/>
                  <a:gd name="connsiteX23" fmla="*/ 1579988 w 1754756"/>
                  <a:gd name="connsiteY23" fmla="*/ 252 h 1067384"/>
                  <a:gd name="connsiteX24" fmla="*/ 1603560 w 1754756"/>
                  <a:gd name="connsiteY24" fmla="*/ 926 h 1067384"/>
                  <a:gd name="connsiteX25" fmla="*/ 1660806 w 1754756"/>
                  <a:gd name="connsiteY25" fmla="*/ 589 h 1067384"/>
                  <a:gd name="connsiteX26" fmla="*/ 1684714 w 1754756"/>
                  <a:gd name="connsiteY26" fmla="*/ 24161 h 1067384"/>
                  <a:gd name="connsiteX27" fmla="*/ 1684714 w 1754756"/>
                  <a:gd name="connsiteY27" fmla="*/ 71305 h 1067384"/>
                  <a:gd name="connsiteX28" fmla="*/ 1677643 w 1754756"/>
                  <a:gd name="connsiteY28" fmla="*/ 88142 h 1067384"/>
                  <a:gd name="connsiteX0" fmla="*/ 1677643 w 1754770"/>
                  <a:gd name="connsiteY0" fmla="*/ 88142 h 1067384"/>
                  <a:gd name="connsiteX1" fmla="*/ 1677306 w 1754770"/>
                  <a:gd name="connsiteY1" fmla="*/ 496609 h 1067384"/>
                  <a:gd name="connsiteX2" fmla="*/ 1676969 w 1754770"/>
                  <a:gd name="connsiteY2" fmla="*/ 567324 h 1067384"/>
                  <a:gd name="connsiteX3" fmla="*/ 1692796 w 1754770"/>
                  <a:gd name="connsiteY3" fmla="*/ 583825 h 1067384"/>
                  <a:gd name="connsiteX4" fmla="*/ 1754756 w 1754770"/>
                  <a:gd name="connsiteY4" fmla="*/ 585845 h 1067384"/>
                  <a:gd name="connsiteX5" fmla="*/ 1698521 w 1754770"/>
                  <a:gd name="connsiteY5" fmla="*/ 593590 h 1067384"/>
                  <a:gd name="connsiteX6" fmla="*/ 1684378 w 1754770"/>
                  <a:gd name="connsiteY6" fmla="*/ 608070 h 1067384"/>
                  <a:gd name="connsiteX7" fmla="*/ 1684378 w 1754770"/>
                  <a:gd name="connsiteY7" fmla="*/ 650162 h 1067384"/>
                  <a:gd name="connsiteX8" fmla="*/ 1678316 w 1754770"/>
                  <a:gd name="connsiteY8" fmla="*/ 670367 h 1067384"/>
                  <a:gd name="connsiteX9" fmla="*/ 1677643 w 1754770"/>
                  <a:gd name="connsiteY9" fmla="*/ 863993 h 1067384"/>
                  <a:gd name="connsiteX10" fmla="*/ 1677643 w 1754770"/>
                  <a:gd name="connsiteY10" fmla="*/ 1042465 h 1067384"/>
                  <a:gd name="connsiteX11" fmla="*/ 1652387 w 1754770"/>
                  <a:gd name="connsiteY11" fmla="*/ 1067384 h 1067384"/>
                  <a:gd name="connsiteX12" fmla="*/ 1559783 w 1754770"/>
                  <a:gd name="connsiteY12" fmla="*/ 1067384 h 1067384"/>
                  <a:gd name="connsiteX13" fmla="*/ 460325 w 1754770"/>
                  <a:gd name="connsiteY13" fmla="*/ 1067384 h 1067384"/>
                  <a:gd name="connsiteX14" fmla="*/ 16164 w 1754770"/>
                  <a:gd name="connsiteY14" fmla="*/ 1067384 h 1067384"/>
                  <a:gd name="connsiteX15" fmla="*/ 0 w 1754770"/>
                  <a:gd name="connsiteY15" fmla="*/ 1050211 h 1067384"/>
                  <a:gd name="connsiteX16" fmla="*/ 0 w 1754770"/>
                  <a:gd name="connsiteY16" fmla="*/ 960974 h 1067384"/>
                  <a:gd name="connsiteX17" fmla="*/ 0 w 1754770"/>
                  <a:gd name="connsiteY17" fmla="*/ 46723 h 1067384"/>
                  <a:gd name="connsiteX18" fmla="*/ 39399 w 1754770"/>
                  <a:gd name="connsiteY18" fmla="*/ 7324 h 1067384"/>
                  <a:gd name="connsiteX19" fmla="*/ 901455 w 1754770"/>
                  <a:gd name="connsiteY19" fmla="*/ 7324 h 1067384"/>
                  <a:gd name="connsiteX20" fmla="*/ 926374 w 1754770"/>
                  <a:gd name="connsiteY20" fmla="*/ 4293 h 1067384"/>
                  <a:gd name="connsiteX21" fmla="*/ 949272 w 1754770"/>
                  <a:gd name="connsiteY21" fmla="*/ 252 h 1067384"/>
                  <a:gd name="connsiteX22" fmla="*/ 1579988 w 1754770"/>
                  <a:gd name="connsiteY22" fmla="*/ 252 h 1067384"/>
                  <a:gd name="connsiteX23" fmla="*/ 1603560 w 1754770"/>
                  <a:gd name="connsiteY23" fmla="*/ 926 h 1067384"/>
                  <a:gd name="connsiteX24" fmla="*/ 1660806 w 1754770"/>
                  <a:gd name="connsiteY24" fmla="*/ 589 h 1067384"/>
                  <a:gd name="connsiteX25" fmla="*/ 1684714 w 1754770"/>
                  <a:gd name="connsiteY25" fmla="*/ 24161 h 1067384"/>
                  <a:gd name="connsiteX26" fmla="*/ 1684714 w 1754770"/>
                  <a:gd name="connsiteY26" fmla="*/ 71305 h 1067384"/>
                  <a:gd name="connsiteX27" fmla="*/ 1677643 w 1754770"/>
                  <a:gd name="connsiteY27" fmla="*/ 88142 h 1067384"/>
                  <a:gd name="connsiteX0" fmla="*/ 1677643 w 1698835"/>
                  <a:gd name="connsiteY0" fmla="*/ 88142 h 1067384"/>
                  <a:gd name="connsiteX1" fmla="*/ 1677306 w 1698835"/>
                  <a:gd name="connsiteY1" fmla="*/ 496609 h 1067384"/>
                  <a:gd name="connsiteX2" fmla="*/ 1676969 w 1698835"/>
                  <a:gd name="connsiteY2" fmla="*/ 567324 h 1067384"/>
                  <a:gd name="connsiteX3" fmla="*/ 1692796 w 1698835"/>
                  <a:gd name="connsiteY3" fmla="*/ 583825 h 1067384"/>
                  <a:gd name="connsiteX4" fmla="*/ 1698521 w 1698835"/>
                  <a:gd name="connsiteY4" fmla="*/ 593590 h 1067384"/>
                  <a:gd name="connsiteX5" fmla="*/ 1684378 w 1698835"/>
                  <a:gd name="connsiteY5" fmla="*/ 608070 h 1067384"/>
                  <a:gd name="connsiteX6" fmla="*/ 1684378 w 1698835"/>
                  <a:gd name="connsiteY6" fmla="*/ 650162 h 1067384"/>
                  <a:gd name="connsiteX7" fmla="*/ 1678316 w 1698835"/>
                  <a:gd name="connsiteY7" fmla="*/ 670367 h 1067384"/>
                  <a:gd name="connsiteX8" fmla="*/ 1677643 w 1698835"/>
                  <a:gd name="connsiteY8" fmla="*/ 863993 h 1067384"/>
                  <a:gd name="connsiteX9" fmla="*/ 1677643 w 1698835"/>
                  <a:gd name="connsiteY9" fmla="*/ 1042465 h 1067384"/>
                  <a:gd name="connsiteX10" fmla="*/ 1652387 w 1698835"/>
                  <a:gd name="connsiteY10" fmla="*/ 1067384 h 1067384"/>
                  <a:gd name="connsiteX11" fmla="*/ 1559783 w 1698835"/>
                  <a:gd name="connsiteY11" fmla="*/ 1067384 h 1067384"/>
                  <a:gd name="connsiteX12" fmla="*/ 460325 w 1698835"/>
                  <a:gd name="connsiteY12" fmla="*/ 1067384 h 1067384"/>
                  <a:gd name="connsiteX13" fmla="*/ 16164 w 1698835"/>
                  <a:gd name="connsiteY13" fmla="*/ 1067384 h 1067384"/>
                  <a:gd name="connsiteX14" fmla="*/ 0 w 1698835"/>
                  <a:gd name="connsiteY14" fmla="*/ 1050211 h 1067384"/>
                  <a:gd name="connsiteX15" fmla="*/ 0 w 1698835"/>
                  <a:gd name="connsiteY15" fmla="*/ 960974 h 1067384"/>
                  <a:gd name="connsiteX16" fmla="*/ 0 w 1698835"/>
                  <a:gd name="connsiteY16" fmla="*/ 46723 h 1067384"/>
                  <a:gd name="connsiteX17" fmla="*/ 39399 w 1698835"/>
                  <a:gd name="connsiteY17" fmla="*/ 7324 h 1067384"/>
                  <a:gd name="connsiteX18" fmla="*/ 901455 w 1698835"/>
                  <a:gd name="connsiteY18" fmla="*/ 7324 h 1067384"/>
                  <a:gd name="connsiteX19" fmla="*/ 926374 w 1698835"/>
                  <a:gd name="connsiteY19" fmla="*/ 4293 h 1067384"/>
                  <a:gd name="connsiteX20" fmla="*/ 949272 w 1698835"/>
                  <a:gd name="connsiteY20" fmla="*/ 252 h 1067384"/>
                  <a:gd name="connsiteX21" fmla="*/ 1579988 w 1698835"/>
                  <a:gd name="connsiteY21" fmla="*/ 252 h 1067384"/>
                  <a:gd name="connsiteX22" fmla="*/ 1603560 w 1698835"/>
                  <a:gd name="connsiteY22" fmla="*/ 926 h 1067384"/>
                  <a:gd name="connsiteX23" fmla="*/ 1660806 w 1698835"/>
                  <a:gd name="connsiteY23" fmla="*/ 589 h 1067384"/>
                  <a:gd name="connsiteX24" fmla="*/ 1684714 w 1698835"/>
                  <a:gd name="connsiteY24" fmla="*/ 24161 h 1067384"/>
                  <a:gd name="connsiteX25" fmla="*/ 1684714 w 1698835"/>
                  <a:gd name="connsiteY25" fmla="*/ 71305 h 1067384"/>
                  <a:gd name="connsiteX26" fmla="*/ 1677643 w 1698835"/>
                  <a:gd name="connsiteY26" fmla="*/ 88142 h 1067384"/>
                  <a:gd name="connsiteX0" fmla="*/ 1677643 w 1692921"/>
                  <a:gd name="connsiteY0" fmla="*/ 88142 h 1067384"/>
                  <a:gd name="connsiteX1" fmla="*/ 1677306 w 1692921"/>
                  <a:gd name="connsiteY1" fmla="*/ 496609 h 1067384"/>
                  <a:gd name="connsiteX2" fmla="*/ 1676969 w 1692921"/>
                  <a:gd name="connsiteY2" fmla="*/ 567324 h 1067384"/>
                  <a:gd name="connsiteX3" fmla="*/ 1692796 w 1692921"/>
                  <a:gd name="connsiteY3" fmla="*/ 583825 h 1067384"/>
                  <a:gd name="connsiteX4" fmla="*/ 1684378 w 1692921"/>
                  <a:gd name="connsiteY4" fmla="*/ 608070 h 1067384"/>
                  <a:gd name="connsiteX5" fmla="*/ 1684378 w 1692921"/>
                  <a:gd name="connsiteY5" fmla="*/ 650162 h 1067384"/>
                  <a:gd name="connsiteX6" fmla="*/ 1678316 w 1692921"/>
                  <a:gd name="connsiteY6" fmla="*/ 670367 h 1067384"/>
                  <a:gd name="connsiteX7" fmla="*/ 1677643 w 1692921"/>
                  <a:gd name="connsiteY7" fmla="*/ 863993 h 1067384"/>
                  <a:gd name="connsiteX8" fmla="*/ 1677643 w 1692921"/>
                  <a:gd name="connsiteY8" fmla="*/ 1042465 h 1067384"/>
                  <a:gd name="connsiteX9" fmla="*/ 1652387 w 1692921"/>
                  <a:gd name="connsiteY9" fmla="*/ 1067384 h 1067384"/>
                  <a:gd name="connsiteX10" fmla="*/ 1559783 w 1692921"/>
                  <a:gd name="connsiteY10" fmla="*/ 1067384 h 1067384"/>
                  <a:gd name="connsiteX11" fmla="*/ 460325 w 1692921"/>
                  <a:gd name="connsiteY11" fmla="*/ 1067384 h 1067384"/>
                  <a:gd name="connsiteX12" fmla="*/ 16164 w 1692921"/>
                  <a:gd name="connsiteY12" fmla="*/ 1067384 h 1067384"/>
                  <a:gd name="connsiteX13" fmla="*/ 0 w 1692921"/>
                  <a:gd name="connsiteY13" fmla="*/ 1050211 h 1067384"/>
                  <a:gd name="connsiteX14" fmla="*/ 0 w 1692921"/>
                  <a:gd name="connsiteY14" fmla="*/ 960974 h 1067384"/>
                  <a:gd name="connsiteX15" fmla="*/ 0 w 1692921"/>
                  <a:gd name="connsiteY15" fmla="*/ 46723 h 1067384"/>
                  <a:gd name="connsiteX16" fmla="*/ 39399 w 1692921"/>
                  <a:gd name="connsiteY16" fmla="*/ 7324 h 1067384"/>
                  <a:gd name="connsiteX17" fmla="*/ 901455 w 1692921"/>
                  <a:gd name="connsiteY17" fmla="*/ 7324 h 1067384"/>
                  <a:gd name="connsiteX18" fmla="*/ 926374 w 1692921"/>
                  <a:gd name="connsiteY18" fmla="*/ 4293 h 1067384"/>
                  <a:gd name="connsiteX19" fmla="*/ 949272 w 1692921"/>
                  <a:gd name="connsiteY19" fmla="*/ 252 h 1067384"/>
                  <a:gd name="connsiteX20" fmla="*/ 1579988 w 1692921"/>
                  <a:gd name="connsiteY20" fmla="*/ 252 h 1067384"/>
                  <a:gd name="connsiteX21" fmla="*/ 1603560 w 1692921"/>
                  <a:gd name="connsiteY21" fmla="*/ 926 h 1067384"/>
                  <a:gd name="connsiteX22" fmla="*/ 1660806 w 1692921"/>
                  <a:gd name="connsiteY22" fmla="*/ 589 h 1067384"/>
                  <a:gd name="connsiteX23" fmla="*/ 1684714 w 1692921"/>
                  <a:gd name="connsiteY23" fmla="*/ 24161 h 1067384"/>
                  <a:gd name="connsiteX24" fmla="*/ 1684714 w 1692921"/>
                  <a:gd name="connsiteY24" fmla="*/ 71305 h 1067384"/>
                  <a:gd name="connsiteX25" fmla="*/ 1677643 w 1692921"/>
                  <a:gd name="connsiteY25" fmla="*/ 88142 h 1067384"/>
                  <a:gd name="connsiteX0" fmla="*/ 1677643 w 1692936"/>
                  <a:gd name="connsiteY0" fmla="*/ 88142 h 1067384"/>
                  <a:gd name="connsiteX1" fmla="*/ 1677306 w 1692936"/>
                  <a:gd name="connsiteY1" fmla="*/ 496609 h 1067384"/>
                  <a:gd name="connsiteX2" fmla="*/ 1676969 w 1692936"/>
                  <a:gd name="connsiteY2" fmla="*/ 567324 h 1067384"/>
                  <a:gd name="connsiteX3" fmla="*/ 1692796 w 1692936"/>
                  <a:gd name="connsiteY3" fmla="*/ 583825 h 1067384"/>
                  <a:gd name="connsiteX4" fmla="*/ 1684378 w 1692936"/>
                  <a:gd name="connsiteY4" fmla="*/ 650162 h 1067384"/>
                  <a:gd name="connsiteX5" fmla="*/ 1678316 w 1692936"/>
                  <a:gd name="connsiteY5" fmla="*/ 670367 h 1067384"/>
                  <a:gd name="connsiteX6" fmla="*/ 1677643 w 1692936"/>
                  <a:gd name="connsiteY6" fmla="*/ 863993 h 1067384"/>
                  <a:gd name="connsiteX7" fmla="*/ 1677643 w 1692936"/>
                  <a:gd name="connsiteY7" fmla="*/ 1042465 h 1067384"/>
                  <a:gd name="connsiteX8" fmla="*/ 1652387 w 1692936"/>
                  <a:gd name="connsiteY8" fmla="*/ 1067384 h 1067384"/>
                  <a:gd name="connsiteX9" fmla="*/ 1559783 w 1692936"/>
                  <a:gd name="connsiteY9" fmla="*/ 1067384 h 1067384"/>
                  <a:gd name="connsiteX10" fmla="*/ 460325 w 1692936"/>
                  <a:gd name="connsiteY10" fmla="*/ 1067384 h 1067384"/>
                  <a:gd name="connsiteX11" fmla="*/ 16164 w 1692936"/>
                  <a:gd name="connsiteY11" fmla="*/ 1067384 h 1067384"/>
                  <a:gd name="connsiteX12" fmla="*/ 0 w 1692936"/>
                  <a:gd name="connsiteY12" fmla="*/ 1050211 h 1067384"/>
                  <a:gd name="connsiteX13" fmla="*/ 0 w 1692936"/>
                  <a:gd name="connsiteY13" fmla="*/ 960974 h 1067384"/>
                  <a:gd name="connsiteX14" fmla="*/ 0 w 1692936"/>
                  <a:gd name="connsiteY14" fmla="*/ 46723 h 1067384"/>
                  <a:gd name="connsiteX15" fmla="*/ 39399 w 1692936"/>
                  <a:gd name="connsiteY15" fmla="*/ 7324 h 1067384"/>
                  <a:gd name="connsiteX16" fmla="*/ 901455 w 1692936"/>
                  <a:gd name="connsiteY16" fmla="*/ 7324 h 1067384"/>
                  <a:gd name="connsiteX17" fmla="*/ 926374 w 1692936"/>
                  <a:gd name="connsiteY17" fmla="*/ 4293 h 1067384"/>
                  <a:gd name="connsiteX18" fmla="*/ 949272 w 1692936"/>
                  <a:gd name="connsiteY18" fmla="*/ 252 h 1067384"/>
                  <a:gd name="connsiteX19" fmla="*/ 1579988 w 1692936"/>
                  <a:gd name="connsiteY19" fmla="*/ 252 h 1067384"/>
                  <a:gd name="connsiteX20" fmla="*/ 1603560 w 1692936"/>
                  <a:gd name="connsiteY20" fmla="*/ 926 h 1067384"/>
                  <a:gd name="connsiteX21" fmla="*/ 1660806 w 1692936"/>
                  <a:gd name="connsiteY21" fmla="*/ 589 h 1067384"/>
                  <a:gd name="connsiteX22" fmla="*/ 1684714 w 1692936"/>
                  <a:gd name="connsiteY22" fmla="*/ 24161 h 1067384"/>
                  <a:gd name="connsiteX23" fmla="*/ 1684714 w 1692936"/>
                  <a:gd name="connsiteY23" fmla="*/ 71305 h 1067384"/>
                  <a:gd name="connsiteX24" fmla="*/ 1677643 w 1692936"/>
                  <a:gd name="connsiteY24" fmla="*/ 88142 h 1067384"/>
                  <a:gd name="connsiteX0" fmla="*/ 1677643 w 1685103"/>
                  <a:gd name="connsiteY0" fmla="*/ 88142 h 1067384"/>
                  <a:gd name="connsiteX1" fmla="*/ 1677306 w 1685103"/>
                  <a:gd name="connsiteY1" fmla="*/ 496609 h 1067384"/>
                  <a:gd name="connsiteX2" fmla="*/ 1676969 w 1685103"/>
                  <a:gd name="connsiteY2" fmla="*/ 567324 h 1067384"/>
                  <a:gd name="connsiteX3" fmla="*/ 1684378 w 1685103"/>
                  <a:gd name="connsiteY3" fmla="*/ 650162 h 1067384"/>
                  <a:gd name="connsiteX4" fmla="*/ 1678316 w 1685103"/>
                  <a:gd name="connsiteY4" fmla="*/ 670367 h 1067384"/>
                  <a:gd name="connsiteX5" fmla="*/ 1677643 w 1685103"/>
                  <a:gd name="connsiteY5" fmla="*/ 863993 h 1067384"/>
                  <a:gd name="connsiteX6" fmla="*/ 1677643 w 1685103"/>
                  <a:gd name="connsiteY6" fmla="*/ 1042465 h 1067384"/>
                  <a:gd name="connsiteX7" fmla="*/ 1652387 w 1685103"/>
                  <a:gd name="connsiteY7" fmla="*/ 1067384 h 1067384"/>
                  <a:gd name="connsiteX8" fmla="*/ 1559783 w 1685103"/>
                  <a:gd name="connsiteY8" fmla="*/ 1067384 h 1067384"/>
                  <a:gd name="connsiteX9" fmla="*/ 460325 w 1685103"/>
                  <a:gd name="connsiteY9" fmla="*/ 1067384 h 1067384"/>
                  <a:gd name="connsiteX10" fmla="*/ 16164 w 1685103"/>
                  <a:gd name="connsiteY10" fmla="*/ 1067384 h 1067384"/>
                  <a:gd name="connsiteX11" fmla="*/ 0 w 1685103"/>
                  <a:gd name="connsiteY11" fmla="*/ 1050211 h 1067384"/>
                  <a:gd name="connsiteX12" fmla="*/ 0 w 1685103"/>
                  <a:gd name="connsiteY12" fmla="*/ 960974 h 1067384"/>
                  <a:gd name="connsiteX13" fmla="*/ 0 w 1685103"/>
                  <a:gd name="connsiteY13" fmla="*/ 46723 h 1067384"/>
                  <a:gd name="connsiteX14" fmla="*/ 39399 w 1685103"/>
                  <a:gd name="connsiteY14" fmla="*/ 7324 h 1067384"/>
                  <a:gd name="connsiteX15" fmla="*/ 901455 w 1685103"/>
                  <a:gd name="connsiteY15" fmla="*/ 7324 h 1067384"/>
                  <a:gd name="connsiteX16" fmla="*/ 926374 w 1685103"/>
                  <a:gd name="connsiteY16" fmla="*/ 4293 h 1067384"/>
                  <a:gd name="connsiteX17" fmla="*/ 949272 w 1685103"/>
                  <a:gd name="connsiteY17" fmla="*/ 252 h 1067384"/>
                  <a:gd name="connsiteX18" fmla="*/ 1579988 w 1685103"/>
                  <a:gd name="connsiteY18" fmla="*/ 252 h 1067384"/>
                  <a:gd name="connsiteX19" fmla="*/ 1603560 w 1685103"/>
                  <a:gd name="connsiteY19" fmla="*/ 926 h 1067384"/>
                  <a:gd name="connsiteX20" fmla="*/ 1660806 w 1685103"/>
                  <a:gd name="connsiteY20" fmla="*/ 589 h 1067384"/>
                  <a:gd name="connsiteX21" fmla="*/ 1684714 w 1685103"/>
                  <a:gd name="connsiteY21" fmla="*/ 24161 h 1067384"/>
                  <a:gd name="connsiteX22" fmla="*/ 1684714 w 1685103"/>
                  <a:gd name="connsiteY22" fmla="*/ 71305 h 1067384"/>
                  <a:gd name="connsiteX23" fmla="*/ 1677643 w 1685103"/>
                  <a:gd name="connsiteY23" fmla="*/ 88142 h 1067384"/>
                  <a:gd name="connsiteX0" fmla="*/ 1677643 w 1685103"/>
                  <a:gd name="connsiteY0" fmla="*/ 88142 h 1067384"/>
                  <a:gd name="connsiteX1" fmla="*/ 1677306 w 1685103"/>
                  <a:gd name="connsiteY1" fmla="*/ 496609 h 1067384"/>
                  <a:gd name="connsiteX2" fmla="*/ 1684378 w 1685103"/>
                  <a:gd name="connsiteY2" fmla="*/ 650162 h 1067384"/>
                  <a:gd name="connsiteX3" fmla="*/ 1678316 w 1685103"/>
                  <a:gd name="connsiteY3" fmla="*/ 670367 h 1067384"/>
                  <a:gd name="connsiteX4" fmla="*/ 1677643 w 1685103"/>
                  <a:gd name="connsiteY4" fmla="*/ 863993 h 1067384"/>
                  <a:gd name="connsiteX5" fmla="*/ 1677643 w 1685103"/>
                  <a:gd name="connsiteY5" fmla="*/ 1042465 h 1067384"/>
                  <a:gd name="connsiteX6" fmla="*/ 1652387 w 1685103"/>
                  <a:gd name="connsiteY6" fmla="*/ 1067384 h 1067384"/>
                  <a:gd name="connsiteX7" fmla="*/ 1559783 w 1685103"/>
                  <a:gd name="connsiteY7" fmla="*/ 1067384 h 1067384"/>
                  <a:gd name="connsiteX8" fmla="*/ 460325 w 1685103"/>
                  <a:gd name="connsiteY8" fmla="*/ 1067384 h 1067384"/>
                  <a:gd name="connsiteX9" fmla="*/ 16164 w 1685103"/>
                  <a:gd name="connsiteY9" fmla="*/ 1067384 h 1067384"/>
                  <a:gd name="connsiteX10" fmla="*/ 0 w 1685103"/>
                  <a:gd name="connsiteY10" fmla="*/ 1050211 h 1067384"/>
                  <a:gd name="connsiteX11" fmla="*/ 0 w 1685103"/>
                  <a:gd name="connsiteY11" fmla="*/ 960974 h 1067384"/>
                  <a:gd name="connsiteX12" fmla="*/ 0 w 1685103"/>
                  <a:gd name="connsiteY12" fmla="*/ 46723 h 1067384"/>
                  <a:gd name="connsiteX13" fmla="*/ 39399 w 1685103"/>
                  <a:gd name="connsiteY13" fmla="*/ 7324 h 1067384"/>
                  <a:gd name="connsiteX14" fmla="*/ 901455 w 1685103"/>
                  <a:gd name="connsiteY14" fmla="*/ 7324 h 1067384"/>
                  <a:gd name="connsiteX15" fmla="*/ 926374 w 1685103"/>
                  <a:gd name="connsiteY15" fmla="*/ 4293 h 1067384"/>
                  <a:gd name="connsiteX16" fmla="*/ 949272 w 1685103"/>
                  <a:gd name="connsiteY16" fmla="*/ 252 h 1067384"/>
                  <a:gd name="connsiteX17" fmla="*/ 1579988 w 1685103"/>
                  <a:gd name="connsiteY17" fmla="*/ 252 h 1067384"/>
                  <a:gd name="connsiteX18" fmla="*/ 1603560 w 1685103"/>
                  <a:gd name="connsiteY18" fmla="*/ 926 h 1067384"/>
                  <a:gd name="connsiteX19" fmla="*/ 1660806 w 1685103"/>
                  <a:gd name="connsiteY19" fmla="*/ 589 h 1067384"/>
                  <a:gd name="connsiteX20" fmla="*/ 1684714 w 1685103"/>
                  <a:gd name="connsiteY20" fmla="*/ 24161 h 1067384"/>
                  <a:gd name="connsiteX21" fmla="*/ 1684714 w 1685103"/>
                  <a:gd name="connsiteY21" fmla="*/ 71305 h 1067384"/>
                  <a:gd name="connsiteX22" fmla="*/ 1677643 w 1685103"/>
                  <a:gd name="connsiteY22" fmla="*/ 88142 h 1067384"/>
                  <a:gd name="connsiteX0" fmla="*/ 1677643 w 1685103"/>
                  <a:gd name="connsiteY0" fmla="*/ 88142 h 1067384"/>
                  <a:gd name="connsiteX1" fmla="*/ 1677306 w 1685103"/>
                  <a:gd name="connsiteY1" fmla="*/ 496609 h 1067384"/>
                  <a:gd name="connsiteX2" fmla="*/ 1684378 w 1685103"/>
                  <a:gd name="connsiteY2" fmla="*/ 650162 h 1067384"/>
                  <a:gd name="connsiteX3" fmla="*/ 1677643 w 1685103"/>
                  <a:gd name="connsiteY3" fmla="*/ 863993 h 1067384"/>
                  <a:gd name="connsiteX4" fmla="*/ 1677643 w 1685103"/>
                  <a:gd name="connsiteY4" fmla="*/ 1042465 h 1067384"/>
                  <a:gd name="connsiteX5" fmla="*/ 1652387 w 1685103"/>
                  <a:gd name="connsiteY5" fmla="*/ 1067384 h 1067384"/>
                  <a:gd name="connsiteX6" fmla="*/ 1559783 w 1685103"/>
                  <a:gd name="connsiteY6" fmla="*/ 1067384 h 1067384"/>
                  <a:gd name="connsiteX7" fmla="*/ 460325 w 1685103"/>
                  <a:gd name="connsiteY7" fmla="*/ 1067384 h 1067384"/>
                  <a:gd name="connsiteX8" fmla="*/ 16164 w 1685103"/>
                  <a:gd name="connsiteY8" fmla="*/ 1067384 h 1067384"/>
                  <a:gd name="connsiteX9" fmla="*/ 0 w 1685103"/>
                  <a:gd name="connsiteY9" fmla="*/ 1050211 h 1067384"/>
                  <a:gd name="connsiteX10" fmla="*/ 0 w 1685103"/>
                  <a:gd name="connsiteY10" fmla="*/ 960974 h 1067384"/>
                  <a:gd name="connsiteX11" fmla="*/ 0 w 1685103"/>
                  <a:gd name="connsiteY11" fmla="*/ 46723 h 1067384"/>
                  <a:gd name="connsiteX12" fmla="*/ 39399 w 1685103"/>
                  <a:gd name="connsiteY12" fmla="*/ 7324 h 1067384"/>
                  <a:gd name="connsiteX13" fmla="*/ 901455 w 1685103"/>
                  <a:gd name="connsiteY13" fmla="*/ 7324 h 1067384"/>
                  <a:gd name="connsiteX14" fmla="*/ 926374 w 1685103"/>
                  <a:gd name="connsiteY14" fmla="*/ 4293 h 1067384"/>
                  <a:gd name="connsiteX15" fmla="*/ 949272 w 1685103"/>
                  <a:gd name="connsiteY15" fmla="*/ 252 h 1067384"/>
                  <a:gd name="connsiteX16" fmla="*/ 1579988 w 1685103"/>
                  <a:gd name="connsiteY16" fmla="*/ 252 h 1067384"/>
                  <a:gd name="connsiteX17" fmla="*/ 1603560 w 1685103"/>
                  <a:gd name="connsiteY17" fmla="*/ 926 h 1067384"/>
                  <a:gd name="connsiteX18" fmla="*/ 1660806 w 1685103"/>
                  <a:gd name="connsiteY18" fmla="*/ 589 h 1067384"/>
                  <a:gd name="connsiteX19" fmla="*/ 1684714 w 1685103"/>
                  <a:gd name="connsiteY19" fmla="*/ 24161 h 1067384"/>
                  <a:gd name="connsiteX20" fmla="*/ 1684714 w 1685103"/>
                  <a:gd name="connsiteY20" fmla="*/ 71305 h 1067384"/>
                  <a:gd name="connsiteX21" fmla="*/ 1677643 w 1685103"/>
                  <a:gd name="connsiteY21" fmla="*/ 88142 h 1067384"/>
                  <a:gd name="connsiteX0" fmla="*/ 1677643 w 1685103"/>
                  <a:gd name="connsiteY0" fmla="*/ 88142 h 1067384"/>
                  <a:gd name="connsiteX1" fmla="*/ 1677306 w 1685103"/>
                  <a:gd name="connsiteY1" fmla="*/ 496609 h 1067384"/>
                  <a:gd name="connsiteX2" fmla="*/ 1677643 w 1685103"/>
                  <a:gd name="connsiteY2" fmla="*/ 863993 h 1067384"/>
                  <a:gd name="connsiteX3" fmla="*/ 1677643 w 1685103"/>
                  <a:gd name="connsiteY3" fmla="*/ 1042465 h 1067384"/>
                  <a:gd name="connsiteX4" fmla="*/ 1652387 w 1685103"/>
                  <a:gd name="connsiteY4" fmla="*/ 1067384 h 1067384"/>
                  <a:gd name="connsiteX5" fmla="*/ 1559783 w 1685103"/>
                  <a:gd name="connsiteY5" fmla="*/ 1067384 h 1067384"/>
                  <a:gd name="connsiteX6" fmla="*/ 460325 w 1685103"/>
                  <a:gd name="connsiteY6" fmla="*/ 1067384 h 1067384"/>
                  <a:gd name="connsiteX7" fmla="*/ 16164 w 1685103"/>
                  <a:gd name="connsiteY7" fmla="*/ 1067384 h 1067384"/>
                  <a:gd name="connsiteX8" fmla="*/ 0 w 1685103"/>
                  <a:gd name="connsiteY8" fmla="*/ 1050211 h 1067384"/>
                  <a:gd name="connsiteX9" fmla="*/ 0 w 1685103"/>
                  <a:gd name="connsiteY9" fmla="*/ 960974 h 1067384"/>
                  <a:gd name="connsiteX10" fmla="*/ 0 w 1685103"/>
                  <a:gd name="connsiteY10" fmla="*/ 46723 h 1067384"/>
                  <a:gd name="connsiteX11" fmla="*/ 39399 w 1685103"/>
                  <a:gd name="connsiteY11" fmla="*/ 7324 h 1067384"/>
                  <a:gd name="connsiteX12" fmla="*/ 901455 w 1685103"/>
                  <a:gd name="connsiteY12" fmla="*/ 7324 h 1067384"/>
                  <a:gd name="connsiteX13" fmla="*/ 926374 w 1685103"/>
                  <a:gd name="connsiteY13" fmla="*/ 4293 h 1067384"/>
                  <a:gd name="connsiteX14" fmla="*/ 949272 w 1685103"/>
                  <a:gd name="connsiteY14" fmla="*/ 252 h 1067384"/>
                  <a:gd name="connsiteX15" fmla="*/ 1579988 w 1685103"/>
                  <a:gd name="connsiteY15" fmla="*/ 252 h 1067384"/>
                  <a:gd name="connsiteX16" fmla="*/ 1603560 w 1685103"/>
                  <a:gd name="connsiteY16" fmla="*/ 926 h 1067384"/>
                  <a:gd name="connsiteX17" fmla="*/ 1660806 w 1685103"/>
                  <a:gd name="connsiteY17" fmla="*/ 589 h 1067384"/>
                  <a:gd name="connsiteX18" fmla="*/ 1684714 w 1685103"/>
                  <a:gd name="connsiteY18" fmla="*/ 24161 h 1067384"/>
                  <a:gd name="connsiteX19" fmla="*/ 1684714 w 1685103"/>
                  <a:gd name="connsiteY19" fmla="*/ 71305 h 1067384"/>
                  <a:gd name="connsiteX20" fmla="*/ 1677643 w 1685103"/>
                  <a:gd name="connsiteY20" fmla="*/ 88142 h 1067384"/>
                  <a:gd name="connsiteX0" fmla="*/ 1677643 w 1685103"/>
                  <a:gd name="connsiteY0" fmla="*/ 88142 h 1067384"/>
                  <a:gd name="connsiteX1" fmla="*/ 1677643 w 1685103"/>
                  <a:gd name="connsiteY1" fmla="*/ 863993 h 1067384"/>
                  <a:gd name="connsiteX2" fmla="*/ 1677643 w 1685103"/>
                  <a:gd name="connsiteY2" fmla="*/ 1042465 h 1067384"/>
                  <a:gd name="connsiteX3" fmla="*/ 1652387 w 1685103"/>
                  <a:gd name="connsiteY3" fmla="*/ 1067384 h 1067384"/>
                  <a:gd name="connsiteX4" fmla="*/ 1559783 w 1685103"/>
                  <a:gd name="connsiteY4" fmla="*/ 1067384 h 1067384"/>
                  <a:gd name="connsiteX5" fmla="*/ 460325 w 1685103"/>
                  <a:gd name="connsiteY5" fmla="*/ 1067384 h 1067384"/>
                  <a:gd name="connsiteX6" fmla="*/ 16164 w 1685103"/>
                  <a:gd name="connsiteY6" fmla="*/ 1067384 h 1067384"/>
                  <a:gd name="connsiteX7" fmla="*/ 0 w 1685103"/>
                  <a:gd name="connsiteY7" fmla="*/ 1050211 h 1067384"/>
                  <a:gd name="connsiteX8" fmla="*/ 0 w 1685103"/>
                  <a:gd name="connsiteY8" fmla="*/ 960974 h 1067384"/>
                  <a:gd name="connsiteX9" fmla="*/ 0 w 1685103"/>
                  <a:gd name="connsiteY9" fmla="*/ 46723 h 1067384"/>
                  <a:gd name="connsiteX10" fmla="*/ 39399 w 1685103"/>
                  <a:gd name="connsiteY10" fmla="*/ 7324 h 1067384"/>
                  <a:gd name="connsiteX11" fmla="*/ 901455 w 1685103"/>
                  <a:gd name="connsiteY11" fmla="*/ 7324 h 1067384"/>
                  <a:gd name="connsiteX12" fmla="*/ 926374 w 1685103"/>
                  <a:gd name="connsiteY12" fmla="*/ 4293 h 1067384"/>
                  <a:gd name="connsiteX13" fmla="*/ 949272 w 1685103"/>
                  <a:gd name="connsiteY13" fmla="*/ 252 h 1067384"/>
                  <a:gd name="connsiteX14" fmla="*/ 1579988 w 1685103"/>
                  <a:gd name="connsiteY14" fmla="*/ 252 h 1067384"/>
                  <a:gd name="connsiteX15" fmla="*/ 1603560 w 1685103"/>
                  <a:gd name="connsiteY15" fmla="*/ 926 h 1067384"/>
                  <a:gd name="connsiteX16" fmla="*/ 1660806 w 1685103"/>
                  <a:gd name="connsiteY16" fmla="*/ 589 h 1067384"/>
                  <a:gd name="connsiteX17" fmla="*/ 1684714 w 1685103"/>
                  <a:gd name="connsiteY17" fmla="*/ 24161 h 1067384"/>
                  <a:gd name="connsiteX18" fmla="*/ 1684714 w 1685103"/>
                  <a:gd name="connsiteY18" fmla="*/ 71305 h 1067384"/>
                  <a:gd name="connsiteX19" fmla="*/ 1677643 w 1685103"/>
                  <a:gd name="connsiteY19" fmla="*/ 88142 h 1067384"/>
                  <a:gd name="connsiteX0" fmla="*/ 1677643 w 1685103"/>
                  <a:gd name="connsiteY0" fmla="*/ 88142 h 1067384"/>
                  <a:gd name="connsiteX1" fmla="*/ 1677643 w 1685103"/>
                  <a:gd name="connsiteY1" fmla="*/ 863993 h 1067384"/>
                  <a:gd name="connsiteX2" fmla="*/ 1677643 w 1685103"/>
                  <a:gd name="connsiteY2" fmla="*/ 1042465 h 1067384"/>
                  <a:gd name="connsiteX3" fmla="*/ 1652387 w 1685103"/>
                  <a:gd name="connsiteY3" fmla="*/ 1067384 h 1067384"/>
                  <a:gd name="connsiteX4" fmla="*/ 1559783 w 1685103"/>
                  <a:gd name="connsiteY4" fmla="*/ 1067384 h 1067384"/>
                  <a:gd name="connsiteX5" fmla="*/ 460325 w 1685103"/>
                  <a:gd name="connsiteY5" fmla="*/ 1067384 h 1067384"/>
                  <a:gd name="connsiteX6" fmla="*/ 16164 w 1685103"/>
                  <a:gd name="connsiteY6" fmla="*/ 1067384 h 1067384"/>
                  <a:gd name="connsiteX7" fmla="*/ 0 w 1685103"/>
                  <a:gd name="connsiteY7" fmla="*/ 1050211 h 1067384"/>
                  <a:gd name="connsiteX8" fmla="*/ 0 w 1685103"/>
                  <a:gd name="connsiteY8" fmla="*/ 960974 h 1067384"/>
                  <a:gd name="connsiteX9" fmla="*/ 0 w 1685103"/>
                  <a:gd name="connsiteY9" fmla="*/ 46723 h 1067384"/>
                  <a:gd name="connsiteX10" fmla="*/ 39399 w 1685103"/>
                  <a:gd name="connsiteY10" fmla="*/ 7324 h 1067384"/>
                  <a:gd name="connsiteX11" fmla="*/ 901455 w 1685103"/>
                  <a:gd name="connsiteY11" fmla="*/ 7324 h 1067384"/>
                  <a:gd name="connsiteX12" fmla="*/ 926374 w 1685103"/>
                  <a:gd name="connsiteY12" fmla="*/ 4293 h 1067384"/>
                  <a:gd name="connsiteX13" fmla="*/ 1579988 w 1685103"/>
                  <a:gd name="connsiteY13" fmla="*/ 252 h 1067384"/>
                  <a:gd name="connsiteX14" fmla="*/ 1603560 w 1685103"/>
                  <a:gd name="connsiteY14" fmla="*/ 926 h 1067384"/>
                  <a:gd name="connsiteX15" fmla="*/ 1660806 w 1685103"/>
                  <a:gd name="connsiteY15" fmla="*/ 589 h 1067384"/>
                  <a:gd name="connsiteX16" fmla="*/ 1684714 w 1685103"/>
                  <a:gd name="connsiteY16" fmla="*/ 24161 h 1067384"/>
                  <a:gd name="connsiteX17" fmla="*/ 1684714 w 1685103"/>
                  <a:gd name="connsiteY17" fmla="*/ 71305 h 1067384"/>
                  <a:gd name="connsiteX18" fmla="*/ 1677643 w 1685103"/>
                  <a:gd name="connsiteY18" fmla="*/ 88142 h 1067384"/>
                  <a:gd name="connsiteX0" fmla="*/ 1677643 w 1685103"/>
                  <a:gd name="connsiteY0" fmla="*/ 88142 h 1067384"/>
                  <a:gd name="connsiteX1" fmla="*/ 1677643 w 1685103"/>
                  <a:gd name="connsiteY1" fmla="*/ 863993 h 1067384"/>
                  <a:gd name="connsiteX2" fmla="*/ 1677643 w 1685103"/>
                  <a:gd name="connsiteY2" fmla="*/ 1042465 h 1067384"/>
                  <a:gd name="connsiteX3" fmla="*/ 1652387 w 1685103"/>
                  <a:gd name="connsiteY3" fmla="*/ 1067384 h 1067384"/>
                  <a:gd name="connsiteX4" fmla="*/ 1559783 w 1685103"/>
                  <a:gd name="connsiteY4" fmla="*/ 1067384 h 1067384"/>
                  <a:gd name="connsiteX5" fmla="*/ 460325 w 1685103"/>
                  <a:gd name="connsiteY5" fmla="*/ 1067384 h 1067384"/>
                  <a:gd name="connsiteX6" fmla="*/ 16164 w 1685103"/>
                  <a:gd name="connsiteY6" fmla="*/ 1067384 h 1067384"/>
                  <a:gd name="connsiteX7" fmla="*/ 0 w 1685103"/>
                  <a:gd name="connsiteY7" fmla="*/ 1050211 h 1067384"/>
                  <a:gd name="connsiteX8" fmla="*/ 0 w 1685103"/>
                  <a:gd name="connsiteY8" fmla="*/ 960974 h 1067384"/>
                  <a:gd name="connsiteX9" fmla="*/ 0 w 1685103"/>
                  <a:gd name="connsiteY9" fmla="*/ 46723 h 1067384"/>
                  <a:gd name="connsiteX10" fmla="*/ 39399 w 1685103"/>
                  <a:gd name="connsiteY10" fmla="*/ 7324 h 1067384"/>
                  <a:gd name="connsiteX11" fmla="*/ 901455 w 1685103"/>
                  <a:gd name="connsiteY11" fmla="*/ 7324 h 1067384"/>
                  <a:gd name="connsiteX12" fmla="*/ 1579988 w 1685103"/>
                  <a:gd name="connsiteY12" fmla="*/ 252 h 1067384"/>
                  <a:gd name="connsiteX13" fmla="*/ 1603560 w 1685103"/>
                  <a:gd name="connsiteY13" fmla="*/ 926 h 1067384"/>
                  <a:gd name="connsiteX14" fmla="*/ 1660806 w 1685103"/>
                  <a:gd name="connsiteY14" fmla="*/ 589 h 1067384"/>
                  <a:gd name="connsiteX15" fmla="*/ 1684714 w 1685103"/>
                  <a:gd name="connsiteY15" fmla="*/ 24161 h 1067384"/>
                  <a:gd name="connsiteX16" fmla="*/ 1684714 w 1685103"/>
                  <a:gd name="connsiteY16" fmla="*/ 71305 h 1067384"/>
                  <a:gd name="connsiteX17" fmla="*/ 1677643 w 1685103"/>
                  <a:gd name="connsiteY17" fmla="*/ 88142 h 1067384"/>
                  <a:gd name="connsiteX0" fmla="*/ 1677643 w 1685103"/>
                  <a:gd name="connsiteY0" fmla="*/ 88142 h 1067384"/>
                  <a:gd name="connsiteX1" fmla="*/ 1677643 w 1685103"/>
                  <a:gd name="connsiteY1" fmla="*/ 863993 h 1067384"/>
                  <a:gd name="connsiteX2" fmla="*/ 1677643 w 1685103"/>
                  <a:gd name="connsiteY2" fmla="*/ 1042465 h 1067384"/>
                  <a:gd name="connsiteX3" fmla="*/ 1652387 w 1685103"/>
                  <a:gd name="connsiteY3" fmla="*/ 1067384 h 1067384"/>
                  <a:gd name="connsiteX4" fmla="*/ 1559783 w 1685103"/>
                  <a:gd name="connsiteY4" fmla="*/ 1067384 h 1067384"/>
                  <a:gd name="connsiteX5" fmla="*/ 460325 w 1685103"/>
                  <a:gd name="connsiteY5" fmla="*/ 1067384 h 1067384"/>
                  <a:gd name="connsiteX6" fmla="*/ 16164 w 1685103"/>
                  <a:gd name="connsiteY6" fmla="*/ 1067384 h 1067384"/>
                  <a:gd name="connsiteX7" fmla="*/ 0 w 1685103"/>
                  <a:gd name="connsiteY7" fmla="*/ 1050211 h 1067384"/>
                  <a:gd name="connsiteX8" fmla="*/ 0 w 1685103"/>
                  <a:gd name="connsiteY8" fmla="*/ 960974 h 1067384"/>
                  <a:gd name="connsiteX9" fmla="*/ 0 w 1685103"/>
                  <a:gd name="connsiteY9" fmla="*/ 46723 h 1067384"/>
                  <a:gd name="connsiteX10" fmla="*/ 39399 w 1685103"/>
                  <a:gd name="connsiteY10" fmla="*/ 7324 h 1067384"/>
                  <a:gd name="connsiteX11" fmla="*/ 1579988 w 1685103"/>
                  <a:gd name="connsiteY11" fmla="*/ 252 h 1067384"/>
                  <a:gd name="connsiteX12" fmla="*/ 1603560 w 1685103"/>
                  <a:gd name="connsiteY12" fmla="*/ 926 h 1067384"/>
                  <a:gd name="connsiteX13" fmla="*/ 1660806 w 1685103"/>
                  <a:gd name="connsiteY13" fmla="*/ 589 h 1067384"/>
                  <a:gd name="connsiteX14" fmla="*/ 1684714 w 1685103"/>
                  <a:gd name="connsiteY14" fmla="*/ 24161 h 1067384"/>
                  <a:gd name="connsiteX15" fmla="*/ 1684714 w 1685103"/>
                  <a:gd name="connsiteY15" fmla="*/ 71305 h 1067384"/>
                  <a:gd name="connsiteX16" fmla="*/ 1677643 w 1685103"/>
                  <a:gd name="connsiteY16" fmla="*/ 88142 h 1067384"/>
                  <a:gd name="connsiteX0" fmla="*/ 1677643 w 1720152"/>
                  <a:gd name="connsiteY0" fmla="*/ 89716 h 1068958"/>
                  <a:gd name="connsiteX1" fmla="*/ 1677643 w 1720152"/>
                  <a:gd name="connsiteY1" fmla="*/ 865567 h 1068958"/>
                  <a:gd name="connsiteX2" fmla="*/ 1677643 w 1720152"/>
                  <a:gd name="connsiteY2" fmla="*/ 1044039 h 1068958"/>
                  <a:gd name="connsiteX3" fmla="*/ 1652387 w 1720152"/>
                  <a:gd name="connsiteY3" fmla="*/ 1068958 h 1068958"/>
                  <a:gd name="connsiteX4" fmla="*/ 1559783 w 1720152"/>
                  <a:gd name="connsiteY4" fmla="*/ 1068958 h 1068958"/>
                  <a:gd name="connsiteX5" fmla="*/ 460325 w 1720152"/>
                  <a:gd name="connsiteY5" fmla="*/ 1068958 h 1068958"/>
                  <a:gd name="connsiteX6" fmla="*/ 16164 w 1720152"/>
                  <a:gd name="connsiteY6" fmla="*/ 1068958 h 1068958"/>
                  <a:gd name="connsiteX7" fmla="*/ 0 w 1720152"/>
                  <a:gd name="connsiteY7" fmla="*/ 1051785 h 1068958"/>
                  <a:gd name="connsiteX8" fmla="*/ 0 w 1720152"/>
                  <a:gd name="connsiteY8" fmla="*/ 962548 h 1068958"/>
                  <a:gd name="connsiteX9" fmla="*/ 0 w 1720152"/>
                  <a:gd name="connsiteY9" fmla="*/ 48297 h 1068958"/>
                  <a:gd name="connsiteX10" fmla="*/ 39399 w 1720152"/>
                  <a:gd name="connsiteY10" fmla="*/ 8898 h 1068958"/>
                  <a:gd name="connsiteX11" fmla="*/ 1579988 w 1720152"/>
                  <a:gd name="connsiteY11" fmla="*/ 1826 h 1068958"/>
                  <a:gd name="connsiteX12" fmla="*/ 1660806 w 1720152"/>
                  <a:gd name="connsiteY12" fmla="*/ 2163 h 1068958"/>
                  <a:gd name="connsiteX13" fmla="*/ 1684714 w 1720152"/>
                  <a:gd name="connsiteY13" fmla="*/ 25735 h 1068958"/>
                  <a:gd name="connsiteX14" fmla="*/ 1684714 w 1720152"/>
                  <a:gd name="connsiteY14" fmla="*/ 72879 h 1068958"/>
                  <a:gd name="connsiteX15" fmla="*/ 1677643 w 1720152"/>
                  <a:gd name="connsiteY15" fmla="*/ 89716 h 1068958"/>
                  <a:gd name="connsiteX0" fmla="*/ 1677643 w 1685103"/>
                  <a:gd name="connsiteY0" fmla="*/ 87553 h 1066795"/>
                  <a:gd name="connsiteX1" fmla="*/ 1677643 w 1685103"/>
                  <a:gd name="connsiteY1" fmla="*/ 863404 h 1066795"/>
                  <a:gd name="connsiteX2" fmla="*/ 1677643 w 1685103"/>
                  <a:gd name="connsiteY2" fmla="*/ 1041876 h 1066795"/>
                  <a:gd name="connsiteX3" fmla="*/ 1652387 w 1685103"/>
                  <a:gd name="connsiteY3" fmla="*/ 1066795 h 1066795"/>
                  <a:gd name="connsiteX4" fmla="*/ 1559783 w 1685103"/>
                  <a:gd name="connsiteY4" fmla="*/ 1066795 h 1066795"/>
                  <a:gd name="connsiteX5" fmla="*/ 460325 w 1685103"/>
                  <a:gd name="connsiteY5" fmla="*/ 1066795 h 1066795"/>
                  <a:gd name="connsiteX6" fmla="*/ 16164 w 1685103"/>
                  <a:gd name="connsiteY6" fmla="*/ 1066795 h 1066795"/>
                  <a:gd name="connsiteX7" fmla="*/ 0 w 1685103"/>
                  <a:gd name="connsiteY7" fmla="*/ 1049622 h 1066795"/>
                  <a:gd name="connsiteX8" fmla="*/ 0 w 1685103"/>
                  <a:gd name="connsiteY8" fmla="*/ 960385 h 1066795"/>
                  <a:gd name="connsiteX9" fmla="*/ 0 w 1685103"/>
                  <a:gd name="connsiteY9" fmla="*/ 46134 h 1066795"/>
                  <a:gd name="connsiteX10" fmla="*/ 39399 w 1685103"/>
                  <a:gd name="connsiteY10" fmla="*/ 6735 h 1066795"/>
                  <a:gd name="connsiteX11" fmla="*/ 1660806 w 1685103"/>
                  <a:gd name="connsiteY11" fmla="*/ 0 h 1066795"/>
                  <a:gd name="connsiteX12" fmla="*/ 1684714 w 1685103"/>
                  <a:gd name="connsiteY12" fmla="*/ 23572 h 1066795"/>
                  <a:gd name="connsiteX13" fmla="*/ 1684714 w 1685103"/>
                  <a:gd name="connsiteY13" fmla="*/ 70716 h 1066795"/>
                  <a:gd name="connsiteX14" fmla="*/ 1677643 w 1685103"/>
                  <a:gd name="connsiteY14" fmla="*/ 87553 h 1066795"/>
                  <a:gd name="connsiteX0" fmla="*/ 1684714 w 1685103"/>
                  <a:gd name="connsiteY0" fmla="*/ 70716 h 1066795"/>
                  <a:gd name="connsiteX1" fmla="*/ 1677643 w 1685103"/>
                  <a:gd name="connsiteY1" fmla="*/ 863404 h 1066795"/>
                  <a:gd name="connsiteX2" fmla="*/ 1677643 w 1685103"/>
                  <a:gd name="connsiteY2" fmla="*/ 1041876 h 1066795"/>
                  <a:gd name="connsiteX3" fmla="*/ 1652387 w 1685103"/>
                  <a:gd name="connsiteY3" fmla="*/ 1066795 h 1066795"/>
                  <a:gd name="connsiteX4" fmla="*/ 1559783 w 1685103"/>
                  <a:gd name="connsiteY4" fmla="*/ 1066795 h 1066795"/>
                  <a:gd name="connsiteX5" fmla="*/ 460325 w 1685103"/>
                  <a:gd name="connsiteY5" fmla="*/ 1066795 h 1066795"/>
                  <a:gd name="connsiteX6" fmla="*/ 16164 w 1685103"/>
                  <a:gd name="connsiteY6" fmla="*/ 1066795 h 1066795"/>
                  <a:gd name="connsiteX7" fmla="*/ 0 w 1685103"/>
                  <a:gd name="connsiteY7" fmla="*/ 1049622 h 1066795"/>
                  <a:gd name="connsiteX8" fmla="*/ 0 w 1685103"/>
                  <a:gd name="connsiteY8" fmla="*/ 960385 h 1066795"/>
                  <a:gd name="connsiteX9" fmla="*/ 0 w 1685103"/>
                  <a:gd name="connsiteY9" fmla="*/ 46134 h 1066795"/>
                  <a:gd name="connsiteX10" fmla="*/ 39399 w 1685103"/>
                  <a:gd name="connsiteY10" fmla="*/ 6735 h 1066795"/>
                  <a:gd name="connsiteX11" fmla="*/ 1660806 w 1685103"/>
                  <a:gd name="connsiteY11" fmla="*/ 0 h 1066795"/>
                  <a:gd name="connsiteX12" fmla="*/ 1684714 w 1685103"/>
                  <a:gd name="connsiteY12" fmla="*/ 23572 h 1066795"/>
                  <a:gd name="connsiteX13" fmla="*/ 1684714 w 1685103"/>
                  <a:gd name="connsiteY13" fmla="*/ 70716 h 1066795"/>
                  <a:gd name="connsiteX0" fmla="*/ 1684714 w 1685268"/>
                  <a:gd name="connsiteY0" fmla="*/ 23572 h 1066795"/>
                  <a:gd name="connsiteX1" fmla="*/ 1677643 w 1685268"/>
                  <a:gd name="connsiteY1" fmla="*/ 863404 h 1066795"/>
                  <a:gd name="connsiteX2" fmla="*/ 1677643 w 1685268"/>
                  <a:gd name="connsiteY2" fmla="*/ 1041876 h 1066795"/>
                  <a:gd name="connsiteX3" fmla="*/ 1652387 w 1685268"/>
                  <a:gd name="connsiteY3" fmla="*/ 1066795 h 1066795"/>
                  <a:gd name="connsiteX4" fmla="*/ 1559783 w 1685268"/>
                  <a:gd name="connsiteY4" fmla="*/ 1066795 h 1066795"/>
                  <a:gd name="connsiteX5" fmla="*/ 460325 w 1685268"/>
                  <a:gd name="connsiteY5" fmla="*/ 1066795 h 1066795"/>
                  <a:gd name="connsiteX6" fmla="*/ 16164 w 1685268"/>
                  <a:gd name="connsiteY6" fmla="*/ 1066795 h 1066795"/>
                  <a:gd name="connsiteX7" fmla="*/ 0 w 1685268"/>
                  <a:gd name="connsiteY7" fmla="*/ 1049622 h 1066795"/>
                  <a:gd name="connsiteX8" fmla="*/ 0 w 1685268"/>
                  <a:gd name="connsiteY8" fmla="*/ 960385 h 1066795"/>
                  <a:gd name="connsiteX9" fmla="*/ 0 w 1685268"/>
                  <a:gd name="connsiteY9" fmla="*/ 46134 h 1066795"/>
                  <a:gd name="connsiteX10" fmla="*/ 39399 w 1685268"/>
                  <a:gd name="connsiteY10" fmla="*/ 6735 h 1066795"/>
                  <a:gd name="connsiteX11" fmla="*/ 1660806 w 1685268"/>
                  <a:gd name="connsiteY11" fmla="*/ 0 h 1066795"/>
                  <a:gd name="connsiteX12" fmla="*/ 1684714 w 1685268"/>
                  <a:gd name="connsiteY12" fmla="*/ 23572 h 1066795"/>
                  <a:gd name="connsiteX0" fmla="*/ 1684714 w 1685575"/>
                  <a:gd name="connsiteY0" fmla="*/ 23572 h 1126186"/>
                  <a:gd name="connsiteX1" fmla="*/ 1677643 w 1685575"/>
                  <a:gd name="connsiteY1" fmla="*/ 1041876 h 1126186"/>
                  <a:gd name="connsiteX2" fmla="*/ 1652387 w 1685575"/>
                  <a:gd name="connsiteY2" fmla="*/ 1066795 h 1126186"/>
                  <a:gd name="connsiteX3" fmla="*/ 1559783 w 1685575"/>
                  <a:gd name="connsiteY3" fmla="*/ 1066795 h 1126186"/>
                  <a:gd name="connsiteX4" fmla="*/ 460325 w 1685575"/>
                  <a:gd name="connsiteY4" fmla="*/ 1066795 h 1126186"/>
                  <a:gd name="connsiteX5" fmla="*/ 16164 w 1685575"/>
                  <a:gd name="connsiteY5" fmla="*/ 1066795 h 1126186"/>
                  <a:gd name="connsiteX6" fmla="*/ 0 w 1685575"/>
                  <a:gd name="connsiteY6" fmla="*/ 1049622 h 1126186"/>
                  <a:gd name="connsiteX7" fmla="*/ 0 w 1685575"/>
                  <a:gd name="connsiteY7" fmla="*/ 960385 h 1126186"/>
                  <a:gd name="connsiteX8" fmla="*/ 0 w 1685575"/>
                  <a:gd name="connsiteY8" fmla="*/ 46134 h 1126186"/>
                  <a:gd name="connsiteX9" fmla="*/ 39399 w 1685575"/>
                  <a:gd name="connsiteY9" fmla="*/ 6735 h 1126186"/>
                  <a:gd name="connsiteX10" fmla="*/ 1660806 w 1685575"/>
                  <a:gd name="connsiteY10" fmla="*/ 0 h 1126186"/>
                  <a:gd name="connsiteX11" fmla="*/ 1684714 w 1685575"/>
                  <a:gd name="connsiteY11" fmla="*/ 23572 h 1126186"/>
                  <a:gd name="connsiteX0" fmla="*/ 1684714 w 1685575"/>
                  <a:gd name="connsiteY0" fmla="*/ 23572 h 1126186"/>
                  <a:gd name="connsiteX1" fmla="*/ 1677643 w 1685575"/>
                  <a:gd name="connsiteY1" fmla="*/ 1041876 h 1126186"/>
                  <a:gd name="connsiteX2" fmla="*/ 1652387 w 1685575"/>
                  <a:gd name="connsiteY2" fmla="*/ 1066795 h 1126186"/>
                  <a:gd name="connsiteX3" fmla="*/ 460325 w 1685575"/>
                  <a:gd name="connsiteY3" fmla="*/ 1066795 h 1126186"/>
                  <a:gd name="connsiteX4" fmla="*/ 16164 w 1685575"/>
                  <a:gd name="connsiteY4" fmla="*/ 1066795 h 1126186"/>
                  <a:gd name="connsiteX5" fmla="*/ 0 w 1685575"/>
                  <a:gd name="connsiteY5" fmla="*/ 1049622 h 1126186"/>
                  <a:gd name="connsiteX6" fmla="*/ 0 w 1685575"/>
                  <a:gd name="connsiteY6" fmla="*/ 960385 h 1126186"/>
                  <a:gd name="connsiteX7" fmla="*/ 0 w 1685575"/>
                  <a:gd name="connsiteY7" fmla="*/ 46134 h 1126186"/>
                  <a:gd name="connsiteX8" fmla="*/ 39399 w 1685575"/>
                  <a:gd name="connsiteY8" fmla="*/ 6735 h 1126186"/>
                  <a:gd name="connsiteX9" fmla="*/ 1660806 w 1685575"/>
                  <a:gd name="connsiteY9" fmla="*/ 0 h 1126186"/>
                  <a:gd name="connsiteX10" fmla="*/ 1684714 w 1685575"/>
                  <a:gd name="connsiteY10" fmla="*/ 23572 h 1126186"/>
                  <a:gd name="connsiteX0" fmla="*/ 1684714 w 1685575"/>
                  <a:gd name="connsiteY0" fmla="*/ 23572 h 1126186"/>
                  <a:gd name="connsiteX1" fmla="*/ 1677643 w 1685575"/>
                  <a:gd name="connsiteY1" fmla="*/ 1041876 h 1126186"/>
                  <a:gd name="connsiteX2" fmla="*/ 1652387 w 1685575"/>
                  <a:gd name="connsiteY2" fmla="*/ 1066795 h 1126186"/>
                  <a:gd name="connsiteX3" fmla="*/ 16164 w 1685575"/>
                  <a:gd name="connsiteY3" fmla="*/ 1066795 h 1126186"/>
                  <a:gd name="connsiteX4" fmla="*/ 0 w 1685575"/>
                  <a:gd name="connsiteY4" fmla="*/ 1049622 h 1126186"/>
                  <a:gd name="connsiteX5" fmla="*/ 0 w 1685575"/>
                  <a:gd name="connsiteY5" fmla="*/ 960385 h 1126186"/>
                  <a:gd name="connsiteX6" fmla="*/ 0 w 1685575"/>
                  <a:gd name="connsiteY6" fmla="*/ 46134 h 1126186"/>
                  <a:gd name="connsiteX7" fmla="*/ 39399 w 1685575"/>
                  <a:gd name="connsiteY7" fmla="*/ 6735 h 1126186"/>
                  <a:gd name="connsiteX8" fmla="*/ 1660806 w 1685575"/>
                  <a:gd name="connsiteY8" fmla="*/ 0 h 1126186"/>
                  <a:gd name="connsiteX9" fmla="*/ 1684714 w 1685575"/>
                  <a:gd name="connsiteY9" fmla="*/ 23572 h 1126186"/>
                  <a:gd name="connsiteX0" fmla="*/ 1688327 w 1689188"/>
                  <a:gd name="connsiteY0" fmla="*/ 62826 h 1165440"/>
                  <a:gd name="connsiteX1" fmla="*/ 1681256 w 1689188"/>
                  <a:gd name="connsiteY1" fmla="*/ 1081130 h 1165440"/>
                  <a:gd name="connsiteX2" fmla="*/ 1656000 w 1689188"/>
                  <a:gd name="connsiteY2" fmla="*/ 1106049 h 1165440"/>
                  <a:gd name="connsiteX3" fmla="*/ 19777 w 1689188"/>
                  <a:gd name="connsiteY3" fmla="*/ 1106049 h 1165440"/>
                  <a:gd name="connsiteX4" fmla="*/ 3613 w 1689188"/>
                  <a:gd name="connsiteY4" fmla="*/ 1088876 h 1165440"/>
                  <a:gd name="connsiteX5" fmla="*/ 3613 w 1689188"/>
                  <a:gd name="connsiteY5" fmla="*/ 85388 h 1165440"/>
                  <a:gd name="connsiteX6" fmla="*/ 43012 w 1689188"/>
                  <a:gd name="connsiteY6" fmla="*/ 45989 h 1165440"/>
                  <a:gd name="connsiteX7" fmla="*/ 1664419 w 1689188"/>
                  <a:gd name="connsiteY7" fmla="*/ 39254 h 1165440"/>
                  <a:gd name="connsiteX8" fmla="*/ 1688327 w 1689188"/>
                  <a:gd name="connsiteY8" fmla="*/ 62826 h 1165440"/>
                  <a:gd name="connsiteX0" fmla="*/ 1688327 w 1688624"/>
                  <a:gd name="connsiteY0" fmla="*/ 62826 h 1123759"/>
                  <a:gd name="connsiteX1" fmla="*/ 1681256 w 1688624"/>
                  <a:gd name="connsiteY1" fmla="*/ 1081130 h 1123759"/>
                  <a:gd name="connsiteX2" fmla="*/ 1656000 w 1688624"/>
                  <a:gd name="connsiteY2" fmla="*/ 1106049 h 1123759"/>
                  <a:gd name="connsiteX3" fmla="*/ 19777 w 1688624"/>
                  <a:gd name="connsiteY3" fmla="*/ 1106049 h 1123759"/>
                  <a:gd name="connsiteX4" fmla="*/ 3613 w 1688624"/>
                  <a:gd name="connsiteY4" fmla="*/ 1088876 h 1123759"/>
                  <a:gd name="connsiteX5" fmla="*/ 3613 w 1688624"/>
                  <a:gd name="connsiteY5" fmla="*/ 85388 h 1123759"/>
                  <a:gd name="connsiteX6" fmla="*/ 43012 w 1688624"/>
                  <a:gd name="connsiteY6" fmla="*/ 45989 h 1123759"/>
                  <a:gd name="connsiteX7" fmla="*/ 1664419 w 1688624"/>
                  <a:gd name="connsiteY7" fmla="*/ 39254 h 1123759"/>
                  <a:gd name="connsiteX8" fmla="*/ 1688327 w 1688624"/>
                  <a:gd name="connsiteY8" fmla="*/ 62826 h 1123759"/>
                  <a:gd name="connsiteX0" fmla="*/ 1688327 w 1688994"/>
                  <a:gd name="connsiteY0" fmla="*/ 62826 h 1110966"/>
                  <a:gd name="connsiteX1" fmla="*/ 1681256 w 1688994"/>
                  <a:gd name="connsiteY1" fmla="*/ 1081130 h 1110966"/>
                  <a:gd name="connsiteX2" fmla="*/ 1656000 w 1688994"/>
                  <a:gd name="connsiteY2" fmla="*/ 1106049 h 1110966"/>
                  <a:gd name="connsiteX3" fmla="*/ 19777 w 1688994"/>
                  <a:gd name="connsiteY3" fmla="*/ 1106049 h 1110966"/>
                  <a:gd name="connsiteX4" fmla="*/ 3613 w 1688994"/>
                  <a:gd name="connsiteY4" fmla="*/ 1088876 h 1110966"/>
                  <a:gd name="connsiteX5" fmla="*/ 3613 w 1688994"/>
                  <a:gd name="connsiteY5" fmla="*/ 85388 h 1110966"/>
                  <a:gd name="connsiteX6" fmla="*/ 43012 w 1688994"/>
                  <a:gd name="connsiteY6" fmla="*/ 45989 h 1110966"/>
                  <a:gd name="connsiteX7" fmla="*/ 1664419 w 1688994"/>
                  <a:gd name="connsiteY7" fmla="*/ 39254 h 1110966"/>
                  <a:gd name="connsiteX8" fmla="*/ 1688327 w 1688994"/>
                  <a:gd name="connsiteY8" fmla="*/ 62826 h 1110966"/>
                  <a:gd name="connsiteX0" fmla="*/ 1688327 w 1688994"/>
                  <a:gd name="connsiteY0" fmla="*/ 62826 h 1106049"/>
                  <a:gd name="connsiteX1" fmla="*/ 1681256 w 1688994"/>
                  <a:gd name="connsiteY1" fmla="*/ 1081130 h 1106049"/>
                  <a:gd name="connsiteX2" fmla="*/ 1656000 w 1688994"/>
                  <a:gd name="connsiteY2" fmla="*/ 1106049 h 1106049"/>
                  <a:gd name="connsiteX3" fmla="*/ 19777 w 1688994"/>
                  <a:gd name="connsiteY3" fmla="*/ 1106049 h 1106049"/>
                  <a:gd name="connsiteX4" fmla="*/ 3613 w 1688994"/>
                  <a:gd name="connsiteY4" fmla="*/ 1088876 h 1106049"/>
                  <a:gd name="connsiteX5" fmla="*/ 3613 w 1688994"/>
                  <a:gd name="connsiteY5" fmla="*/ 85388 h 1106049"/>
                  <a:gd name="connsiteX6" fmla="*/ 43012 w 1688994"/>
                  <a:gd name="connsiteY6" fmla="*/ 45989 h 1106049"/>
                  <a:gd name="connsiteX7" fmla="*/ 1664419 w 1688994"/>
                  <a:gd name="connsiteY7" fmla="*/ 39254 h 1106049"/>
                  <a:gd name="connsiteX8" fmla="*/ 1688327 w 1688994"/>
                  <a:gd name="connsiteY8" fmla="*/ 62826 h 1106049"/>
                  <a:gd name="connsiteX0" fmla="*/ 1777781 w 1778448"/>
                  <a:gd name="connsiteY0" fmla="*/ 64289 h 1107512"/>
                  <a:gd name="connsiteX1" fmla="*/ 1770710 w 1778448"/>
                  <a:gd name="connsiteY1" fmla="*/ 1082593 h 1107512"/>
                  <a:gd name="connsiteX2" fmla="*/ 1745454 w 1778448"/>
                  <a:gd name="connsiteY2" fmla="*/ 1107512 h 1107512"/>
                  <a:gd name="connsiteX3" fmla="*/ 109231 w 1778448"/>
                  <a:gd name="connsiteY3" fmla="*/ 1107512 h 1107512"/>
                  <a:gd name="connsiteX4" fmla="*/ 93067 w 1778448"/>
                  <a:gd name="connsiteY4" fmla="*/ 1090339 h 1107512"/>
                  <a:gd name="connsiteX5" fmla="*/ 93067 w 1778448"/>
                  <a:gd name="connsiteY5" fmla="*/ 86851 h 1107512"/>
                  <a:gd name="connsiteX6" fmla="*/ 132466 w 1778448"/>
                  <a:gd name="connsiteY6" fmla="*/ 47452 h 1107512"/>
                  <a:gd name="connsiteX7" fmla="*/ 1753873 w 1778448"/>
                  <a:gd name="connsiteY7" fmla="*/ 40717 h 1107512"/>
                  <a:gd name="connsiteX8" fmla="*/ 1777781 w 1778448"/>
                  <a:gd name="connsiteY8" fmla="*/ 64289 h 1107512"/>
                  <a:gd name="connsiteX0" fmla="*/ 1779399 w 1780066"/>
                  <a:gd name="connsiteY0" fmla="*/ 23572 h 1066795"/>
                  <a:gd name="connsiteX1" fmla="*/ 1772328 w 1780066"/>
                  <a:gd name="connsiteY1" fmla="*/ 1041876 h 1066795"/>
                  <a:gd name="connsiteX2" fmla="*/ 1747072 w 1780066"/>
                  <a:gd name="connsiteY2" fmla="*/ 1066795 h 1066795"/>
                  <a:gd name="connsiteX3" fmla="*/ 110849 w 1780066"/>
                  <a:gd name="connsiteY3" fmla="*/ 1066795 h 1066795"/>
                  <a:gd name="connsiteX4" fmla="*/ 94685 w 1780066"/>
                  <a:gd name="connsiteY4" fmla="*/ 1049622 h 1066795"/>
                  <a:gd name="connsiteX5" fmla="*/ 94685 w 1780066"/>
                  <a:gd name="connsiteY5" fmla="*/ 46134 h 1066795"/>
                  <a:gd name="connsiteX6" fmla="*/ 134084 w 1780066"/>
                  <a:gd name="connsiteY6" fmla="*/ 6735 h 1066795"/>
                  <a:gd name="connsiteX7" fmla="*/ 1755491 w 1780066"/>
                  <a:gd name="connsiteY7" fmla="*/ 0 h 1066795"/>
                  <a:gd name="connsiteX8" fmla="*/ 1779399 w 1780066"/>
                  <a:gd name="connsiteY8" fmla="*/ 23572 h 1066795"/>
                  <a:gd name="connsiteX0" fmla="*/ 1686648 w 1687315"/>
                  <a:gd name="connsiteY0" fmla="*/ 23572 h 1066795"/>
                  <a:gd name="connsiteX1" fmla="*/ 1679577 w 1687315"/>
                  <a:gd name="connsiteY1" fmla="*/ 1041876 h 1066795"/>
                  <a:gd name="connsiteX2" fmla="*/ 1654321 w 1687315"/>
                  <a:gd name="connsiteY2" fmla="*/ 1066795 h 1066795"/>
                  <a:gd name="connsiteX3" fmla="*/ 18098 w 1687315"/>
                  <a:gd name="connsiteY3" fmla="*/ 1066795 h 1066795"/>
                  <a:gd name="connsiteX4" fmla="*/ 1934 w 1687315"/>
                  <a:gd name="connsiteY4" fmla="*/ 1049622 h 1066795"/>
                  <a:gd name="connsiteX5" fmla="*/ 1934 w 1687315"/>
                  <a:gd name="connsiteY5" fmla="*/ 46134 h 1066795"/>
                  <a:gd name="connsiteX6" fmla="*/ 41333 w 1687315"/>
                  <a:gd name="connsiteY6" fmla="*/ 6735 h 1066795"/>
                  <a:gd name="connsiteX7" fmla="*/ 1662740 w 1687315"/>
                  <a:gd name="connsiteY7" fmla="*/ 0 h 1066795"/>
                  <a:gd name="connsiteX8" fmla="*/ 1686648 w 1687315"/>
                  <a:gd name="connsiteY8" fmla="*/ 23572 h 1066795"/>
                  <a:gd name="connsiteX0" fmla="*/ 1686648 w 1687315"/>
                  <a:gd name="connsiteY0" fmla="*/ 23572 h 1066795"/>
                  <a:gd name="connsiteX1" fmla="*/ 1679577 w 1687315"/>
                  <a:gd name="connsiteY1" fmla="*/ 1041876 h 1066795"/>
                  <a:gd name="connsiteX2" fmla="*/ 1654321 w 1687315"/>
                  <a:gd name="connsiteY2" fmla="*/ 1066795 h 1066795"/>
                  <a:gd name="connsiteX3" fmla="*/ 18098 w 1687315"/>
                  <a:gd name="connsiteY3" fmla="*/ 1066795 h 1066795"/>
                  <a:gd name="connsiteX4" fmla="*/ 1934 w 1687315"/>
                  <a:gd name="connsiteY4" fmla="*/ 1049622 h 1066795"/>
                  <a:gd name="connsiteX5" fmla="*/ 1934 w 1687315"/>
                  <a:gd name="connsiteY5" fmla="*/ 46134 h 1066795"/>
                  <a:gd name="connsiteX6" fmla="*/ 41333 w 1687315"/>
                  <a:gd name="connsiteY6" fmla="*/ 6735 h 1066795"/>
                  <a:gd name="connsiteX7" fmla="*/ 1662740 w 1687315"/>
                  <a:gd name="connsiteY7" fmla="*/ 0 h 1066795"/>
                  <a:gd name="connsiteX8" fmla="*/ 1686648 w 1687315"/>
                  <a:gd name="connsiteY8" fmla="*/ 23572 h 1066795"/>
                  <a:gd name="connsiteX0" fmla="*/ 1686168 w 1686835"/>
                  <a:gd name="connsiteY0" fmla="*/ 23572 h 1066795"/>
                  <a:gd name="connsiteX1" fmla="*/ 1679097 w 1686835"/>
                  <a:gd name="connsiteY1" fmla="*/ 1041876 h 1066795"/>
                  <a:gd name="connsiteX2" fmla="*/ 1653841 w 1686835"/>
                  <a:gd name="connsiteY2" fmla="*/ 1066795 h 1066795"/>
                  <a:gd name="connsiteX3" fmla="*/ 17618 w 1686835"/>
                  <a:gd name="connsiteY3" fmla="*/ 1066795 h 1066795"/>
                  <a:gd name="connsiteX4" fmla="*/ 1454 w 1686835"/>
                  <a:gd name="connsiteY4" fmla="*/ 1049622 h 1066795"/>
                  <a:gd name="connsiteX5" fmla="*/ 1454 w 1686835"/>
                  <a:gd name="connsiteY5" fmla="*/ 46134 h 1066795"/>
                  <a:gd name="connsiteX6" fmla="*/ 40853 w 1686835"/>
                  <a:gd name="connsiteY6" fmla="*/ 6735 h 1066795"/>
                  <a:gd name="connsiteX7" fmla="*/ 1662260 w 1686835"/>
                  <a:gd name="connsiteY7" fmla="*/ 0 h 1066795"/>
                  <a:gd name="connsiteX8" fmla="*/ 1686168 w 1686835"/>
                  <a:gd name="connsiteY8" fmla="*/ 23572 h 1066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6835" h="1066795">
                    <a:moveTo>
                      <a:pt x="1686168" y="23572"/>
                    </a:moveTo>
                    <a:cubicBezTo>
                      <a:pt x="1688974" y="197218"/>
                      <a:pt x="1682221" y="867951"/>
                      <a:pt x="1679097" y="1041876"/>
                    </a:cubicBezTo>
                    <a:cubicBezTo>
                      <a:pt x="1678266" y="1058171"/>
                      <a:pt x="1676740" y="1066795"/>
                      <a:pt x="1653841" y="1066795"/>
                    </a:cubicBezTo>
                    <a:lnTo>
                      <a:pt x="17618" y="1066795"/>
                    </a:lnTo>
                    <a:cubicBezTo>
                      <a:pt x="4485" y="1066795"/>
                      <a:pt x="1454" y="1061408"/>
                      <a:pt x="1454" y="1049622"/>
                    </a:cubicBezTo>
                    <a:cubicBezTo>
                      <a:pt x="-1240" y="879512"/>
                      <a:pt x="449" y="220069"/>
                      <a:pt x="1454" y="46134"/>
                    </a:cubicBezTo>
                    <a:cubicBezTo>
                      <a:pt x="1665" y="9603"/>
                      <a:pt x="485" y="6797"/>
                      <a:pt x="40853" y="6735"/>
                    </a:cubicBezTo>
                    <a:lnTo>
                      <a:pt x="1662260" y="0"/>
                    </a:lnTo>
                    <a:cubicBezTo>
                      <a:pt x="1679714" y="3985"/>
                      <a:pt x="1685158" y="6735"/>
                      <a:pt x="1686168" y="23572"/>
                    </a:cubicBezTo>
                    <a:close/>
                  </a:path>
                </a:pathLst>
              </a:custGeom>
              <a:solidFill>
                <a:srgbClr val="6F7173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53">
                <a:extLst>
                  <a:ext uri="{FF2B5EF4-FFF2-40B4-BE49-F238E27FC236}">
                    <a16:creationId xmlns:a16="http://schemas.microsoft.com/office/drawing/2014/main" id="{3E1D10CF-011E-4C20-9D94-F452319E88C0}"/>
                  </a:ext>
                </a:extLst>
              </p:cNvPr>
              <p:cNvSpPr/>
              <p:nvPr/>
            </p:nvSpPr>
            <p:spPr>
              <a:xfrm>
                <a:off x="5584824" y="4598822"/>
                <a:ext cx="3381939" cy="2019818"/>
              </a:xfrm>
              <a:custGeom>
                <a:avLst/>
                <a:gdLst>
                  <a:gd name="connsiteX0" fmla="*/ 792014 w 1584365"/>
                  <a:gd name="connsiteY0" fmla="*/ 337 h 946241"/>
                  <a:gd name="connsiteX1" fmla="*/ 1566518 w 1584365"/>
                  <a:gd name="connsiteY1" fmla="*/ 0 h 946241"/>
                  <a:gd name="connsiteX2" fmla="*/ 1584366 w 1584365"/>
                  <a:gd name="connsiteY2" fmla="*/ 17174 h 946241"/>
                  <a:gd name="connsiteX3" fmla="*/ 1584366 w 1584365"/>
                  <a:gd name="connsiteY3" fmla="*/ 928058 h 946241"/>
                  <a:gd name="connsiteX4" fmla="*/ 1567192 w 1584365"/>
                  <a:gd name="connsiteY4" fmla="*/ 946242 h 946241"/>
                  <a:gd name="connsiteX5" fmla="*/ 23572 w 1584365"/>
                  <a:gd name="connsiteY5" fmla="*/ 945905 h 946241"/>
                  <a:gd name="connsiteX6" fmla="*/ 337 w 1584365"/>
                  <a:gd name="connsiteY6" fmla="*/ 923007 h 946241"/>
                  <a:gd name="connsiteX7" fmla="*/ 0 w 1584365"/>
                  <a:gd name="connsiteY7" fmla="*/ 20541 h 946241"/>
                  <a:gd name="connsiteX8" fmla="*/ 21551 w 1584365"/>
                  <a:gd name="connsiteY8" fmla="*/ 0 h 946241"/>
                  <a:gd name="connsiteX9" fmla="*/ 792014 w 1584365"/>
                  <a:gd name="connsiteY9" fmla="*/ 337 h 946241"/>
                  <a:gd name="connsiteX10" fmla="*/ 792014 w 1584365"/>
                  <a:gd name="connsiteY10" fmla="*/ 337 h 94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4365" h="946241">
                    <a:moveTo>
                      <a:pt x="792014" y="337"/>
                    </a:moveTo>
                    <a:cubicBezTo>
                      <a:pt x="1050295" y="337"/>
                      <a:pt x="1308238" y="337"/>
                      <a:pt x="1566518" y="0"/>
                    </a:cubicBezTo>
                    <a:cubicBezTo>
                      <a:pt x="1579988" y="0"/>
                      <a:pt x="1584366" y="2357"/>
                      <a:pt x="1584366" y="17174"/>
                    </a:cubicBezTo>
                    <a:cubicBezTo>
                      <a:pt x="1584029" y="320914"/>
                      <a:pt x="1584029" y="624318"/>
                      <a:pt x="1584366" y="928058"/>
                    </a:cubicBezTo>
                    <a:cubicBezTo>
                      <a:pt x="1584366" y="941191"/>
                      <a:pt x="1582008" y="946242"/>
                      <a:pt x="1567192" y="946242"/>
                    </a:cubicBezTo>
                    <a:cubicBezTo>
                      <a:pt x="1052652" y="945905"/>
                      <a:pt x="538112" y="945905"/>
                      <a:pt x="23572" y="945905"/>
                    </a:cubicBezTo>
                    <a:cubicBezTo>
                      <a:pt x="337" y="945905"/>
                      <a:pt x="337" y="945905"/>
                      <a:pt x="337" y="923007"/>
                    </a:cubicBezTo>
                    <a:cubicBezTo>
                      <a:pt x="337" y="622297"/>
                      <a:pt x="673" y="321588"/>
                      <a:pt x="0" y="20541"/>
                    </a:cubicBezTo>
                    <a:cubicBezTo>
                      <a:pt x="0" y="2694"/>
                      <a:pt x="5388" y="0"/>
                      <a:pt x="21551" y="0"/>
                    </a:cubicBezTo>
                    <a:cubicBezTo>
                      <a:pt x="278148" y="337"/>
                      <a:pt x="535081" y="337"/>
                      <a:pt x="792014" y="337"/>
                    </a:cubicBezTo>
                    <a:cubicBezTo>
                      <a:pt x="792014" y="337"/>
                      <a:pt x="792014" y="337"/>
                      <a:pt x="792014" y="3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54">
                <a:extLst>
                  <a:ext uri="{FF2B5EF4-FFF2-40B4-BE49-F238E27FC236}">
                    <a16:creationId xmlns:a16="http://schemas.microsoft.com/office/drawing/2014/main" id="{16B93F66-0955-4AE3-844C-08341078A7E2}"/>
                  </a:ext>
                </a:extLst>
              </p:cNvPr>
              <p:cNvSpPr/>
              <p:nvPr/>
            </p:nvSpPr>
            <p:spPr>
              <a:xfrm>
                <a:off x="7945837" y="5829122"/>
                <a:ext cx="548442" cy="668041"/>
              </a:xfrm>
              <a:custGeom>
                <a:avLst/>
                <a:gdLst>
                  <a:gd name="connsiteX0" fmla="*/ 256933 w 256933"/>
                  <a:gd name="connsiteY0" fmla="*/ 280300 h 312963"/>
                  <a:gd name="connsiteX1" fmla="*/ 235045 w 256933"/>
                  <a:gd name="connsiteY1" fmla="*/ 272218 h 312963"/>
                  <a:gd name="connsiteX2" fmla="*/ 203728 w 256933"/>
                  <a:gd name="connsiteY2" fmla="*/ 290065 h 312963"/>
                  <a:gd name="connsiteX3" fmla="*/ 199687 w 256933"/>
                  <a:gd name="connsiteY3" fmla="*/ 310270 h 312963"/>
                  <a:gd name="connsiteX4" fmla="*/ 177126 w 256933"/>
                  <a:gd name="connsiteY4" fmla="*/ 266830 h 312963"/>
                  <a:gd name="connsiteX5" fmla="*/ 153890 w 256933"/>
                  <a:gd name="connsiteY5" fmla="*/ 216656 h 312963"/>
                  <a:gd name="connsiteX6" fmla="*/ 125604 w 256933"/>
                  <a:gd name="connsiteY6" fmla="*/ 198472 h 312963"/>
                  <a:gd name="connsiteX7" fmla="*/ 104726 w 256933"/>
                  <a:gd name="connsiteY7" fmla="*/ 212278 h 312963"/>
                  <a:gd name="connsiteX8" fmla="*/ 57583 w 256933"/>
                  <a:gd name="connsiteY8" fmla="*/ 312964 h 312963"/>
                  <a:gd name="connsiteX9" fmla="*/ 49838 w 256933"/>
                  <a:gd name="connsiteY9" fmla="*/ 275922 h 312963"/>
                  <a:gd name="connsiteX10" fmla="*/ 33001 w 256933"/>
                  <a:gd name="connsiteY10" fmla="*/ 267504 h 312963"/>
                  <a:gd name="connsiteX11" fmla="*/ 0 w 256933"/>
                  <a:gd name="connsiteY11" fmla="*/ 280973 h 312963"/>
                  <a:gd name="connsiteX12" fmla="*/ 26603 w 256933"/>
                  <a:gd name="connsiteY12" fmla="*/ 223391 h 312963"/>
                  <a:gd name="connsiteX13" fmla="*/ 48491 w 256933"/>
                  <a:gd name="connsiteY13" fmla="*/ 177931 h 312963"/>
                  <a:gd name="connsiteX14" fmla="*/ 46807 w 256933"/>
                  <a:gd name="connsiteY14" fmla="*/ 156716 h 312963"/>
                  <a:gd name="connsiteX15" fmla="*/ 47144 w 256933"/>
                  <a:gd name="connsiteY15" fmla="*/ 41887 h 312963"/>
                  <a:gd name="connsiteX16" fmla="*/ 155574 w 256933"/>
                  <a:gd name="connsiteY16" fmla="*/ 3499 h 312963"/>
                  <a:gd name="connsiteX17" fmla="*/ 212147 w 256933"/>
                  <a:gd name="connsiteY17" fmla="*/ 153349 h 312963"/>
                  <a:gd name="connsiteX18" fmla="*/ 210126 w 256933"/>
                  <a:gd name="connsiteY18" fmla="*/ 181972 h 312963"/>
                  <a:gd name="connsiteX19" fmla="*/ 256933 w 256933"/>
                  <a:gd name="connsiteY19" fmla="*/ 280300 h 31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6933" h="312963">
                    <a:moveTo>
                      <a:pt x="256933" y="280300"/>
                    </a:moveTo>
                    <a:cubicBezTo>
                      <a:pt x="247168" y="276933"/>
                      <a:pt x="241106" y="274575"/>
                      <a:pt x="235045" y="272218"/>
                    </a:cubicBezTo>
                    <a:cubicBezTo>
                      <a:pt x="208443" y="262116"/>
                      <a:pt x="208443" y="262116"/>
                      <a:pt x="203728" y="290065"/>
                    </a:cubicBezTo>
                    <a:cubicBezTo>
                      <a:pt x="202718" y="296127"/>
                      <a:pt x="201371" y="302188"/>
                      <a:pt x="199687" y="310270"/>
                    </a:cubicBezTo>
                    <a:cubicBezTo>
                      <a:pt x="188575" y="296463"/>
                      <a:pt x="184197" y="280973"/>
                      <a:pt x="177126" y="266830"/>
                    </a:cubicBezTo>
                    <a:cubicBezTo>
                      <a:pt x="168707" y="250330"/>
                      <a:pt x="160289" y="233830"/>
                      <a:pt x="153890" y="216656"/>
                    </a:cubicBezTo>
                    <a:cubicBezTo>
                      <a:pt x="148503" y="202176"/>
                      <a:pt x="141094" y="197462"/>
                      <a:pt x="125604" y="198472"/>
                    </a:cubicBezTo>
                    <a:cubicBezTo>
                      <a:pt x="114155" y="199145"/>
                      <a:pt x="109104" y="202513"/>
                      <a:pt x="104726" y="212278"/>
                    </a:cubicBezTo>
                    <a:cubicBezTo>
                      <a:pt x="89910" y="244605"/>
                      <a:pt x="74420" y="276596"/>
                      <a:pt x="57583" y="312964"/>
                    </a:cubicBezTo>
                    <a:cubicBezTo>
                      <a:pt x="54215" y="297810"/>
                      <a:pt x="50511" y="287035"/>
                      <a:pt x="49838" y="275922"/>
                    </a:cubicBezTo>
                    <a:cubicBezTo>
                      <a:pt x="48827" y="261779"/>
                      <a:pt x="42766" y="262789"/>
                      <a:pt x="33001" y="267504"/>
                    </a:cubicBezTo>
                    <a:cubicBezTo>
                      <a:pt x="23572" y="271881"/>
                      <a:pt x="13470" y="275586"/>
                      <a:pt x="0" y="280973"/>
                    </a:cubicBezTo>
                    <a:cubicBezTo>
                      <a:pt x="9765" y="260096"/>
                      <a:pt x="17847" y="241575"/>
                      <a:pt x="26603" y="223391"/>
                    </a:cubicBezTo>
                    <a:cubicBezTo>
                      <a:pt x="33674" y="208237"/>
                      <a:pt x="40746" y="193084"/>
                      <a:pt x="48491" y="177931"/>
                    </a:cubicBezTo>
                    <a:cubicBezTo>
                      <a:pt x="52531" y="170186"/>
                      <a:pt x="51858" y="164461"/>
                      <a:pt x="46807" y="156716"/>
                    </a:cubicBezTo>
                    <a:cubicBezTo>
                      <a:pt x="22225" y="119675"/>
                      <a:pt x="22898" y="76235"/>
                      <a:pt x="47144" y="41887"/>
                    </a:cubicBezTo>
                    <a:cubicBezTo>
                      <a:pt x="71726" y="7203"/>
                      <a:pt x="112808" y="-7277"/>
                      <a:pt x="155574" y="3499"/>
                    </a:cubicBezTo>
                    <a:cubicBezTo>
                      <a:pt x="219218" y="19326"/>
                      <a:pt x="248515" y="96439"/>
                      <a:pt x="212147" y="153349"/>
                    </a:cubicBezTo>
                    <a:cubicBezTo>
                      <a:pt x="205749" y="163451"/>
                      <a:pt x="204738" y="170859"/>
                      <a:pt x="210126" y="181972"/>
                    </a:cubicBezTo>
                    <a:cubicBezTo>
                      <a:pt x="225953" y="213288"/>
                      <a:pt x="240433" y="245279"/>
                      <a:pt x="256933" y="280300"/>
                    </a:cubicBezTo>
                    <a:close/>
                  </a:path>
                </a:pathLst>
              </a:custGeom>
              <a:solidFill>
                <a:srgbClr val="D73F3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55">
                <a:extLst>
                  <a:ext uri="{FF2B5EF4-FFF2-40B4-BE49-F238E27FC236}">
                    <a16:creationId xmlns:a16="http://schemas.microsoft.com/office/drawing/2014/main" id="{42DC248F-FA12-4CE0-AEF9-E873C00EAEF9}"/>
                  </a:ext>
                </a:extLst>
              </p:cNvPr>
              <p:cNvSpPr/>
              <p:nvPr/>
            </p:nvSpPr>
            <p:spPr>
              <a:xfrm>
                <a:off x="5868671" y="5066038"/>
                <a:ext cx="2779702" cy="71880"/>
              </a:xfrm>
              <a:custGeom>
                <a:avLst/>
                <a:gdLst>
                  <a:gd name="connsiteX0" fmla="*/ 649273 w 1302230"/>
                  <a:gd name="connsiteY0" fmla="*/ 33674 h 33674"/>
                  <a:gd name="connsiteX1" fmla="*/ 19904 w 1302230"/>
                  <a:gd name="connsiteY1" fmla="*/ 33674 h 33674"/>
                  <a:gd name="connsiteX2" fmla="*/ 36 w 1302230"/>
                  <a:gd name="connsiteY2" fmla="*/ 17174 h 33674"/>
                  <a:gd name="connsiteX3" fmla="*/ 17547 w 1302230"/>
                  <a:gd name="connsiteY3" fmla="*/ 0 h 33674"/>
                  <a:gd name="connsiteX4" fmla="*/ 325665 w 1302230"/>
                  <a:gd name="connsiteY4" fmla="*/ 337 h 33674"/>
                  <a:gd name="connsiteX5" fmla="*/ 1281672 w 1302230"/>
                  <a:gd name="connsiteY5" fmla="*/ 337 h 33674"/>
                  <a:gd name="connsiteX6" fmla="*/ 1302213 w 1302230"/>
                  <a:gd name="connsiteY6" fmla="*/ 13806 h 33674"/>
                  <a:gd name="connsiteX7" fmla="*/ 1282345 w 1302230"/>
                  <a:gd name="connsiteY7" fmla="*/ 33674 h 33674"/>
                  <a:gd name="connsiteX8" fmla="*/ 649273 w 1302230"/>
                  <a:gd name="connsiteY8" fmla="*/ 33674 h 3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2230" h="33674">
                    <a:moveTo>
                      <a:pt x="649273" y="33674"/>
                    </a:moveTo>
                    <a:cubicBezTo>
                      <a:pt x="439483" y="33674"/>
                      <a:pt x="229694" y="33674"/>
                      <a:pt x="19904" y="33674"/>
                    </a:cubicBezTo>
                    <a:cubicBezTo>
                      <a:pt x="8118" y="33674"/>
                      <a:pt x="-637" y="33674"/>
                      <a:pt x="36" y="17174"/>
                    </a:cubicBezTo>
                    <a:cubicBezTo>
                      <a:pt x="710" y="4378"/>
                      <a:pt x="3741" y="0"/>
                      <a:pt x="17547" y="0"/>
                    </a:cubicBezTo>
                    <a:cubicBezTo>
                      <a:pt x="120253" y="674"/>
                      <a:pt x="222959" y="337"/>
                      <a:pt x="325665" y="337"/>
                    </a:cubicBezTo>
                    <a:cubicBezTo>
                      <a:pt x="644222" y="337"/>
                      <a:pt x="962778" y="337"/>
                      <a:pt x="1281672" y="337"/>
                    </a:cubicBezTo>
                    <a:cubicBezTo>
                      <a:pt x="1291101" y="337"/>
                      <a:pt x="1301876" y="-3031"/>
                      <a:pt x="1302213" y="13806"/>
                    </a:cubicBezTo>
                    <a:cubicBezTo>
                      <a:pt x="1302550" y="29296"/>
                      <a:pt x="1298172" y="33674"/>
                      <a:pt x="1282345" y="33674"/>
                    </a:cubicBezTo>
                    <a:cubicBezTo>
                      <a:pt x="1071209" y="33674"/>
                      <a:pt x="860409" y="33674"/>
                      <a:pt x="649273" y="33674"/>
                    </a:cubicBezTo>
                    <a:close/>
                  </a:path>
                </a:pathLst>
              </a:custGeom>
              <a:solidFill>
                <a:srgbClr val="BCBDC1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56">
                <a:extLst>
                  <a:ext uri="{FF2B5EF4-FFF2-40B4-BE49-F238E27FC236}">
                    <a16:creationId xmlns:a16="http://schemas.microsoft.com/office/drawing/2014/main" id="{1CA6F438-5827-4AF6-AE6C-106E7EE9630C}"/>
                  </a:ext>
                </a:extLst>
              </p:cNvPr>
              <p:cNvSpPr/>
              <p:nvPr/>
            </p:nvSpPr>
            <p:spPr>
              <a:xfrm>
                <a:off x="5869189" y="5211956"/>
                <a:ext cx="2779166" cy="71880"/>
              </a:xfrm>
              <a:custGeom>
                <a:avLst/>
                <a:gdLst>
                  <a:gd name="connsiteX0" fmla="*/ 649030 w 1301979"/>
                  <a:gd name="connsiteY0" fmla="*/ 33337 h 33674"/>
                  <a:gd name="connsiteX1" fmla="*/ 19661 w 1301979"/>
                  <a:gd name="connsiteY1" fmla="*/ 33674 h 33674"/>
                  <a:gd name="connsiteX2" fmla="*/ 130 w 1301979"/>
                  <a:gd name="connsiteY2" fmla="*/ 13806 h 33674"/>
                  <a:gd name="connsiteX3" fmla="*/ 14273 w 1301979"/>
                  <a:gd name="connsiteY3" fmla="*/ 337 h 33674"/>
                  <a:gd name="connsiteX4" fmla="*/ 19324 w 1301979"/>
                  <a:gd name="connsiteY4" fmla="*/ 337 h 33674"/>
                  <a:gd name="connsiteX5" fmla="*/ 1283113 w 1301979"/>
                  <a:gd name="connsiteY5" fmla="*/ 0 h 33674"/>
                  <a:gd name="connsiteX6" fmla="*/ 1301970 w 1301979"/>
                  <a:gd name="connsiteY6" fmla="*/ 17511 h 33674"/>
                  <a:gd name="connsiteX7" fmla="*/ 1281766 w 1301979"/>
                  <a:gd name="connsiteY7" fmla="*/ 33674 h 33674"/>
                  <a:gd name="connsiteX8" fmla="*/ 649030 w 1301979"/>
                  <a:gd name="connsiteY8" fmla="*/ 33337 h 3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979" h="33674">
                    <a:moveTo>
                      <a:pt x="649030" y="33337"/>
                    </a:moveTo>
                    <a:cubicBezTo>
                      <a:pt x="439240" y="33337"/>
                      <a:pt x="229451" y="33001"/>
                      <a:pt x="19661" y="33674"/>
                    </a:cubicBezTo>
                    <a:cubicBezTo>
                      <a:pt x="3834" y="33674"/>
                      <a:pt x="-880" y="28623"/>
                      <a:pt x="130" y="13806"/>
                    </a:cubicBezTo>
                    <a:cubicBezTo>
                      <a:pt x="804" y="3704"/>
                      <a:pt x="4171" y="-674"/>
                      <a:pt x="14273" y="337"/>
                    </a:cubicBezTo>
                    <a:cubicBezTo>
                      <a:pt x="15957" y="337"/>
                      <a:pt x="17641" y="337"/>
                      <a:pt x="19324" y="337"/>
                    </a:cubicBezTo>
                    <a:cubicBezTo>
                      <a:pt x="440587" y="337"/>
                      <a:pt x="861850" y="337"/>
                      <a:pt x="1283113" y="0"/>
                    </a:cubicBezTo>
                    <a:cubicBezTo>
                      <a:pt x="1296246" y="0"/>
                      <a:pt x="1301633" y="2694"/>
                      <a:pt x="1301970" y="17511"/>
                    </a:cubicBezTo>
                    <a:cubicBezTo>
                      <a:pt x="1302307" y="34011"/>
                      <a:pt x="1293552" y="33674"/>
                      <a:pt x="1281766" y="33674"/>
                    </a:cubicBezTo>
                    <a:cubicBezTo>
                      <a:pt x="1070966" y="33337"/>
                      <a:pt x="859830" y="33337"/>
                      <a:pt x="649030" y="33337"/>
                    </a:cubicBezTo>
                    <a:close/>
                  </a:path>
                </a:pathLst>
              </a:custGeom>
              <a:solidFill>
                <a:srgbClr val="BBBDC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57">
                <a:extLst>
                  <a:ext uri="{FF2B5EF4-FFF2-40B4-BE49-F238E27FC236}">
                    <a16:creationId xmlns:a16="http://schemas.microsoft.com/office/drawing/2014/main" id="{689C6D76-B556-4234-81AE-A63F12672D39}"/>
                  </a:ext>
                </a:extLst>
              </p:cNvPr>
              <p:cNvSpPr/>
              <p:nvPr/>
            </p:nvSpPr>
            <p:spPr>
              <a:xfrm>
                <a:off x="5868707" y="5512411"/>
                <a:ext cx="2778191" cy="67218"/>
              </a:xfrm>
              <a:custGeom>
                <a:avLst/>
                <a:gdLst>
                  <a:gd name="connsiteX0" fmla="*/ 649255 w 1301522"/>
                  <a:gd name="connsiteY0" fmla="*/ 31317 h 31490"/>
                  <a:gd name="connsiteX1" fmla="*/ 19550 w 1301522"/>
                  <a:gd name="connsiteY1" fmla="*/ 31317 h 31490"/>
                  <a:gd name="connsiteX2" fmla="*/ 19 w 1301522"/>
                  <a:gd name="connsiteY2" fmla="*/ 18184 h 31490"/>
                  <a:gd name="connsiteX3" fmla="*/ 17866 w 1301522"/>
                  <a:gd name="connsiteY3" fmla="*/ 0 h 31490"/>
                  <a:gd name="connsiteX4" fmla="*/ 1283675 w 1301522"/>
                  <a:gd name="connsiteY4" fmla="*/ 0 h 31490"/>
                  <a:gd name="connsiteX5" fmla="*/ 1301522 w 1301522"/>
                  <a:gd name="connsiteY5" fmla="*/ 14817 h 31490"/>
                  <a:gd name="connsiteX6" fmla="*/ 1283675 w 1301522"/>
                  <a:gd name="connsiteY6" fmla="*/ 31317 h 31490"/>
                  <a:gd name="connsiteX7" fmla="*/ 649255 w 1301522"/>
                  <a:gd name="connsiteY7" fmla="*/ 31317 h 3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1522" h="31490">
                    <a:moveTo>
                      <a:pt x="649255" y="31317"/>
                    </a:moveTo>
                    <a:cubicBezTo>
                      <a:pt x="439466" y="31317"/>
                      <a:pt x="229676" y="31317"/>
                      <a:pt x="19550" y="31317"/>
                    </a:cubicBezTo>
                    <a:cubicBezTo>
                      <a:pt x="10458" y="31317"/>
                      <a:pt x="356" y="34011"/>
                      <a:pt x="19" y="18184"/>
                    </a:cubicBezTo>
                    <a:cubicBezTo>
                      <a:pt x="-318" y="4378"/>
                      <a:pt x="3723" y="0"/>
                      <a:pt x="17866" y="0"/>
                    </a:cubicBezTo>
                    <a:cubicBezTo>
                      <a:pt x="439803" y="337"/>
                      <a:pt x="861739" y="337"/>
                      <a:pt x="1283675" y="0"/>
                    </a:cubicBezTo>
                    <a:cubicBezTo>
                      <a:pt x="1294451" y="0"/>
                      <a:pt x="1301522" y="337"/>
                      <a:pt x="1301522" y="14817"/>
                    </a:cubicBezTo>
                    <a:cubicBezTo>
                      <a:pt x="1301522" y="28960"/>
                      <a:pt x="1295798" y="31317"/>
                      <a:pt x="1283675" y="31317"/>
                    </a:cubicBezTo>
                    <a:cubicBezTo>
                      <a:pt x="1072539" y="30980"/>
                      <a:pt x="860729" y="31317"/>
                      <a:pt x="649255" y="31317"/>
                    </a:cubicBezTo>
                    <a:close/>
                  </a:path>
                </a:pathLst>
              </a:custGeom>
              <a:solidFill>
                <a:srgbClr val="BABCC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58">
                <a:extLst>
                  <a:ext uri="{FF2B5EF4-FFF2-40B4-BE49-F238E27FC236}">
                    <a16:creationId xmlns:a16="http://schemas.microsoft.com/office/drawing/2014/main" id="{43B5F264-924E-4090-8FEC-5AACB6BC52E7}"/>
                  </a:ext>
                </a:extLst>
              </p:cNvPr>
              <p:cNvSpPr/>
              <p:nvPr/>
            </p:nvSpPr>
            <p:spPr>
              <a:xfrm>
                <a:off x="5868711" y="5663359"/>
                <a:ext cx="2778874" cy="66295"/>
              </a:xfrm>
              <a:custGeom>
                <a:avLst/>
                <a:gdLst>
                  <a:gd name="connsiteX0" fmla="*/ 649254 w 1301842"/>
                  <a:gd name="connsiteY0" fmla="*/ 30644 h 31058"/>
                  <a:gd name="connsiteX1" fmla="*/ 19549 w 1301842"/>
                  <a:gd name="connsiteY1" fmla="*/ 30644 h 31058"/>
                  <a:gd name="connsiteX2" fmla="*/ 18 w 1301842"/>
                  <a:gd name="connsiteY2" fmla="*/ 17847 h 31058"/>
                  <a:gd name="connsiteX3" fmla="*/ 18202 w 1301842"/>
                  <a:gd name="connsiteY3" fmla="*/ 0 h 31058"/>
                  <a:gd name="connsiteX4" fmla="*/ 1282327 w 1301842"/>
                  <a:gd name="connsiteY4" fmla="*/ 0 h 31058"/>
                  <a:gd name="connsiteX5" fmla="*/ 1301521 w 1301842"/>
                  <a:gd name="connsiteY5" fmla="*/ 20204 h 31058"/>
                  <a:gd name="connsiteX6" fmla="*/ 1290409 w 1301842"/>
                  <a:gd name="connsiteY6" fmla="*/ 30980 h 31058"/>
                  <a:gd name="connsiteX7" fmla="*/ 1275255 w 1301842"/>
                  <a:gd name="connsiteY7" fmla="*/ 30980 h 31058"/>
                  <a:gd name="connsiteX8" fmla="*/ 649254 w 1301842"/>
                  <a:gd name="connsiteY8" fmla="*/ 30644 h 3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842" h="31058">
                    <a:moveTo>
                      <a:pt x="649254" y="30644"/>
                    </a:moveTo>
                    <a:cubicBezTo>
                      <a:pt x="439465" y="30644"/>
                      <a:pt x="229675" y="30644"/>
                      <a:pt x="19549" y="30644"/>
                    </a:cubicBezTo>
                    <a:cubicBezTo>
                      <a:pt x="10457" y="30644"/>
                      <a:pt x="355" y="33674"/>
                      <a:pt x="18" y="17847"/>
                    </a:cubicBezTo>
                    <a:cubicBezTo>
                      <a:pt x="-319" y="4041"/>
                      <a:pt x="4059" y="0"/>
                      <a:pt x="18202" y="0"/>
                    </a:cubicBezTo>
                    <a:cubicBezTo>
                      <a:pt x="439465" y="337"/>
                      <a:pt x="861064" y="337"/>
                      <a:pt x="1282327" y="0"/>
                    </a:cubicBezTo>
                    <a:cubicBezTo>
                      <a:pt x="1298490" y="0"/>
                      <a:pt x="1303205" y="5051"/>
                      <a:pt x="1301521" y="20204"/>
                    </a:cubicBezTo>
                    <a:cubicBezTo>
                      <a:pt x="1300848" y="27950"/>
                      <a:pt x="1298490" y="31654"/>
                      <a:pt x="1290409" y="30980"/>
                    </a:cubicBezTo>
                    <a:cubicBezTo>
                      <a:pt x="1285358" y="30644"/>
                      <a:pt x="1280306" y="30980"/>
                      <a:pt x="1275255" y="30980"/>
                    </a:cubicBezTo>
                    <a:cubicBezTo>
                      <a:pt x="1066813" y="30644"/>
                      <a:pt x="858033" y="30644"/>
                      <a:pt x="649254" y="30644"/>
                    </a:cubicBezTo>
                    <a:close/>
                  </a:path>
                </a:pathLst>
              </a:custGeom>
              <a:solidFill>
                <a:srgbClr val="BBBDB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59">
                <a:extLst>
                  <a:ext uri="{FF2B5EF4-FFF2-40B4-BE49-F238E27FC236}">
                    <a16:creationId xmlns:a16="http://schemas.microsoft.com/office/drawing/2014/main" id="{13BA3615-43A2-4541-8F5C-B2EC256014F3}"/>
                  </a:ext>
                </a:extLst>
              </p:cNvPr>
              <p:cNvSpPr/>
              <p:nvPr/>
            </p:nvSpPr>
            <p:spPr>
              <a:xfrm>
                <a:off x="5868809" y="5367824"/>
                <a:ext cx="2779100" cy="68396"/>
              </a:xfrm>
              <a:custGeom>
                <a:avLst/>
                <a:gdLst>
                  <a:gd name="connsiteX0" fmla="*/ 649208 w 1301948"/>
                  <a:gd name="connsiteY0" fmla="*/ 31369 h 32042"/>
                  <a:gd name="connsiteX1" fmla="*/ 19502 w 1301948"/>
                  <a:gd name="connsiteY1" fmla="*/ 31706 h 32042"/>
                  <a:gd name="connsiteX2" fmla="*/ 308 w 1301948"/>
                  <a:gd name="connsiteY2" fmla="*/ 11838 h 32042"/>
                  <a:gd name="connsiteX3" fmla="*/ 11084 w 1301948"/>
                  <a:gd name="connsiteY3" fmla="*/ 725 h 32042"/>
                  <a:gd name="connsiteX4" fmla="*/ 31288 w 1301948"/>
                  <a:gd name="connsiteY4" fmla="*/ 725 h 32042"/>
                  <a:gd name="connsiteX5" fmla="*/ 1280597 w 1301948"/>
                  <a:gd name="connsiteY5" fmla="*/ 1062 h 32042"/>
                  <a:gd name="connsiteX6" fmla="*/ 1301811 w 1301948"/>
                  <a:gd name="connsiteY6" fmla="*/ 11838 h 32042"/>
                  <a:gd name="connsiteX7" fmla="*/ 1282617 w 1301948"/>
                  <a:gd name="connsiteY7" fmla="*/ 32042 h 32042"/>
                  <a:gd name="connsiteX8" fmla="*/ 649208 w 1301948"/>
                  <a:gd name="connsiteY8" fmla="*/ 31369 h 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948" h="32042">
                    <a:moveTo>
                      <a:pt x="649208" y="31369"/>
                    </a:moveTo>
                    <a:cubicBezTo>
                      <a:pt x="439418" y="31369"/>
                      <a:pt x="229292" y="31032"/>
                      <a:pt x="19502" y="31706"/>
                    </a:cubicBezTo>
                    <a:cubicBezTo>
                      <a:pt x="3676" y="31706"/>
                      <a:pt x="-1375" y="26991"/>
                      <a:pt x="308" y="11838"/>
                    </a:cubicBezTo>
                    <a:cubicBezTo>
                      <a:pt x="982" y="4430"/>
                      <a:pt x="3002" y="389"/>
                      <a:pt x="11084" y="725"/>
                    </a:cubicBezTo>
                    <a:cubicBezTo>
                      <a:pt x="17819" y="1062"/>
                      <a:pt x="24554" y="725"/>
                      <a:pt x="31288" y="725"/>
                    </a:cubicBezTo>
                    <a:cubicBezTo>
                      <a:pt x="447837" y="725"/>
                      <a:pt x="864048" y="725"/>
                      <a:pt x="1280597" y="1062"/>
                    </a:cubicBezTo>
                    <a:cubicBezTo>
                      <a:pt x="1288342" y="1062"/>
                      <a:pt x="1300465" y="-4999"/>
                      <a:pt x="1301811" y="11838"/>
                    </a:cubicBezTo>
                    <a:cubicBezTo>
                      <a:pt x="1302822" y="26991"/>
                      <a:pt x="1298444" y="32042"/>
                      <a:pt x="1282617" y="32042"/>
                    </a:cubicBezTo>
                    <a:cubicBezTo>
                      <a:pt x="1071481" y="31032"/>
                      <a:pt x="860344" y="31369"/>
                      <a:pt x="649208" y="31369"/>
                    </a:cubicBezTo>
                    <a:close/>
                  </a:path>
                </a:pathLst>
              </a:custGeom>
              <a:solidFill>
                <a:srgbClr val="BBBDB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62">
              <a:extLst>
                <a:ext uri="{FF2B5EF4-FFF2-40B4-BE49-F238E27FC236}">
                  <a16:creationId xmlns:a16="http://schemas.microsoft.com/office/drawing/2014/main" id="{D83E32D3-ADB4-4608-9FE1-3C95092FB161}"/>
                </a:ext>
              </a:extLst>
            </p:cNvPr>
            <p:cNvSpPr/>
            <p:nvPr/>
          </p:nvSpPr>
          <p:spPr>
            <a:xfrm>
              <a:off x="6517532" y="6064443"/>
              <a:ext cx="1373676" cy="303620"/>
            </a:xfrm>
            <a:custGeom>
              <a:avLst/>
              <a:gdLst/>
              <a:ahLst/>
              <a:cxnLst/>
              <a:rect l="l" t="t" r="r" b="b"/>
              <a:pathLst>
                <a:path w="943115" h="208454">
                  <a:moveTo>
                    <a:pt x="652517" y="93697"/>
                  </a:moveTo>
                  <a:lnTo>
                    <a:pt x="623400" y="120994"/>
                  </a:lnTo>
                  <a:lnTo>
                    <a:pt x="624294" y="125713"/>
                  </a:lnTo>
                  <a:lnTo>
                    <a:pt x="623641" y="126370"/>
                  </a:lnTo>
                  <a:lnTo>
                    <a:pt x="630057" y="129245"/>
                  </a:lnTo>
                  <a:cubicBezTo>
                    <a:pt x="632857" y="131978"/>
                    <a:pt x="635315" y="134912"/>
                    <a:pt x="637429" y="138046"/>
                  </a:cubicBezTo>
                  <a:cubicBezTo>
                    <a:pt x="644139" y="134107"/>
                    <a:pt x="648778" y="130440"/>
                    <a:pt x="651345" y="127044"/>
                  </a:cubicBezTo>
                  <a:cubicBezTo>
                    <a:pt x="653912" y="123649"/>
                    <a:pt x="655293" y="118781"/>
                    <a:pt x="655489" y="112442"/>
                  </a:cubicBezTo>
                  <a:cubicBezTo>
                    <a:pt x="654841" y="107680"/>
                    <a:pt x="653850" y="101432"/>
                    <a:pt x="652517" y="93697"/>
                  </a:cubicBezTo>
                  <a:close/>
                  <a:moveTo>
                    <a:pt x="509563" y="85696"/>
                  </a:moveTo>
                  <a:cubicBezTo>
                    <a:pt x="503658" y="87264"/>
                    <a:pt x="497852" y="90590"/>
                    <a:pt x="492147" y="95676"/>
                  </a:cubicBezTo>
                  <a:cubicBezTo>
                    <a:pt x="486442" y="100761"/>
                    <a:pt x="481952" y="107122"/>
                    <a:pt x="478677" y="114757"/>
                  </a:cubicBezTo>
                  <a:cubicBezTo>
                    <a:pt x="485435" y="112343"/>
                    <a:pt x="491341" y="109323"/>
                    <a:pt x="496395" y="105697"/>
                  </a:cubicBezTo>
                  <a:cubicBezTo>
                    <a:pt x="501450" y="102071"/>
                    <a:pt x="505373" y="98608"/>
                    <a:pt x="508165" y="95309"/>
                  </a:cubicBezTo>
                  <a:cubicBezTo>
                    <a:pt x="510957" y="92011"/>
                    <a:pt x="512338" y="89645"/>
                    <a:pt x="512309" y="88212"/>
                  </a:cubicBezTo>
                  <a:cubicBezTo>
                    <a:pt x="512294" y="87378"/>
                    <a:pt x="512037" y="86702"/>
                    <a:pt x="511537" y="86183"/>
                  </a:cubicBezTo>
                  <a:cubicBezTo>
                    <a:pt x="511036" y="85664"/>
                    <a:pt x="510378" y="85501"/>
                    <a:pt x="509563" y="85696"/>
                  </a:cubicBezTo>
                  <a:close/>
                  <a:moveTo>
                    <a:pt x="665306" y="66494"/>
                  </a:moveTo>
                  <a:cubicBezTo>
                    <a:pt x="668631" y="66446"/>
                    <a:pt x="670886" y="67056"/>
                    <a:pt x="672070" y="68323"/>
                  </a:cubicBezTo>
                  <a:cubicBezTo>
                    <a:pt x="673254" y="69589"/>
                    <a:pt x="673968" y="71799"/>
                    <a:pt x="674211" y="74952"/>
                  </a:cubicBezTo>
                  <a:cubicBezTo>
                    <a:pt x="674791" y="79229"/>
                    <a:pt x="675628" y="83477"/>
                    <a:pt x="676722" y="87697"/>
                  </a:cubicBezTo>
                  <a:cubicBezTo>
                    <a:pt x="677816" y="91916"/>
                    <a:pt x="678425" y="96507"/>
                    <a:pt x="678549" y="101470"/>
                  </a:cubicBezTo>
                  <a:cubicBezTo>
                    <a:pt x="678225" y="110847"/>
                    <a:pt x="675105" y="119010"/>
                    <a:pt x="669187" y="125958"/>
                  </a:cubicBezTo>
                  <a:cubicBezTo>
                    <a:pt x="663268" y="132907"/>
                    <a:pt x="656493" y="138612"/>
                    <a:pt x="648859" y="143075"/>
                  </a:cubicBezTo>
                  <a:cubicBezTo>
                    <a:pt x="656003" y="144170"/>
                    <a:pt x="662217" y="143408"/>
                    <a:pt x="667503" y="140789"/>
                  </a:cubicBezTo>
                  <a:cubicBezTo>
                    <a:pt x="672790" y="138169"/>
                    <a:pt x="678148" y="134664"/>
                    <a:pt x="683578" y="130273"/>
                  </a:cubicBezTo>
                  <a:lnTo>
                    <a:pt x="697294" y="119758"/>
                  </a:lnTo>
                  <a:lnTo>
                    <a:pt x="699580" y="128444"/>
                  </a:lnTo>
                  <a:cubicBezTo>
                    <a:pt x="694823" y="133269"/>
                    <a:pt x="689175" y="138326"/>
                    <a:pt x="682635" y="143617"/>
                  </a:cubicBezTo>
                  <a:cubicBezTo>
                    <a:pt x="676096" y="148907"/>
                    <a:pt x="669315" y="153372"/>
                    <a:pt x="662294" y="157011"/>
                  </a:cubicBezTo>
                  <a:cubicBezTo>
                    <a:pt x="655272" y="160650"/>
                    <a:pt x="648661" y="162406"/>
                    <a:pt x="642458" y="162277"/>
                  </a:cubicBezTo>
                  <a:cubicBezTo>
                    <a:pt x="634500" y="161934"/>
                    <a:pt x="627042" y="159591"/>
                    <a:pt x="620084" y="155248"/>
                  </a:cubicBezTo>
                  <a:cubicBezTo>
                    <a:pt x="616605" y="153076"/>
                    <a:pt x="613701" y="150404"/>
                    <a:pt x="611372" y="147233"/>
                  </a:cubicBezTo>
                  <a:lnTo>
                    <a:pt x="608469" y="141153"/>
                  </a:lnTo>
                  <a:lnTo>
                    <a:pt x="592598" y="153965"/>
                  </a:lnTo>
                  <a:cubicBezTo>
                    <a:pt x="586262" y="158340"/>
                    <a:pt x="580828" y="160653"/>
                    <a:pt x="576297" y="160906"/>
                  </a:cubicBezTo>
                  <a:cubicBezTo>
                    <a:pt x="571455" y="160715"/>
                    <a:pt x="567669" y="158868"/>
                    <a:pt x="564939" y="155364"/>
                  </a:cubicBezTo>
                  <a:cubicBezTo>
                    <a:pt x="562208" y="151860"/>
                    <a:pt x="560820" y="147842"/>
                    <a:pt x="560772" y="143309"/>
                  </a:cubicBezTo>
                  <a:cubicBezTo>
                    <a:pt x="561076" y="135587"/>
                    <a:pt x="563436" y="128579"/>
                    <a:pt x="567850" y="122285"/>
                  </a:cubicBezTo>
                  <a:cubicBezTo>
                    <a:pt x="572264" y="115991"/>
                    <a:pt x="576906" y="110125"/>
                    <a:pt x="581777" y="104688"/>
                  </a:cubicBezTo>
                  <a:lnTo>
                    <a:pt x="581321" y="104231"/>
                  </a:lnTo>
                  <a:lnTo>
                    <a:pt x="557572" y="109499"/>
                  </a:lnTo>
                  <a:cubicBezTo>
                    <a:pt x="553542" y="115567"/>
                    <a:pt x="549199" y="120634"/>
                    <a:pt x="544541" y="124701"/>
                  </a:cubicBezTo>
                  <a:cubicBezTo>
                    <a:pt x="539884" y="128768"/>
                    <a:pt x="535083" y="133150"/>
                    <a:pt x="530140" y="137846"/>
                  </a:cubicBezTo>
                  <a:lnTo>
                    <a:pt x="529937" y="135623"/>
                  </a:lnTo>
                  <a:lnTo>
                    <a:pt x="523464" y="142029"/>
                  </a:lnTo>
                  <a:cubicBezTo>
                    <a:pt x="516753" y="147778"/>
                    <a:pt x="509557" y="152625"/>
                    <a:pt x="501877" y="156570"/>
                  </a:cubicBezTo>
                  <a:cubicBezTo>
                    <a:pt x="494197" y="160515"/>
                    <a:pt x="486540" y="162570"/>
                    <a:pt x="478906" y="162734"/>
                  </a:cubicBezTo>
                  <a:cubicBezTo>
                    <a:pt x="470604" y="162430"/>
                    <a:pt x="464429" y="159329"/>
                    <a:pt x="460381" y="153430"/>
                  </a:cubicBezTo>
                  <a:cubicBezTo>
                    <a:pt x="456332" y="147532"/>
                    <a:pt x="454211" y="140661"/>
                    <a:pt x="454016" y="132816"/>
                  </a:cubicBezTo>
                  <a:lnTo>
                    <a:pt x="455478" y="128127"/>
                  </a:lnTo>
                  <a:lnTo>
                    <a:pt x="447863" y="134968"/>
                  </a:lnTo>
                  <a:cubicBezTo>
                    <a:pt x="443229" y="137982"/>
                    <a:pt x="437752" y="139541"/>
                    <a:pt x="431432" y="139646"/>
                  </a:cubicBezTo>
                  <a:cubicBezTo>
                    <a:pt x="429079" y="139569"/>
                    <a:pt x="426984" y="138924"/>
                    <a:pt x="425145" y="137708"/>
                  </a:cubicBezTo>
                  <a:cubicBezTo>
                    <a:pt x="423307" y="136493"/>
                    <a:pt x="421440" y="135167"/>
                    <a:pt x="419545" y="133731"/>
                  </a:cubicBezTo>
                  <a:cubicBezTo>
                    <a:pt x="417221" y="136372"/>
                    <a:pt x="413614" y="139824"/>
                    <a:pt x="408724" y="144087"/>
                  </a:cubicBezTo>
                  <a:cubicBezTo>
                    <a:pt x="403835" y="148349"/>
                    <a:pt x="398806" y="152205"/>
                    <a:pt x="393637" y="155655"/>
                  </a:cubicBezTo>
                  <a:cubicBezTo>
                    <a:pt x="388468" y="159105"/>
                    <a:pt x="384302" y="160931"/>
                    <a:pt x="381140" y="161134"/>
                  </a:cubicBezTo>
                  <a:cubicBezTo>
                    <a:pt x="374303" y="160783"/>
                    <a:pt x="368852" y="157206"/>
                    <a:pt x="364786" y="150403"/>
                  </a:cubicBezTo>
                  <a:cubicBezTo>
                    <a:pt x="360720" y="143600"/>
                    <a:pt x="358637" y="135680"/>
                    <a:pt x="358537" y="126644"/>
                  </a:cubicBezTo>
                  <a:cubicBezTo>
                    <a:pt x="358835" y="116052"/>
                    <a:pt x="361361" y="106756"/>
                    <a:pt x="366116" y="98755"/>
                  </a:cubicBezTo>
                  <a:cubicBezTo>
                    <a:pt x="370871" y="90754"/>
                    <a:pt x="376071" y="84506"/>
                    <a:pt x="381715" y="80010"/>
                  </a:cubicBezTo>
                  <a:cubicBezTo>
                    <a:pt x="387359" y="75514"/>
                    <a:pt x="391663" y="73228"/>
                    <a:pt x="394627" y="73152"/>
                  </a:cubicBezTo>
                  <a:cubicBezTo>
                    <a:pt x="396599" y="73071"/>
                    <a:pt x="399285" y="73347"/>
                    <a:pt x="402686" y="73980"/>
                  </a:cubicBezTo>
                  <a:cubicBezTo>
                    <a:pt x="406086" y="74614"/>
                    <a:pt x="407972" y="76090"/>
                    <a:pt x="408343" y="78410"/>
                  </a:cubicBezTo>
                  <a:cubicBezTo>
                    <a:pt x="408129" y="82018"/>
                    <a:pt x="406170" y="86511"/>
                    <a:pt x="402467" y="91889"/>
                  </a:cubicBezTo>
                  <a:cubicBezTo>
                    <a:pt x="398765" y="97266"/>
                    <a:pt x="394605" y="102454"/>
                    <a:pt x="389988" y="107450"/>
                  </a:cubicBezTo>
                  <a:cubicBezTo>
                    <a:pt x="385370" y="112447"/>
                    <a:pt x="381583" y="116178"/>
                    <a:pt x="378625" y="118643"/>
                  </a:cubicBezTo>
                  <a:cubicBezTo>
                    <a:pt x="377982" y="120577"/>
                    <a:pt x="377268" y="122825"/>
                    <a:pt x="376482" y="125387"/>
                  </a:cubicBezTo>
                  <a:cubicBezTo>
                    <a:pt x="375696" y="127949"/>
                    <a:pt x="375268" y="130197"/>
                    <a:pt x="375196" y="132131"/>
                  </a:cubicBezTo>
                  <a:cubicBezTo>
                    <a:pt x="375139" y="134102"/>
                    <a:pt x="375482" y="136045"/>
                    <a:pt x="376225" y="137960"/>
                  </a:cubicBezTo>
                  <a:cubicBezTo>
                    <a:pt x="376968" y="139874"/>
                    <a:pt x="378454" y="140903"/>
                    <a:pt x="380683" y="141046"/>
                  </a:cubicBezTo>
                  <a:cubicBezTo>
                    <a:pt x="383045" y="140868"/>
                    <a:pt x="386220" y="139370"/>
                    <a:pt x="390208" y="136550"/>
                  </a:cubicBezTo>
                  <a:cubicBezTo>
                    <a:pt x="394196" y="133731"/>
                    <a:pt x="398082" y="130657"/>
                    <a:pt x="401866" y="127330"/>
                  </a:cubicBezTo>
                  <a:cubicBezTo>
                    <a:pt x="405651" y="124003"/>
                    <a:pt x="408420" y="121488"/>
                    <a:pt x="410172" y="119786"/>
                  </a:cubicBezTo>
                  <a:cubicBezTo>
                    <a:pt x="409863" y="114547"/>
                    <a:pt x="410882" y="109709"/>
                    <a:pt x="413230" y="105270"/>
                  </a:cubicBezTo>
                  <a:cubicBezTo>
                    <a:pt x="415578" y="100831"/>
                    <a:pt x="418368" y="96679"/>
                    <a:pt x="421602" y="92811"/>
                  </a:cubicBezTo>
                  <a:cubicBezTo>
                    <a:pt x="423098" y="90778"/>
                    <a:pt x="425085" y="88292"/>
                    <a:pt x="427563" y="85352"/>
                  </a:cubicBezTo>
                  <a:cubicBezTo>
                    <a:pt x="430041" y="82413"/>
                    <a:pt x="432722" y="79791"/>
                    <a:pt x="435606" y="77487"/>
                  </a:cubicBezTo>
                  <a:cubicBezTo>
                    <a:pt x="438490" y="75182"/>
                    <a:pt x="441290" y="73966"/>
                    <a:pt x="444005" y="73838"/>
                  </a:cubicBezTo>
                  <a:cubicBezTo>
                    <a:pt x="446291" y="73866"/>
                    <a:pt x="448005" y="74552"/>
                    <a:pt x="449148" y="75895"/>
                  </a:cubicBezTo>
                  <a:cubicBezTo>
                    <a:pt x="450291" y="77238"/>
                    <a:pt x="450863" y="79067"/>
                    <a:pt x="450863" y="81381"/>
                  </a:cubicBezTo>
                  <a:cubicBezTo>
                    <a:pt x="450735" y="84589"/>
                    <a:pt x="449518" y="88690"/>
                    <a:pt x="447214" y="93683"/>
                  </a:cubicBezTo>
                  <a:cubicBezTo>
                    <a:pt x="444909" y="98677"/>
                    <a:pt x="442288" y="103608"/>
                    <a:pt x="439348" y="108475"/>
                  </a:cubicBezTo>
                  <a:cubicBezTo>
                    <a:pt x="436409" y="113342"/>
                    <a:pt x="433923" y="117188"/>
                    <a:pt x="431889" y="120015"/>
                  </a:cubicBezTo>
                  <a:cubicBezTo>
                    <a:pt x="433084" y="121139"/>
                    <a:pt x="434237" y="121920"/>
                    <a:pt x="435347" y="122358"/>
                  </a:cubicBezTo>
                  <a:cubicBezTo>
                    <a:pt x="436456" y="122796"/>
                    <a:pt x="437895" y="123006"/>
                    <a:pt x="439662" y="122987"/>
                  </a:cubicBezTo>
                  <a:cubicBezTo>
                    <a:pt x="442757" y="122820"/>
                    <a:pt x="446110" y="121725"/>
                    <a:pt x="449720" y="119700"/>
                  </a:cubicBezTo>
                  <a:cubicBezTo>
                    <a:pt x="453330" y="117676"/>
                    <a:pt x="456454" y="115724"/>
                    <a:pt x="459093" y="113843"/>
                  </a:cubicBezTo>
                  <a:lnTo>
                    <a:pt x="459385" y="115599"/>
                  </a:lnTo>
                  <a:lnTo>
                    <a:pt x="463062" y="103810"/>
                  </a:lnTo>
                  <a:cubicBezTo>
                    <a:pt x="469166" y="94649"/>
                    <a:pt x="476973" y="87164"/>
                    <a:pt x="486483" y="81356"/>
                  </a:cubicBezTo>
                  <a:cubicBezTo>
                    <a:pt x="495993" y="75548"/>
                    <a:pt x="505819" y="72585"/>
                    <a:pt x="515961" y="72466"/>
                  </a:cubicBezTo>
                  <a:cubicBezTo>
                    <a:pt x="519842" y="72352"/>
                    <a:pt x="523494" y="73038"/>
                    <a:pt x="526918" y="74523"/>
                  </a:cubicBezTo>
                  <a:cubicBezTo>
                    <a:pt x="530342" y="76009"/>
                    <a:pt x="532169" y="78981"/>
                    <a:pt x="532397" y="83439"/>
                  </a:cubicBezTo>
                  <a:cubicBezTo>
                    <a:pt x="532530" y="87223"/>
                    <a:pt x="531021" y="91491"/>
                    <a:pt x="527871" y="96240"/>
                  </a:cubicBezTo>
                  <a:cubicBezTo>
                    <a:pt x="524720" y="100990"/>
                    <a:pt x="519131" y="105918"/>
                    <a:pt x="511102" y="111023"/>
                  </a:cubicBezTo>
                  <a:cubicBezTo>
                    <a:pt x="503073" y="116129"/>
                    <a:pt x="491807" y="121107"/>
                    <a:pt x="477305" y="125958"/>
                  </a:cubicBezTo>
                  <a:lnTo>
                    <a:pt x="476847" y="130988"/>
                  </a:lnTo>
                  <a:cubicBezTo>
                    <a:pt x="476681" y="135274"/>
                    <a:pt x="478045" y="138303"/>
                    <a:pt x="480937" y="140074"/>
                  </a:cubicBezTo>
                  <a:cubicBezTo>
                    <a:pt x="483830" y="141846"/>
                    <a:pt x="487195" y="142703"/>
                    <a:pt x="491032" y="142646"/>
                  </a:cubicBezTo>
                  <a:cubicBezTo>
                    <a:pt x="496508" y="142499"/>
                    <a:pt x="502126" y="140939"/>
                    <a:pt x="507885" y="137964"/>
                  </a:cubicBezTo>
                  <a:cubicBezTo>
                    <a:pt x="513644" y="134990"/>
                    <a:pt x="519174" y="131482"/>
                    <a:pt x="524473" y="127440"/>
                  </a:cubicBezTo>
                  <a:cubicBezTo>
                    <a:pt x="529773" y="123399"/>
                    <a:pt x="534471" y="119704"/>
                    <a:pt x="538569" y="116357"/>
                  </a:cubicBezTo>
                  <a:lnTo>
                    <a:pt x="538946" y="117946"/>
                  </a:lnTo>
                  <a:lnTo>
                    <a:pt x="544313" y="111099"/>
                  </a:lnTo>
                  <a:cubicBezTo>
                    <a:pt x="541955" y="110904"/>
                    <a:pt x="540327" y="110266"/>
                    <a:pt x="539426" y="109185"/>
                  </a:cubicBezTo>
                  <a:cubicBezTo>
                    <a:pt x="538526" y="108104"/>
                    <a:pt x="538098" y="106380"/>
                    <a:pt x="538141" y="104013"/>
                  </a:cubicBezTo>
                  <a:cubicBezTo>
                    <a:pt x="538394" y="98425"/>
                    <a:pt x="540477" y="93142"/>
                    <a:pt x="544388" y="88163"/>
                  </a:cubicBezTo>
                  <a:cubicBezTo>
                    <a:pt x="548300" y="83185"/>
                    <a:pt x="552515" y="79121"/>
                    <a:pt x="557035" y="75971"/>
                  </a:cubicBezTo>
                  <a:cubicBezTo>
                    <a:pt x="561556" y="72822"/>
                    <a:pt x="564856" y="71196"/>
                    <a:pt x="566937" y="71094"/>
                  </a:cubicBezTo>
                  <a:cubicBezTo>
                    <a:pt x="568107" y="71128"/>
                    <a:pt x="569077" y="71518"/>
                    <a:pt x="569848" y="72266"/>
                  </a:cubicBezTo>
                  <a:cubicBezTo>
                    <a:pt x="570618" y="73014"/>
                    <a:pt x="571018" y="73919"/>
                    <a:pt x="571046" y="74981"/>
                  </a:cubicBezTo>
                  <a:cubicBezTo>
                    <a:pt x="571037" y="76119"/>
                    <a:pt x="570884" y="77214"/>
                    <a:pt x="570590" y="78267"/>
                  </a:cubicBezTo>
                  <a:cubicBezTo>
                    <a:pt x="570295" y="79319"/>
                    <a:pt x="569914" y="80357"/>
                    <a:pt x="569448" y="81381"/>
                  </a:cubicBezTo>
                  <a:cubicBezTo>
                    <a:pt x="580212" y="79786"/>
                    <a:pt x="588665" y="78576"/>
                    <a:pt x="594807" y="77752"/>
                  </a:cubicBezTo>
                  <a:cubicBezTo>
                    <a:pt x="600949" y="76928"/>
                    <a:pt x="604606" y="77148"/>
                    <a:pt x="605778" y="78410"/>
                  </a:cubicBezTo>
                  <a:cubicBezTo>
                    <a:pt x="607478" y="80558"/>
                    <a:pt x="608764" y="82605"/>
                    <a:pt x="609635" y="84553"/>
                  </a:cubicBezTo>
                  <a:cubicBezTo>
                    <a:pt x="610507" y="86501"/>
                    <a:pt x="611050" y="88492"/>
                    <a:pt x="611264" y="90525"/>
                  </a:cubicBezTo>
                  <a:cubicBezTo>
                    <a:pt x="611193" y="93973"/>
                    <a:pt x="610250" y="96793"/>
                    <a:pt x="608435" y="98984"/>
                  </a:cubicBezTo>
                  <a:cubicBezTo>
                    <a:pt x="606620" y="101174"/>
                    <a:pt x="604363" y="103308"/>
                    <a:pt x="601663" y="105384"/>
                  </a:cubicBezTo>
                  <a:cubicBezTo>
                    <a:pt x="598019" y="108399"/>
                    <a:pt x="594219" y="112314"/>
                    <a:pt x="590261" y="117129"/>
                  </a:cubicBezTo>
                  <a:cubicBezTo>
                    <a:pt x="586304" y="121944"/>
                    <a:pt x="584161" y="126716"/>
                    <a:pt x="583832" y="131445"/>
                  </a:cubicBezTo>
                  <a:cubicBezTo>
                    <a:pt x="583913" y="133312"/>
                    <a:pt x="584665" y="134836"/>
                    <a:pt x="586089" y="136017"/>
                  </a:cubicBezTo>
                  <a:cubicBezTo>
                    <a:pt x="587513" y="137198"/>
                    <a:pt x="589123" y="137808"/>
                    <a:pt x="590919" y="137846"/>
                  </a:cubicBezTo>
                  <a:cubicBezTo>
                    <a:pt x="592592" y="137772"/>
                    <a:pt x="594340" y="137396"/>
                    <a:pt x="596162" y="136718"/>
                  </a:cubicBezTo>
                  <a:lnTo>
                    <a:pt x="597611" y="135970"/>
                  </a:lnTo>
                  <a:lnTo>
                    <a:pt x="597195" y="134845"/>
                  </a:lnTo>
                  <a:cubicBezTo>
                    <a:pt x="597310" y="133326"/>
                    <a:pt x="597996" y="131850"/>
                    <a:pt x="599253" y="130416"/>
                  </a:cubicBezTo>
                  <a:cubicBezTo>
                    <a:pt x="600510" y="128983"/>
                    <a:pt x="601653" y="127792"/>
                    <a:pt x="602682" y="126844"/>
                  </a:cubicBezTo>
                  <a:lnTo>
                    <a:pt x="652288" y="81353"/>
                  </a:lnTo>
                  <a:cubicBezTo>
                    <a:pt x="652517" y="77433"/>
                    <a:pt x="653716" y="74014"/>
                    <a:pt x="655886" y="71094"/>
                  </a:cubicBezTo>
                  <a:cubicBezTo>
                    <a:pt x="658056" y="68175"/>
                    <a:pt x="661196" y="66641"/>
                    <a:pt x="665306" y="66494"/>
                  </a:cubicBezTo>
                  <a:close/>
                  <a:moveTo>
                    <a:pt x="765882" y="48234"/>
                  </a:moveTo>
                  <a:cubicBezTo>
                    <a:pt x="767994" y="48273"/>
                    <a:pt x="769764" y="48939"/>
                    <a:pt x="771191" y="50235"/>
                  </a:cubicBezTo>
                  <a:cubicBezTo>
                    <a:pt x="772618" y="51530"/>
                    <a:pt x="773360" y="53226"/>
                    <a:pt x="773418" y="55321"/>
                  </a:cubicBezTo>
                  <a:cubicBezTo>
                    <a:pt x="773270" y="60169"/>
                    <a:pt x="771453" y="64703"/>
                    <a:pt x="767965" y="68923"/>
                  </a:cubicBezTo>
                  <a:cubicBezTo>
                    <a:pt x="764478" y="73142"/>
                    <a:pt x="760206" y="75390"/>
                    <a:pt x="755149" y="75666"/>
                  </a:cubicBezTo>
                  <a:cubicBezTo>
                    <a:pt x="752370" y="75600"/>
                    <a:pt x="750163" y="74647"/>
                    <a:pt x="748526" y="72809"/>
                  </a:cubicBezTo>
                  <a:cubicBezTo>
                    <a:pt x="746889" y="70971"/>
                    <a:pt x="746052" y="68646"/>
                    <a:pt x="746014" y="65837"/>
                  </a:cubicBezTo>
                  <a:cubicBezTo>
                    <a:pt x="746285" y="61003"/>
                    <a:pt x="748483" y="56897"/>
                    <a:pt x="752608" y="53521"/>
                  </a:cubicBezTo>
                  <a:cubicBezTo>
                    <a:pt x="756733" y="50144"/>
                    <a:pt x="761157" y="48382"/>
                    <a:pt x="765882" y="48234"/>
                  </a:cubicBezTo>
                  <a:close/>
                  <a:moveTo>
                    <a:pt x="356307" y="48234"/>
                  </a:moveTo>
                  <a:cubicBezTo>
                    <a:pt x="358419" y="48273"/>
                    <a:pt x="360189" y="48939"/>
                    <a:pt x="361616" y="50235"/>
                  </a:cubicBezTo>
                  <a:cubicBezTo>
                    <a:pt x="363043" y="51530"/>
                    <a:pt x="363785" y="53226"/>
                    <a:pt x="363843" y="55321"/>
                  </a:cubicBezTo>
                  <a:cubicBezTo>
                    <a:pt x="363695" y="60169"/>
                    <a:pt x="361878" y="64703"/>
                    <a:pt x="358390" y="68923"/>
                  </a:cubicBezTo>
                  <a:cubicBezTo>
                    <a:pt x="354903" y="73142"/>
                    <a:pt x="350631" y="75390"/>
                    <a:pt x="345574" y="75666"/>
                  </a:cubicBezTo>
                  <a:cubicBezTo>
                    <a:pt x="342795" y="75600"/>
                    <a:pt x="340588" y="74647"/>
                    <a:pt x="338951" y="72809"/>
                  </a:cubicBezTo>
                  <a:cubicBezTo>
                    <a:pt x="337314" y="70971"/>
                    <a:pt x="336477" y="68646"/>
                    <a:pt x="336439" y="65837"/>
                  </a:cubicBezTo>
                  <a:cubicBezTo>
                    <a:pt x="336710" y="61003"/>
                    <a:pt x="338908" y="56897"/>
                    <a:pt x="343033" y="53521"/>
                  </a:cubicBezTo>
                  <a:cubicBezTo>
                    <a:pt x="347158" y="50144"/>
                    <a:pt x="351582" y="48382"/>
                    <a:pt x="356307" y="48234"/>
                  </a:cubicBezTo>
                  <a:close/>
                  <a:moveTo>
                    <a:pt x="836896" y="43434"/>
                  </a:moveTo>
                  <a:cubicBezTo>
                    <a:pt x="838501" y="43386"/>
                    <a:pt x="840091" y="43653"/>
                    <a:pt x="841667" y="44234"/>
                  </a:cubicBezTo>
                  <a:cubicBezTo>
                    <a:pt x="843243" y="44815"/>
                    <a:pt x="844090" y="45996"/>
                    <a:pt x="844209" y="47777"/>
                  </a:cubicBezTo>
                  <a:cubicBezTo>
                    <a:pt x="843981" y="49997"/>
                    <a:pt x="842781" y="52587"/>
                    <a:pt x="840610" y="55550"/>
                  </a:cubicBezTo>
                  <a:cubicBezTo>
                    <a:pt x="838439" y="58512"/>
                    <a:pt x="836668" y="60874"/>
                    <a:pt x="835297" y="62636"/>
                  </a:cubicBezTo>
                  <a:lnTo>
                    <a:pt x="849465" y="63779"/>
                  </a:lnTo>
                  <a:cubicBezTo>
                    <a:pt x="846083" y="70998"/>
                    <a:pt x="843094" y="76804"/>
                    <a:pt x="840499" y="81195"/>
                  </a:cubicBezTo>
                  <a:cubicBezTo>
                    <a:pt x="837904" y="85587"/>
                    <a:pt x="834509" y="88683"/>
                    <a:pt x="830314" y="90483"/>
                  </a:cubicBezTo>
                  <a:cubicBezTo>
                    <a:pt x="826118" y="92284"/>
                    <a:pt x="819929" y="92907"/>
                    <a:pt x="811746" y="92354"/>
                  </a:cubicBezTo>
                  <a:cubicBezTo>
                    <a:pt x="807479" y="97669"/>
                    <a:pt x="803040" y="104299"/>
                    <a:pt x="798430" y="112242"/>
                  </a:cubicBezTo>
                  <a:cubicBezTo>
                    <a:pt x="793820" y="120186"/>
                    <a:pt x="791324" y="127730"/>
                    <a:pt x="790944" y="134874"/>
                  </a:cubicBezTo>
                  <a:cubicBezTo>
                    <a:pt x="790901" y="137407"/>
                    <a:pt x="791386" y="139370"/>
                    <a:pt x="792401" y="140760"/>
                  </a:cubicBezTo>
                  <a:cubicBezTo>
                    <a:pt x="793415" y="142151"/>
                    <a:pt x="795216" y="142856"/>
                    <a:pt x="797802" y="142875"/>
                  </a:cubicBezTo>
                  <a:cubicBezTo>
                    <a:pt x="801154" y="142941"/>
                    <a:pt x="805650" y="141094"/>
                    <a:pt x="811289" y="137331"/>
                  </a:cubicBezTo>
                  <a:cubicBezTo>
                    <a:pt x="816928" y="133569"/>
                    <a:pt x="825538" y="127492"/>
                    <a:pt x="837121" y="119100"/>
                  </a:cubicBezTo>
                  <a:lnTo>
                    <a:pt x="837333" y="120966"/>
                  </a:lnTo>
                  <a:lnTo>
                    <a:pt x="840919" y="108074"/>
                  </a:lnTo>
                  <a:cubicBezTo>
                    <a:pt x="844742" y="101412"/>
                    <a:pt x="849360" y="95362"/>
                    <a:pt x="854775" y="89925"/>
                  </a:cubicBezTo>
                  <a:cubicBezTo>
                    <a:pt x="860190" y="84488"/>
                    <a:pt x="865266" y="80139"/>
                    <a:pt x="870003" y="76877"/>
                  </a:cubicBezTo>
                  <a:cubicBezTo>
                    <a:pt x="874740" y="73616"/>
                    <a:pt x="878003" y="71917"/>
                    <a:pt x="879793" y="71780"/>
                  </a:cubicBezTo>
                  <a:cubicBezTo>
                    <a:pt x="881702" y="72018"/>
                    <a:pt x="883769" y="73371"/>
                    <a:pt x="885993" y="75838"/>
                  </a:cubicBezTo>
                  <a:cubicBezTo>
                    <a:pt x="888218" y="78305"/>
                    <a:pt x="889427" y="80457"/>
                    <a:pt x="889622" y="82296"/>
                  </a:cubicBezTo>
                  <a:cubicBezTo>
                    <a:pt x="889350" y="85395"/>
                    <a:pt x="887025" y="89560"/>
                    <a:pt x="882646" y="94793"/>
                  </a:cubicBezTo>
                  <a:cubicBezTo>
                    <a:pt x="878267" y="100025"/>
                    <a:pt x="873470" y="105105"/>
                    <a:pt x="868253" y="110033"/>
                  </a:cubicBezTo>
                  <a:cubicBezTo>
                    <a:pt x="863036" y="114960"/>
                    <a:pt x="859034" y="118516"/>
                    <a:pt x="856247" y="120701"/>
                  </a:cubicBezTo>
                  <a:cubicBezTo>
                    <a:pt x="854880" y="122653"/>
                    <a:pt x="853842" y="124749"/>
                    <a:pt x="853132" y="126987"/>
                  </a:cubicBezTo>
                  <a:cubicBezTo>
                    <a:pt x="852423" y="129225"/>
                    <a:pt x="852013" y="131550"/>
                    <a:pt x="851903" y="133959"/>
                  </a:cubicBezTo>
                  <a:cubicBezTo>
                    <a:pt x="857966" y="133078"/>
                    <a:pt x="863729" y="130669"/>
                    <a:pt x="869191" y="126730"/>
                  </a:cubicBezTo>
                  <a:cubicBezTo>
                    <a:pt x="874654" y="122791"/>
                    <a:pt x="879788" y="118496"/>
                    <a:pt x="884593" y="113843"/>
                  </a:cubicBezTo>
                  <a:cubicBezTo>
                    <a:pt x="896395" y="102794"/>
                    <a:pt x="905882" y="93802"/>
                    <a:pt x="913054" y="86868"/>
                  </a:cubicBezTo>
                  <a:cubicBezTo>
                    <a:pt x="920226" y="79934"/>
                    <a:pt x="924913" y="76200"/>
                    <a:pt x="927113" y="75666"/>
                  </a:cubicBezTo>
                  <a:cubicBezTo>
                    <a:pt x="929070" y="75643"/>
                    <a:pt x="930585" y="77062"/>
                    <a:pt x="931656" y="79924"/>
                  </a:cubicBezTo>
                  <a:cubicBezTo>
                    <a:pt x="932728" y="82786"/>
                    <a:pt x="933271" y="85177"/>
                    <a:pt x="933285" y="87096"/>
                  </a:cubicBezTo>
                  <a:cubicBezTo>
                    <a:pt x="933095" y="90235"/>
                    <a:pt x="931933" y="93731"/>
                    <a:pt x="929799" y="97583"/>
                  </a:cubicBezTo>
                  <a:cubicBezTo>
                    <a:pt x="927665" y="101436"/>
                    <a:pt x="925703" y="104646"/>
                    <a:pt x="923913" y="107213"/>
                  </a:cubicBezTo>
                  <a:lnTo>
                    <a:pt x="890080" y="157477"/>
                  </a:lnTo>
                  <a:lnTo>
                    <a:pt x="890537" y="157934"/>
                  </a:lnTo>
                  <a:lnTo>
                    <a:pt x="941286" y="112928"/>
                  </a:lnTo>
                  <a:lnTo>
                    <a:pt x="943115" y="121386"/>
                  </a:lnTo>
                  <a:lnTo>
                    <a:pt x="874306" y="197024"/>
                  </a:lnTo>
                  <a:cubicBezTo>
                    <a:pt x="873020" y="198601"/>
                    <a:pt x="871135" y="200820"/>
                    <a:pt x="868648" y="203682"/>
                  </a:cubicBezTo>
                  <a:cubicBezTo>
                    <a:pt x="866162" y="206545"/>
                    <a:pt x="863934" y="208135"/>
                    <a:pt x="861962" y="208454"/>
                  </a:cubicBezTo>
                  <a:cubicBezTo>
                    <a:pt x="860366" y="208340"/>
                    <a:pt x="859062" y="207324"/>
                    <a:pt x="858050" y="205406"/>
                  </a:cubicBezTo>
                  <a:cubicBezTo>
                    <a:pt x="857039" y="203489"/>
                    <a:pt x="856293" y="201355"/>
                    <a:pt x="855815" y="199006"/>
                  </a:cubicBezTo>
                  <a:cubicBezTo>
                    <a:pt x="855337" y="196656"/>
                    <a:pt x="855100" y="194777"/>
                    <a:pt x="855104" y="193367"/>
                  </a:cubicBezTo>
                  <a:cubicBezTo>
                    <a:pt x="855247" y="191381"/>
                    <a:pt x="856047" y="189009"/>
                    <a:pt x="857504" y="186252"/>
                  </a:cubicBezTo>
                  <a:cubicBezTo>
                    <a:pt x="858962" y="183494"/>
                    <a:pt x="860219" y="181294"/>
                    <a:pt x="861276" y="179651"/>
                  </a:cubicBezTo>
                  <a:lnTo>
                    <a:pt x="891909" y="128016"/>
                  </a:lnTo>
                  <a:lnTo>
                    <a:pt x="891451" y="127559"/>
                  </a:lnTo>
                  <a:cubicBezTo>
                    <a:pt x="881831" y="135629"/>
                    <a:pt x="873468" y="142271"/>
                    <a:pt x="866362" y="147485"/>
                  </a:cubicBezTo>
                  <a:cubicBezTo>
                    <a:pt x="859257" y="152699"/>
                    <a:pt x="854894" y="155343"/>
                    <a:pt x="853275" y="155419"/>
                  </a:cubicBezTo>
                  <a:cubicBezTo>
                    <a:pt x="849770" y="155153"/>
                    <a:pt x="846052" y="152718"/>
                    <a:pt x="842119" y="148113"/>
                  </a:cubicBezTo>
                  <a:cubicBezTo>
                    <a:pt x="840153" y="145810"/>
                    <a:pt x="838597" y="143023"/>
                    <a:pt x="837452" y="139749"/>
                  </a:cubicBezTo>
                  <a:lnTo>
                    <a:pt x="835812" y="131376"/>
                  </a:lnTo>
                  <a:lnTo>
                    <a:pt x="821653" y="144180"/>
                  </a:lnTo>
                  <a:cubicBezTo>
                    <a:pt x="815176" y="149853"/>
                    <a:pt x="808370" y="154841"/>
                    <a:pt x="801234" y="159144"/>
                  </a:cubicBezTo>
                  <a:cubicBezTo>
                    <a:pt x="794098" y="163446"/>
                    <a:pt x="787243" y="165709"/>
                    <a:pt x="780668" y="165935"/>
                  </a:cubicBezTo>
                  <a:cubicBezTo>
                    <a:pt x="776173" y="165868"/>
                    <a:pt x="772662" y="164460"/>
                    <a:pt x="770136" y="161711"/>
                  </a:cubicBezTo>
                  <a:cubicBezTo>
                    <a:pt x="767611" y="158962"/>
                    <a:pt x="766326" y="155271"/>
                    <a:pt x="766283" y="150638"/>
                  </a:cubicBezTo>
                  <a:cubicBezTo>
                    <a:pt x="766345" y="146803"/>
                    <a:pt x="766964" y="142882"/>
                    <a:pt x="768139" y="138873"/>
                  </a:cubicBezTo>
                  <a:cubicBezTo>
                    <a:pt x="769313" y="134864"/>
                    <a:pt x="770674" y="131169"/>
                    <a:pt x="772220" y="127787"/>
                  </a:cubicBezTo>
                  <a:lnTo>
                    <a:pt x="771763" y="127330"/>
                  </a:lnTo>
                  <a:lnTo>
                    <a:pt x="764253" y="133371"/>
                  </a:lnTo>
                  <a:lnTo>
                    <a:pt x="754840" y="143560"/>
                  </a:lnTo>
                  <a:cubicBezTo>
                    <a:pt x="749617" y="148643"/>
                    <a:pt x="744000" y="153027"/>
                    <a:pt x="737990" y="156713"/>
                  </a:cubicBezTo>
                  <a:cubicBezTo>
                    <a:pt x="731979" y="160399"/>
                    <a:pt x="726041" y="162330"/>
                    <a:pt x="720174" y="162506"/>
                  </a:cubicBezTo>
                  <a:cubicBezTo>
                    <a:pt x="715688" y="162386"/>
                    <a:pt x="711992" y="160901"/>
                    <a:pt x="709088" y="158049"/>
                  </a:cubicBezTo>
                  <a:cubicBezTo>
                    <a:pt x="706183" y="155198"/>
                    <a:pt x="704028" y="151699"/>
                    <a:pt x="702622" y="147554"/>
                  </a:cubicBezTo>
                  <a:cubicBezTo>
                    <a:pt x="701215" y="143408"/>
                    <a:pt x="700516" y="139334"/>
                    <a:pt x="700523" y="135331"/>
                  </a:cubicBezTo>
                  <a:cubicBezTo>
                    <a:pt x="700791" y="125871"/>
                    <a:pt x="703428" y="116978"/>
                    <a:pt x="708436" y="108653"/>
                  </a:cubicBezTo>
                  <a:cubicBezTo>
                    <a:pt x="713443" y="100327"/>
                    <a:pt x="719212" y="93551"/>
                    <a:pt x="725743" y="88324"/>
                  </a:cubicBezTo>
                  <a:cubicBezTo>
                    <a:pt x="732274" y="83097"/>
                    <a:pt x="737959" y="80402"/>
                    <a:pt x="742797" y="80238"/>
                  </a:cubicBezTo>
                  <a:cubicBezTo>
                    <a:pt x="744915" y="80191"/>
                    <a:pt x="747077" y="80629"/>
                    <a:pt x="749281" y="81553"/>
                  </a:cubicBezTo>
                  <a:cubicBezTo>
                    <a:pt x="751485" y="82477"/>
                    <a:pt x="752675" y="84172"/>
                    <a:pt x="752851" y="86639"/>
                  </a:cubicBezTo>
                  <a:cubicBezTo>
                    <a:pt x="752631" y="90589"/>
                    <a:pt x="750558" y="95110"/>
                    <a:pt x="746631" y="100203"/>
                  </a:cubicBezTo>
                  <a:cubicBezTo>
                    <a:pt x="742704" y="105296"/>
                    <a:pt x="738244" y="110122"/>
                    <a:pt x="733250" y="114681"/>
                  </a:cubicBezTo>
                  <a:cubicBezTo>
                    <a:pt x="728257" y="119240"/>
                    <a:pt x="724051" y="122695"/>
                    <a:pt x="720631" y="125044"/>
                  </a:cubicBezTo>
                  <a:cubicBezTo>
                    <a:pt x="719679" y="129745"/>
                    <a:pt x="720155" y="133316"/>
                    <a:pt x="722060" y="135760"/>
                  </a:cubicBezTo>
                  <a:cubicBezTo>
                    <a:pt x="723964" y="138203"/>
                    <a:pt x="727525" y="139432"/>
                    <a:pt x="732743" y="139446"/>
                  </a:cubicBezTo>
                  <a:cubicBezTo>
                    <a:pt x="738850" y="139079"/>
                    <a:pt x="744744" y="136784"/>
                    <a:pt x="750423" y="132559"/>
                  </a:cubicBezTo>
                  <a:cubicBezTo>
                    <a:pt x="756103" y="128335"/>
                    <a:pt x="761254" y="124382"/>
                    <a:pt x="765876" y="120701"/>
                  </a:cubicBezTo>
                  <a:lnTo>
                    <a:pt x="765897" y="120790"/>
                  </a:lnTo>
                  <a:lnTo>
                    <a:pt x="776931" y="111185"/>
                  </a:lnTo>
                  <a:cubicBezTo>
                    <a:pt x="782904" y="105189"/>
                    <a:pt x="788038" y="98607"/>
                    <a:pt x="792333" y="91440"/>
                  </a:cubicBezTo>
                  <a:cubicBezTo>
                    <a:pt x="787901" y="91417"/>
                    <a:pt x="784856" y="91361"/>
                    <a:pt x="783200" y="91270"/>
                  </a:cubicBezTo>
                  <a:cubicBezTo>
                    <a:pt x="781544" y="91180"/>
                    <a:pt x="779990" y="91191"/>
                    <a:pt x="778537" y="91304"/>
                  </a:cubicBezTo>
                  <a:cubicBezTo>
                    <a:pt x="777084" y="91417"/>
                    <a:pt x="774446" y="91767"/>
                    <a:pt x="770623" y="92354"/>
                  </a:cubicBezTo>
                  <a:lnTo>
                    <a:pt x="773137" y="88239"/>
                  </a:lnTo>
                  <a:cubicBezTo>
                    <a:pt x="777046" y="81618"/>
                    <a:pt x="780400" y="76572"/>
                    <a:pt x="783200" y="73101"/>
                  </a:cubicBezTo>
                  <a:cubicBezTo>
                    <a:pt x="786001" y="69630"/>
                    <a:pt x="789474" y="67225"/>
                    <a:pt x="793620" y="65887"/>
                  </a:cubicBezTo>
                  <a:cubicBezTo>
                    <a:pt x="797766" y="64550"/>
                    <a:pt x="803812" y="63771"/>
                    <a:pt x="811758" y="63551"/>
                  </a:cubicBezTo>
                  <a:cubicBezTo>
                    <a:pt x="814977" y="58612"/>
                    <a:pt x="818367" y="54088"/>
                    <a:pt x="821928" y="49978"/>
                  </a:cubicBezTo>
                  <a:cubicBezTo>
                    <a:pt x="825489" y="45867"/>
                    <a:pt x="830479" y="43686"/>
                    <a:pt x="836896" y="43434"/>
                  </a:cubicBezTo>
                  <a:close/>
                  <a:moveTo>
                    <a:pt x="113004" y="0"/>
                  </a:moveTo>
                  <a:cubicBezTo>
                    <a:pt x="117464" y="138"/>
                    <a:pt x="120802" y="1690"/>
                    <a:pt x="123020" y="4656"/>
                  </a:cubicBezTo>
                  <a:cubicBezTo>
                    <a:pt x="125238" y="7622"/>
                    <a:pt x="126530" y="11171"/>
                    <a:pt x="126895" y="15305"/>
                  </a:cubicBezTo>
                  <a:cubicBezTo>
                    <a:pt x="127260" y="19439"/>
                    <a:pt x="126894" y="23328"/>
                    <a:pt x="125795" y="26970"/>
                  </a:cubicBezTo>
                  <a:cubicBezTo>
                    <a:pt x="124058" y="32251"/>
                    <a:pt x="121650" y="36889"/>
                    <a:pt x="118573" y="40885"/>
                  </a:cubicBezTo>
                  <a:cubicBezTo>
                    <a:pt x="115495" y="44881"/>
                    <a:pt x="111892" y="49464"/>
                    <a:pt x="107762" y="54635"/>
                  </a:cubicBezTo>
                  <a:cubicBezTo>
                    <a:pt x="105549" y="56977"/>
                    <a:pt x="101683" y="61338"/>
                    <a:pt x="96165" y="67719"/>
                  </a:cubicBezTo>
                  <a:cubicBezTo>
                    <a:pt x="90646" y="74100"/>
                    <a:pt x="84744" y="81140"/>
                    <a:pt x="78457" y="88839"/>
                  </a:cubicBezTo>
                  <a:cubicBezTo>
                    <a:pt x="72170" y="96539"/>
                    <a:pt x="66768" y="103536"/>
                    <a:pt x="62250" y="109831"/>
                  </a:cubicBezTo>
                  <a:cubicBezTo>
                    <a:pt x="57732" y="116127"/>
                    <a:pt x="55368" y="120360"/>
                    <a:pt x="55156" y="122529"/>
                  </a:cubicBezTo>
                  <a:cubicBezTo>
                    <a:pt x="55175" y="123901"/>
                    <a:pt x="55595" y="124930"/>
                    <a:pt x="56414" y="125616"/>
                  </a:cubicBezTo>
                  <a:cubicBezTo>
                    <a:pt x="57234" y="126301"/>
                    <a:pt x="58339" y="126644"/>
                    <a:pt x="59731" y="126644"/>
                  </a:cubicBezTo>
                  <a:cubicBezTo>
                    <a:pt x="62253" y="126464"/>
                    <a:pt x="66343" y="124396"/>
                    <a:pt x="72002" y="120440"/>
                  </a:cubicBezTo>
                  <a:cubicBezTo>
                    <a:pt x="77661" y="116484"/>
                    <a:pt x="83824" y="111723"/>
                    <a:pt x="90490" y="106156"/>
                  </a:cubicBezTo>
                  <a:cubicBezTo>
                    <a:pt x="97157" y="100589"/>
                    <a:pt x="103261" y="95299"/>
                    <a:pt x="108804" y="90286"/>
                  </a:cubicBezTo>
                  <a:cubicBezTo>
                    <a:pt x="114348" y="85273"/>
                    <a:pt x="118264" y="81619"/>
                    <a:pt x="120554" y="79324"/>
                  </a:cubicBezTo>
                  <a:cubicBezTo>
                    <a:pt x="137501" y="62601"/>
                    <a:pt x="150809" y="49387"/>
                    <a:pt x="160479" y="39683"/>
                  </a:cubicBezTo>
                  <a:cubicBezTo>
                    <a:pt x="170148" y="29979"/>
                    <a:pt x="177329" y="23081"/>
                    <a:pt x="182022" y="18991"/>
                  </a:cubicBezTo>
                  <a:cubicBezTo>
                    <a:pt x="186714" y="14900"/>
                    <a:pt x="190070" y="12913"/>
                    <a:pt x="192088" y="13030"/>
                  </a:cubicBezTo>
                  <a:cubicBezTo>
                    <a:pt x="195379" y="13325"/>
                    <a:pt x="197769" y="15135"/>
                    <a:pt x="199260" y="18459"/>
                  </a:cubicBezTo>
                  <a:cubicBezTo>
                    <a:pt x="200751" y="21783"/>
                    <a:pt x="201484" y="24851"/>
                    <a:pt x="201460" y="27660"/>
                  </a:cubicBezTo>
                  <a:cubicBezTo>
                    <a:pt x="202152" y="28974"/>
                    <a:pt x="201531" y="31350"/>
                    <a:pt x="199598" y="34789"/>
                  </a:cubicBezTo>
                  <a:cubicBezTo>
                    <a:pt x="197664" y="38228"/>
                    <a:pt x="193471" y="44448"/>
                    <a:pt x="187016" y="53450"/>
                  </a:cubicBezTo>
                  <a:cubicBezTo>
                    <a:pt x="180562" y="62451"/>
                    <a:pt x="170899" y="75953"/>
                    <a:pt x="158026" y="93954"/>
                  </a:cubicBezTo>
                  <a:cubicBezTo>
                    <a:pt x="149268" y="106527"/>
                    <a:pt x="143582" y="116014"/>
                    <a:pt x="140967" y="122415"/>
                  </a:cubicBezTo>
                  <a:cubicBezTo>
                    <a:pt x="138352" y="128816"/>
                    <a:pt x="137181" y="132816"/>
                    <a:pt x="137452" y="134417"/>
                  </a:cubicBezTo>
                  <a:cubicBezTo>
                    <a:pt x="137514" y="137098"/>
                    <a:pt x="138362" y="139279"/>
                    <a:pt x="139996" y="140960"/>
                  </a:cubicBezTo>
                  <a:cubicBezTo>
                    <a:pt x="141629" y="142641"/>
                    <a:pt x="143677" y="143508"/>
                    <a:pt x="146139" y="143561"/>
                  </a:cubicBezTo>
                  <a:cubicBezTo>
                    <a:pt x="150275" y="143336"/>
                    <a:pt x="155313" y="141347"/>
                    <a:pt x="161252" y="137592"/>
                  </a:cubicBezTo>
                  <a:cubicBezTo>
                    <a:pt x="167192" y="133837"/>
                    <a:pt x="172991" y="129663"/>
                    <a:pt x="178651" y="125069"/>
                  </a:cubicBezTo>
                  <a:cubicBezTo>
                    <a:pt x="184311" y="120476"/>
                    <a:pt x="188790" y="116810"/>
                    <a:pt x="192088" y="114071"/>
                  </a:cubicBezTo>
                  <a:lnTo>
                    <a:pt x="192143" y="114367"/>
                  </a:lnTo>
                  <a:lnTo>
                    <a:pt x="199865" y="100635"/>
                  </a:lnTo>
                  <a:cubicBezTo>
                    <a:pt x="204035" y="94852"/>
                    <a:pt x="208379" y="90034"/>
                    <a:pt x="212898" y="86182"/>
                  </a:cubicBezTo>
                  <a:cubicBezTo>
                    <a:pt x="214328" y="84968"/>
                    <a:pt x="215701" y="84196"/>
                    <a:pt x="217017" y="83867"/>
                  </a:cubicBezTo>
                  <a:cubicBezTo>
                    <a:pt x="218333" y="83539"/>
                    <a:pt x="219935" y="83396"/>
                    <a:pt x="221823" y="83439"/>
                  </a:cubicBezTo>
                  <a:cubicBezTo>
                    <a:pt x="228352" y="83763"/>
                    <a:pt x="232164" y="84487"/>
                    <a:pt x="233261" y="85611"/>
                  </a:cubicBezTo>
                  <a:cubicBezTo>
                    <a:pt x="234358" y="86734"/>
                    <a:pt x="234739" y="87687"/>
                    <a:pt x="234406" y="88468"/>
                  </a:cubicBezTo>
                  <a:cubicBezTo>
                    <a:pt x="234050" y="91636"/>
                    <a:pt x="231558" y="95790"/>
                    <a:pt x="226931" y="100931"/>
                  </a:cubicBezTo>
                  <a:cubicBezTo>
                    <a:pt x="222304" y="106072"/>
                    <a:pt x="217677" y="111022"/>
                    <a:pt x="213050" y="115781"/>
                  </a:cubicBezTo>
                  <a:cubicBezTo>
                    <a:pt x="208423" y="120541"/>
                    <a:pt x="205931" y="123933"/>
                    <a:pt x="205575" y="125958"/>
                  </a:cubicBezTo>
                  <a:cubicBezTo>
                    <a:pt x="205594" y="126663"/>
                    <a:pt x="205842" y="127254"/>
                    <a:pt x="206319" y="127730"/>
                  </a:cubicBezTo>
                  <a:cubicBezTo>
                    <a:pt x="206796" y="128206"/>
                    <a:pt x="207387" y="128454"/>
                    <a:pt x="208092" y="128473"/>
                  </a:cubicBezTo>
                  <a:cubicBezTo>
                    <a:pt x="208927" y="128411"/>
                    <a:pt x="209775" y="128021"/>
                    <a:pt x="210638" y="127301"/>
                  </a:cubicBezTo>
                  <a:cubicBezTo>
                    <a:pt x="211501" y="126582"/>
                    <a:pt x="212178" y="125906"/>
                    <a:pt x="212669" y="125273"/>
                  </a:cubicBezTo>
                  <a:cubicBezTo>
                    <a:pt x="219137" y="117297"/>
                    <a:pt x="227146" y="109398"/>
                    <a:pt x="236696" y="101574"/>
                  </a:cubicBezTo>
                  <a:cubicBezTo>
                    <a:pt x="246246" y="93751"/>
                    <a:pt x="255148" y="87223"/>
                    <a:pt x="263400" y="81991"/>
                  </a:cubicBezTo>
                  <a:cubicBezTo>
                    <a:pt x="271653" y="76759"/>
                    <a:pt x="277067" y="74041"/>
                    <a:pt x="279642" y="73838"/>
                  </a:cubicBezTo>
                  <a:cubicBezTo>
                    <a:pt x="280108" y="73819"/>
                    <a:pt x="280661" y="74142"/>
                    <a:pt x="281299" y="74809"/>
                  </a:cubicBezTo>
                  <a:cubicBezTo>
                    <a:pt x="281937" y="75476"/>
                    <a:pt x="282604" y="76600"/>
                    <a:pt x="283299" y="78181"/>
                  </a:cubicBezTo>
                  <a:cubicBezTo>
                    <a:pt x="283999" y="79896"/>
                    <a:pt x="284656" y="81781"/>
                    <a:pt x="285271" y="83839"/>
                  </a:cubicBezTo>
                  <a:cubicBezTo>
                    <a:pt x="285885" y="85896"/>
                    <a:pt x="286371" y="88125"/>
                    <a:pt x="286728" y="90525"/>
                  </a:cubicBezTo>
                  <a:cubicBezTo>
                    <a:pt x="286381" y="93559"/>
                    <a:pt x="283951" y="97347"/>
                    <a:pt x="279438" y="101888"/>
                  </a:cubicBezTo>
                  <a:cubicBezTo>
                    <a:pt x="274926" y="106429"/>
                    <a:pt x="270413" y="111351"/>
                    <a:pt x="265900" y="116654"/>
                  </a:cubicBezTo>
                  <a:cubicBezTo>
                    <a:pt x="261387" y="121957"/>
                    <a:pt x="258957" y="127268"/>
                    <a:pt x="258610" y="132588"/>
                  </a:cubicBezTo>
                  <a:cubicBezTo>
                    <a:pt x="258639" y="133659"/>
                    <a:pt x="259039" y="134602"/>
                    <a:pt x="259810" y="135417"/>
                  </a:cubicBezTo>
                  <a:cubicBezTo>
                    <a:pt x="260582" y="136231"/>
                    <a:pt x="261554" y="136660"/>
                    <a:pt x="262725" y="136703"/>
                  </a:cubicBezTo>
                  <a:cubicBezTo>
                    <a:pt x="265687" y="136441"/>
                    <a:pt x="269135" y="134964"/>
                    <a:pt x="273069" y="132273"/>
                  </a:cubicBezTo>
                  <a:cubicBezTo>
                    <a:pt x="277003" y="129583"/>
                    <a:pt x="280108" y="127249"/>
                    <a:pt x="282385" y="125273"/>
                  </a:cubicBezTo>
                  <a:lnTo>
                    <a:pt x="296101" y="113843"/>
                  </a:lnTo>
                  <a:lnTo>
                    <a:pt x="296565" y="116394"/>
                  </a:lnTo>
                  <a:lnTo>
                    <a:pt x="298861" y="108653"/>
                  </a:lnTo>
                  <a:cubicBezTo>
                    <a:pt x="303868" y="100327"/>
                    <a:pt x="309638" y="93551"/>
                    <a:pt x="316168" y="88324"/>
                  </a:cubicBezTo>
                  <a:cubicBezTo>
                    <a:pt x="322699" y="83097"/>
                    <a:pt x="328384" y="80402"/>
                    <a:pt x="333222" y="80238"/>
                  </a:cubicBezTo>
                  <a:cubicBezTo>
                    <a:pt x="335340" y="80191"/>
                    <a:pt x="337502" y="80629"/>
                    <a:pt x="339706" y="81553"/>
                  </a:cubicBezTo>
                  <a:cubicBezTo>
                    <a:pt x="341910" y="82477"/>
                    <a:pt x="343100" y="84172"/>
                    <a:pt x="343276" y="86639"/>
                  </a:cubicBezTo>
                  <a:cubicBezTo>
                    <a:pt x="343056" y="90589"/>
                    <a:pt x="340983" y="95110"/>
                    <a:pt x="337056" y="100203"/>
                  </a:cubicBezTo>
                  <a:cubicBezTo>
                    <a:pt x="333129" y="105296"/>
                    <a:pt x="328669" y="110122"/>
                    <a:pt x="323675" y="114681"/>
                  </a:cubicBezTo>
                  <a:cubicBezTo>
                    <a:pt x="318682" y="119240"/>
                    <a:pt x="314476" y="122695"/>
                    <a:pt x="311057" y="125044"/>
                  </a:cubicBezTo>
                  <a:cubicBezTo>
                    <a:pt x="310104" y="129745"/>
                    <a:pt x="310580" y="133316"/>
                    <a:pt x="312485" y="135760"/>
                  </a:cubicBezTo>
                  <a:cubicBezTo>
                    <a:pt x="314389" y="138203"/>
                    <a:pt x="317950" y="139432"/>
                    <a:pt x="323167" y="139446"/>
                  </a:cubicBezTo>
                  <a:cubicBezTo>
                    <a:pt x="329275" y="139079"/>
                    <a:pt x="335169" y="136784"/>
                    <a:pt x="340848" y="132559"/>
                  </a:cubicBezTo>
                  <a:cubicBezTo>
                    <a:pt x="346528" y="128335"/>
                    <a:pt x="351679" y="124382"/>
                    <a:pt x="356301" y="120701"/>
                  </a:cubicBezTo>
                  <a:lnTo>
                    <a:pt x="358358" y="129387"/>
                  </a:lnTo>
                  <a:cubicBezTo>
                    <a:pt x="354853" y="133753"/>
                    <a:pt x="350489" y="138478"/>
                    <a:pt x="345265" y="143560"/>
                  </a:cubicBezTo>
                  <a:cubicBezTo>
                    <a:pt x="340042" y="148643"/>
                    <a:pt x="334425" y="153027"/>
                    <a:pt x="328415" y="156713"/>
                  </a:cubicBezTo>
                  <a:cubicBezTo>
                    <a:pt x="322404" y="160399"/>
                    <a:pt x="316466" y="162330"/>
                    <a:pt x="310600" y="162506"/>
                  </a:cubicBezTo>
                  <a:cubicBezTo>
                    <a:pt x="306113" y="162386"/>
                    <a:pt x="302417" y="160901"/>
                    <a:pt x="299513" y="158049"/>
                  </a:cubicBezTo>
                  <a:cubicBezTo>
                    <a:pt x="296608" y="155198"/>
                    <a:pt x="294453" y="151699"/>
                    <a:pt x="293047" y="147554"/>
                  </a:cubicBezTo>
                  <a:cubicBezTo>
                    <a:pt x="291640" y="143408"/>
                    <a:pt x="290941" y="139334"/>
                    <a:pt x="290948" y="135331"/>
                  </a:cubicBezTo>
                  <a:lnTo>
                    <a:pt x="292880" y="128816"/>
                  </a:lnTo>
                  <a:lnTo>
                    <a:pt x="282682" y="138744"/>
                  </a:lnTo>
                  <a:cubicBezTo>
                    <a:pt x="276668" y="144778"/>
                    <a:pt x="270401" y="150214"/>
                    <a:pt x="263881" y="155054"/>
                  </a:cubicBezTo>
                  <a:cubicBezTo>
                    <a:pt x="257361" y="159894"/>
                    <a:pt x="251265" y="162454"/>
                    <a:pt x="245595" y="162734"/>
                  </a:cubicBezTo>
                  <a:cubicBezTo>
                    <a:pt x="241266" y="162592"/>
                    <a:pt x="238050" y="161050"/>
                    <a:pt x="235947" y="158110"/>
                  </a:cubicBezTo>
                  <a:cubicBezTo>
                    <a:pt x="233844" y="155170"/>
                    <a:pt x="232798" y="151688"/>
                    <a:pt x="232807" y="147663"/>
                  </a:cubicBezTo>
                  <a:cubicBezTo>
                    <a:pt x="233169" y="140687"/>
                    <a:pt x="235528" y="133738"/>
                    <a:pt x="239886" y="126814"/>
                  </a:cubicBezTo>
                  <a:cubicBezTo>
                    <a:pt x="244244" y="119891"/>
                    <a:pt x="248430" y="113738"/>
                    <a:pt x="252445" y="108356"/>
                  </a:cubicBezTo>
                  <a:lnTo>
                    <a:pt x="251988" y="107899"/>
                  </a:lnTo>
                  <a:cubicBezTo>
                    <a:pt x="245371" y="112828"/>
                    <a:pt x="239136" y="118229"/>
                    <a:pt x="233283" y="124100"/>
                  </a:cubicBezTo>
                  <a:cubicBezTo>
                    <a:pt x="227431" y="129972"/>
                    <a:pt x="221933" y="136228"/>
                    <a:pt x="216788" y="142868"/>
                  </a:cubicBezTo>
                  <a:cubicBezTo>
                    <a:pt x="214919" y="145413"/>
                    <a:pt x="212250" y="148544"/>
                    <a:pt x="208782" y="152259"/>
                  </a:cubicBezTo>
                  <a:cubicBezTo>
                    <a:pt x="205313" y="155974"/>
                    <a:pt x="201962" y="158020"/>
                    <a:pt x="198727" y="158396"/>
                  </a:cubicBezTo>
                  <a:cubicBezTo>
                    <a:pt x="195412" y="158266"/>
                    <a:pt x="192836" y="156927"/>
                    <a:pt x="191000" y="154379"/>
                  </a:cubicBezTo>
                  <a:cubicBezTo>
                    <a:pt x="189164" y="151830"/>
                    <a:pt x="187873" y="148850"/>
                    <a:pt x="187128" y="145439"/>
                  </a:cubicBezTo>
                  <a:cubicBezTo>
                    <a:pt x="186382" y="142028"/>
                    <a:pt x="185988" y="138963"/>
                    <a:pt x="185944" y="136245"/>
                  </a:cubicBezTo>
                  <a:lnTo>
                    <a:pt x="187404" y="129410"/>
                  </a:lnTo>
                  <a:lnTo>
                    <a:pt x="185919" y="130980"/>
                  </a:lnTo>
                  <a:cubicBezTo>
                    <a:pt x="181227" y="135398"/>
                    <a:pt x="175368" y="140111"/>
                    <a:pt x="168343" y="145118"/>
                  </a:cubicBezTo>
                  <a:cubicBezTo>
                    <a:pt x="161318" y="150125"/>
                    <a:pt x="154217" y="154423"/>
                    <a:pt x="147040" y="158013"/>
                  </a:cubicBezTo>
                  <a:cubicBezTo>
                    <a:pt x="139862" y="161603"/>
                    <a:pt x="133698" y="163482"/>
                    <a:pt x="128547" y="163649"/>
                  </a:cubicBezTo>
                  <a:cubicBezTo>
                    <a:pt x="123099" y="163568"/>
                    <a:pt x="118751" y="161903"/>
                    <a:pt x="115501" y="158655"/>
                  </a:cubicBezTo>
                  <a:cubicBezTo>
                    <a:pt x="112252" y="155407"/>
                    <a:pt x="110587" y="151060"/>
                    <a:pt x="110506" y="145615"/>
                  </a:cubicBezTo>
                  <a:cubicBezTo>
                    <a:pt x="110601" y="139178"/>
                    <a:pt x="111781" y="133254"/>
                    <a:pt x="114046" y="127844"/>
                  </a:cubicBezTo>
                  <a:cubicBezTo>
                    <a:pt x="116310" y="122434"/>
                    <a:pt x="119089" y="117081"/>
                    <a:pt x="122381" y="111785"/>
                  </a:cubicBezTo>
                  <a:lnTo>
                    <a:pt x="141110" y="79996"/>
                  </a:lnTo>
                  <a:lnTo>
                    <a:pt x="140653" y="79539"/>
                  </a:lnTo>
                  <a:cubicBezTo>
                    <a:pt x="111191" y="108175"/>
                    <a:pt x="88582" y="128955"/>
                    <a:pt x="72826" y="141878"/>
                  </a:cubicBezTo>
                  <a:cubicBezTo>
                    <a:pt x="57069" y="154801"/>
                    <a:pt x="47373" y="160839"/>
                    <a:pt x="43736" y="159991"/>
                  </a:cubicBezTo>
                  <a:cubicBezTo>
                    <a:pt x="36546" y="158682"/>
                    <a:pt x="31169" y="155987"/>
                    <a:pt x="27605" y="151906"/>
                  </a:cubicBezTo>
                  <a:cubicBezTo>
                    <a:pt x="24041" y="147825"/>
                    <a:pt x="22262" y="142673"/>
                    <a:pt x="22267" y="136450"/>
                  </a:cubicBezTo>
                  <a:cubicBezTo>
                    <a:pt x="22448" y="131461"/>
                    <a:pt x="24242" y="125998"/>
                    <a:pt x="27647" y="120061"/>
                  </a:cubicBezTo>
                  <a:cubicBezTo>
                    <a:pt x="31052" y="114124"/>
                    <a:pt x="34977" y="108391"/>
                    <a:pt x="39422" y="102860"/>
                  </a:cubicBezTo>
                  <a:cubicBezTo>
                    <a:pt x="43867" y="97330"/>
                    <a:pt x="47742" y="92679"/>
                    <a:pt x="51045" y="88910"/>
                  </a:cubicBezTo>
                  <a:cubicBezTo>
                    <a:pt x="66041" y="71539"/>
                    <a:pt x="76934" y="59197"/>
                    <a:pt x="83725" y="51883"/>
                  </a:cubicBezTo>
                  <a:cubicBezTo>
                    <a:pt x="90516" y="44569"/>
                    <a:pt x="93804" y="40227"/>
                    <a:pt x="93590" y="38855"/>
                  </a:cubicBezTo>
                  <a:cubicBezTo>
                    <a:pt x="93580" y="38160"/>
                    <a:pt x="93371" y="37608"/>
                    <a:pt x="92961" y="37198"/>
                  </a:cubicBezTo>
                  <a:cubicBezTo>
                    <a:pt x="92551" y="36789"/>
                    <a:pt x="91998" y="36579"/>
                    <a:pt x="91302" y="36570"/>
                  </a:cubicBezTo>
                  <a:cubicBezTo>
                    <a:pt x="90497" y="36646"/>
                    <a:pt x="89362" y="37008"/>
                    <a:pt x="87899" y="37656"/>
                  </a:cubicBezTo>
                  <a:cubicBezTo>
                    <a:pt x="86436" y="38303"/>
                    <a:pt x="85359" y="38779"/>
                    <a:pt x="84668" y="39084"/>
                  </a:cubicBezTo>
                  <a:cubicBezTo>
                    <a:pt x="80270" y="40942"/>
                    <a:pt x="76754" y="42426"/>
                    <a:pt x="74120" y="43537"/>
                  </a:cubicBezTo>
                  <a:cubicBezTo>
                    <a:pt x="71485" y="44649"/>
                    <a:pt x="68664" y="45897"/>
                    <a:pt x="65656" y="47284"/>
                  </a:cubicBezTo>
                  <a:cubicBezTo>
                    <a:pt x="62649" y="48670"/>
                    <a:pt x="58386" y="50704"/>
                    <a:pt x="52868" y="53387"/>
                  </a:cubicBezTo>
                  <a:cubicBezTo>
                    <a:pt x="47351" y="56069"/>
                    <a:pt x="39510" y="59911"/>
                    <a:pt x="29347" y="64911"/>
                  </a:cubicBezTo>
                  <a:cubicBezTo>
                    <a:pt x="26192" y="66516"/>
                    <a:pt x="22393" y="68106"/>
                    <a:pt x="17951" y="69682"/>
                  </a:cubicBezTo>
                  <a:cubicBezTo>
                    <a:pt x="13508" y="71258"/>
                    <a:pt x="9536" y="72106"/>
                    <a:pt x="6036" y="72225"/>
                  </a:cubicBezTo>
                  <a:cubicBezTo>
                    <a:pt x="4045" y="72282"/>
                    <a:pt x="2483" y="71996"/>
                    <a:pt x="1350" y="71368"/>
                  </a:cubicBezTo>
                  <a:cubicBezTo>
                    <a:pt x="216" y="70739"/>
                    <a:pt x="-203" y="69425"/>
                    <a:pt x="92" y="67425"/>
                  </a:cubicBezTo>
                  <a:cubicBezTo>
                    <a:pt x="1147" y="60707"/>
                    <a:pt x="4169" y="53269"/>
                    <a:pt x="9159" y="45111"/>
                  </a:cubicBezTo>
                  <a:cubicBezTo>
                    <a:pt x="14149" y="36954"/>
                    <a:pt x="21183" y="29533"/>
                    <a:pt x="30260" y="22848"/>
                  </a:cubicBezTo>
                  <a:cubicBezTo>
                    <a:pt x="39338" y="16163"/>
                    <a:pt x="50534" y="11671"/>
                    <a:pt x="63850" y="9371"/>
                  </a:cubicBezTo>
                  <a:cubicBezTo>
                    <a:pt x="68465" y="8608"/>
                    <a:pt x="73748" y="7493"/>
                    <a:pt x="79699" y="6028"/>
                  </a:cubicBezTo>
                  <a:cubicBezTo>
                    <a:pt x="85651" y="4562"/>
                    <a:pt x="91575" y="3210"/>
                    <a:pt x="97474" y="1972"/>
                  </a:cubicBezTo>
                  <a:cubicBezTo>
                    <a:pt x="103372" y="735"/>
                    <a:pt x="108549" y="77"/>
                    <a:pt x="11300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그룹 9">
            <a:extLst>
              <a:ext uri="{FF2B5EF4-FFF2-40B4-BE49-F238E27FC236}">
                <a16:creationId xmlns:a16="http://schemas.microsoft.com/office/drawing/2014/main" id="{74E68DF8-3EAE-4119-AD55-BCE539E510FB}"/>
              </a:ext>
            </a:extLst>
          </p:cNvPr>
          <p:cNvGrpSpPr/>
          <p:nvPr/>
        </p:nvGrpSpPr>
        <p:grpSpPr>
          <a:xfrm flipH="1">
            <a:off x="5846949" y="2431720"/>
            <a:ext cx="2044232" cy="2667309"/>
            <a:chOff x="1018676" y="1848459"/>
            <a:chExt cx="2994141" cy="3777467"/>
          </a:xfrm>
        </p:grpSpPr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0C743E2B-1EBB-46AF-9A7F-77F51AFDA6E1}"/>
                </a:ext>
              </a:extLst>
            </p:cNvPr>
            <p:cNvSpPr/>
            <p:nvPr/>
          </p:nvSpPr>
          <p:spPr>
            <a:xfrm rot="19043010">
              <a:off x="1018676" y="1848459"/>
              <a:ext cx="2271442" cy="2335067"/>
            </a:xfrm>
            <a:custGeom>
              <a:avLst/>
              <a:gdLst/>
              <a:ahLst/>
              <a:cxnLst/>
              <a:rect l="l" t="t" r="r" b="b"/>
              <a:pathLst>
                <a:path w="2552017" h="2623501">
                  <a:moveTo>
                    <a:pt x="960593" y="2481474"/>
                  </a:moveTo>
                  <a:lnTo>
                    <a:pt x="1639506" y="2481474"/>
                  </a:lnTo>
                  <a:cubicBezTo>
                    <a:pt x="1671635" y="2481474"/>
                    <a:pt x="1697681" y="2507520"/>
                    <a:pt x="1697681" y="2539649"/>
                  </a:cubicBezTo>
                  <a:lnTo>
                    <a:pt x="1697681" y="2565326"/>
                  </a:lnTo>
                  <a:cubicBezTo>
                    <a:pt x="1697681" y="2597455"/>
                    <a:pt x="1671635" y="2623501"/>
                    <a:pt x="1639506" y="2623501"/>
                  </a:cubicBezTo>
                  <a:lnTo>
                    <a:pt x="960593" y="2623501"/>
                  </a:lnTo>
                  <a:cubicBezTo>
                    <a:pt x="928464" y="2623501"/>
                    <a:pt x="902418" y="2597455"/>
                    <a:pt x="902418" y="2565326"/>
                  </a:cubicBezTo>
                  <a:lnTo>
                    <a:pt x="902418" y="2539649"/>
                  </a:lnTo>
                  <a:cubicBezTo>
                    <a:pt x="902418" y="2507520"/>
                    <a:pt x="928464" y="2481474"/>
                    <a:pt x="960593" y="2481474"/>
                  </a:cubicBezTo>
                  <a:close/>
                  <a:moveTo>
                    <a:pt x="932191" y="2289251"/>
                  </a:moveTo>
                  <a:lnTo>
                    <a:pt x="1667909" y="2289251"/>
                  </a:lnTo>
                  <a:cubicBezTo>
                    <a:pt x="1700037" y="2289251"/>
                    <a:pt x="1726082" y="2315296"/>
                    <a:pt x="1726082" y="2347425"/>
                  </a:cubicBezTo>
                  <a:lnTo>
                    <a:pt x="1726082" y="2373104"/>
                  </a:lnTo>
                  <a:cubicBezTo>
                    <a:pt x="1726082" y="2405232"/>
                    <a:pt x="1700037" y="2431279"/>
                    <a:pt x="1667909" y="2431279"/>
                  </a:cubicBezTo>
                  <a:lnTo>
                    <a:pt x="932191" y="2431279"/>
                  </a:lnTo>
                  <a:cubicBezTo>
                    <a:pt x="900060" y="2431279"/>
                    <a:pt x="874016" y="2405232"/>
                    <a:pt x="874016" y="2373104"/>
                  </a:cubicBezTo>
                  <a:lnTo>
                    <a:pt x="874016" y="2347425"/>
                  </a:lnTo>
                  <a:cubicBezTo>
                    <a:pt x="874016" y="2315296"/>
                    <a:pt x="900060" y="2289251"/>
                    <a:pt x="932191" y="2289251"/>
                  </a:cubicBezTo>
                  <a:close/>
                  <a:moveTo>
                    <a:pt x="2552017" y="936595"/>
                  </a:moveTo>
                  <a:lnTo>
                    <a:pt x="2552017" y="1134206"/>
                  </a:lnTo>
                  <a:lnTo>
                    <a:pt x="2269715" y="1094683"/>
                  </a:lnTo>
                  <a:lnTo>
                    <a:pt x="2269715" y="976116"/>
                  </a:lnTo>
                  <a:close/>
                  <a:moveTo>
                    <a:pt x="0" y="936595"/>
                  </a:moveTo>
                  <a:lnTo>
                    <a:pt x="282302" y="976116"/>
                  </a:lnTo>
                  <a:lnTo>
                    <a:pt x="282302" y="1094683"/>
                  </a:lnTo>
                  <a:lnTo>
                    <a:pt x="0" y="1134206"/>
                  </a:lnTo>
                  <a:close/>
                  <a:moveTo>
                    <a:pt x="1294602" y="538610"/>
                  </a:moveTo>
                  <a:cubicBezTo>
                    <a:pt x="913173" y="539058"/>
                    <a:pt x="604117" y="848419"/>
                    <a:pt x="604117" y="1229963"/>
                  </a:cubicBezTo>
                  <a:cubicBezTo>
                    <a:pt x="604117" y="1488254"/>
                    <a:pt x="788458" y="1743173"/>
                    <a:pt x="933602" y="1859635"/>
                  </a:cubicBezTo>
                  <a:cubicBezTo>
                    <a:pt x="999780" y="1936202"/>
                    <a:pt x="994533" y="1937770"/>
                    <a:pt x="1021427" y="2035767"/>
                  </a:cubicBezTo>
                  <a:cubicBezTo>
                    <a:pt x="1030792" y="2095827"/>
                    <a:pt x="1015388" y="2108637"/>
                    <a:pt x="1052591" y="2112393"/>
                  </a:cubicBezTo>
                  <a:lnTo>
                    <a:pt x="1054999" y="2125056"/>
                  </a:lnTo>
                  <a:lnTo>
                    <a:pt x="1550433" y="2125056"/>
                  </a:lnTo>
                  <a:lnTo>
                    <a:pt x="1553159" y="2110727"/>
                  </a:lnTo>
                  <a:cubicBezTo>
                    <a:pt x="1573723" y="2104124"/>
                    <a:pt x="1563459" y="2087417"/>
                    <a:pt x="1571512" y="2035767"/>
                  </a:cubicBezTo>
                  <a:cubicBezTo>
                    <a:pt x="1598405" y="1937770"/>
                    <a:pt x="1593158" y="1936202"/>
                    <a:pt x="1659337" y="1859635"/>
                  </a:cubicBezTo>
                  <a:cubicBezTo>
                    <a:pt x="1804480" y="1743173"/>
                    <a:pt x="1988823" y="1488254"/>
                    <a:pt x="1988823" y="1229963"/>
                  </a:cubicBezTo>
                  <a:cubicBezTo>
                    <a:pt x="1988823" y="848419"/>
                    <a:pt x="1679767" y="539058"/>
                    <a:pt x="1298337" y="538610"/>
                  </a:cubicBezTo>
                  <a:lnTo>
                    <a:pt x="1298337" y="538781"/>
                  </a:lnTo>
                  <a:lnTo>
                    <a:pt x="1296470" y="538638"/>
                  </a:lnTo>
                  <a:lnTo>
                    <a:pt x="1294602" y="538781"/>
                  </a:lnTo>
                  <a:close/>
                  <a:moveTo>
                    <a:pt x="1294881" y="366993"/>
                  </a:moveTo>
                  <a:lnTo>
                    <a:pt x="1296470" y="367115"/>
                  </a:lnTo>
                  <a:lnTo>
                    <a:pt x="1298059" y="366993"/>
                  </a:lnTo>
                  <a:cubicBezTo>
                    <a:pt x="1765638" y="366993"/>
                    <a:pt x="2144688" y="746041"/>
                    <a:pt x="2144688" y="1213621"/>
                  </a:cubicBezTo>
                  <a:cubicBezTo>
                    <a:pt x="2144688" y="1530035"/>
                    <a:pt x="1918769" y="1842315"/>
                    <a:pt x="1741015" y="1984856"/>
                  </a:cubicBezTo>
                  <a:cubicBezTo>
                    <a:pt x="1688059" y="2045866"/>
                    <a:pt x="1711430" y="2077925"/>
                    <a:pt x="1700050" y="2157459"/>
                  </a:cubicBezTo>
                  <a:cubicBezTo>
                    <a:pt x="1670466" y="2218857"/>
                    <a:pt x="1644003" y="2238490"/>
                    <a:pt x="1591710" y="2238490"/>
                  </a:cubicBezTo>
                  <a:lnTo>
                    <a:pt x="1296470" y="2237434"/>
                  </a:lnTo>
                  <a:lnTo>
                    <a:pt x="1001230" y="2238490"/>
                  </a:lnTo>
                  <a:cubicBezTo>
                    <a:pt x="948937" y="2238490"/>
                    <a:pt x="922474" y="2218857"/>
                    <a:pt x="892888" y="2157459"/>
                  </a:cubicBezTo>
                  <a:cubicBezTo>
                    <a:pt x="881509" y="2077925"/>
                    <a:pt x="904880" y="2045866"/>
                    <a:pt x="851923" y="1984856"/>
                  </a:cubicBezTo>
                  <a:cubicBezTo>
                    <a:pt x="674170" y="1842315"/>
                    <a:pt x="448251" y="1530035"/>
                    <a:pt x="448251" y="1213621"/>
                  </a:cubicBezTo>
                  <a:cubicBezTo>
                    <a:pt x="448251" y="746041"/>
                    <a:pt x="827300" y="366993"/>
                    <a:pt x="1294881" y="366993"/>
                  </a:cubicBezTo>
                  <a:close/>
                  <a:moveTo>
                    <a:pt x="2017322" y="195354"/>
                  </a:moveTo>
                  <a:lnTo>
                    <a:pt x="2168700" y="322376"/>
                  </a:lnTo>
                  <a:lnTo>
                    <a:pt x="1956964" y="513228"/>
                  </a:lnTo>
                  <a:lnTo>
                    <a:pt x="1866137" y="437013"/>
                  </a:lnTo>
                  <a:close/>
                  <a:moveTo>
                    <a:pt x="520680" y="195354"/>
                  </a:moveTo>
                  <a:lnTo>
                    <a:pt x="671864" y="437013"/>
                  </a:lnTo>
                  <a:lnTo>
                    <a:pt x="581036" y="513228"/>
                  </a:lnTo>
                  <a:lnTo>
                    <a:pt x="369300" y="322376"/>
                  </a:lnTo>
                  <a:close/>
                  <a:moveTo>
                    <a:pt x="1197664" y="0"/>
                  </a:moveTo>
                  <a:lnTo>
                    <a:pt x="1395275" y="0"/>
                  </a:lnTo>
                  <a:lnTo>
                    <a:pt x="1355752" y="282302"/>
                  </a:lnTo>
                  <a:lnTo>
                    <a:pt x="1237185" y="28230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10AB9672-D3BD-4544-B842-B3DB1CAC673F}"/>
                </a:ext>
              </a:extLst>
            </p:cNvPr>
            <p:cNvGrpSpPr/>
            <p:nvPr/>
          </p:nvGrpSpPr>
          <p:grpSpPr>
            <a:xfrm rot="19043010">
              <a:off x="3354055" y="3654531"/>
              <a:ext cx="658762" cy="1971395"/>
              <a:chOff x="6208145" y="3967120"/>
              <a:chExt cx="864000" cy="2380481"/>
            </a:xfrm>
          </p:grpSpPr>
          <p:sp>
            <p:nvSpPr>
              <p:cNvPr id="25" name="Rectangle 13">
                <a:extLst>
                  <a:ext uri="{FF2B5EF4-FFF2-40B4-BE49-F238E27FC236}">
                    <a16:creationId xmlns:a16="http://schemas.microsoft.com/office/drawing/2014/main" id="{019B9B7A-B739-4965-A437-7914FA84F38F}"/>
                  </a:ext>
                </a:extLst>
              </p:cNvPr>
              <p:cNvSpPr/>
              <p:nvPr/>
            </p:nvSpPr>
            <p:spPr>
              <a:xfrm>
                <a:off x="6208145" y="3967120"/>
                <a:ext cx="864000" cy="1462385"/>
              </a:xfrm>
              <a:custGeom>
                <a:avLst/>
                <a:gdLst>
                  <a:gd name="connsiteX0" fmla="*/ 0 w 658762"/>
                  <a:gd name="connsiteY0" fmla="*/ 0 h 1173372"/>
                  <a:gd name="connsiteX1" fmla="*/ 658762 w 658762"/>
                  <a:gd name="connsiteY1" fmla="*/ 0 h 1173372"/>
                  <a:gd name="connsiteX2" fmla="*/ 658762 w 658762"/>
                  <a:gd name="connsiteY2" fmla="*/ 1173372 h 1173372"/>
                  <a:gd name="connsiteX3" fmla="*/ 0 w 658762"/>
                  <a:gd name="connsiteY3" fmla="*/ 1173372 h 1173372"/>
                  <a:gd name="connsiteX4" fmla="*/ 0 w 658762"/>
                  <a:gd name="connsiteY4" fmla="*/ 0 h 1173372"/>
                  <a:gd name="connsiteX0" fmla="*/ 0 w 658762"/>
                  <a:gd name="connsiteY0" fmla="*/ 0 h 1209010"/>
                  <a:gd name="connsiteX1" fmla="*/ 658762 w 658762"/>
                  <a:gd name="connsiteY1" fmla="*/ 0 h 1209010"/>
                  <a:gd name="connsiteX2" fmla="*/ 658762 w 658762"/>
                  <a:gd name="connsiteY2" fmla="*/ 1173372 h 1209010"/>
                  <a:gd name="connsiteX3" fmla="*/ 314224 w 658762"/>
                  <a:gd name="connsiteY3" fmla="*/ 1209010 h 1209010"/>
                  <a:gd name="connsiteX4" fmla="*/ 0 w 658762"/>
                  <a:gd name="connsiteY4" fmla="*/ 1173372 h 1209010"/>
                  <a:gd name="connsiteX5" fmla="*/ 0 w 658762"/>
                  <a:gd name="connsiteY5" fmla="*/ 0 h 1209010"/>
                  <a:gd name="connsiteX0" fmla="*/ 0 w 658762"/>
                  <a:gd name="connsiteY0" fmla="*/ 0 h 1211074"/>
                  <a:gd name="connsiteX1" fmla="*/ 658762 w 658762"/>
                  <a:gd name="connsiteY1" fmla="*/ 0 h 1211074"/>
                  <a:gd name="connsiteX2" fmla="*/ 658762 w 658762"/>
                  <a:gd name="connsiteY2" fmla="*/ 1173372 h 1211074"/>
                  <a:gd name="connsiteX3" fmla="*/ 312325 w 658762"/>
                  <a:gd name="connsiteY3" fmla="*/ 1211074 h 1211074"/>
                  <a:gd name="connsiteX4" fmla="*/ 0 w 658762"/>
                  <a:gd name="connsiteY4" fmla="*/ 1173372 h 1211074"/>
                  <a:gd name="connsiteX5" fmla="*/ 0 w 658762"/>
                  <a:gd name="connsiteY5" fmla="*/ 0 h 1211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762" h="1211074">
                    <a:moveTo>
                      <a:pt x="0" y="0"/>
                    </a:moveTo>
                    <a:lnTo>
                      <a:pt x="658762" y="0"/>
                    </a:lnTo>
                    <a:lnTo>
                      <a:pt x="658762" y="1173372"/>
                    </a:lnTo>
                    <a:cubicBezTo>
                      <a:pt x="544742" y="1173306"/>
                      <a:pt x="426345" y="1211140"/>
                      <a:pt x="312325" y="1211074"/>
                    </a:cubicBezTo>
                    <a:lnTo>
                      <a:pt x="0" y="11733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Trapezoid 12">
                <a:extLst>
                  <a:ext uri="{FF2B5EF4-FFF2-40B4-BE49-F238E27FC236}">
                    <a16:creationId xmlns:a16="http://schemas.microsoft.com/office/drawing/2014/main" id="{92868619-7B4D-4B61-92A6-C5284036A72D}"/>
                  </a:ext>
                </a:extLst>
              </p:cNvPr>
              <p:cNvSpPr/>
              <p:nvPr/>
            </p:nvSpPr>
            <p:spPr>
              <a:xfrm rot="10800000">
                <a:off x="6217643" y="5239989"/>
                <a:ext cx="844714" cy="696735"/>
              </a:xfrm>
              <a:custGeom>
                <a:avLst/>
                <a:gdLst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0 w 864096"/>
                  <a:gd name="connsiteY4" fmla="*/ 504000 h 504000"/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654389 w 864096"/>
                  <a:gd name="connsiteY4" fmla="*/ 502269 h 504000"/>
                  <a:gd name="connsiteX5" fmla="*/ 0 w 864096"/>
                  <a:gd name="connsiteY5" fmla="*/ 504000 h 504000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3799"/>
                  <a:gd name="connsiteX1" fmla="*/ 278218 w 864096"/>
                  <a:gd name="connsiteY1" fmla="*/ 0 h 693799"/>
                  <a:gd name="connsiteX2" fmla="*/ 585878 w 864096"/>
                  <a:gd name="connsiteY2" fmla="*/ 0 h 693799"/>
                  <a:gd name="connsiteX3" fmla="*/ 864096 w 864096"/>
                  <a:gd name="connsiteY3" fmla="*/ 504000 h 693799"/>
                  <a:gd name="connsiteX4" fmla="*/ 646114 w 864096"/>
                  <a:gd name="connsiteY4" fmla="*/ 692597 h 693799"/>
                  <a:gd name="connsiteX5" fmla="*/ 418548 w 864096"/>
                  <a:gd name="connsiteY5" fmla="*/ 580882 h 693799"/>
                  <a:gd name="connsiteX6" fmla="*/ 0 w 864096"/>
                  <a:gd name="connsiteY6" fmla="*/ 504000 h 693799"/>
                  <a:gd name="connsiteX0" fmla="*/ 0 w 864096"/>
                  <a:gd name="connsiteY0" fmla="*/ 504000 h 693347"/>
                  <a:gd name="connsiteX1" fmla="*/ 278218 w 864096"/>
                  <a:gd name="connsiteY1" fmla="*/ 0 h 693347"/>
                  <a:gd name="connsiteX2" fmla="*/ 585878 w 864096"/>
                  <a:gd name="connsiteY2" fmla="*/ 0 h 693347"/>
                  <a:gd name="connsiteX3" fmla="*/ 864096 w 864096"/>
                  <a:gd name="connsiteY3" fmla="*/ 504000 h 693347"/>
                  <a:gd name="connsiteX4" fmla="*/ 646114 w 864096"/>
                  <a:gd name="connsiteY4" fmla="*/ 692597 h 693347"/>
                  <a:gd name="connsiteX5" fmla="*/ 418548 w 864096"/>
                  <a:gd name="connsiteY5" fmla="*/ 518819 h 693347"/>
                  <a:gd name="connsiteX6" fmla="*/ 0 w 864096"/>
                  <a:gd name="connsiteY6" fmla="*/ 504000 h 69334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162 w 864258"/>
                  <a:gd name="connsiteY0" fmla="*/ 504000 h 692597"/>
                  <a:gd name="connsiteX1" fmla="*/ 278380 w 864258"/>
                  <a:gd name="connsiteY1" fmla="*/ 0 h 692597"/>
                  <a:gd name="connsiteX2" fmla="*/ 586040 w 864258"/>
                  <a:gd name="connsiteY2" fmla="*/ 0 h 692597"/>
                  <a:gd name="connsiteX3" fmla="*/ 864258 w 864258"/>
                  <a:gd name="connsiteY3" fmla="*/ 504000 h 692597"/>
                  <a:gd name="connsiteX4" fmla="*/ 646276 w 864258"/>
                  <a:gd name="connsiteY4" fmla="*/ 692597 h 692597"/>
                  <a:gd name="connsiteX5" fmla="*/ 422848 w 864258"/>
                  <a:gd name="connsiteY5" fmla="*/ 489856 h 692597"/>
                  <a:gd name="connsiteX6" fmla="*/ 240795 w 864258"/>
                  <a:gd name="connsiteY6" fmla="*/ 576744 h 692597"/>
                  <a:gd name="connsiteX7" fmla="*/ 162 w 864258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43514 w 864237"/>
                  <a:gd name="connsiteY5" fmla="*/ 481581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87 w 864283"/>
                  <a:gd name="connsiteY0" fmla="*/ 504000 h 696733"/>
                  <a:gd name="connsiteX1" fmla="*/ 278405 w 864283"/>
                  <a:gd name="connsiteY1" fmla="*/ 0 h 696733"/>
                  <a:gd name="connsiteX2" fmla="*/ 586065 w 864283"/>
                  <a:gd name="connsiteY2" fmla="*/ 0 h 696733"/>
                  <a:gd name="connsiteX3" fmla="*/ 864283 w 864283"/>
                  <a:gd name="connsiteY3" fmla="*/ 504000 h 696733"/>
                  <a:gd name="connsiteX4" fmla="*/ 646301 w 864283"/>
                  <a:gd name="connsiteY4" fmla="*/ 692597 h 696733"/>
                  <a:gd name="connsiteX5" fmla="*/ 443560 w 864283"/>
                  <a:gd name="connsiteY5" fmla="*/ 481581 h 696733"/>
                  <a:gd name="connsiteX6" fmla="*/ 269783 w 864283"/>
                  <a:gd name="connsiteY6" fmla="*/ 696733 h 696733"/>
                  <a:gd name="connsiteX7" fmla="*/ 187 w 864283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481581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4096" h="696733">
                    <a:moveTo>
                      <a:pt x="0" y="504000"/>
                    </a:moveTo>
                    <a:lnTo>
                      <a:pt x="278218" y="0"/>
                    </a:lnTo>
                    <a:lnTo>
                      <a:pt x="585878" y="0"/>
                    </a:lnTo>
                    <a:lnTo>
                      <a:pt x="864096" y="504000"/>
                    </a:lnTo>
                    <a:lnTo>
                      <a:pt x="646114" y="692597"/>
                    </a:lnTo>
                    <a:cubicBezTo>
                      <a:pt x="555306" y="618523"/>
                      <a:pt x="538646" y="587490"/>
                      <a:pt x="443373" y="506406"/>
                    </a:cubicBezTo>
                    <a:cubicBezTo>
                      <a:pt x="342692" y="607086"/>
                      <a:pt x="319356" y="636450"/>
                      <a:pt x="269596" y="696733"/>
                    </a:cubicBezTo>
                    <a:cubicBezTo>
                      <a:pt x="145360" y="616339"/>
                      <a:pt x="130275" y="612536"/>
                      <a:pt x="0" y="50400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7" name="Isosceles Triangle 14">
                <a:extLst>
                  <a:ext uri="{FF2B5EF4-FFF2-40B4-BE49-F238E27FC236}">
                    <a16:creationId xmlns:a16="http://schemas.microsoft.com/office/drawing/2014/main" id="{7E77C55F-8F28-4E3E-845E-549C7F1BF3C1}"/>
                  </a:ext>
                </a:extLst>
              </p:cNvPr>
              <p:cNvSpPr/>
              <p:nvPr/>
            </p:nvSpPr>
            <p:spPr>
              <a:xfrm rot="10800000">
                <a:off x="6405891" y="5884187"/>
                <a:ext cx="468769" cy="463414"/>
              </a:xfrm>
              <a:prstGeom prst="triangle">
                <a:avLst>
                  <a:gd name="adj" fmla="val 53724"/>
                </a:avLst>
              </a:prstGeom>
              <a:solidFill>
                <a:schemeClr val="accent5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7" name="그룹 8">
              <a:extLst>
                <a:ext uri="{FF2B5EF4-FFF2-40B4-BE49-F238E27FC236}">
                  <a16:creationId xmlns:a16="http://schemas.microsoft.com/office/drawing/2014/main" id="{E664EBAB-B075-4B08-A1CE-E20B32FE4AED}"/>
                </a:ext>
              </a:extLst>
            </p:cNvPr>
            <p:cNvGrpSpPr/>
            <p:nvPr/>
          </p:nvGrpSpPr>
          <p:grpSpPr>
            <a:xfrm>
              <a:off x="1561176" y="2495176"/>
              <a:ext cx="1063915" cy="1178548"/>
              <a:chOff x="1561176" y="2495176"/>
              <a:chExt cx="1063915" cy="1178548"/>
            </a:xfrm>
          </p:grpSpPr>
          <p:sp>
            <p:nvSpPr>
              <p:cNvPr id="8" name="Freeform 23">
                <a:extLst>
                  <a:ext uri="{FF2B5EF4-FFF2-40B4-BE49-F238E27FC236}">
                    <a16:creationId xmlns:a16="http://schemas.microsoft.com/office/drawing/2014/main" id="{222F8C23-18D2-4344-A500-6E643F878793}"/>
                  </a:ext>
                </a:extLst>
              </p:cNvPr>
              <p:cNvSpPr/>
              <p:nvPr/>
            </p:nvSpPr>
            <p:spPr>
              <a:xfrm rot="19043010">
                <a:off x="2359636" y="3192185"/>
                <a:ext cx="105125" cy="481539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Freeform 24">
                <a:extLst>
                  <a:ext uri="{FF2B5EF4-FFF2-40B4-BE49-F238E27FC236}">
                    <a16:creationId xmlns:a16="http://schemas.microsoft.com/office/drawing/2014/main" id="{6CE71F51-6B35-476A-B6ED-7F232F6B2962}"/>
                  </a:ext>
                </a:extLst>
              </p:cNvPr>
              <p:cNvSpPr/>
              <p:nvPr/>
            </p:nvSpPr>
            <p:spPr>
              <a:xfrm rot="19043010" flipH="1">
                <a:off x="2519966" y="3044667"/>
                <a:ext cx="105125" cy="481539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noFill/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0" name="그룹 7">
                <a:extLst>
                  <a:ext uri="{FF2B5EF4-FFF2-40B4-BE49-F238E27FC236}">
                    <a16:creationId xmlns:a16="http://schemas.microsoft.com/office/drawing/2014/main" id="{88EAC63F-0A67-4379-B899-5C20DBF9EA78}"/>
                  </a:ext>
                </a:extLst>
              </p:cNvPr>
              <p:cNvGrpSpPr/>
              <p:nvPr/>
            </p:nvGrpSpPr>
            <p:grpSpPr>
              <a:xfrm rot="19020000">
                <a:off x="1561176" y="2495176"/>
                <a:ext cx="1058138" cy="791152"/>
                <a:chOff x="3323392" y="61421"/>
                <a:chExt cx="4436326" cy="3316965"/>
              </a:xfrm>
            </p:grpSpPr>
            <p:sp>
              <p:nvSpPr>
                <p:cNvPr id="11" name="자유형: 도형 3">
                  <a:extLst>
                    <a:ext uri="{FF2B5EF4-FFF2-40B4-BE49-F238E27FC236}">
                      <a16:creationId xmlns:a16="http://schemas.microsoft.com/office/drawing/2014/main" id="{78CA792D-96B9-4BC0-864A-362F6D068D31}"/>
                    </a:ext>
                  </a:extLst>
                </p:cNvPr>
                <p:cNvSpPr/>
                <p:nvPr/>
              </p:nvSpPr>
              <p:spPr>
                <a:xfrm>
                  <a:off x="5565729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12" name="그룹 42">
                  <a:extLst>
                    <a:ext uri="{FF2B5EF4-FFF2-40B4-BE49-F238E27FC236}">
                      <a16:creationId xmlns:a16="http://schemas.microsoft.com/office/drawing/2014/main" id="{13620095-4835-4216-9B7D-608F0C493544}"/>
                    </a:ext>
                  </a:extLst>
                </p:cNvPr>
                <p:cNvGrpSpPr/>
                <p:nvPr/>
              </p:nvGrpSpPr>
              <p:grpSpPr>
                <a:xfrm>
                  <a:off x="5560358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20" name="자유형: 도형 43">
                    <a:extLst>
                      <a:ext uri="{FF2B5EF4-FFF2-40B4-BE49-F238E27FC236}">
                        <a16:creationId xmlns:a16="http://schemas.microsoft.com/office/drawing/2014/main" id="{190032CC-0CC7-418B-BAA7-5A6EB65BC1D6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1" name="자유형: 도형 44">
                    <a:extLst>
                      <a:ext uri="{FF2B5EF4-FFF2-40B4-BE49-F238E27FC236}">
                        <a16:creationId xmlns:a16="http://schemas.microsoft.com/office/drawing/2014/main" id="{DB514262-F377-42D0-8831-51CA3BF87ECB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2" name="자유형: 도형 45">
                    <a:extLst>
                      <a:ext uri="{FF2B5EF4-FFF2-40B4-BE49-F238E27FC236}">
                        <a16:creationId xmlns:a16="http://schemas.microsoft.com/office/drawing/2014/main" id="{94F69705-9B56-45E7-9B1F-3F413D4D8E5F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3" name="자유형: 도형 46">
                    <a:extLst>
                      <a:ext uri="{FF2B5EF4-FFF2-40B4-BE49-F238E27FC236}">
                        <a16:creationId xmlns:a16="http://schemas.microsoft.com/office/drawing/2014/main" id="{A9D36674-4094-4EE9-BF97-7B95E3EFC61D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24" name="직선 연결선 47">
                    <a:extLst>
                      <a:ext uri="{FF2B5EF4-FFF2-40B4-BE49-F238E27FC236}">
                        <a16:creationId xmlns:a16="http://schemas.microsoft.com/office/drawing/2014/main" id="{F27E3EB7-70CC-4F89-A0DD-9896FF1CAB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" name="자유형: 도형 95">
                  <a:extLst>
                    <a:ext uri="{FF2B5EF4-FFF2-40B4-BE49-F238E27FC236}">
                      <a16:creationId xmlns:a16="http://schemas.microsoft.com/office/drawing/2014/main" id="{7D14ECD5-0F10-44F0-8C12-7D72A9949C54}"/>
                    </a:ext>
                  </a:extLst>
                </p:cNvPr>
                <p:cNvSpPr/>
                <p:nvPr/>
              </p:nvSpPr>
              <p:spPr>
                <a:xfrm flipH="1">
                  <a:off x="3323392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14" name="그룹 96">
                  <a:extLst>
                    <a:ext uri="{FF2B5EF4-FFF2-40B4-BE49-F238E27FC236}">
                      <a16:creationId xmlns:a16="http://schemas.microsoft.com/office/drawing/2014/main" id="{AD094309-5025-4DB0-84FC-863B26EDDD40}"/>
                    </a:ext>
                  </a:extLst>
                </p:cNvPr>
                <p:cNvGrpSpPr/>
                <p:nvPr/>
              </p:nvGrpSpPr>
              <p:grpSpPr>
                <a:xfrm flipH="1">
                  <a:off x="3326867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15" name="자유형: 도형 97">
                    <a:extLst>
                      <a:ext uri="{FF2B5EF4-FFF2-40B4-BE49-F238E27FC236}">
                        <a16:creationId xmlns:a16="http://schemas.microsoft.com/office/drawing/2014/main" id="{B5C60632-DF26-4150-9C18-40F7DDDECF8C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16" name="자유형: 도형 98">
                    <a:extLst>
                      <a:ext uri="{FF2B5EF4-FFF2-40B4-BE49-F238E27FC236}">
                        <a16:creationId xmlns:a16="http://schemas.microsoft.com/office/drawing/2014/main" id="{10016ADF-C26A-4FC9-941F-EBED6508B4DB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17" name="자유형: 도형 99">
                    <a:extLst>
                      <a:ext uri="{FF2B5EF4-FFF2-40B4-BE49-F238E27FC236}">
                        <a16:creationId xmlns:a16="http://schemas.microsoft.com/office/drawing/2014/main" id="{3036F323-0ACF-4F80-A556-A858971C25B2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18" name="자유형: 도형 100">
                    <a:extLst>
                      <a:ext uri="{FF2B5EF4-FFF2-40B4-BE49-F238E27FC236}">
                        <a16:creationId xmlns:a16="http://schemas.microsoft.com/office/drawing/2014/main" id="{5C8D2C91-7671-4EC1-920A-E6516AE89A7E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19" name="직선 연결선 101">
                    <a:extLst>
                      <a:ext uri="{FF2B5EF4-FFF2-40B4-BE49-F238E27FC236}">
                        <a16:creationId xmlns:a16="http://schemas.microsoft.com/office/drawing/2014/main" id="{D3F00F7B-1150-49B7-AA11-7427336337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98A8B7FB-AA70-7FBC-981D-D8207930758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0" name="Picture 1">
              <a:extLst>
                <a:ext uri="{FF2B5EF4-FFF2-40B4-BE49-F238E27FC236}">
                  <a16:creationId xmlns:a16="http://schemas.microsoft.com/office/drawing/2014/main" id="{7D75F5AC-ABDA-F4F0-4DAC-8E48086FAB30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41" name="Picture 1">
              <a:extLst>
                <a:ext uri="{FF2B5EF4-FFF2-40B4-BE49-F238E27FC236}">
                  <a16:creationId xmlns:a16="http://schemas.microsoft.com/office/drawing/2014/main" id="{CA6AD10F-E59F-A227-5050-6054975CF59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836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8307455" cy="2714167"/>
            <a:chOff x="3672524" y="1681227"/>
            <a:chExt cx="8307455" cy="271416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642586" y="2825734"/>
              <a:ext cx="6337393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3)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Etika v tkáňovém inženýrství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6267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2739C-A220-45FD-BD0B-6782333A9539}"/>
              </a:ext>
            </a:extLst>
          </p:cNvPr>
          <p:cNvGrpSpPr/>
          <p:nvPr/>
        </p:nvGrpSpPr>
        <p:grpSpPr>
          <a:xfrm>
            <a:off x="927007" y="924397"/>
            <a:ext cx="1483573" cy="2389772"/>
            <a:chOff x="885166" y="3186393"/>
            <a:chExt cx="1319766" cy="212590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EBDACC-590C-4AE3-A5D7-32B75124B27F}"/>
                </a:ext>
              </a:extLst>
            </p:cNvPr>
            <p:cNvSpPr/>
            <p:nvPr/>
          </p:nvSpPr>
          <p:spPr>
            <a:xfrm>
              <a:off x="885166" y="3186393"/>
              <a:ext cx="1319766" cy="212590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E7F029-00F7-4635-850A-DF967B355FCC}"/>
                </a:ext>
              </a:extLst>
            </p:cNvPr>
            <p:cNvSpPr/>
            <p:nvPr/>
          </p:nvSpPr>
          <p:spPr>
            <a:xfrm rot="628173">
              <a:off x="1123596" y="3654235"/>
              <a:ext cx="804614" cy="1101019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8F7E8B-57C9-4ED9-B7B7-92FBF59185E4}"/>
              </a:ext>
            </a:extLst>
          </p:cNvPr>
          <p:cNvSpPr txBox="1"/>
          <p:nvPr/>
        </p:nvSpPr>
        <p:spPr>
          <a:xfrm>
            <a:off x="1033397" y="2620545"/>
            <a:ext cx="318571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4400" dirty="0">
                <a:solidFill>
                  <a:schemeClr val="bg1"/>
                </a:solidFill>
                <a:latin typeface="+mj-lt"/>
                <a:cs typeface="Arial" pitchFamily="34" charset="0"/>
              </a:rPr>
              <a:t>Obsa</a:t>
            </a:r>
            <a:r>
              <a:rPr lang="cs-CZ" altLang="ko-KR" sz="4400" dirty="0">
                <a:solidFill>
                  <a:schemeClr val="accent2"/>
                </a:solidFill>
                <a:latin typeface="+mj-lt"/>
                <a:cs typeface="Arial" pitchFamily="34" charset="0"/>
              </a:rPr>
              <a:t>h</a:t>
            </a:r>
            <a:endParaRPr lang="en-US" altLang="ko-KR" sz="44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cs-CZ" sz="4400" dirty="0">
                <a:solidFill>
                  <a:schemeClr val="bg1"/>
                </a:solidFill>
                <a:latin typeface="+mj-lt"/>
              </a:rPr>
              <a:t>přednášky</a:t>
            </a:r>
            <a:endParaRPr lang="ko-KR" altLang="en-US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521AAE-ED6D-4EC7-8D03-044FD9F27918}"/>
              </a:ext>
            </a:extLst>
          </p:cNvPr>
          <p:cNvGrpSpPr/>
          <p:nvPr/>
        </p:nvGrpSpPr>
        <p:grpSpPr>
          <a:xfrm>
            <a:off x="4450439" y="885516"/>
            <a:ext cx="3324746" cy="1261031"/>
            <a:chOff x="3846616" y="872817"/>
            <a:chExt cx="3324746" cy="1261031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1DBEADA4-2BCE-4833-94FE-E9D5C6637633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E8FD17-C66D-4952-8635-D7BA6745963D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Opakování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FEEC3-C759-4303-9F9F-F44D299BA414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Buněčné kultury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Práce s buňkami - </a:t>
              </a:r>
              <a:r>
                <a:rPr lang="cs-CZ" altLang="ko-KR" sz="1200" dirty="0" err="1">
                  <a:solidFill>
                    <a:schemeClr val="bg1"/>
                  </a:solidFill>
                  <a:cs typeface="Arial" pitchFamily="34" charset="0"/>
                </a:rPr>
                <a:t>pasážování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70C52A-E40E-46E7-B2AF-990C01B34284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C3FF8-DB51-4539-9376-35B1196A03E7}"/>
              </a:ext>
            </a:extLst>
          </p:cNvPr>
          <p:cNvGrpSpPr/>
          <p:nvPr/>
        </p:nvGrpSpPr>
        <p:grpSpPr>
          <a:xfrm>
            <a:off x="8177058" y="885516"/>
            <a:ext cx="3324746" cy="1912311"/>
            <a:chOff x="3846616" y="872817"/>
            <a:chExt cx="3324746" cy="1912311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207EF506-F2EA-4E70-BD9E-B8571F46D50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13A35-13F5-4F72-AC4C-9FA0D3D9496E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Sterilizace </a:t>
              </a:r>
              <a:r>
                <a:rPr lang="cs-CZ" altLang="ko-KR" sz="2400" b="1" dirty="0" err="1">
                  <a:solidFill>
                    <a:schemeClr val="bg1"/>
                  </a:solidFill>
                  <a:cs typeface="Arial" pitchFamily="34" charset="0"/>
                </a:rPr>
                <a:t>scaffoldů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AFBC79-AF2E-4DBC-8A6D-4EE546DD9C8C}"/>
                </a:ext>
              </a:extLst>
            </p:cNvPr>
            <p:cNvSpPr txBox="1"/>
            <p:nvPr/>
          </p:nvSpPr>
          <p:spPr>
            <a:xfrm>
              <a:off x="4531726" y="1769465"/>
              <a:ext cx="2639636" cy="101566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Tepelná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Radiační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Plazmová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 err="1">
                  <a:solidFill>
                    <a:schemeClr val="bg1"/>
                  </a:solidFill>
                  <a:cs typeface="Arial" pitchFamily="34" charset="0"/>
                </a:rPr>
                <a:t>Ethylen</a:t>
              </a: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 oxid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 err="1">
                  <a:solidFill>
                    <a:schemeClr val="bg1"/>
                  </a:solidFill>
                  <a:cs typeface="Arial" pitchFamily="34" charset="0"/>
                </a:rPr>
                <a:t>Peroctová</a:t>
              </a: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 kyselina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D5BB11-53F8-4F98-89BC-16A91B2703DC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4DFB-D88E-43F7-862F-9820B5925BAD}"/>
              </a:ext>
            </a:extLst>
          </p:cNvPr>
          <p:cNvGrpSpPr/>
          <p:nvPr/>
        </p:nvGrpSpPr>
        <p:grpSpPr>
          <a:xfrm>
            <a:off x="4450439" y="3758788"/>
            <a:ext cx="3772718" cy="1369180"/>
            <a:chOff x="3846616" y="872817"/>
            <a:chExt cx="3324746" cy="1369180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8A4CDE25-21D5-451D-83B1-54E25F36081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2F5893-3667-49FA-99E3-240754F3F776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120032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Etika v tkáňovém inženýrství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A1C244-188F-42EB-BEFF-C2F12A33763A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50B335-E5C6-4EAC-A11F-2F09D111E623}"/>
              </a:ext>
            </a:extLst>
          </p:cNvPr>
          <p:cNvGrpSpPr/>
          <p:nvPr/>
        </p:nvGrpSpPr>
        <p:grpSpPr>
          <a:xfrm>
            <a:off x="8177058" y="3758788"/>
            <a:ext cx="3324746" cy="799366"/>
            <a:chOff x="3846616" y="872817"/>
            <a:chExt cx="3324746" cy="799366"/>
          </a:xfrm>
        </p:grpSpPr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13E025DE-1D91-439B-9A97-7D148D1B8004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FE47D2-C5DA-4F82-9F85-EDD78275A858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Shrnutí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541001-1A80-40CE-818B-CF21DBBB4D2F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3E183A-8E39-43CC-989E-06F3566EE608}"/>
              </a:ext>
            </a:extLst>
          </p:cNvPr>
          <p:cNvGrpSpPr/>
          <p:nvPr/>
        </p:nvGrpSpPr>
        <p:grpSpPr>
          <a:xfrm flipH="1">
            <a:off x="113442" y="205676"/>
            <a:ext cx="3099195" cy="6177405"/>
            <a:chOff x="1525348" y="1579815"/>
            <a:chExt cx="6070988" cy="139425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22C1503C-435D-499A-9ACA-0C3A35F94C88}"/>
                </a:ext>
              </a:extLst>
            </p:cNvPr>
            <p:cNvSpPr/>
            <p:nvPr/>
          </p:nvSpPr>
          <p:spPr>
            <a:xfrm>
              <a:off x="3268738" y="2309739"/>
              <a:ext cx="2598977" cy="2031775"/>
            </a:xfrm>
            <a:custGeom>
              <a:avLst/>
              <a:gdLst>
                <a:gd name="connsiteX0" fmla="*/ 0 w 2897024"/>
                <a:gd name="connsiteY0" fmla="*/ 0 h 2264776"/>
                <a:gd name="connsiteX1" fmla="*/ 2897024 w 2897024"/>
                <a:gd name="connsiteY1" fmla="*/ 0 h 2264776"/>
                <a:gd name="connsiteX2" fmla="*/ 2897024 w 2897024"/>
                <a:gd name="connsiteY2" fmla="*/ 1891127 h 2264776"/>
                <a:gd name="connsiteX3" fmla="*/ 2606215 w 2897024"/>
                <a:gd name="connsiteY3" fmla="*/ 1863893 h 2264776"/>
                <a:gd name="connsiteX4" fmla="*/ 1449884 w 2897024"/>
                <a:gd name="connsiteY4" fmla="*/ 2264776 h 2264776"/>
                <a:gd name="connsiteX5" fmla="*/ 462219 w 2897024"/>
                <a:gd name="connsiteY5" fmla="*/ 1863893 h 2264776"/>
                <a:gd name="connsiteX6" fmla="*/ 0 w 2897024"/>
                <a:gd name="connsiteY6" fmla="*/ 1931001 h 2264776"/>
                <a:gd name="connsiteX7" fmla="*/ 0 w 2897024"/>
                <a:gd name="connsiteY7" fmla="*/ 0 h 22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847405" y="1801618"/>
                    <a:pt x="2606215" y="1863893"/>
                  </a:cubicBezTo>
                  <a:cubicBezTo>
                    <a:pt x="2365025" y="1926168"/>
                    <a:pt x="1736930" y="2014603"/>
                    <a:pt x="1449884" y="2264776"/>
                  </a:cubicBezTo>
                  <a:cubicBezTo>
                    <a:pt x="1164010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76F48300-FCD3-4E60-BD9D-5534635ECAA1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9783271-0C06-40FC-B794-21318E279C2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223A0A-28A7-4390-BE61-0FC043A7C4F3}"/>
                </a:ext>
              </a:extLst>
            </p:cNvPr>
            <p:cNvCxnSpPr>
              <a:cxnSpLocks/>
            </p:cNvCxnSpPr>
            <p:nvPr/>
          </p:nvCxnSpPr>
          <p:spPr>
            <a:xfrm>
              <a:off x="4662701" y="2187505"/>
              <a:ext cx="1695374" cy="652907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BF22D9-B275-45EE-80EF-176A0493B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8075" y="2816616"/>
              <a:ext cx="6617" cy="12705795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 flipV="1">
            <a:off x="3969916" y="576056"/>
            <a:ext cx="7726785" cy="105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3852369" y="2038055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742188" y="6383081"/>
            <a:ext cx="10954512" cy="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696700" y="586638"/>
            <a:ext cx="0" cy="5806986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69916" y="586598"/>
            <a:ext cx="0" cy="14609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903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Etika v tkáňovém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436914"/>
            <a:ext cx="11504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Určitě už všichni vidíme velký vliv tkáňového inženýrství na moderní regenerativní medicínu</a:t>
            </a:r>
          </a:p>
          <a:p>
            <a:pPr algn="ctr"/>
            <a:r>
              <a:rPr lang="cs-CZ" dirty="0"/>
              <a:t>Tkáňové inženýrství otevírá další příležitosti, ale také pomáhá odstranit morální dilemata.</a:t>
            </a:r>
          </a:p>
          <a:p>
            <a:pPr algn="ctr"/>
            <a:r>
              <a:rPr lang="cs-CZ" i="1" dirty="0"/>
              <a:t>Co je myšleno morálním dilematem?</a:t>
            </a:r>
          </a:p>
          <a:p>
            <a:endParaRPr lang="cs-CZ" dirty="0"/>
          </a:p>
          <a:p>
            <a:pPr algn="just"/>
            <a:r>
              <a:rPr lang="cs-CZ" dirty="0"/>
              <a:t>Představme si, že stojíme před rozhodnutím, zda darovat orgán či nikoli (musíme zvážit riziko operačního výkonu pro nás versus co to přinese nemocnému pacientovi)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→ Tkáňové inženýrství si klade za cíl uměle vypěstovat příslušné orgány pro transplantaci, což</a:t>
            </a:r>
          </a:p>
          <a:p>
            <a:pPr algn="just"/>
            <a:r>
              <a:rPr lang="cs-CZ" dirty="0"/>
              <a:t>znamená, že kromě dárců bude existovat další možnost získání orgánu. Tato vědní disciplína</a:t>
            </a:r>
          </a:p>
          <a:p>
            <a:pPr algn="just"/>
            <a:r>
              <a:rPr lang="cs-CZ" dirty="0"/>
              <a:t>tak řeší nastíněné morální dilema. </a:t>
            </a:r>
          </a:p>
          <a:p>
            <a:pPr algn="just"/>
            <a:endParaRPr lang="cs-CZ" dirty="0"/>
          </a:p>
          <a:p>
            <a:pPr algn="ctr"/>
            <a:r>
              <a:rPr lang="cs-CZ" b="1" dirty="0">
                <a:solidFill>
                  <a:srgbClr val="C00000"/>
                </a:solidFill>
              </a:rPr>
              <a:t>! ALE není to „zadarmo“ …. na druhou stranu přináší řadu etických otázek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E9D792-E907-433F-A701-BA048A8C3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4853234"/>
            <a:ext cx="2943224" cy="1836790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AE441D40-CD56-5626-FD3C-61FB23EB46C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B665402D-EB9C-86A0-AE03-886A49D428F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6515D16-4FDD-334E-7BD3-94347EF59BD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390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Příklady z historie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93" y="1129070"/>
            <a:ext cx="4021558" cy="5293683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A4CB960F-5AC2-13C1-FD08-029DF9F8DAA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D34AFBA2-D1E5-DA01-906C-C6C9C5630E8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CCF1659-A373-E05F-B916-C25FC40241C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197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Příklady z historie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24274"/>
            <a:ext cx="6718040" cy="52942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6DE0D23-A528-4560-9359-BF58F1C73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0"/>
          <a:stretch/>
        </p:blipFill>
        <p:spPr>
          <a:xfrm>
            <a:off x="6934565" y="3088599"/>
            <a:ext cx="5150431" cy="1565565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6AE09E0-6FAC-2400-11A2-B1DAF4EF4C4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ABF738B-8AB8-3D69-24AE-FF6C4744EAD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9D8B72A4-DB9F-6554-D72E-2D6DBAD1469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503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Příklady z historie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17F259-06C9-4655-9F6F-77AC1E35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756"/>
            <a:ext cx="6439458" cy="27663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EF70346-94A9-414F-90C7-9F8A3BD0A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68"/>
          <a:stretch/>
        </p:blipFill>
        <p:spPr>
          <a:xfrm>
            <a:off x="6322727" y="1158930"/>
            <a:ext cx="5815849" cy="26711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F98BC1F-1B2D-4376-8F7E-D8417522F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768" y="3830056"/>
            <a:ext cx="4817109" cy="2940713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A34BE901-6FDA-0CB5-8458-0E472022C8E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1141F32-1D37-3E54-6A76-FD972559FF5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6E11D49-E226-EF57-DFF5-9B96019E483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010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Příklady z historie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916" y="1132511"/>
            <a:ext cx="6539364" cy="527762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907F3CAC-F6D0-2657-6D30-5E4F34646EB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2B06C769-DE67-9E4A-8754-D9E7AAE5602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A37A4CA-2B96-258A-2236-14BA536CE02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60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EF103AA-05CC-E176-CA1A-96E50DA5D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Příklady z historie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5471A4D-CB5E-66D7-D4D0-1D98197D744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B063946-375F-A0D8-0C29-598CC68A232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11F9E61-26E6-8A21-842B-EB5AA303C56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E3F77F13-5FA3-AF7B-3848-258E1890EBF2}"/>
              </a:ext>
            </a:extLst>
          </p:cNvPr>
          <p:cNvSpPr txBox="1"/>
          <p:nvPr/>
        </p:nvSpPr>
        <p:spPr>
          <a:xfrm>
            <a:off x="278363" y="1317645"/>
            <a:ext cx="11410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TUSKEGEE SYFILIS (1932-1972)</a:t>
            </a:r>
          </a:p>
          <a:p>
            <a:pPr algn="just"/>
            <a:r>
              <a:rPr lang="cs-CZ" dirty="0"/>
              <a:t>oficiálně známá jako „</a:t>
            </a:r>
            <a:r>
              <a:rPr lang="cs-CZ" dirty="0" err="1"/>
              <a:t>the</a:t>
            </a:r>
            <a:r>
              <a:rPr lang="cs-CZ" dirty="0"/>
              <a:t> U.S. Public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</a:t>
            </a:r>
            <a:r>
              <a:rPr lang="cs-CZ" dirty="0" err="1"/>
              <a:t>Syphilis</a:t>
            </a:r>
            <a:r>
              <a:rPr lang="cs-CZ" dirty="0"/>
              <a:t> Study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Tuskegee</a:t>
            </a:r>
            <a:r>
              <a:rPr lang="cs-CZ" dirty="0"/>
              <a:t>“, organizovaná v letech 1932 až 1972 Službou veřejného zdravotnictví Spojených států ve spolupráci s Univerzitou v </a:t>
            </a:r>
            <a:r>
              <a:rPr lang="cs-CZ" dirty="0" err="1"/>
              <a:t>Tuskegee</a:t>
            </a:r>
            <a:r>
              <a:rPr lang="cs-CZ" dirty="0"/>
              <a:t>, Alabama. Tato nechvalně známá studie zkoumala přirozený průběh neléčené syfilidy.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Tato studie, kterou provedla americká veřejná zdravotnická služba, zahrnovala odepření léčby syfilis u afroamerických mužů, a to i poté, co se penicilin stal široce uznávanou a účinnou léčbou. Účastníci nebyli informováni o skutečné povaze studie a její neetický charakter vedl k významným změnám ve výzkumné etice a standardech informovaného souhlasu.</a:t>
            </a:r>
          </a:p>
          <a:p>
            <a:endParaRPr lang="cs-CZ" dirty="0"/>
          </a:p>
        </p:txBody>
      </p:sp>
      <p:pic>
        <p:nvPicPr>
          <p:cNvPr id="1026" name="Picture 2" descr="Tuskegee Syphilis Study - Wikipedia">
            <a:extLst>
              <a:ext uri="{FF2B5EF4-FFF2-40B4-BE49-F238E27FC236}">
                <a16:creationId xmlns:a16="http://schemas.microsoft.com/office/drawing/2014/main" id="{C53CA33B-294A-4046-A7BF-1A17ADFBC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08" y="4308994"/>
            <a:ext cx="3178963" cy="23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73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EF103AA-05CC-E176-CA1A-96E50DA5D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Příklady z historie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5471A4D-CB5E-66D7-D4D0-1D98197D744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B063946-375F-A0D8-0C29-598CC68A232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11F9E61-26E6-8A21-842B-EB5AA303C56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F17FE9-1AD8-6712-593A-A5C02091294C}"/>
              </a:ext>
            </a:extLst>
          </p:cNvPr>
          <p:cNvSpPr txBox="1"/>
          <p:nvPr/>
        </p:nvSpPr>
        <p:spPr>
          <a:xfrm>
            <a:off x="153347" y="1425555"/>
            <a:ext cx="11743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THALIDOMIDOVÁ TRAGÉDIE (1950-1960):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Thalidomid, lék předepisovaný těhotným ženám proti ranní nevolnosti, způsobil těžké vrozené vady u tisíců miminek po celém světě. Tragédie upozornila na potřebu přísného testování léčiv, což vedlo k zavedení přísnějších procesů schvalování léků.</a:t>
            </a:r>
          </a:p>
        </p:txBody>
      </p:sp>
      <p:pic>
        <p:nvPicPr>
          <p:cNvPr id="2050" name="Picture 2" descr="Thalidomidové děti: dvanáct tisíc novorozenců se zmrzačenými končetinami.  Na vině byl lék, který se znovu používá | ČtiDoma.cz">
            <a:extLst>
              <a:ext uri="{FF2B5EF4-FFF2-40B4-BE49-F238E27FC236}">
                <a16:creationId xmlns:a16="http://schemas.microsoft.com/office/drawing/2014/main" id="{91133086-EA99-0288-0DFE-81DA5766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7" y="2982020"/>
            <a:ext cx="4939994" cy="32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nímek 1">
            <a:extLst>
              <a:ext uri="{FF2B5EF4-FFF2-40B4-BE49-F238E27FC236}">
                <a16:creationId xmlns:a16="http://schemas.microsoft.com/office/drawing/2014/main" id="{384137DD-6F85-21C6-E036-435F635B9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14" y="3679918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různá thalidomidová aféra a děti bez končetin. Jak se srovnat s pochybením  farmaceutických firem? - MotherClub.cz">
            <a:extLst>
              <a:ext uri="{FF2B5EF4-FFF2-40B4-BE49-F238E27FC236}">
                <a16:creationId xmlns:a16="http://schemas.microsoft.com/office/drawing/2014/main" id="{EE550144-5E94-5549-82C9-ADDE7D15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12" y="2982020"/>
            <a:ext cx="4114090" cy="32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91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EF103AA-05CC-E176-CA1A-96E50DA5D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Příklady z historie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5471A4D-CB5E-66D7-D4D0-1D98197D744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B063946-375F-A0D8-0C29-598CC68A232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11F9E61-26E6-8A21-842B-EB5AA303C56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E3615DDF-EA28-95C5-048F-4652F44B0EAC}"/>
              </a:ext>
            </a:extLst>
          </p:cNvPr>
          <p:cNvSpPr txBox="1"/>
          <p:nvPr/>
        </p:nvSpPr>
        <p:spPr>
          <a:xfrm>
            <a:off x="278363" y="1306286"/>
            <a:ext cx="116183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STANFORDSKÝ VĚZEŇSKÝ EXPERIMENT (1971):</a:t>
            </a:r>
          </a:p>
          <a:p>
            <a:endParaRPr lang="cs-CZ" dirty="0"/>
          </a:p>
          <a:p>
            <a:endParaRPr lang="cs-CZ" dirty="0"/>
          </a:p>
          <a:p>
            <a:pPr algn="just"/>
            <a:r>
              <a:rPr lang="cs-CZ" dirty="0"/>
              <a:t>Psychologický experiment, který provedl Philip </a:t>
            </a:r>
            <a:r>
              <a:rPr lang="cs-CZ" dirty="0" err="1"/>
              <a:t>Zimbardo</a:t>
            </a:r>
            <a:r>
              <a:rPr lang="cs-CZ" dirty="0"/>
              <a:t> na Stanfordské univerzitě, zahrnoval neetické zacházení s účastníky, kteří byli přiděleni jako „strážci“ a „vězni“. Studie byla zastavena po pouhých šesti dnech kvůli vážnému psychickému a emočnímu utrpení, které účastníci zažívali (ukončeno třetí osobou: Christina </a:t>
            </a:r>
            <a:r>
              <a:rPr lang="cs-CZ" dirty="0" err="1"/>
              <a:t>Maslach</a:t>
            </a:r>
            <a:r>
              <a:rPr lang="cs-CZ" dirty="0"/>
              <a:t>, </a:t>
            </a:r>
            <a:r>
              <a:rPr lang="cs-CZ" dirty="0" err="1"/>
              <a:t>Zimbardovy</a:t>
            </a:r>
            <a:r>
              <a:rPr lang="cs-CZ" dirty="0"/>
              <a:t> přítelkyně a budoucí manželky).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Ukázalo se, že i psychiatricky zdraví pacienti dokážou v reakci na extrémní podmínky rychle měnit své povahy a chování (kruté zacházení od věznitelů směrem k </a:t>
            </a:r>
            <a:r>
              <a:rPr lang="cs-CZ" dirty="0" err="1"/>
              <a:t>věznům</a:t>
            </a:r>
            <a:r>
              <a:rPr lang="cs-CZ" dirty="0"/>
              <a:t>). </a:t>
            </a:r>
          </a:p>
        </p:txBody>
      </p:sp>
      <p:pic>
        <p:nvPicPr>
          <p:cNvPr id="3074" name="Picture 2" descr="Byl vězeňský stanfordský experiment podvrh? Nová nahrávka otřásla výzkumem  - Echo24.cz">
            <a:extLst>
              <a:ext uri="{FF2B5EF4-FFF2-40B4-BE49-F238E27FC236}">
                <a16:creationId xmlns:a16="http://schemas.microsoft.com/office/drawing/2014/main" id="{209C9479-B451-D7E8-2958-747DA3B3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68" y="4546171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anfordský vězeňský experiment... - Záhady a tajemství | Facebook">
            <a:extLst>
              <a:ext uri="{FF2B5EF4-FFF2-40B4-BE49-F238E27FC236}">
                <a16:creationId xmlns:a16="http://schemas.microsoft.com/office/drawing/2014/main" id="{1C4FF7DA-9D91-E1B2-71F4-F575E0D5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806" y="4204321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01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Etické otázky v TE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60645" y="2295332"/>
            <a:ext cx="8257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i="1" dirty="0"/>
              <a:t>Napadají vás nějaké etické problémy TE, kterým bychom mohli čelit?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29CA97A-A4F1-A8FE-CAFC-0E7C20FCA5A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659C0E6-EBD0-E019-69A0-0DC45EB24CF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30F6289B-3C64-EE1A-247E-39374527467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26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Etické otázky v TE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38334" y="1222312"/>
            <a:ext cx="104782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Aktuálně jsou nejpalčivější dvě otázky …</a:t>
            </a:r>
          </a:p>
          <a:p>
            <a:pPr marL="342900" indent="-342900">
              <a:buAutoNum type="arabicParenR"/>
            </a:pPr>
            <a:r>
              <a:rPr lang="cs-CZ" i="1" dirty="0"/>
              <a:t>(více filozofická) </a:t>
            </a:r>
            <a:r>
              <a:rPr lang="cs-CZ" dirty="0"/>
              <a:t>týká se </a:t>
            </a:r>
            <a:r>
              <a:rPr lang="cs-CZ" b="1" u="sng" dirty="0"/>
              <a:t>narušení „přirozenosti“ </a:t>
            </a:r>
            <a:r>
              <a:rPr lang="cs-CZ" dirty="0"/>
              <a:t>– viz definice TE</a:t>
            </a:r>
          </a:p>
          <a:p>
            <a:endParaRPr lang="cs-CZ" dirty="0"/>
          </a:p>
          <a:p>
            <a:r>
              <a:rPr lang="cs-CZ" dirty="0">
                <a:latin typeface="Georgia" panose="02040502050405020303" pitchFamily="18" charset="0"/>
              </a:rPr>
              <a:t>„</a:t>
            </a:r>
            <a:r>
              <a:rPr lang="cs-CZ" i="1" dirty="0">
                <a:latin typeface="Georgia" panose="02040502050405020303" pitchFamily="18" charset="0"/>
              </a:rPr>
              <a:t>Tkáňové inženýrství je interdisciplinární obor využívající znalostí inženýrství a přírodních věd k vývoji biologických náhrad sloužících k obnově, zachování nebo </a:t>
            </a:r>
            <a:r>
              <a:rPr lang="cs-CZ" b="1" i="1" dirty="0">
                <a:latin typeface="Georgia" panose="02040502050405020303" pitchFamily="18" charset="0"/>
              </a:rPr>
              <a:t>zlepšení </a:t>
            </a:r>
            <a:r>
              <a:rPr lang="cs-CZ" i="1" dirty="0">
                <a:latin typeface="Georgia" panose="02040502050405020303" pitchFamily="18" charset="0"/>
              </a:rPr>
              <a:t>funkcí tkání nebo orgánů</a:t>
            </a:r>
            <a:r>
              <a:rPr lang="cs-CZ" dirty="0">
                <a:latin typeface="Georgia" panose="02040502050405020303" pitchFamily="18" charset="0"/>
              </a:rPr>
              <a:t>“ </a:t>
            </a:r>
          </a:p>
          <a:p>
            <a:endParaRPr lang="cs-CZ" dirty="0"/>
          </a:p>
          <a:p>
            <a:r>
              <a:rPr lang="cs-CZ" dirty="0"/>
              <a:t>2) </a:t>
            </a:r>
            <a:r>
              <a:rPr lang="cs-CZ" b="1" u="sng" dirty="0"/>
              <a:t>problematika získávání kmenových buněk</a:t>
            </a:r>
          </a:p>
          <a:p>
            <a:pPr marL="285750" indent="-285750">
              <a:buFontTx/>
              <a:buChar char="-"/>
            </a:pPr>
            <a:r>
              <a:rPr lang="cs-CZ" dirty="0"/>
              <a:t>jejich extrakci lze provést: 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z kostní dřeně dospělého jedince</a:t>
            </a:r>
            <a:br>
              <a:rPr lang="cs-CZ" dirty="0"/>
            </a:br>
            <a:r>
              <a:rPr lang="cs-CZ" dirty="0"/>
              <a:t>(Ale! náročné efektivně kultivovat, nízká životnost,</a:t>
            </a:r>
            <a:br>
              <a:rPr lang="cs-CZ" dirty="0"/>
            </a:br>
            <a:r>
              <a:rPr lang="cs-CZ" dirty="0"/>
              <a:t>již určený buněčný typ = limitace)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unikátním zdrojem jsou embryonální kmenové buňky</a:t>
            </a:r>
          </a:p>
          <a:p>
            <a:endParaRPr lang="cs-CZ" b="1" i="1" dirty="0"/>
          </a:p>
          <a:p>
            <a:endParaRPr lang="cs-CZ" b="1" i="1" dirty="0"/>
          </a:p>
          <a:p>
            <a:r>
              <a:rPr lang="cs-CZ" b="1" i="1" dirty="0"/>
              <a:t>Jak je získat? </a:t>
            </a:r>
            <a:endParaRPr lang="cs-CZ" dirty="0"/>
          </a:p>
          <a:p>
            <a:r>
              <a:rPr lang="cs-CZ" dirty="0"/>
              <a:t>Např. z potracených plodů nebo nadbytečných</a:t>
            </a:r>
            <a:r>
              <a:rPr lang="cs-CZ" i="1" dirty="0"/>
              <a:t> in vitro </a:t>
            </a:r>
            <a:r>
              <a:rPr lang="cs-CZ" dirty="0"/>
              <a:t>uměle oplodněných vajíček, které byly kultivovány v rámci léčby neplodnosti.</a:t>
            </a:r>
          </a:p>
          <a:p>
            <a:pPr algn="ctr"/>
            <a:r>
              <a:rPr lang="cs-CZ" b="1" i="1" dirty="0">
                <a:solidFill>
                  <a:srgbClr val="C00000"/>
                </a:solidFill>
              </a:rPr>
              <a:t>JE TO TAK SPRÁVNÉ ČI NIKOLI?</a:t>
            </a:r>
          </a:p>
          <a:p>
            <a:pPr algn="ctr"/>
            <a:r>
              <a:rPr lang="cs-CZ" b="1" i="1" dirty="0">
                <a:solidFill>
                  <a:srgbClr val="C00000"/>
                </a:solidFill>
              </a:rPr>
              <a:t>Věnují se tomu dva směry konceptualismus a gradualismus.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1978090" y="4581331"/>
            <a:ext cx="3191069" cy="55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386" y="2701553"/>
            <a:ext cx="3064803" cy="2591193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F5CD3E46-A8CD-581C-67A4-958C90C2AED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6CD5B30A-F7AE-44AC-B3B7-0A6603F0977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E105568-47E0-750E-712F-5C58F618EBB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99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267546" y="143170"/>
            <a:ext cx="11573197" cy="724247"/>
          </a:xfrm>
        </p:spPr>
        <p:txBody>
          <a:bodyPr/>
          <a:lstStyle/>
          <a:p>
            <a:r>
              <a:rPr lang="cs-CZ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Novinky ze světa medicíny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b="7040"/>
          <a:stretch/>
        </p:blipFill>
        <p:spPr>
          <a:xfrm>
            <a:off x="431659" y="1371599"/>
            <a:ext cx="3285427" cy="47026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b="7619"/>
          <a:stretch/>
        </p:blipFill>
        <p:spPr>
          <a:xfrm>
            <a:off x="4273420" y="1389713"/>
            <a:ext cx="3315872" cy="46845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8299"/>
          <a:stretch/>
        </p:blipFill>
        <p:spPr>
          <a:xfrm>
            <a:off x="8005080" y="1623527"/>
            <a:ext cx="3204490" cy="4581331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>
            <a:off x="8145626" y="2519265"/>
            <a:ext cx="28924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8148731" y="2680996"/>
            <a:ext cx="28924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8167394" y="2839612"/>
            <a:ext cx="28924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8145626" y="3996612"/>
            <a:ext cx="28924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7DDDAA3-999B-7D1F-E089-7B348C7BBA0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690C9D54-7C29-2AB4-CEA2-4216C071E837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BFD0AF67-33FE-6102-B284-914B0EB3411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270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Etické otázky v TE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38334" y="1222312"/>
            <a:ext cx="104782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A ještě je tu otázka ohledně komercionalizace produktů TE …</a:t>
            </a:r>
          </a:p>
          <a:p>
            <a:r>
              <a:rPr lang="cs-CZ" b="1" i="1" dirty="0"/>
              <a:t>Pokud budou v budoucnu existovat firmy pro dodávání in vitro vypěstovaných orgánů, jistě budou chtít ze své činnosti profitovat. Je to vůbec morální? A měli by dárci buněčných kultur, které byly použity pro vývoj produktů, obdržet finanční kompenzaci?</a:t>
            </a:r>
          </a:p>
          <a:p>
            <a:endParaRPr lang="cs-CZ" dirty="0"/>
          </a:p>
          <a:p>
            <a:pPr algn="just"/>
            <a:r>
              <a:rPr lang="cs-CZ" dirty="0"/>
              <a:t>Existují dva modely: </a:t>
            </a:r>
          </a:p>
          <a:p>
            <a:pPr algn="just"/>
            <a:r>
              <a:rPr lang="cs-CZ" dirty="0"/>
              <a:t>1) </a:t>
            </a:r>
            <a:r>
              <a:rPr lang="cs-CZ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transplantační paradigma </a:t>
            </a:r>
            <a:r>
              <a:rPr lang="cs-CZ" dirty="0"/>
              <a:t>„jakmile darujeme biologický materiál pro</a:t>
            </a:r>
          </a:p>
          <a:p>
            <a:pPr algn="just"/>
            <a:r>
              <a:rPr lang="cs-CZ" dirty="0"/>
              <a:t>transplantaci, nemáme na jeho další osud vliv“</a:t>
            </a:r>
          </a:p>
          <a:p>
            <a:pPr algn="just"/>
            <a:r>
              <a:rPr lang="cs-CZ" dirty="0"/>
              <a:t>2) </a:t>
            </a:r>
            <a:r>
              <a:rPr lang="cs-CZ" b="1" u="sng" dirty="0">
                <a:solidFill>
                  <a:srgbClr val="00B0F0"/>
                </a:solidFill>
              </a:rPr>
              <a:t>výzkumné paradigma </a:t>
            </a:r>
            <a:r>
              <a:rPr lang="cs-CZ" dirty="0"/>
              <a:t>– popisuje více problematiku darování buněk pro tkáňové inženýrství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existuje </a:t>
            </a:r>
            <a:r>
              <a:rPr lang="cs-CZ" dirty="0" err="1"/>
              <a:t>tvz</a:t>
            </a:r>
            <a:r>
              <a:rPr lang="cs-CZ" dirty="0"/>
              <a:t>. Helsinská Deklarace</a:t>
            </a:r>
          </a:p>
          <a:p>
            <a:pPr algn="just"/>
            <a:r>
              <a:rPr lang="cs-CZ" dirty="0"/>
              <a:t>→ jejím cílem je stanovit etické zásady, kterými by se měli lékaři a vědci řídit při výzkumu, který je</a:t>
            </a:r>
          </a:p>
          <a:p>
            <a:pPr algn="just"/>
            <a:r>
              <a:rPr lang="cs-CZ" dirty="0"/>
              <a:t>prováděn buď přímo na lidském druhu nebo na základě lidského biologického materiálu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byla poprvé přijata v roce 1964 a od té doby byla několikrát aktualizována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69" y="4917769"/>
            <a:ext cx="2407298" cy="18054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13" y="4913493"/>
            <a:ext cx="2533650" cy="180975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685A4760-2968-3306-C683-6D1F4252E6E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178AA60-2AFD-222A-41B4-23D04282CED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E7E7F9DF-9E53-7203-480D-7DE186928B9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487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Etické otázky v TE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38334" y="1222312"/>
            <a:ext cx="10478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 Helsinské Deklaraci bylo ustanoveno, že </a:t>
            </a:r>
            <a:r>
              <a:rPr lang="cs-CZ" b="1" dirty="0" err="1"/>
              <a:t>dárcovstí</a:t>
            </a:r>
            <a:r>
              <a:rPr lang="cs-CZ" b="1" dirty="0"/>
              <a:t> je dobrovolné po informovaném souhlasu, poskytnuté údaje by měly dárci jednoznačně vysvětlovat, o jaký výzkum se bude jednat, co bude jeho výsledkem apod.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= </a:t>
            </a:r>
            <a:r>
              <a:rPr lang="cs-CZ" b="1" dirty="0">
                <a:solidFill>
                  <a:srgbClr val="C00000"/>
                </a:solidFill>
              </a:rPr>
              <a:t>rozdíl </a:t>
            </a:r>
            <a:r>
              <a:rPr lang="cs-CZ" dirty="0"/>
              <a:t>oproti transplantačnímu paradigma, kde si dárce nevybírá, pouze se rozhoduje, zda darovat či nikoli</a:t>
            </a:r>
          </a:p>
          <a:p>
            <a:pPr algn="just"/>
            <a:r>
              <a:rPr lang="cs-CZ" dirty="0"/>
              <a:t>= </a:t>
            </a:r>
            <a:r>
              <a:rPr lang="cs-CZ" b="1" dirty="0">
                <a:solidFill>
                  <a:srgbClr val="C00000"/>
                </a:solidFill>
              </a:rPr>
              <a:t>rozdíl </a:t>
            </a:r>
            <a:r>
              <a:rPr lang="cs-CZ" dirty="0"/>
              <a:t>v budoucnosti darovaného materiálu.</a:t>
            </a:r>
          </a:p>
          <a:p>
            <a:pPr algn="just"/>
            <a:endParaRPr lang="cs-CZ" i="1" dirty="0"/>
          </a:p>
          <a:p>
            <a:pPr algn="just"/>
            <a:r>
              <a:rPr lang="cs-CZ" i="1" dirty="0"/>
              <a:t>Např. Švédská </a:t>
            </a:r>
            <a:r>
              <a:rPr lang="cs-CZ" i="1" dirty="0" err="1"/>
              <a:t>Biobank</a:t>
            </a:r>
            <a:r>
              <a:rPr lang="cs-CZ" i="1" dirty="0"/>
              <a:t> </a:t>
            </a:r>
            <a:r>
              <a:rPr lang="cs-CZ" i="1" dirty="0" err="1"/>
              <a:t>Act</a:t>
            </a:r>
            <a:r>
              <a:rPr lang="cs-CZ" i="1" dirty="0"/>
              <a:t> zavedla, že dárce si může materiál vyžádat zpět a zodpovědná osoba</a:t>
            </a:r>
          </a:p>
          <a:p>
            <a:pPr algn="just"/>
            <a:r>
              <a:rPr lang="cs-CZ" i="1" dirty="0"/>
              <a:t>rozhodne, zda biologický materiál opravdu žadateli vrátit či zda zůstane uložen, ale bude</a:t>
            </a:r>
          </a:p>
          <a:p>
            <a:pPr algn="just"/>
            <a:r>
              <a:rPr lang="cs-CZ" i="1" dirty="0"/>
              <a:t>učiněn </a:t>
            </a:r>
            <a:r>
              <a:rPr lang="cs-CZ" i="1" dirty="0" err="1"/>
              <a:t>neidentifikovalným</a:t>
            </a:r>
            <a:r>
              <a:rPr lang="cs-CZ" i="1" dirty="0"/>
              <a:t>. Ale jak? Vždyť obsahuje DNA dárce 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31" y="4815132"/>
            <a:ext cx="2407298" cy="18054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10856"/>
            <a:ext cx="2533650" cy="180975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B07C17E0-8552-E74F-5AA7-BFB288AAB21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B2E8508-1621-74AF-3854-AE80F8C48B9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521DC342-DA58-1461-405F-0E58B752081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662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Etické otázky v TE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6862" y="1222312"/>
            <a:ext cx="104782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 obou paradigmatech je zdůrazňováno, že se jedná o dar, který není </a:t>
            </a:r>
            <a:r>
              <a:rPr lang="cs-CZ" dirty="0" err="1"/>
              <a:t>finačně</a:t>
            </a:r>
            <a:r>
              <a:rPr lang="cs-CZ" dirty="0"/>
              <a:t> odměněn,</a:t>
            </a:r>
          </a:p>
          <a:p>
            <a:pPr algn="ctr"/>
            <a:r>
              <a:rPr lang="cs-CZ" dirty="0"/>
              <a:t>jelikož lidský biologický materiál nevlastníme a není možné s ním obchodovat (viz nelegální</a:t>
            </a:r>
          </a:p>
          <a:p>
            <a:pPr algn="ctr"/>
            <a:r>
              <a:rPr lang="cs-CZ" dirty="0"/>
              <a:t>obchod s orgány).</a:t>
            </a:r>
          </a:p>
          <a:p>
            <a:pPr algn="ctr"/>
            <a:endParaRPr lang="cs-CZ" dirty="0"/>
          </a:p>
          <a:p>
            <a:pPr algn="ctr"/>
            <a:r>
              <a:rPr lang="cs-CZ" b="1" i="1" dirty="0"/>
              <a:t>Je tedy v pořádku, aby firma prodávala produkty, které dostala zadarmo?</a:t>
            </a:r>
          </a:p>
          <a:p>
            <a:pPr algn="ctr"/>
            <a:endParaRPr lang="cs-CZ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05339" y="3275045"/>
            <a:ext cx="9181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Spíše ano </a:t>
            </a:r>
            <a:r>
              <a:rPr lang="cs-CZ" dirty="0"/>
              <a:t>– nezapomeňme na </a:t>
            </a:r>
            <a:r>
              <a:rPr lang="cs-CZ" dirty="0" err="1"/>
              <a:t>multidisciplinaritu</a:t>
            </a:r>
            <a:r>
              <a:rPr lang="cs-CZ" dirty="0"/>
              <a:t> TE. Je potřeba speciální (a drahé) vybavení, prostory, přístroje, pokročilá znalost ve všech odvětvích přírodních věd, intelektuální úsilí i laboratorní práce, … 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44BA36E-96FC-33DA-980E-2DFB3665834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B29A5505-2A04-1AFA-8E9C-887533249AC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A006C07A-9594-BA5C-F899-9B847ACE4C9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4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Etické otázky v TE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83771" y="1427584"/>
            <a:ext cx="110474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Na závěr</a:t>
            </a:r>
            <a:r>
              <a:rPr lang="cs-CZ" dirty="0"/>
              <a:t> … </a:t>
            </a:r>
            <a:r>
              <a:rPr lang="cs-CZ" b="1" dirty="0"/>
              <a:t>1951 – </a:t>
            </a:r>
            <a:r>
              <a:rPr lang="cs-CZ" b="1" dirty="0" err="1"/>
              <a:t>HeLa</a:t>
            </a:r>
            <a:r>
              <a:rPr lang="cs-CZ" b="1" dirty="0"/>
              <a:t> buňky </a:t>
            </a:r>
          </a:p>
          <a:p>
            <a:r>
              <a:rPr lang="cs-CZ" dirty="0"/>
              <a:t>V polovině dvacátého století neexistoval žádný etický kodex ohledně odběru lidských buněk pro výzkum, Henrietta </a:t>
            </a:r>
            <a:r>
              <a:rPr lang="cs-CZ" dirty="0" err="1"/>
              <a:t>Lacks</a:t>
            </a:r>
            <a:r>
              <a:rPr lang="cs-CZ" dirty="0"/>
              <a:t> nebyla informována a vlastně nedala souhlas k odběru pro experimentální biologii (odběr proběhl v rámci rutinní cytologie).</a:t>
            </a:r>
          </a:p>
          <a:p>
            <a:r>
              <a:rPr lang="cs-CZ" u="sng" dirty="0"/>
              <a:t>Avšak její buňky později umožnily vyvinout vakcínu proti dětské obrně, byl na nich prováděn výzkum</a:t>
            </a:r>
          </a:p>
          <a:p>
            <a:r>
              <a:rPr lang="cs-CZ" u="sng" dirty="0"/>
              <a:t>rakoviny, AIDS, a dalších závažných onemocnění.</a:t>
            </a:r>
          </a:p>
          <a:p>
            <a:r>
              <a:rPr lang="cs-CZ" dirty="0"/>
              <a:t>Dokonce se </a:t>
            </a:r>
            <a:r>
              <a:rPr lang="cs-CZ" dirty="0" err="1"/>
              <a:t>HeLa</a:t>
            </a:r>
            <a:r>
              <a:rPr lang="cs-CZ" dirty="0"/>
              <a:t> buňky dostaly i do vesmíru, kde na nich byly pozorovány účinky nulové gravitace.</a:t>
            </a:r>
          </a:p>
          <a:p>
            <a:endParaRPr lang="cs-CZ" dirty="0"/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Její – byť neinformované – dárcovství nepřímo zachránilo spoustu životů a významně urychlilo medicínský výzkum</a:t>
            </a:r>
          </a:p>
          <a:p>
            <a:r>
              <a:rPr lang="cs-CZ" i="1" dirty="0"/>
              <a:t>(podrobnosti viz kniha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Immortal</a:t>
            </a:r>
            <a:r>
              <a:rPr lang="cs-CZ" i="1" dirty="0"/>
              <a:t> </a:t>
            </a:r>
            <a:r>
              <a:rPr lang="cs-CZ" i="1" dirty="0" err="1"/>
              <a:t>Life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Henrietta </a:t>
            </a:r>
            <a:r>
              <a:rPr lang="cs-CZ" i="1" dirty="0" err="1"/>
              <a:t>Lacks</a:t>
            </a:r>
            <a:r>
              <a:rPr lang="cs-CZ" i="1" dirty="0"/>
              <a:t> a stejnojmenný film)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1FADAB3-B8EC-4741-9653-89947319C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4852987"/>
            <a:ext cx="2466975" cy="18573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1D8DA1E-6E48-4DFB-AB78-837F032B4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66" y="4719674"/>
            <a:ext cx="1374784" cy="199068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6C0A17F-0736-47A7-BAD7-BFEA39272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88" y="4058233"/>
            <a:ext cx="1560566" cy="274436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D767E9A-1727-464B-93AC-1D018B73C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38" y="4719674"/>
            <a:ext cx="2070188" cy="2066556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EEAA8D60-572D-2A89-2E61-B9B11EEA142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6BC77C8-8D39-3D62-5E8E-83C03E11D861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14D73172-20AE-BAD9-4CD7-1C99BF1E88DC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119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8307455" cy="2682906"/>
            <a:chOff x="3672524" y="1681227"/>
            <a:chExt cx="8307455" cy="26829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642586" y="3195065"/>
              <a:ext cx="6337393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4)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Shrnutí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73828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Dotazy</a:t>
            </a:r>
            <a:endParaRPr lang="en-US" sz="5000" i="1" dirty="0">
              <a:latin typeface="Georgia" panose="02040502050405020303" pitchFamily="18" charset="0"/>
            </a:endParaRPr>
          </a:p>
        </p:txBody>
      </p:sp>
      <p:grpSp>
        <p:nvGrpSpPr>
          <p:cNvPr id="3" name="Graphic 20">
            <a:extLst>
              <a:ext uri="{FF2B5EF4-FFF2-40B4-BE49-F238E27FC236}">
                <a16:creationId xmlns:a16="http://schemas.microsoft.com/office/drawing/2014/main" id="{7FA8E6E6-B440-48D3-9FC4-2B6DF3555A2E}"/>
              </a:ext>
            </a:extLst>
          </p:cNvPr>
          <p:cNvGrpSpPr/>
          <p:nvPr/>
        </p:nvGrpSpPr>
        <p:grpSpPr>
          <a:xfrm>
            <a:off x="6644676" y="1724881"/>
            <a:ext cx="1300608" cy="1569895"/>
            <a:chOff x="5014912" y="2124075"/>
            <a:chExt cx="2162175" cy="260985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70D7B-60FB-48A8-8B5D-E44D3BEEEF32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C7349E4-AED8-48B2-B84F-92AFB57C88E7}"/>
                </a:ext>
              </a:extLst>
            </p:cNvPr>
            <p:cNvSpPr/>
            <p:nvPr/>
          </p:nvSpPr>
          <p:spPr>
            <a:xfrm>
              <a:off x="5762730" y="2119107"/>
              <a:ext cx="361950" cy="1019175"/>
            </a:xfrm>
            <a:custGeom>
              <a:avLst/>
              <a:gdLst>
                <a:gd name="connsiteX0" fmla="*/ 350414 w 361950"/>
                <a:gd name="connsiteY0" fmla="*/ 1013666 h 1019175"/>
                <a:gd name="connsiteX1" fmla="*/ 342794 w 361950"/>
                <a:gd name="connsiteY1" fmla="*/ 278336 h 1019175"/>
                <a:gd name="connsiteX2" fmla="*/ 328507 w 361950"/>
                <a:gd name="connsiteY2" fmla="*/ 146890 h 1019175"/>
                <a:gd name="connsiteX3" fmla="*/ 186584 w 361950"/>
                <a:gd name="connsiteY3" fmla="*/ 14493 h 1019175"/>
                <a:gd name="connsiteX4" fmla="*/ 27517 w 361950"/>
                <a:gd name="connsiteY4" fmla="*/ 144033 h 1019175"/>
                <a:gd name="connsiteX5" fmla="*/ 16087 w 361950"/>
                <a:gd name="connsiteY5" fmla="*/ 997473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0" h="1019175">
                  <a:moveTo>
                    <a:pt x="350414" y="1013666"/>
                  </a:moveTo>
                  <a:cubicBezTo>
                    <a:pt x="351367" y="1009856"/>
                    <a:pt x="341842" y="297386"/>
                    <a:pt x="342794" y="278336"/>
                  </a:cubicBezTo>
                  <a:cubicBezTo>
                    <a:pt x="342794" y="253570"/>
                    <a:pt x="331364" y="159273"/>
                    <a:pt x="328507" y="146890"/>
                  </a:cubicBezTo>
                  <a:cubicBezTo>
                    <a:pt x="319934" y="97360"/>
                    <a:pt x="267547" y="19255"/>
                    <a:pt x="186584" y="14493"/>
                  </a:cubicBez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0FD0F7A-F9C6-41C9-BF0C-CADCBB05EEB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B177D0-528A-4894-8076-FEDA33D8762A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7617E7-2087-4131-96E3-7D28AC1A0F5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0AFFDD-4B61-4FDD-8366-ED78540CE8A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2D9C016-BC47-4162-A1CB-5E71E78A68E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AE4A2E-CB7F-4731-85AB-84B07683103D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FC76D9-8258-4C53-8A44-307A893E1294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B912E7-9C93-4C52-B974-38BE5471480A}"/>
                </a:ext>
              </a:extLst>
            </p:cNvPr>
            <p:cNvSpPr/>
            <p:nvPr/>
          </p:nvSpPr>
          <p:spPr>
            <a:xfrm>
              <a:off x="5010862" y="2967038"/>
              <a:ext cx="1762125" cy="1762125"/>
            </a:xfrm>
            <a:custGeom>
              <a:avLst/>
              <a:gdLst>
                <a:gd name="connsiteX0" fmla="*/ 1148955 w 1762125"/>
                <a:gd name="connsiteY0" fmla="*/ 1041083 h 1762125"/>
                <a:gd name="connsiteX1" fmla="*/ 1145145 w 1762125"/>
                <a:gd name="connsiteY1" fmla="*/ 821055 h 1762125"/>
                <a:gd name="connsiteX2" fmla="*/ 825105 w 1762125"/>
                <a:gd name="connsiteY2" fmla="*/ 582930 h 1762125"/>
                <a:gd name="connsiteX3" fmla="*/ 698423 w 1762125"/>
                <a:gd name="connsiteY3" fmla="*/ 597218 h 1762125"/>
                <a:gd name="connsiteX4" fmla="*/ 667942 w 1762125"/>
                <a:gd name="connsiteY4" fmla="*/ 591503 h 1762125"/>
                <a:gd name="connsiteX5" fmla="*/ 476490 w 1762125"/>
                <a:gd name="connsiteY5" fmla="*/ 417195 h 1762125"/>
                <a:gd name="connsiteX6" fmla="*/ 406005 w 1762125"/>
                <a:gd name="connsiteY6" fmla="*/ 356235 h 1762125"/>
                <a:gd name="connsiteX7" fmla="*/ 61200 w 1762125"/>
                <a:gd name="connsiteY7" fmla="*/ 377190 h 1762125"/>
                <a:gd name="connsiteX8" fmla="*/ 93585 w 1762125"/>
                <a:gd name="connsiteY8" fmla="*/ 561975 h 1762125"/>
                <a:gd name="connsiteX9" fmla="*/ 557453 w 1762125"/>
                <a:gd name="connsiteY9" fmla="*/ 1050608 h 1762125"/>
                <a:gd name="connsiteX10" fmla="*/ 643178 w 1762125"/>
                <a:gd name="connsiteY10" fmla="*/ 1133475 h 1762125"/>
                <a:gd name="connsiteX11" fmla="*/ 664133 w 1762125"/>
                <a:gd name="connsiteY11" fmla="*/ 1181100 h 1762125"/>
                <a:gd name="connsiteX12" fmla="*/ 672705 w 1762125"/>
                <a:gd name="connsiteY12" fmla="*/ 1703070 h 1762125"/>
                <a:gd name="connsiteX13" fmla="*/ 726998 w 1762125"/>
                <a:gd name="connsiteY13" fmla="*/ 1753553 h 1762125"/>
                <a:gd name="connsiteX14" fmla="*/ 1479472 w 1762125"/>
                <a:gd name="connsiteY14" fmla="*/ 1755457 h 1762125"/>
                <a:gd name="connsiteX15" fmla="*/ 1526145 w 1762125"/>
                <a:gd name="connsiteY15" fmla="*/ 1708785 h 1762125"/>
                <a:gd name="connsiteX16" fmla="*/ 1517572 w 1762125"/>
                <a:gd name="connsiteY16" fmla="*/ 1161098 h 1762125"/>
                <a:gd name="connsiteX17" fmla="*/ 1548053 w 1762125"/>
                <a:gd name="connsiteY17" fmla="*/ 1106805 h 1762125"/>
                <a:gd name="connsiteX18" fmla="*/ 1724265 w 1762125"/>
                <a:gd name="connsiteY18" fmla="*/ 876300 h 1762125"/>
                <a:gd name="connsiteX19" fmla="*/ 1739505 w 1762125"/>
                <a:gd name="connsiteY19" fmla="*/ 793433 h 1762125"/>
                <a:gd name="connsiteX20" fmla="*/ 1752840 w 1762125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25" h="1762125">
                  <a:moveTo>
                    <a:pt x="1148955" y="1041083"/>
                  </a:moveTo>
                  <a:cubicBezTo>
                    <a:pt x="1170863" y="963930"/>
                    <a:pt x="1177530" y="899160"/>
                    <a:pt x="1145145" y="821055"/>
                  </a:cubicBezTo>
                  <a:cubicBezTo>
                    <a:pt x="1086090" y="680085"/>
                    <a:pt x="975600" y="605790"/>
                    <a:pt x="825105" y="582930"/>
                  </a:cubicBezTo>
                  <a:cubicBezTo>
                    <a:pt x="784148" y="584835"/>
                    <a:pt x="736523" y="585788"/>
                    <a:pt x="698423" y="597218"/>
                  </a:cubicBezTo>
                  <a:cubicBezTo>
                    <a:pt x="685088" y="601028"/>
                    <a:pt x="674610" y="597218"/>
                    <a:pt x="667942" y="591503"/>
                  </a:cubicBezTo>
                  <a:cubicBezTo>
                    <a:pt x="615555" y="546735"/>
                    <a:pt x="511732" y="449580"/>
                    <a:pt x="476490" y="417195"/>
                  </a:cubicBezTo>
                  <a:cubicBezTo>
                    <a:pt x="440295" y="384810"/>
                    <a:pt x="419340" y="362903"/>
                    <a:pt x="406005" y="356235"/>
                  </a:cubicBezTo>
                  <a:cubicBezTo>
                    <a:pt x="293610" y="297180"/>
                    <a:pt x="145972" y="276225"/>
                    <a:pt x="61200" y="377190"/>
                  </a:cubicBezTo>
                  <a:cubicBezTo>
                    <a:pt x="20242" y="426720"/>
                    <a:pt x="-33098" y="435292"/>
                    <a:pt x="93585" y="561975"/>
                  </a:cubicBezTo>
                  <a:cubicBezTo>
                    <a:pt x="117397" y="585788"/>
                    <a:pt x="487920" y="938213"/>
                    <a:pt x="557453" y="1050608"/>
                  </a:cubicBezTo>
                  <a:cubicBezTo>
                    <a:pt x="568883" y="1069658"/>
                    <a:pt x="623175" y="1121093"/>
                    <a:pt x="643178" y="1133475"/>
                  </a:cubicBezTo>
                  <a:cubicBezTo>
                    <a:pt x="653655" y="1140143"/>
                    <a:pt x="664133" y="1161098"/>
                    <a:pt x="664133" y="1181100"/>
                  </a:cubicBezTo>
                  <a:cubicBezTo>
                    <a:pt x="659370" y="1352550"/>
                    <a:pt x="665085" y="1530668"/>
                    <a:pt x="672705" y="1703070"/>
                  </a:cubicBezTo>
                  <a:cubicBezTo>
                    <a:pt x="674610" y="1744028"/>
                    <a:pt x="683183" y="1753553"/>
                    <a:pt x="726998" y="1753553"/>
                  </a:cubicBezTo>
                  <a:cubicBezTo>
                    <a:pt x="974648" y="1751648"/>
                    <a:pt x="1231822" y="1757363"/>
                    <a:pt x="1479472" y="1755457"/>
                  </a:cubicBezTo>
                  <a:cubicBezTo>
                    <a:pt x="1521383" y="1755457"/>
                    <a:pt x="1526145" y="1749743"/>
                    <a:pt x="1526145" y="1708785"/>
                  </a:cubicBezTo>
                  <a:cubicBezTo>
                    <a:pt x="1524240" y="1528763"/>
                    <a:pt x="1515668" y="1342073"/>
                    <a:pt x="1517572" y="1161098"/>
                  </a:cubicBezTo>
                  <a:cubicBezTo>
                    <a:pt x="1517572" y="1135380"/>
                    <a:pt x="1526145" y="1121093"/>
                    <a:pt x="1548053" y="1106805"/>
                  </a:cubicBezTo>
                  <a:cubicBezTo>
                    <a:pt x="1635683" y="1047750"/>
                    <a:pt x="1691880" y="977265"/>
                    <a:pt x="1724265" y="876300"/>
                  </a:cubicBezTo>
                  <a:cubicBezTo>
                    <a:pt x="1732838" y="848678"/>
                    <a:pt x="1738553" y="822008"/>
                    <a:pt x="1739505" y="793433"/>
                  </a:cubicBezTo>
                  <a:cubicBezTo>
                    <a:pt x="1748078" y="541972"/>
                    <a:pt x="1753793" y="287655"/>
                    <a:pt x="1752840" y="1428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895676-D33F-4798-A0A3-B94ECBBAB3E1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249F-05F8-4F25-94B1-9E2F4C8CA8E3}"/>
                </a:ext>
              </a:extLst>
            </p:cNvPr>
            <p:cNvSpPr/>
            <p:nvPr/>
          </p:nvSpPr>
          <p:spPr>
            <a:xfrm>
              <a:off x="5257635" y="2328102"/>
              <a:ext cx="533400" cy="1019175"/>
            </a:xfrm>
            <a:custGeom>
              <a:avLst/>
              <a:gdLst>
                <a:gd name="connsiteX0" fmla="*/ 519277 w 533400"/>
                <a:gd name="connsiteY0" fmla="*/ 797050 h 1019175"/>
                <a:gd name="connsiteX1" fmla="*/ 326872 w 533400"/>
                <a:gd name="connsiteY1" fmla="*/ 111250 h 1019175"/>
                <a:gd name="connsiteX2" fmla="*/ 249719 w 533400"/>
                <a:gd name="connsiteY2" fmla="*/ 40765 h 1019175"/>
                <a:gd name="connsiteX3" fmla="*/ 83984 w 533400"/>
                <a:gd name="connsiteY3" fmla="*/ 37908 h 1019175"/>
                <a:gd name="connsiteX4" fmla="*/ 18262 w 533400"/>
                <a:gd name="connsiteY4" fmla="*/ 199833 h 1019175"/>
                <a:gd name="connsiteX5" fmla="*/ 200189 w 533400"/>
                <a:gd name="connsiteY5" fmla="*/ 1010410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101917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94474" y="990408"/>
                    <a:pt x="200189" y="101041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6D75F-8B34-4BEA-B9AD-43977CAE2034}"/>
                </a:ext>
              </a:extLst>
            </p:cNvPr>
            <p:cNvSpPr/>
            <p:nvPr/>
          </p:nvSpPr>
          <p:spPr>
            <a:xfrm>
              <a:off x="6097904" y="2704148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8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610C3C-AE88-40D0-A9B7-6EEE60DE1BC6}"/>
                </a:ext>
              </a:extLst>
            </p:cNvPr>
            <p:cNvSpPr/>
            <p:nvPr/>
          </p:nvSpPr>
          <p:spPr>
            <a:xfrm>
              <a:off x="6428422" y="2751773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38">
            <a:extLst>
              <a:ext uri="{FF2B5EF4-FFF2-40B4-BE49-F238E27FC236}">
                <a16:creationId xmlns:a16="http://schemas.microsoft.com/office/drawing/2014/main" id="{1C78CE3E-09AF-40FF-9C8D-57071B35C8E6}"/>
              </a:ext>
            </a:extLst>
          </p:cNvPr>
          <p:cNvGrpSpPr/>
          <p:nvPr/>
        </p:nvGrpSpPr>
        <p:grpSpPr>
          <a:xfrm>
            <a:off x="4300751" y="2154139"/>
            <a:ext cx="911096" cy="1569445"/>
            <a:chOff x="8333383" y="2650955"/>
            <a:chExt cx="1514639" cy="26091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47A87-DF48-414D-BB4D-8A479C7AADB6}"/>
                </a:ext>
              </a:extLst>
            </p:cNvPr>
            <p:cNvSpPr/>
            <p:nvPr/>
          </p:nvSpPr>
          <p:spPr>
            <a:xfrm>
              <a:off x="8838478" y="2650955"/>
              <a:ext cx="200025" cy="1009650"/>
            </a:xfrm>
            <a:custGeom>
              <a:avLst/>
              <a:gdLst>
                <a:gd name="connsiteX0" fmla="*/ 186584 w 200025"/>
                <a:gd name="connsiteY0" fmla="*/ 14493 h 1009650"/>
                <a:gd name="connsiteX1" fmla="*/ 27517 w 200025"/>
                <a:gd name="connsiteY1" fmla="*/ 144033 h 1009650"/>
                <a:gd name="connsiteX2" fmla="*/ 16087 w 200025"/>
                <a:gd name="connsiteY2" fmla="*/ 997473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1009650">
                  <a:moveTo>
                    <a:pt x="186584" y="14493"/>
                  </a:move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279026-B7C6-4054-AA52-C7BD096281C0}"/>
                </a:ext>
              </a:extLst>
            </p:cNvPr>
            <p:cNvSpPr/>
            <p:nvPr/>
          </p:nvSpPr>
          <p:spPr>
            <a:xfrm>
              <a:off x="9010774" y="2651161"/>
              <a:ext cx="190500" cy="1019175"/>
            </a:xfrm>
            <a:custGeom>
              <a:avLst/>
              <a:gdLst>
                <a:gd name="connsiteX0" fmla="*/ 178118 w 190500"/>
                <a:gd name="connsiteY0" fmla="*/ 1013460 h 1019175"/>
                <a:gd name="connsiteX1" fmla="*/ 170498 w 190500"/>
                <a:gd name="connsiteY1" fmla="*/ 278130 h 1019175"/>
                <a:gd name="connsiteX2" fmla="*/ 156210 w 190500"/>
                <a:gd name="connsiteY2" fmla="*/ 146685 h 1019175"/>
                <a:gd name="connsiteX3" fmla="*/ 14288 w 190500"/>
                <a:gd name="connsiteY3" fmla="*/ 14288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019175">
                  <a:moveTo>
                    <a:pt x="178118" y="1013460"/>
                  </a:moveTo>
                  <a:cubicBezTo>
                    <a:pt x="179070" y="1009650"/>
                    <a:pt x="169545" y="297180"/>
                    <a:pt x="170498" y="278130"/>
                  </a:cubicBezTo>
                  <a:cubicBezTo>
                    <a:pt x="170498" y="253365"/>
                    <a:pt x="159068" y="159068"/>
                    <a:pt x="156210" y="146685"/>
                  </a:cubicBezTo>
                  <a:cubicBezTo>
                    <a:pt x="147638" y="97155"/>
                    <a:pt x="95250" y="19050"/>
                    <a:pt x="14288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2F47D88-7162-4EBA-9D11-72E0EEA0334E}"/>
                </a:ext>
              </a:extLst>
            </p:cNvPr>
            <p:cNvSpPr/>
            <p:nvPr/>
          </p:nvSpPr>
          <p:spPr>
            <a:xfrm>
              <a:off x="8333383" y="2860903"/>
              <a:ext cx="533400" cy="847725"/>
            </a:xfrm>
            <a:custGeom>
              <a:avLst/>
              <a:gdLst>
                <a:gd name="connsiteX0" fmla="*/ 519277 w 533400"/>
                <a:gd name="connsiteY0" fmla="*/ 797050 h 847725"/>
                <a:gd name="connsiteX1" fmla="*/ 326872 w 533400"/>
                <a:gd name="connsiteY1" fmla="*/ 111250 h 847725"/>
                <a:gd name="connsiteX2" fmla="*/ 249719 w 533400"/>
                <a:gd name="connsiteY2" fmla="*/ 40765 h 847725"/>
                <a:gd name="connsiteX3" fmla="*/ 83984 w 533400"/>
                <a:gd name="connsiteY3" fmla="*/ 37908 h 847725"/>
                <a:gd name="connsiteX4" fmla="*/ 18262 w 533400"/>
                <a:gd name="connsiteY4" fmla="*/ 199833 h 847725"/>
                <a:gd name="connsiteX5" fmla="*/ 160184 w 533400"/>
                <a:gd name="connsiteY5" fmla="*/ 839913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4772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54469" y="819910"/>
                    <a:pt x="160184" y="83991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5AF661-937D-48CF-A3D2-164D70BCEC31}"/>
                </a:ext>
              </a:extLst>
            </p:cNvPr>
            <p:cNvSpPr/>
            <p:nvPr/>
          </p:nvSpPr>
          <p:spPr>
            <a:xfrm>
              <a:off x="9171747" y="3241711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5AB1F9-299A-4F85-9CDB-69009B27D68C}"/>
                </a:ext>
              </a:extLst>
            </p:cNvPr>
            <p:cNvSpPr/>
            <p:nvPr/>
          </p:nvSpPr>
          <p:spPr>
            <a:xfrm>
              <a:off x="9505122" y="3289336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BA5EA6-0DCD-4C01-9146-6B852997A4B7}"/>
                </a:ext>
              </a:extLst>
            </p:cNvPr>
            <p:cNvSpPr/>
            <p:nvPr/>
          </p:nvSpPr>
          <p:spPr>
            <a:xfrm>
              <a:off x="8547860" y="4058003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1F7B8-0FF2-4515-B496-1ED8A4F255D2}"/>
                </a:ext>
              </a:extLst>
            </p:cNvPr>
            <p:cNvSpPr/>
            <p:nvPr/>
          </p:nvSpPr>
          <p:spPr>
            <a:xfrm>
              <a:off x="8342281" y="3497934"/>
              <a:ext cx="1504950" cy="1762124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2 h 1762125"/>
                <a:gd name="connsiteX6" fmla="*/ 42702 w 1504950"/>
                <a:gd name="connsiteY6" fmla="*/ 402907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3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2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2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2"/>
                  </a:cubicBezTo>
                  <a:cubicBezTo>
                    <a:pt x="65562" y="322898"/>
                    <a:pt x="55084" y="362903"/>
                    <a:pt x="42702" y="402907"/>
                  </a:cubicBezTo>
                  <a:cubicBezTo>
                    <a:pt x="34129" y="432435"/>
                    <a:pt x="22699" y="511493"/>
                    <a:pt x="15079" y="560070"/>
                  </a:cubicBezTo>
                  <a:cubicBezTo>
                    <a:pt x="12222" y="583882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8"/>
                    <a:pt x="425607" y="1753553"/>
                    <a:pt x="469422" y="1753553"/>
                  </a:cubicBezTo>
                  <a:cubicBezTo>
                    <a:pt x="717072" y="1751647"/>
                    <a:pt x="974247" y="1757362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2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7"/>
                    <a:pt x="1481929" y="793432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1">
            <a:extLst>
              <a:ext uri="{FF2B5EF4-FFF2-40B4-BE49-F238E27FC236}">
                <a16:creationId xmlns:a16="http://schemas.microsoft.com/office/drawing/2014/main" id="{ADDC03B9-8CEC-44FD-92D4-5AB8258CEAC6}"/>
              </a:ext>
            </a:extLst>
          </p:cNvPr>
          <p:cNvGrpSpPr/>
          <p:nvPr/>
        </p:nvGrpSpPr>
        <p:grpSpPr>
          <a:xfrm>
            <a:off x="1768974" y="2619745"/>
            <a:ext cx="1068560" cy="1616876"/>
            <a:chOff x="6081713" y="3426067"/>
            <a:chExt cx="1776412" cy="26879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7A34CFB-7996-4757-8577-87861CCF479A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3E8D50-035E-4BB5-B7EF-564F02B06FA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658B32-936F-4BA8-B13B-44C69F7B9B18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8D3278-3B1B-40DE-ACBB-028DD83DF763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DEC7E9-B21C-42F6-8604-D92BE0325759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76599A-1D21-41F1-BA63-B2A9D5E7E0C7}"/>
                </a:ext>
              </a:extLst>
            </p:cNvPr>
            <p:cNvSpPr/>
            <p:nvPr/>
          </p:nvSpPr>
          <p:spPr>
            <a:xfrm>
              <a:off x="6529011" y="3493633"/>
              <a:ext cx="337968" cy="1054630"/>
            </a:xfrm>
            <a:custGeom>
              <a:avLst/>
              <a:gdLst>
                <a:gd name="connsiteX0" fmla="*/ 352188 w 361950"/>
                <a:gd name="connsiteY0" fmla="*/ 961278 h 1123950"/>
                <a:gd name="connsiteX1" fmla="*/ 343616 w 361950"/>
                <a:gd name="connsiteY1" fmla="*/ 277383 h 1123950"/>
                <a:gd name="connsiteX2" fmla="*/ 329328 w 361950"/>
                <a:gd name="connsiteY2" fmla="*/ 145938 h 1123950"/>
                <a:gd name="connsiteX3" fmla="*/ 188358 w 361950"/>
                <a:gd name="connsiteY3" fmla="*/ 14493 h 1123950"/>
                <a:gd name="connsiteX4" fmla="*/ 29291 w 361950"/>
                <a:gd name="connsiteY4" fmla="*/ 144033 h 1123950"/>
                <a:gd name="connsiteX5" fmla="*/ 15956 w 361950"/>
                <a:gd name="connsiteY5" fmla="*/ 1113678 h 1123950"/>
                <a:gd name="connsiteX0" fmla="*/ 337901 w 337968"/>
                <a:gd name="connsiteY0" fmla="*/ 946991 h 1054630"/>
                <a:gd name="connsiteX1" fmla="*/ 329329 w 337968"/>
                <a:gd name="connsiteY1" fmla="*/ 263096 h 1054630"/>
                <a:gd name="connsiteX2" fmla="*/ 315041 w 337968"/>
                <a:gd name="connsiteY2" fmla="*/ 131651 h 1054630"/>
                <a:gd name="connsiteX3" fmla="*/ 174071 w 337968"/>
                <a:gd name="connsiteY3" fmla="*/ 206 h 1054630"/>
                <a:gd name="connsiteX4" fmla="*/ 15004 w 337968"/>
                <a:gd name="connsiteY4" fmla="*/ 129746 h 1054630"/>
                <a:gd name="connsiteX5" fmla="*/ 1669 w 337968"/>
                <a:gd name="connsiteY5" fmla="*/ 1054630 h 10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968" h="1054630">
                  <a:moveTo>
                    <a:pt x="337901" y="946991"/>
                  </a:moveTo>
                  <a:cubicBezTo>
                    <a:pt x="338854" y="943181"/>
                    <a:pt x="329329" y="283099"/>
                    <a:pt x="329329" y="263096"/>
                  </a:cubicBezTo>
                  <a:cubicBezTo>
                    <a:pt x="329329" y="238331"/>
                    <a:pt x="317899" y="144033"/>
                    <a:pt x="315041" y="131651"/>
                  </a:cubicBezTo>
                  <a:cubicBezTo>
                    <a:pt x="307421" y="83073"/>
                    <a:pt x="255034" y="4968"/>
                    <a:pt x="174071" y="206"/>
                  </a:cubicBezTo>
                  <a:cubicBezTo>
                    <a:pt x="88346" y="-4557"/>
                    <a:pt x="18814" y="74501"/>
                    <a:pt x="15004" y="129746"/>
                  </a:cubicBezTo>
                  <a:cubicBezTo>
                    <a:pt x="15004" y="130698"/>
                    <a:pt x="-5951" y="500275"/>
                    <a:pt x="1669" y="105463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D02EE89-84D5-428D-96B8-266F37E9254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6DC8FF1-F0DD-4EED-911D-C515298B135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D0AE1F6-02C1-45FA-95EB-1F7E721BC3E2}"/>
                </a:ext>
              </a:extLst>
            </p:cNvPr>
            <p:cNvSpPr/>
            <p:nvPr/>
          </p:nvSpPr>
          <p:spPr>
            <a:xfrm>
              <a:off x="6854190" y="4090912"/>
              <a:ext cx="342900" cy="523875"/>
            </a:xfrm>
            <a:custGeom>
              <a:avLst/>
              <a:gdLst>
                <a:gd name="connsiteX0" fmla="*/ 14288 w 342900"/>
                <a:gd name="connsiteY0" fmla="*/ 464820 h 523875"/>
                <a:gd name="connsiteX1" fmla="*/ 14288 w 342900"/>
                <a:gd name="connsiteY1" fmla="*/ 175260 h 523875"/>
                <a:gd name="connsiteX2" fmla="*/ 175260 w 342900"/>
                <a:gd name="connsiteY2" fmla="*/ 14288 h 523875"/>
                <a:gd name="connsiteX3" fmla="*/ 175260 w 342900"/>
                <a:gd name="connsiteY3" fmla="*/ 14288 h 523875"/>
                <a:gd name="connsiteX4" fmla="*/ 336233 w 342900"/>
                <a:gd name="connsiteY4" fmla="*/ 175260 h 523875"/>
                <a:gd name="connsiteX5" fmla="*/ 336233 w 342900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523875">
                  <a:moveTo>
                    <a:pt x="14288" y="464820"/>
                  </a:move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51625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7EC7B9-D738-4FD0-AD4C-651FF78F86E2}"/>
                </a:ext>
              </a:extLst>
            </p:cNvPr>
            <p:cNvSpPr/>
            <p:nvPr/>
          </p:nvSpPr>
          <p:spPr>
            <a:xfrm>
              <a:off x="7181850" y="4095674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1CCB326-9DBE-478E-AFC3-19A7B325B9B7}"/>
                </a:ext>
              </a:extLst>
            </p:cNvPr>
            <p:cNvSpPr/>
            <p:nvPr/>
          </p:nvSpPr>
          <p:spPr>
            <a:xfrm>
              <a:off x="7515225" y="4143299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27019ED-28CA-4385-BFB3-25E69A2D1980}"/>
                </a:ext>
              </a:extLst>
            </p:cNvPr>
            <p:cNvSpPr/>
            <p:nvPr/>
          </p:nvSpPr>
          <p:spPr>
            <a:xfrm>
              <a:off x="6557963" y="4911967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7288004-5CAA-4688-8738-E20C291F5377}"/>
                </a:ext>
              </a:extLst>
            </p:cNvPr>
            <p:cNvSpPr/>
            <p:nvPr/>
          </p:nvSpPr>
          <p:spPr>
            <a:xfrm>
              <a:off x="6352383" y="4351896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3 h 1762125"/>
                <a:gd name="connsiteX6" fmla="*/ 42702 w 1504950"/>
                <a:gd name="connsiteY6" fmla="*/ 402908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2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3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3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3"/>
                  </a:cubicBezTo>
                  <a:cubicBezTo>
                    <a:pt x="65562" y="322898"/>
                    <a:pt x="55084" y="362903"/>
                    <a:pt x="42702" y="402908"/>
                  </a:cubicBezTo>
                  <a:cubicBezTo>
                    <a:pt x="34129" y="432435"/>
                    <a:pt x="22699" y="511492"/>
                    <a:pt x="15079" y="560070"/>
                  </a:cubicBezTo>
                  <a:cubicBezTo>
                    <a:pt x="12222" y="583883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7"/>
                    <a:pt x="425607" y="1753552"/>
                    <a:pt x="469422" y="1753552"/>
                  </a:cubicBezTo>
                  <a:cubicBezTo>
                    <a:pt x="717072" y="1751648"/>
                    <a:pt x="974247" y="1757363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3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8"/>
                    <a:pt x="1481929" y="793433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73">
            <a:extLst>
              <a:ext uri="{FF2B5EF4-FFF2-40B4-BE49-F238E27FC236}">
                <a16:creationId xmlns:a16="http://schemas.microsoft.com/office/drawing/2014/main" id="{7D8DDCBD-DCC5-43FC-A5E0-7F49E86DA9B5}"/>
              </a:ext>
            </a:extLst>
          </p:cNvPr>
          <p:cNvGrpSpPr/>
          <p:nvPr/>
        </p:nvGrpSpPr>
        <p:grpSpPr>
          <a:xfrm>
            <a:off x="9229062" y="1243822"/>
            <a:ext cx="1065695" cy="1575624"/>
            <a:chOff x="5210175" y="2119312"/>
            <a:chExt cx="1771650" cy="261937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E16378C-FE3A-435D-A009-3DE62042BC5B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507931C-8481-4E14-9B3B-EE2D6AD34CC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CF796EA-F4D1-48EF-8029-97F028CC7A6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1C0134-A870-4654-9A85-A7C0617BEA1F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85E7-B301-4735-ADAC-31C5024705CC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0F06ED-0D0D-403F-9471-C0671028D204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7B2011-8C63-4FFF-B0C0-B695A501B4A3}"/>
                </a:ext>
              </a:extLst>
            </p:cNvPr>
            <p:cNvSpPr/>
            <p:nvPr/>
          </p:nvSpPr>
          <p:spPr>
            <a:xfrm>
              <a:off x="5672138" y="3526154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84507DB-DA30-44EC-AA39-2C530A6E5B74}"/>
                </a:ext>
              </a:extLst>
            </p:cNvPr>
            <p:cNvSpPr/>
            <p:nvPr/>
          </p:nvSpPr>
          <p:spPr>
            <a:xfrm>
              <a:off x="5466558" y="2539892"/>
              <a:ext cx="1495425" cy="2190750"/>
            </a:xfrm>
            <a:custGeom>
              <a:avLst/>
              <a:gdLst>
                <a:gd name="connsiteX0" fmla="*/ 623727 w 1495425"/>
                <a:gd name="connsiteY0" fmla="*/ 1020553 h 2190750"/>
                <a:gd name="connsiteX1" fmla="*/ 668494 w 1495425"/>
                <a:gd name="connsiteY1" fmla="*/ 997693 h 2190750"/>
                <a:gd name="connsiteX2" fmla="*/ 758029 w 1495425"/>
                <a:gd name="connsiteY2" fmla="*/ 961498 h 2190750"/>
                <a:gd name="connsiteX3" fmla="*/ 862804 w 1495425"/>
                <a:gd name="connsiteY3" fmla="*/ 694798 h 2190750"/>
                <a:gd name="connsiteX4" fmla="*/ 237012 w 1495425"/>
                <a:gd name="connsiteY4" fmla="*/ 612883 h 2190750"/>
                <a:gd name="connsiteX5" fmla="*/ 77944 w 1495425"/>
                <a:gd name="connsiteY5" fmla="*/ 709085 h 2190750"/>
                <a:gd name="connsiteX6" fmla="*/ 42702 w 1495425"/>
                <a:gd name="connsiteY6" fmla="*/ 829100 h 2190750"/>
                <a:gd name="connsiteX7" fmla="*/ 15079 w 1495425"/>
                <a:gd name="connsiteY7" fmla="*/ 986263 h 2190750"/>
                <a:gd name="connsiteX8" fmla="*/ 31272 w 1495425"/>
                <a:gd name="connsiteY8" fmla="*/ 1053890 h 2190750"/>
                <a:gd name="connsiteX9" fmla="*/ 299877 w 1495425"/>
                <a:gd name="connsiteY9" fmla="*/ 1476800 h 2190750"/>
                <a:gd name="connsiteX10" fmla="*/ 385602 w 1495425"/>
                <a:gd name="connsiteY10" fmla="*/ 1559668 h 2190750"/>
                <a:gd name="connsiteX11" fmla="*/ 406557 w 1495425"/>
                <a:gd name="connsiteY11" fmla="*/ 1607293 h 2190750"/>
                <a:gd name="connsiteX12" fmla="*/ 415129 w 1495425"/>
                <a:gd name="connsiteY12" fmla="*/ 2129263 h 2190750"/>
                <a:gd name="connsiteX13" fmla="*/ 469422 w 1495425"/>
                <a:gd name="connsiteY13" fmla="*/ 2179745 h 2190750"/>
                <a:gd name="connsiteX14" fmla="*/ 1221897 w 1495425"/>
                <a:gd name="connsiteY14" fmla="*/ 2181650 h 2190750"/>
                <a:gd name="connsiteX15" fmla="*/ 1268569 w 1495425"/>
                <a:gd name="connsiteY15" fmla="*/ 2134978 h 2190750"/>
                <a:gd name="connsiteX16" fmla="*/ 1259997 w 1495425"/>
                <a:gd name="connsiteY16" fmla="*/ 1587290 h 2190750"/>
                <a:gd name="connsiteX17" fmla="*/ 1290477 w 1495425"/>
                <a:gd name="connsiteY17" fmla="*/ 1532998 h 2190750"/>
                <a:gd name="connsiteX18" fmla="*/ 1466689 w 1495425"/>
                <a:gd name="connsiteY18" fmla="*/ 1302493 h 2190750"/>
                <a:gd name="connsiteX19" fmla="*/ 1481929 w 1495425"/>
                <a:gd name="connsiteY19" fmla="*/ 1219625 h 2190750"/>
                <a:gd name="connsiteX20" fmla="*/ 1478119 w 1495425"/>
                <a:gd name="connsiteY20" fmla="*/ 139490 h 2190750"/>
                <a:gd name="connsiteX21" fmla="*/ 1416207 w 1495425"/>
                <a:gd name="connsiteY21" fmla="*/ 34715 h 2190750"/>
                <a:gd name="connsiteX22" fmla="*/ 1286667 w 1495425"/>
                <a:gd name="connsiteY22" fmla="*/ 31858 h 2190750"/>
                <a:gd name="connsiteX23" fmla="*/ 1244757 w 1495425"/>
                <a:gd name="connsiteY23" fmla="*/ 77578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5425" h="2190750">
                  <a:moveTo>
                    <a:pt x="623727" y="1020553"/>
                  </a:moveTo>
                  <a:cubicBezTo>
                    <a:pt x="636109" y="1008170"/>
                    <a:pt x="651349" y="1001503"/>
                    <a:pt x="668494" y="997693"/>
                  </a:cubicBezTo>
                  <a:cubicBezTo>
                    <a:pt x="700879" y="991025"/>
                    <a:pt x="731359" y="979595"/>
                    <a:pt x="758029" y="961498"/>
                  </a:cubicBezTo>
                  <a:cubicBezTo>
                    <a:pt x="834229" y="910063"/>
                    <a:pt x="859947" y="788143"/>
                    <a:pt x="862804" y="694798"/>
                  </a:cubicBezTo>
                  <a:cubicBezTo>
                    <a:pt x="863757" y="678605"/>
                    <a:pt x="321784" y="616693"/>
                    <a:pt x="237012" y="612883"/>
                  </a:cubicBezTo>
                  <a:cubicBezTo>
                    <a:pt x="166527" y="609073"/>
                    <a:pt x="98899" y="643363"/>
                    <a:pt x="77944" y="709085"/>
                  </a:cubicBezTo>
                  <a:cubicBezTo>
                    <a:pt x="65562" y="749090"/>
                    <a:pt x="55084" y="789095"/>
                    <a:pt x="42702" y="829100"/>
                  </a:cubicBezTo>
                  <a:cubicBezTo>
                    <a:pt x="34129" y="858628"/>
                    <a:pt x="22699" y="937685"/>
                    <a:pt x="15079" y="986263"/>
                  </a:cubicBezTo>
                  <a:cubicBezTo>
                    <a:pt x="12222" y="1010075"/>
                    <a:pt x="16984" y="1033888"/>
                    <a:pt x="31272" y="1053890"/>
                  </a:cubicBezTo>
                  <a:cubicBezTo>
                    <a:pt x="89374" y="1138663"/>
                    <a:pt x="240822" y="1380598"/>
                    <a:pt x="299877" y="1476800"/>
                  </a:cubicBezTo>
                  <a:cubicBezTo>
                    <a:pt x="311307" y="1495850"/>
                    <a:pt x="365599" y="1547285"/>
                    <a:pt x="385602" y="1559668"/>
                  </a:cubicBezTo>
                  <a:cubicBezTo>
                    <a:pt x="396079" y="1566335"/>
                    <a:pt x="406557" y="1587290"/>
                    <a:pt x="406557" y="1607293"/>
                  </a:cubicBezTo>
                  <a:cubicBezTo>
                    <a:pt x="401794" y="1778743"/>
                    <a:pt x="407509" y="1956860"/>
                    <a:pt x="415129" y="2129263"/>
                  </a:cubicBezTo>
                  <a:cubicBezTo>
                    <a:pt x="417034" y="2170220"/>
                    <a:pt x="425607" y="2179745"/>
                    <a:pt x="469422" y="2179745"/>
                  </a:cubicBezTo>
                  <a:cubicBezTo>
                    <a:pt x="717072" y="2177840"/>
                    <a:pt x="974247" y="2183555"/>
                    <a:pt x="1221897" y="2181650"/>
                  </a:cubicBezTo>
                  <a:cubicBezTo>
                    <a:pt x="1263807" y="2181650"/>
                    <a:pt x="1268569" y="2175935"/>
                    <a:pt x="1268569" y="2134978"/>
                  </a:cubicBezTo>
                  <a:cubicBezTo>
                    <a:pt x="1266664" y="1954955"/>
                    <a:pt x="1258092" y="1768265"/>
                    <a:pt x="1259997" y="1587290"/>
                  </a:cubicBezTo>
                  <a:cubicBezTo>
                    <a:pt x="1259997" y="1561573"/>
                    <a:pt x="1268569" y="1547285"/>
                    <a:pt x="1290477" y="1532998"/>
                  </a:cubicBezTo>
                  <a:cubicBezTo>
                    <a:pt x="1378107" y="1473943"/>
                    <a:pt x="1434304" y="1403458"/>
                    <a:pt x="1466689" y="1302493"/>
                  </a:cubicBezTo>
                  <a:cubicBezTo>
                    <a:pt x="1475262" y="1274870"/>
                    <a:pt x="1480977" y="1248200"/>
                    <a:pt x="1481929" y="1219625"/>
                  </a:cubicBezTo>
                  <a:cubicBezTo>
                    <a:pt x="1490502" y="968165"/>
                    <a:pt x="1478119" y="139490"/>
                    <a:pt x="1478119" y="139490"/>
                  </a:cubicBezTo>
                  <a:cubicBezTo>
                    <a:pt x="1478119" y="90913"/>
                    <a:pt x="1455259" y="54718"/>
                    <a:pt x="1416207" y="34715"/>
                  </a:cubicBezTo>
                  <a:cubicBezTo>
                    <a:pt x="1379059" y="14713"/>
                    <a:pt x="1323814" y="2330"/>
                    <a:pt x="1286667" y="31858"/>
                  </a:cubicBezTo>
                  <a:cubicBezTo>
                    <a:pt x="1273332" y="42335"/>
                    <a:pt x="1263807" y="50908"/>
                    <a:pt x="1244757" y="77578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0919DA-C095-4F2A-A42D-2B12B44DED77}"/>
                </a:ext>
              </a:extLst>
            </p:cNvPr>
            <p:cNvSpPr/>
            <p:nvPr/>
          </p:nvSpPr>
          <p:spPr>
            <a:xfrm>
              <a:off x="5738813" y="2238693"/>
              <a:ext cx="333375" cy="923925"/>
            </a:xfrm>
            <a:custGeom>
              <a:avLst/>
              <a:gdLst>
                <a:gd name="connsiteX0" fmla="*/ 321945 w 333375"/>
                <a:gd name="connsiteY0" fmla="*/ 102551 h 923925"/>
                <a:gd name="connsiteX1" fmla="*/ 278130 w 333375"/>
                <a:gd name="connsiteY1" fmla="*/ 61594 h 923925"/>
                <a:gd name="connsiteX2" fmla="*/ 112395 w 333375"/>
                <a:gd name="connsiteY2" fmla="*/ 24446 h 923925"/>
                <a:gd name="connsiteX3" fmla="*/ 14288 w 333375"/>
                <a:gd name="connsiteY3" fmla="*/ 168274 h 923925"/>
                <a:gd name="connsiteX4" fmla="*/ 14288 w 333375"/>
                <a:gd name="connsiteY4" fmla="*/ 917891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923925">
                  <a:moveTo>
                    <a:pt x="321945" y="102551"/>
                  </a:moveTo>
                  <a:cubicBezTo>
                    <a:pt x="309563" y="87311"/>
                    <a:pt x="290513" y="73976"/>
                    <a:pt x="278130" y="61594"/>
                  </a:cubicBezTo>
                  <a:cubicBezTo>
                    <a:pt x="236220" y="18731"/>
                    <a:pt x="164783" y="1586"/>
                    <a:pt x="112395" y="24446"/>
                  </a:cubicBezTo>
                  <a:cubicBezTo>
                    <a:pt x="50482" y="50164"/>
                    <a:pt x="14288" y="102551"/>
                    <a:pt x="14288" y="168274"/>
                  </a:cubicBezTo>
                  <a:cubicBezTo>
                    <a:pt x="14288" y="470216"/>
                    <a:pt x="14288" y="615949"/>
                    <a:pt x="14288" y="917891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C5DF171-85C8-4246-93D9-A11F99AB4ABE}"/>
                </a:ext>
              </a:extLst>
            </p:cNvPr>
            <p:cNvSpPr/>
            <p:nvPr/>
          </p:nvSpPr>
          <p:spPr>
            <a:xfrm>
              <a:off x="6053138" y="2140069"/>
              <a:ext cx="342900" cy="1009650"/>
            </a:xfrm>
            <a:custGeom>
              <a:avLst/>
              <a:gdLst>
                <a:gd name="connsiteX0" fmla="*/ 337185 w 342900"/>
                <a:gd name="connsiteY0" fmla="*/ 997466 h 1009650"/>
                <a:gd name="connsiteX1" fmla="*/ 325755 w 342900"/>
                <a:gd name="connsiteY1" fmla="*/ 146883 h 1009650"/>
                <a:gd name="connsiteX2" fmla="*/ 183833 w 342900"/>
                <a:gd name="connsiteY2" fmla="*/ 14486 h 1009650"/>
                <a:gd name="connsiteX3" fmla="*/ 14288 w 342900"/>
                <a:gd name="connsiteY3" fmla="*/ 135453 h 1009650"/>
                <a:gd name="connsiteX4" fmla="*/ 14288 w 342900"/>
                <a:gd name="connsiteY4" fmla="*/ 996514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009650">
                  <a:moveTo>
                    <a:pt x="337185" y="997466"/>
                  </a:moveTo>
                  <a:cubicBezTo>
                    <a:pt x="337185" y="770771"/>
                    <a:pt x="328613" y="167838"/>
                    <a:pt x="325755" y="146883"/>
                  </a:cubicBezTo>
                  <a:cubicBezTo>
                    <a:pt x="317183" y="70683"/>
                    <a:pt x="249555" y="18296"/>
                    <a:pt x="183833" y="14486"/>
                  </a:cubicBezTo>
                  <a:cubicBezTo>
                    <a:pt x="101917" y="10676"/>
                    <a:pt x="24765" y="62111"/>
                    <a:pt x="14288" y="135453"/>
                  </a:cubicBezTo>
                  <a:cubicBezTo>
                    <a:pt x="14288" y="137358"/>
                    <a:pt x="14288" y="751721"/>
                    <a:pt x="14288" y="996514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B4C4D5E-F3F7-4729-9338-DC15631812D7}"/>
                </a:ext>
              </a:extLst>
            </p:cNvPr>
            <p:cNvSpPr/>
            <p:nvPr/>
          </p:nvSpPr>
          <p:spPr>
            <a:xfrm>
              <a:off x="6376035" y="2281520"/>
              <a:ext cx="342900" cy="876300"/>
            </a:xfrm>
            <a:custGeom>
              <a:avLst/>
              <a:gdLst>
                <a:gd name="connsiteX0" fmla="*/ 14288 w 342900"/>
                <a:gd name="connsiteY0" fmla="*/ 97824 h 876300"/>
                <a:gd name="connsiteX1" fmla="*/ 64770 w 342900"/>
                <a:gd name="connsiteY1" fmla="*/ 53057 h 876300"/>
                <a:gd name="connsiteX2" fmla="*/ 227648 w 342900"/>
                <a:gd name="connsiteY2" fmla="*/ 27339 h 876300"/>
                <a:gd name="connsiteX3" fmla="*/ 329565 w 342900"/>
                <a:gd name="connsiteY3" fmla="*/ 176882 h 876300"/>
                <a:gd name="connsiteX4" fmla="*/ 329565 w 342900"/>
                <a:gd name="connsiteY4" fmla="*/ 274989 h 876300"/>
                <a:gd name="connsiteX5" fmla="*/ 337185 w 342900"/>
                <a:gd name="connsiteY5" fmla="*/ 862682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876300">
                  <a:moveTo>
                    <a:pt x="14288" y="97824"/>
                  </a:moveTo>
                  <a:cubicBezTo>
                    <a:pt x="38100" y="74012"/>
                    <a:pt x="52388" y="65439"/>
                    <a:pt x="64770" y="53057"/>
                  </a:cubicBezTo>
                  <a:cubicBezTo>
                    <a:pt x="111443" y="9242"/>
                    <a:pt x="167640" y="5432"/>
                    <a:pt x="227648" y="27339"/>
                  </a:cubicBezTo>
                  <a:cubicBezTo>
                    <a:pt x="298132" y="54009"/>
                    <a:pt x="329565" y="111159"/>
                    <a:pt x="329565" y="176882"/>
                  </a:cubicBezTo>
                  <a:cubicBezTo>
                    <a:pt x="329565" y="209267"/>
                    <a:pt x="329565" y="242604"/>
                    <a:pt x="329565" y="274989"/>
                  </a:cubicBezTo>
                  <a:cubicBezTo>
                    <a:pt x="329565" y="283562"/>
                    <a:pt x="337185" y="731237"/>
                    <a:pt x="337185" y="862682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1714CBC2-B9DC-40F0-BD38-1475FABAFF31}"/>
              </a:ext>
            </a:extLst>
          </p:cNvPr>
          <p:cNvSpPr/>
          <p:nvPr/>
        </p:nvSpPr>
        <p:spPr>
          <a:xfrm>
            <a:off x="6243175" y="3709753"/>
            <a:ext cx="2507688" cy="47285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0987C01A-4CEE-4124-98DB-82BFF3854B59}"/>
              </a:ext>
            </a:extLst>
          </p:cNvPr>
          <p:cNvSpPr/>
          <p:nvPr/>
        </p:nvSpPr>
        <p:spPr>
          <a:xfrm>
            <a:off x="8750862" y="3231054"/>
            <a:ext cx="2507688" cy="472852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2AE78FF-803D-4463-8871-6B2A530B665F}"/>
              </a:ext>
            </a:extLst>
          </p:cNvPr>
          <p:cNvSpPr/>
          <p:nvPr/>
        </p:nvSpPr>
        <p:spPr>
          <a:xfrm>
            <a:off x="1238250" y="4670648"/>
            <a:ext cx="2507688" cy="47285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0B7D959-62CD-4232-8AFB-8AB633328D66}"/>
              </a:ext>
            </a:extLst>
          </p:cNvPr>
          <p:cNvSpPr/>
          <p:nvPr/>
        </p:nvSpPr>
        <p:spPr>
          <a:xfrm>
            <a:off x="3735487" y="4188452"/>
            <a:ext cx="2507688" cy="47285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CBA21DC-B397-71F6-0887-B4761D953C7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2E03AE89-E781-1D57-1083-20FBE18B3F7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26" name="Picture 1">
              <a:extLst>
                <a:ext uri="{FF2B5EF4-FFF2-40B4-BE49-F238E27FC236}">
                  <a16:creationId xmlns:a16="http://schemas.microsoft.com/office/drawing/2014/main" id="{CB766D85-18A5-88A2-BD2E-CC30C06B8750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835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Děkuji za vaši pozornost a aktivitu!</a:t>
            </a:r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7CD801-164E-4D03-8CE9-8A9E1BBA7CB1}"/>
              </a:ext>
            </a:extLst>
          </p:cNvPr>
          <p:cNvGrpSpPr/>
          <p:nvPr/>
        </p:nvGrpSpPr>
        <p:grpSpPr>
          <a:xfrm>
            <a:off x="7742425" y="1719042"/>
            <a:ext cx="3946148" cy="3781541"/>
            <a:chOff x="7024643" y="1206562"/>
            <a:chExt cx="4638357" cy="44448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F2E9AA3-3E0D-450F-82E9-A4BACCFC1B36}"/>
                </a:ext>
              </a:extLst>
            </p:cNvPr>
            <p:cNvGrpSpPr/>
            <p:nvPr/>
          </p:nvGrpSpPr>
          <p:grpSpPr>
            <a:xfrm>
              <a:off x="8034130" y="1206562"/>
              <a:ext cx="3628870" cy="4444876"/>
              <a:chOff x="7889910" y="400867"/>
              <a:chExt cx="2491221" cy="305140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C9F897-8170-4907-A2D7-FF93AAB64C25}"/>
                  </a:ext>
                </a:extLst>
              </p:cNvPr>
              <p:cNvSpPr/>
              <p:nvPr/>
            </p:nvSpPr>
            <p:spPr>
              <a:xfrm>
                <a:off x="8611209" y="665208"/>
                <a:ext cx="803463" cy="419242"/>
              </a:xfrm>
              <a:custGeom>
                <a:avLst/>
                <a:gdLst>
                  <a:gd name="connsiteX0" fmla="*/ 803464 w 803463"/>
                  <a:gd name="connsiteY0" fmla="*/ 419242 h 419242"/>
                  <a:gd name="connsiteX1" fmla="*/ 39735 w 803463"/>
                  <a:gd name="connsiteY1" fmla="*/ 419242 h 419242"/>
                  <a:gd name="connsiteX2" fmla="*/ 0 w 803463"/>
                  <a:gd name="connsiteY2" fmla="*/ 379507 h 419242"/>
                  <a:gd name="connsiteX3" fmla="*/ 0 w 803463"/>
                  <a:gd name="connsiteY3" fmla="*/ 0 h 419242"/>
                  <a:gd name="connsiteX4" fmla="*/ 803464 w 803463"/>
                  <a:gd name="connsiteY4" fmla="*/ 0 h 419242"/>
                  <a:gd name="connsiteX5" fmla="*/ 803464 w 803463"/>
                  <a:gd name="connsiteY5" fmla="*/ 419242 h 4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463" h="419242">
                    <a:moveTo>
                      <a:pt x="803464" y="419242"/>
                    </a:moveTo>
                    <a:lnTo>
                      <a:pt x="39735" y="419242"/>
                    </a:lnTo>
                    <a:cubicBezTo>
                      <a:pt x="17847" y="419242"/>
                      <a:pt x="0" y="401395"/>
                      <a:pt x="0" y="379507"/>
                    </a:cubicBezTo>
                    <a:lnTo>
                      <a:pt x="0" y="0"/>
                    </a:lnTo>
                    <a:lnTo>
                      <a:pt x="803464" y="0"/>
                    </a:lnTo>
                    <a:lnTo>
                      <a:pt x="803464" y="419242"/>
                    </a:lnTo>
                    <a:close/>
                  </a:path>
                </a:pathLst>
              </a:custGeom>
              <a:solidFill>
                <a:srgbClr val="31363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AC6F89B-D44C-48AF-990A-CD46D1DEF357}"/>
                  </a:ext>
                </a:extLst>
              </p:cNvPr>
              <p:cNvSpPr/>
              <p:nvPr/>
            </p:nvSpPr>
            <p:spPr>
              <a:xfrm>
                <a:off x="8252916" y="400867"/>
                <a:ext cx="1562813" cy="484906"/>
              </a:xfrm>
              <a:custGeom>
                <a:avLst/>
                <a:gdLst>
                  <a:gd name="connsiteX0" fmla="*/ 810198 w 1562813"/>
                  <a:gd name="connsiteY0" fmla="*/ 0 h 484906"/>
                  <a:gd name="connsiteX1" fmla="*/ 0 w 1562813"/>
                  <a:gd name="connsiteY1" fmla="*/ 142441 h 484906"/>
                  <a:gd name="connsiteX2" fmla="*/ 851954 w 1562813"/>
                  <a:gd name="connsiteY2" fmla="*/ 484907 h 484906"/>
                  <a:gd name="connsiteX3" fmla="*/ 1562814 w 1562813"/>
                  <a:gd name="connsiteY3" fmla="*/ 125604 h 484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2813" h="484906">
                    <a:moveTo>
                      <a:pt x="810198" y="0"/>
                    </a:moveTo>
                    <a:lnTo>
                      <a:pt x="0" y="142441"/>
                    </a:lnTo>
                    <a:lnTo>
                      <a:pt x="851954" y="484907"/>
                    </a:lnTo>
                    <a:lnTo>
                      <a:pt x="1562814" y="125604"/>
                    </a:lnTo>
                    <a:close/>
                  </a:path>
                </a:pathLst>
              </a:custGeom>
              <a:solidFill>
                <a:srgbClr val="1D222D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F32AE4E-F48E-40E5-BF80-F42F5D390394}"/>
                  </a:ext>
                </a:extLst>
              </p:cNvPr>
              <p:cNvSpPr/>
              <p:nvPr/>
            </p:nvSpPr>
            <p:spPr>
              <a:xfrm>
                <a:off x="8252916" y="400867"/>
                <a:ext cx="1562813" cy="403415"/>
              </a:xfrm>
              <a:custGeom>
                <a:avLst/>
                <a:gdLst>
                  <a:gd name="connsiteX0" fmla="*/ 810198 w 1562813"/>
                  <a:gd name="connsiteY0" fmla="*/ 0 h 403415"/>
                  <a:gd name="connsiteX1" fmla="*/ 0 w 1562813"/>
                  <a:gd name="connsiteY1" fmla="*/ 142441 h 403415"/>
                  <a:gd name="connsiteX2" fmla="*/ 873506 w 1562813"/>
                  <a:gd name="connsiteY2" fmla="*/ 403416 h 403415"/>
                  <a:gd name="connsiteX3" fmla="*/ 1562814 w 1562813"/>
                  <a:gd name="connsiteY3" fmla="*/ 125604 h 40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2813" h="403415">
                    <a:moveTo>
                      <a:pt x="810198" y="0"/>
                    </a:moveTo>
                    <a:lnTo>
                      <a:pt x="0" y="142441"/>
                    </a:lnTo>
                    <a:lnTo>
                      <a:pt x="873506" y="403416"/>
                    </a:lnTo>
                    <a:lnTo>
                      <a:pt x="1562814" y="125604"/>
                    </a:lnTo>
                    <a:close/>
                  </a:path>
                </a:pathLst>
              </a:custGeom>
              <a:solidFill>
                <a:srgbClr val="333333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FFBC6B1-8C65-4C48-B3C5-15D338616461}"/>
                  </a:ext>
                </a:extLst>
              </p:cNvPr>
              <p:cNvSpPr/>
              <p:nvPr/>
            </p:nvSpPr>
            <p:spPr>
              <a:xfrm>
                <a:off x="8620847" y="1071088"/>
                <a:ext cx="802153" cy="970922"/>
              </a:xfrm>
              <a:custGeom>
                <a:avLst/>
                <a:gdLst>
                  <a:gd name="connsiteX0" fmla="*/ 801907 w 802153"/>
                  <a:gd name="connsiteY0" fmla="*/ 249755 h 970922"/>
                  <a:gd name="connsiteX1" fmla="*/ 768233 w 802153"/>
                  <a:gd name="connsiteY1" fmla="*/ 215744 h 970922"/>
                  <a:gd name="connsiteX2" fmla="*/ 755437 w 802153"/>
                  <a:gd name="connsiteY2" fmla="*/ 230897 h 970922"/>
                  <a:gd name="connsiteX3" fmla="*/ 744661 w 802153"/>
                  <a:gd name="connsiteY3" fmla="*/ 262551 h 970922"/>
                  <a:gd name="connsiteX4" fmla="*/ 728834 w 802153"/>
                  <a:gd name="connsiteY4" fmla="*/ 271643 h 970922"/>
                  <a:gd name="connsiteX5" fmla="*/ 721763 w 802153"/>
                  <a:gd name="connsiteY5" fmla="*/ 250091 h 970922"/>
                  <a:gd name="connsiteX6" fmla="*/ 727824 w 802153"/>
                  <a:gd name="connsiteY6" fmla="*/ 106303 h 970922"/>
                  <a:gd name="connsiteX7" fmla="*/ 695497 w 802153"/>
                  <a:gd name="connsiteY7" fmla="*/ 11679 h 970922"/>
                  <a:gd name="connsiteX8" fmla="*/ 683037 w 802153"/>
                  <a:gd name="connsiteY8" fmla="*/ 7301 h 970922"/>
                  <a:gd name="connsiteX9" fmla="*/ 131793 w 802153"/>
                  <a:gd name="connsiteY9" fmla="*/ 903 h 970922"/>
                  <a:gd name="connsiteX10" fmla="*/ 103506 w 802153"/>
                  <a:gd name="connsiteY10" fmla="*/ 7638 h 970922"/>
                  <a:gd name="connsiteX11" fmla="*/ 77241 w 802153"/>
                  <a:gd name="connsiteY11" fmla="*/ 55792 h 970922"/>
                  <a:gd name="connsiteX12" fmla="*/ 70843 w 802153"/>
                  <a:gd name="connsiteY12" fmla="*/ 130548 h 970922"/>
                  <a:gd name="connsiteX13" fmla="*/ 74884 w 802153"/>
                  <a:gd name="connsiteY13" fmla="*/ 242683 h 970922"/>
                  <a:gd name="connsiteX14" fmla="*/ 66128 w 802153"/>
                  <a:gd name="connsiteY14" fmla="*/ 271643 h 970922"/>
                  <a:gd name="connsiteX15" fmla="*/ 53332 w 802153"/>
                  <a:gd name="connsiteY15" fmla="*/ 263224 h 970922"/>
                  <a:gd name="connsiteX16" fmla="*/ 43567 w 802153"/>
                  <a:gd name="connsiteY16" fmla="*/ 236285 h 970922"/>
                  <a:gd name="connsiteX17" fmla="*/ 31781 w 802153"/>
                  <a:gd name="connsiteY17" fmla="*/ 221805 h 970922"/>
                  <a:gd name="connsiteX18" fmla="*/ 1474 w 802153"/>
                  <a:gd name="connsiteY18" fmla="*/ 240326 h 970922"/>
                  <a:gd name="connsiteX19" fmla="*/ 36158 w 802153"/>
                  <a:gd name="connsiteY19" fmla="*/ 425197 h 970922"/>
                  <a:gd name="connsiteX20" fmla="*/ 59730 w 802153"/>
                  <a:gd name="connsiteY20" fmla="*/ 455167 h 970922"/>
                  <a:gd name="connsiteX21" fmla="*/ 102833 w 802153"/>
                  <a:gd name="connsiteY21" fmla="*/ 527903 h 970922"/>
                  <a:gd name="connsiteX22" fmla="*/ 162099 w 802153"/>
                  <a:gd name="connsiteY22" fmla="*/ 654180 h 970922"/>
                  <a:gd name="connsiteX23" fmla="*/ 170518 w 802153"/>
                  <a:gd name="connsiteY23" fmla="*/ 673038 h 970922"/>
                  <a:gd name="connsiteX24" fmla="*/ 170518 w 802153"/>
                  <a:gd name="connsiteY24" fmla="*/ 777428 h 970922"/>
                  <a:gd name="connsiteX25" fmla="*/ 385359 w 802153"/>
                  <a:gd name="connsiteY25" fmla="*/ 967349 h 970922"/>
                  <a:gd name="connsiteX26" fmla="*/ 405563 w 802153"/>
                  <a:gd name="connsiteY26" fmla="*/ 964319 h 970922"/>
                  <a:gd name="connsiteX27" fmla="*/ 620067 w 802153"/>
                  <a:gd name="connsiteY27" fmla="*/ 778101 h 970922"/>
                  <a:gd name="connsiteX28" fmla="*/ 619730 w 802153"/>
                  <a:gd name="connsiteY28" fmla="*/ 722539 h 970922"/>
                  <a:gd name="connsiteX29" fmla="*/ 650373 w 802153"/>
                  <a:gd name="connsiteY29" fmla="*/ 645425 h 970922"/>
                  <a:gd name="connsiteX30" fmla="*/ 694487 w 802153"/>
                  <a:gd name="connsiteY30" fmla="*/ 560230 h 970922"/>
                  <a:gd name="connsiteX31" fmla="*/ 750386 w 802153"/>
                  <a:gd name="connsiteY31" fmla="*/ 446075 h 970922"/>
                  <a:gd name="connsiteX32" fmla="*/ 775304 w 802153"/>
                  <a:gd name="connsiteY32" fmla="*/ 413074 h 970922"/>
                  <a:gd name="connsiteX33" fmla="*/ 801907 w 802153"/>
                  <a:gd name="connsiteY33" fmla="*/ 249755 h 97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02153" h="970922">
                    <a:moveTo>
                      <a:pt x="801907" y="249755"/>
                    </a:moveTo>
                    <a:cubicBezTo>
                      <a:pt x="801233" y="225173"/>
                      <a:pt x="793152" y="217428"/>
                      <a:pt x="768233" y="215744"/>
                    </a:cubicBezTo>
                    <a:cubicBezTo>
                      <a:pt x="758804" y="216417"/>
                      <a:pt x="757457" y="224499"/>
                      <a:pt x="755437" y="230897"/>
                    </a:cubicBezTo>
                    <a:cubicBezTo>
                      <a:pt x="752069" y="241336"/>
                      <a:pt x="748702" y="252112"/>
                      <a:pt x="744661" y="262551"/>
                    </a:cubicBezTo>
                    <a:cubicBezTo>
                      <a:pt x="741630" y="269622"/>
                      <a:pt x="736579" y="273327"/>
                      <a:pt x="728834" y="271643"/>
                    </a:cubicBezTo>
                    <a:cubicBezTo>
                      <a:pt x="721426" y="269959"/>
                      <a:pt x="721763" y="252785"/>
                      <a:pt x="721763" y="250091"/>
                    </a:cubicBezTo>
                    <a:cubicBezTo>
                      <a:pt x="725130" y="202274"/>
                      <a:pt x="729508" y="154457"/>
                      <a:pt x="727824" y="106303"/>
                    </a:cubicBezTo>
                    <a:cubicBezTo>
                      <a:pt x="726477" y="71956"/>
                      <a:pt x="720416" y="38281"/>
                      <a:pt x="695497" y="11679"/>
                    </a:cubicBezTo>
                    <a:cubicBezTo>
                      <a:pt x="691793" y="8985"/>
                      <a:pt x="687415" y="7301"/>
                      <a:pt x="683037" y="7301"/>
                    </a:cubicBezTo>
                    <a:cubicBezTo>
                      <a:pt x="654414" y="6291"/>
                      <a:pt x="147283" y="3934"/>
                      <a:pt x="131793" y="903"/>
                    </a:cubicBezTo>
                    <a:cubicBezTo>
                      <a:pt x="122027" y="-1117"/>
                      <a:pt x="111588" y="-107"/>
                      <a:pt x="103506" y="7638"/>
                    </a:cubicBezTo>
                    <a:cubicBezTo>
                      <a:pt x="90710" y="21781"/>
                      <a:pt x="82965" y="38281"/>
                      <a:pt x="77241" y="55792"/>
                    </a:cubicBezTo>
                    <a:cubicBezTo>
                      <a:pt x="69159" y="80374"/>
                      <a:pt x="70169" y="105966"/>
                      <a:pt x="70843" y="130548"/>
                    </a:cubicBezTo>
                    <a:cubicBezTo>
                      <a:pt x="71853" y="167927"/>
                      <a:pt x="69159" y="205642"/>
                      <a:pt x="74884" y="242683"/>
                    </a:cubicBezTo>
                    <a:cubicBezTo>
                      <a:pt x="75894" y="248071"/>
                      <a:pt x="73536" y="270969"/>
                      <a:pt x="66128" y="271643"/>
                    </a:cubicBezTo>
                    <a:cubicBezTo>
                      <a:pt x="59393" y="272316"/>
                      <a:pt x="55689" y="268949"/>
                      <a:pt x="53332" y="263224"/>
                    </a:cubicBezTo>
                    <a:cubicBezTo>
                      <a:pt x="49291" y="254469"/>
                      <a:pt x="47271" y="245377"/>
                      <a:pt x="43567" y="236285"/>
                    </a:cubicBezTo>
                    <a:cubicBezTo>
                      <a:pt x="41209" y="230561"/>
                      <a:pt x="40536" y="222816"/>
                      <a:pt x="31781" y="221805"/>
                    </a:cubicBezTo>
                    <a:cubicBezTo>
                      <a:pt x="9219" y="220122"/>
                      <a:pt x="2821" y="223489"/>
                      <a:pt x="1474" y="240326"/>
                    </a:cubicBezTo>
                    <a:cubicBezTo>
                      <a:pt x="-3577" y="304980"/>
                      <a:pt x="3494" y="367614"/>
                      <a:pt x="36158" y="425197"/>
                    </a:cubicBezTo>
                    <a:cubicBezTo>
                      <a:pt x="42220" y="435972"/>
                      <a:pt x="47607" y="448095"/>
                      <a:pt x="59730" y="455167"/>
                    </a:cubicBezTo>
                    <a:cubicBezTo>
                      <a:pt x="87343" y="471330"/>
                      <a:pt x="100812" y="495239"/>
                      <a:pt x="102833" y="527903"/>
                    </a:cubicBezTo>
                    <a:cubicBezTo>
                      <a:pt x="105527" y="577404"/>
                      <a:pt x="122027" y="621853"/>
                      <a:pt x="162099" y="654180"/>
                    </a:cubicBezTo>
                    <a:cubicBezTo>
                      <a:pt x="168161" y="659232"/>
                      <a:pt x="170518" y="664956"/>
                      <a:pt x="170518" y="673038"/>
                    </a:cubicBezTo>
                    <a:cubicBezTo>
                      <a:pt x="170181" y="707722"/>
                      <a:pt x="170518" y="742407"/>
                      <a:pt x="170518" y="777428"/>
                    </a:cubicBezTo>
                    <a:cubicBezTo>
                      <a:pt x="180620" y="796285"/>
                      <a:pt x="367174" y="950512"/>
                      <a:pt x="385359" y="967349"/>
                    </a:cubicBezTo>
                    <a:cubicBezTo>
                      <a:pt x="393104" y="974421"/>
                      <a:pt x="399502" y="969707"/>
                      <a:pt x="405563" y="964319"/>
                    </a:cubicBezTo>
                    <a:cubicBezTo>
                      <a:pt x="428798" y="943441"/>
                      <a:pt x="615353" y="786520"/>
                      <a:pt x="620067" y="778101"/>
                    </a:cubicBezTo>
                    <a:cubicBezTo>
                      <a:pt x="620067" y="759580"/>
                      <a:pt x="621750" y="741060"/>
                      <a:pt x="619730" y="722539"/>
                    </a:cubicBezTo>
                    <a:cubicBezTo>
                      <a:pt x="616363" y="690885"/>
                      <a:pt x="624108" y="666640"/>
                      <a:pt x="650373" y="645425"/>
                    </a:cubicBezTo>
                    <a:cubicBezTo>
                      <a:pt x="676303" y="624547"/>
                      <a:pt x="695497" y="595251"/>
                      <a:pt x="694487" y="560230"/>
                    </a:cubicBezTo>
                    <a:cubicBezTo>
                      <a:pt x="693476" y="511739"/>
                      <a:pt x="714018" y="475371"/>
                      <a:pt x="750386" y="446075"/>
                    </a:cubicBezTo>
                    <a:cubicBezTo>
                      <a:pt x="761498" y="436983"/>
                      <a:pt x="769916" y="426207"/>
                      <a:pt x="775304" y="413074"/>
                    </a:cubicBezTo>
                    <a:cubicBezTo>
                      <a:pt x="796856" y="361216"/>
                      <a:pt x="803591" y="305990"/>
                      <a:pt x="801907" y="249755"/>
                    </a:cubicBezTo>
                    <a:close/>
                  </a:path>
                </a:pathLst>
              </a:custGeom>
              <a:solidFill>
                <a:srgbClr val="FDC69A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4FFF1B-6C73-42CE-A1B4-A999A78898FC}"/>
                  </a:ext>
                </a:extLst>
              </p:cNvPr>
              <p:cNvSpPr/>
              <p:nvPr/>
            </p:nvSpPr>
            <p:spPr>
              <a:xfrm>
                <a:off x="7889910" y="2011835"/>
                <a:ext cx="2491221" cy="1440441"/>
              </a:xfrm>
              <a:custGeom>
                <a:avLst/>
                <a:gdLst>
                  <a:gd name="connsiteX0" fmla="*/ 2431942 w 2491221"/>
                  <a:gd name="connsiteY0" fmla="*/ 1045244 h 1440441"/>
                  <a:gd name="connsiteX1" fmla="*/ 2260541 w 2491221"/>
                  <a:gd name="connsiteY1" fmla="*/ 674829 h 1440441"/>
                  <a:gd name="connsiteX2" fmla="*/ 1929188 w 2491221"/>
                  <a:gd name="connsiteY2" fmla="*/ 130656 h 1440441"/>
                  <a:gd name="connsiteX3" fmla="*/ 1903596 w 2491221"/>
                  <a:gd name="connsiteY3" fmla="*/ 110788 h 1440441"/>
                  <a:gd name="connsiteX4" fmla="*/ 1650030 w 2491221"/>
                  <a:gd name="connsiteY4" fmla="*/ 31317 h 1440441"/>
                  <a:gd name="connsiteX5" fmla="*/ 1526446 w 2491221"/>
                  <a:gd name="connsiteY5" fmla="*/ 0 h 1440441"/>
                  <a:gd name="connsiteX6" fmla="*/ 1534528 w 2491221"/>
                  <a:gd name="connsiteY6" fmla="*/ 26603 h 1440441"/>
                  <a:gd name="connsiteX7" fmla="*/ 1526109 w 2491221"/>
                  <a:gd name="connsiteY7" fmla="*/ 44113 h 1440441"/>
                  <a:gd name="connsiteX8" fmla="*/ 1442261 w 2491221"/>
                  <a:gd name="connsiteY8" fmla="*/ 69032 h 1440441"/>
                  <a:gd name="connsiteX9" fmla="*/ 1431149 w 2491221"/>
                  <a:gd name="connsiteY9" fmla="*/ 72736 h 1440441"/>
                  <a:gd name="connsiteX10" fmla="*/ 1421720 w 2491221"/>
                  <a:gd name="connsiteY10" fmla="*/ 81491 h 1440441"/>
                  <a:gd name="connsiteX11" fmla="*/ 1430475 w 2491221"/>
                  <a:gd name="connsiteY11" fmla="*/ 90247 h 1440441"/>
                  <a:gd name="connsiteX12" fmla="*/ 1443271 w 2491221"/>
                  <a:gd name="connsiteY12" fmla="*/ 94287 h 1440441"/>
                  <a:gd name="connsiteX13" fmla="*/ 1504895 w 2491221"/>
                  <a:gd name="connsiteY13" fmla="*/ 111124 h 1440441"/>
                  <a:gd name="connsiteX14" fmla="*/ 1509946 w 2491221"/>
                  <a:gd name="connsiteY14" fmla="*/ 127625 h 1440441"/>
                  <a:gd name="connsiteX15" fmla="*/ 1457414 w 2491221"/>
                  <a:gd name="connsiteY15" fmla="*/ 188912 h 1440441"/>
                  <a:gd name="connsiteX16" fmla="*/ 1154348 w 2491221"/>
                  <a:gd name="connsiteY16" fmla="*/ 540469 h 1440441"/>
                  <a:gd name="connsiteX17" fmla="*/ 1121347 w 2491221"/>
                  <a:gd name="connsiteY17" fmla="*/ 541142 h 1440441"/>
                  <a:gd name="connsiteX18" fmla="*/ 732411 w 2491221"/>
                  <a:gd name="connsiteY18" fmla="*/ 127625 h 1440441"/>
                  <a:gd name="connsiteX19" fmla="*/ 737462 w 2491221"/>
                  <a:gd name="connsiteY19" fmla="*/ 109441 h 1440441"/>
                  <a:gd name="connsiteX20" fmla="*/ 778208 w 2491221"/>
                  <a:gd name="connsiteY20" fmla="*/ 94287 h 1440441"/>
                  <a:gd name="connsiteX21" fmla="*/ 815923 w 2491221"/>
                  <a:gd name="connsiteY21" fmla="*/ 78797 h 1440441"/>
                  <a:gd name="connsiteX22" fmla="*/ 795382 w 2491221"/>
                  <a:gd name="connsiteY22" fmla="*/ 69032 h 1440441"/>
                  <a:gd name="connsiteX23" fmla="*/ 726687 w 2491221"/>
                  <a:gd name="connsiteY23" fmla="*/ 46470 h 1440441"/>
                  <a:gd name="connsiteX24" fmla="*/ 714901 w 2491221"/>
                  <a:gd name="connsiteY24" fmla="*/ 18521 h 1440441"/>
                  <a:gd name="connsiteX25" fmla="*/ 714564 w 2491221"/>
                  <a:gd name="connsiteY25" fmla="*/ 7408 h 1440441"/>
                  <a:gd name="connsiteX26" fmla="*/ 324618 w 2491221"/>
                  <a:gd name="connsiteY26" fmla="*/ 119880 h 1440441"/>
                  <a:gd name="connsiteX27" fmla="*/ 311148 w 2491221"/>
                  <a:gd name="connsiteY27" fmla="*/ 131329 h 1440441"/>
                  <a:gd name="connsiteX28" fmla="*/ 232688 w 2491221"/>
                  <a:gd name="connsiteY28" fmla="*/ 320241 h 1440441"/>
                  <a:gd name="connsiteX29" fmla="*/ 0 w 2491221"/>
                  <a:gd name="connsiteY29" fmla="*/ 956344 h 1440441"/>
                  <a:gd name="connsiteX30" fmla="*/ 1636897 w 2491221"/>
                  <a:gd name="connsiteY30" fmla="*/ 966783 h 1440441"/>
                  <a:gd name="connsiteX31" fmla="*/ 1636897 w 2491221"/>
                  <a:gd name="connsiteY31" fmla="*/ 968467 h 1440441"/>
                  <a:gd name="connsiteX32" fmla="*/ 1643295 w 2491221"/>
                  <a:gd name="connsiteY32" fmla="*/ 1258064 h 1440441"/>
                  <a:gd name="connsiteX33" fmla="*/ 1674275 w 2491221"/>
                  <a:gd name="connsiteY33" fmla="*/ 1256717 h 1440441"/>
                  <a:gd name="connsiteX34" fmla="*/ 1687072 w 2491221"/>
                  <a:gd name="connsiteY34" fmla="*/ 1268503 h 1440441"/>
                  <a:gd name="connsiteX35" fmla="*/ 1702898 w 2491221"/>
                  <a:gd name="connsiteY35" fmla="*/ 1294769 h 1440441"/>
                  <a:gd name="connsiteX36" fmla="*/ 1954781 w 2491221"/>
                  <a:gd name="connsiteY36" fmla="*/ 1376597 h 1440441"/>
                  <a:gd name="connsiteX37" fmla="*/ 2491209 w 2491221"/>
                  <a:gd name="connsiteY37" fmla="*/ 1437884 h 1440441"/>
                  <a:gd name="connsiteX38" fmla="*/ 2431942 w 2491221"/>
                  <a:gd name="connsiteY38" fmla="*/ 1045244 h 1440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491221" h="1440441">
                    <a:moveTo>
                      <a:pt x="2431942" y="1045244"/>
                    </a:moveTo>
                    <a:cubicBezTo>
                      <a:pt x="2387156" y="916272"/>
                      <a:pt x="2325869" y="794709"/>
                      <a:pt x="2260541" y="674829"/>
                    </a:cubicBezTo>
                    <a:cubicBezTo>
                      <a:pt x="2158845" y="487937"/>
                      <a:pt x="2046711" y="307781"/>
                      <a:pt x="1929188" y="130656"/>
                    </a:cubicBezTo>
                    <a:cubicBezTo>
                      <a:pt x="1922453" y="120553"/>
                      <a:pt x="1914708" y="114829"/>
                      <a:pt x="1903596" y="110788"/>
                    </a:cubicBezTo>
                    <a:cubicBezTo>
                      <a:pt x="1819747" y="82165"/>
                      <a:pt x="1735562" y="54889"/>
                      <a:pt x="1650030" y="31317"/>
                    </a:cubicBezTo>
                    <a:cubicBezTo>
                      <a:pt x="1608948" y="19868"/>
                      <a:pt x="1568539" y="7072"/>
                      <a:pt x="1526446" y="0"/>
                    </a:cubicBezTo>
                    <a:cubicBezTo>
                      <a:pt x="1523415" y="10439"/>
                      <a:pt x="1530487" y="18184"/>
                      <a:pt x="1534528" y="26603"/>
                    </a:cubicBezTo>
                    <a:cubicBezTo>
                      <a:pt x="1539579" y="37041"/>
                      <a:pt x="1537559" y="41756"/>
                      <a:pt x="1526109" y="44113"/>
                    </a:cubicBezTo>
                    <a:cubicBezTo>
                      <a:pt x="1497486" y="50174"/>
                      <a:pt x="1470547" y="61624"/>
                      <a:pt x="1442261" y="69032"/>
                    </a:cubicBezTo>
                    <a:cubicBezTo>
                      <a:pt x="1438557" y="70042"/>
                      <a:pt x="1434516" y="71052"/>
                      <a:pt x="1431149" y="72736"/>
                    </a:cubicBezTo>
                    <a:cubicBezTo>
                      <a:pt x="1427108" y="74420"/>
                      <a:pt x="1422057" y="76777"/>
                      <a:pt x="1421720" y="81491"/>
                    </a:cubicBezTo>
                    <a:cubicBezTo>
                      <a:pt x="1421383" y="86879"/>
                      <a:pt x="1426434" y="88563"/>
                      <a:pt x="1430475" y="90247"/>
                    </a:cubicBezTo>
                    <a:cubicBezTo>
                      <a:pt x="1434516" y="91930"/>
                      <a:pt x="1438894" y="92940"/>
                      <a:pt x="1443271" y="94287"/>
                    </a:cubicBezTo>
                    <a:cubicBezTo>
                      <a:pt x="1463812" y="99339"/>
                      <a:pt x="1484017" y="107084"/>
                      <a:pt x="1504895" y="111124"/>
                    </a:cubicBezTo>
                    <a:cubicBezTo>
                      <a:pt x="1517691" y="113482"/>
                      <a:pt x="1517691" y="118533"/>
                      <a:pt x="1509946" y="127625"/>
                    </a:cubicBezTo>
                    <a:cubicBezTo>
                      <a:pt x="1492435" y="148166"/>
                      <a:pt x="1474925" y="168707"/>
                      <a:pt x="1457414" y="188912"/>
                    </a:cubicBezTo>
                    <a:cubicBezTo>
                      <a:pt x="1356729" y="306434"/>
                      <a:pt x="1254360" y="422610"/>
                      <a:pt x="1154348" y="540469"/>
                    </a:cubicBezTo>
                    <a:cubicBezTo>
                      <a:pt x="1138857" y="558653"/>
                      <a:pt x="1137847" y="558990"/>
                      <a:pt x="1121347" y="541142"/>
                    </a:cubicBezTo>
                    <a:cubicBezTo>
                      <a:pt x="1091040" y="507805"/>
                      <a:pt x="782922" y="181167"/>
                      <a:pt x="732411" y="127625"/>
                    </a:cubicBezTo>
                    <a:cubicBezTo>
                      <a:pt x="721972" y="116512"/>
                      <a:pt x="727023" y="113145"/>
                      <a:pt x="737462" y="109441"/>
                    </a:cubicBezTo>
                    <a:cubicBezTo>
                      <a:pt x="750932" y="104390"/>
                      <a:pt x="765075" y="100012"/>
                      <a:pt x="778208" y="94287"/>
                    </a:cubicBezTo>
                    <a:cubicBezTo>
                      <a:pt x="790331" y="88900"/>
                      <a:pt x="804811" y="88226"/>
                      <a:pt x="815923" y="78797"/>
                    </a:cubicBezTo>
                    <a:cubicBezTo>
                      <a:pt x="809188" y="73073"/>
                      <a:pt x="802117" y="71389"/>
                      <a:pt x="795382" y="69032"/>
                    </a:cubicBezTo>
                    <a:cubicBezTo>
                      <a:pt x="772483" y="61624"/>
                      <a:pt x="749585" y="54215"/>
                      <a:pt x="726687" y="46470"/>
                    </a:cubicBezTo>
                    <a:cubicBezTo>
                      <a:pt x="712207" y="41756"/>
                      <a:pt x="702105" y="35021"/>
                      <a:pt x="714901" y="18521"/>
                    </a:cubicBezTo>
                    <a:cubicBezTo>
                      <a:pt x="717595" y="15153"/>
                      <a:pt x="716921" y="11113"/>
                      <a:pt x="714564" y="7408"/>
                    </a:cubicBezTo>
                    <a:cubicBezTo>
                      <a:pt x="582898" y="39399"/>
                      <a:pt x="453253" y="78461"/>
                      <a:pt x="324618" y="119880"/>
                    </a:cubicBezTo>
                    <a:cubicBezTo>
                      <a:pt x="318557" y="121900"/>
                      <a:pt x="313842" y="124594"/>
                      <a:pt x="311148" y="131329"/>
                    </a:cubicBezTo>
                    <a:cubicBezTo>
                      <a:pt x="285220" y="194299"/>
                      <a:pt x="258954" y="257270"/>
                      <a:pt x="232688" y="320241"/>
                    </a:cubicBezTo>
                    <a:cubicBezTo>
                      <a:pt x="238413" y="325628"/>
                      <a:pt x="0" y="956344"/>
                      <a:pt x="0" y="956344"/>
                    </a:cubicBezTo>
                    <a:cubicBezTo>
                      <a:pt x="0" y="956344"/>
                      <a:pt x="1640938" y="943211"/>
                      <a:pt x="1636897" y="966783"/>
                    </a:cubicBezTo>
                    <a:cubicBezTo>
                      <a:pt x="1636897" y="967457"/>
                      <a:pt x="1636897" y="967793"/>
                      <a:pt x="1636897" y="968467"/>
                    </a:cubicBezTo>
                    <a:cubicBezTo>
                      <a:pt x="1636560" y="1046254"/>
                      <a:pt x="1634540" y="1252003"/>
                      <a:pt x="1643295" y="1258064"/>
                    </a:cubicBezTo>
                    <a:cubicBezTo>
                      <a:pt x="1651377" y="1263788"/>
                      <a:pt x="1663836" y="1258401"/>
                      <a:pt x="1674275" y="1256717"/>
                    </a:cubicBezTo>
                    <a:cubicBezTo>
                      <a:pt x="1684041" y="1255370"/>
                      <a:pt x="1688418" y="1259074"/>
                      <a:pt x="1687072" y="1268503"/>
                    </a:cubicBezTo>
                    <a:cubicBezTo>
                      <a:pt x="1685051" y="1281972"/>
                      <a:pt x="1692459" y="1289381"/>
                      <a:pt x="1702898" y="1294769"/>
                    </a:cubicBezTo>
                    <a:cubicBezTo>
                      <a:pt x="1713000" y="1299820"/>
                      <a:pt x="1879014" y="1359760"/>
                      <a:pt x="1954781" y="1376597"/>
                    </a:cubicBezTo>
                    <a:cubicBezTo>
                      <a:pt x="1997210" y="1386025"/>
                      <a:pt x="2489862" y="1454384"/>
                      <a:pt x="2491209" y="1437884"/>
                    </a:cubicBezTo>
                    <a:cubicBezTo>
                      <a:pt x="2492219" y="1430812"/>
                      <a:pt x="2433963" y="1050968"/>
                      <a:pt x="2431942" y="1045244"/>
                    </a:cubicBezTo>
                    <a:close/>
                  </a:path>
                </a:pathLst>
              </a:custGeom>
              <a:solidFill>
                <a:srgbClr val="31363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55D8655-6A7C-4E5B-90E3-508CA9E8F24F}"/>
                  </a:ext>
                </a:extLst>
              </p:cNvPr>
              <p:cNvSpPr/>
              <p:nvPr/>
            </p:nvSpPr>
            <p:spPr>
              <a:xfrm>
                <a:off x="8594498" y="1960685"/>
                <a:ext cx="842152" cy="613967"/>
              </a:xfrm>
              <a:custGeom>
                <a:avLst/>
                <a:gdLst>
                  <a:gd name="connsiteX0" fmla="*/ 839705 w 842152"/>
                  <a:gd name="connsiteY0" fmla="*/ 84823 h 613967"/>
                  <a:gd name="connsiteX1" fmla="*/ 795592 w 842152"/>
                  <a:gd name="connsiteY1" fmla="*/ 23537 h 613967"/>
                  <a:gd name="connsiteX2" fmla="*/ 687162 w 842152"/>
                  <a:gd name="connsiteY2" fmla="*/ 5353 h 613967"/>
                  <a:gd name="connsiteX3" fmla="*/ 668641 w 842152"/>
                  <a:gd name="connsiteY3" fmla="*/ 5016 h 613967"/>
                  <a:gd name="connsiteX4" fmla="*/ 658875 w 842152"/>
                  <a:gd name="connsiteY4" fmla="*/ 20506 h 613967"/>
                  <a:gd name="connsiteX5" fmla="*/ 540006 w 842152"/>
                  <a:gd name="connsiteY5" fmla="*/ 257908 h 613967"/>
                  <a:gd name="connsiteX6" fmla="*/ 488148 w 842152"/>
                  <a:gd name="connsiteY6" fmla="*/ 187866 h 613967"/>
                  <a:gd name="connsiteX7" fmla="*/ 427198 w 842152"/>
                  <a:gd name="connsiteY7" fmla="*/ 101997 h 613967"/>
                  <a:gd name="connsiteX8" fmla="*/ 415075 w 842152"/>
                  <a:gd name="connsiteY8" fmla="*/ 101997 h 613967"/>
                  <a:gd name="connsiteX9" fmla="*/ 355135 w 842152"/>
                  <a:gd name="connsiteY9" fmla="*/ 187530 h 613967"/>
                  <a:gd name="connsiteX10" fmla="*/ 353788 w 842152"/>
                  <a:gd name="connsiteY10" fmla="*/ 186519 h 613967"/>
                  <a:gd name="connsiteX11" fmla="*/ 332910 w 842152"/>
                  <a:gd name="connsiteY11" fmla="*/ 207397 h 613967"/>
                  <a:gd name="connsiteX12" fmla="*/ 304287 w 842152"/>
                  <a:gd name="connsiteY12" fmla="*/ 245449 h 613967"/>
                  <a:gd name="connsiteX13" fmla="*/ 297889 w 842152"/>
                  <a:gd name="connsiteY13" fmla="*/ 239051 h 613967"/>
                  <a:gd name="connsiteX14" fmla="*/ 201918 w 842152"/>
                  <a:gd name="connsiteY14" fmla="*/ 64282 h 613967"/>
                  <a:gd name="connsiteX15" fmla="*/ 173969 w 842152"/>
                  <a:gd name="connsiteY15" fmla="*/ 12761 h 613967"/>
                  <a:gd name="connsiteX16" fmla="*/ 148040 w 842152"/>
                  <a:gd name="connsiteY16" fmla="*/ 4006 h 613967"/>
                  <a:gd name="connsiteX17" fmla="*/ 49374 w 842152"/>
                  <a:gd name="connsiteY17" fmla="*/ 23200 h 613967"/>
                  <a:gd name="connsiteX18" fmla="*/ 10313 w 842152"/>
                  <a:gd name="connsiteY18" fmla="*/ 57884 h 613967"/>
                  <a:gd name="connsiteX19" fmla="*/ 26476 w 842152"/>
                  <a:gd name="connsiteY19" fmla="*/ 104355 h 613967"/>
                  <a:gd name="connsiteX20" fmla="*/ 101906 w 842152"/>
                  <a:gd name="connsiteY20" fmla="*/ 129273 h 613967"/>
                  <a:gd name="connsiteX21" fmla="*/ 35905 w 842152"/>
                  <a:gd name="connsiteY21" fmla="*/ 153182 h 613967"/>
                  <a:gd name="connsiteX22" fmla="*/ 27823 w 842152"/>
                  <a:gd name="connsiteY22" fmla="*/ 185846 h 613967"/>
                  <a:gd name="connsiteX23" fmla="*/ 424504 w 842152"/>
                  <a:gd name="connsiteY23" fmla="*/ 608119 h 613967"/>
                  <a:gd name="connsiteX24" fmla="*/ 444708 w 842152"/>
                  <a:gd name="connsiteY24" fmla="*/ 607109 h 613967"/>
                  <a:gd name="connsiteX25" fmla="*/ 812766 w 842152"/>
                  <a:gd name="connsiteY25" fmla="*/ 178438 h 613967"/>
                  <a:gd name="connsiteX26" fmla="*/ 806705 w 842152"/>
                  <a:gd name="connsiteY26" fmla="*/ 157560 h 613967"/>
                  <a:gd name="connsiteX27" fmla="*/ 717468 w 842152"/>
                  <a:gd name="connsiteY27" fmla="*/ 132977 h 613967"/>
                  <a:gd name="connsiteX28" fmla="*/ 832970 w 842152"/>
                  <a:gd name="connsiteY28" fmla="*/ 97956 h 613967"/>
                  <a:gd name="connsiteX29" fmla="*/ 839705 w 842152"/>
                  <a:gd name="connsiteY29" fmla="*/ 84823 h 61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42152" h="613967">
                    <a:moveTo>
                      <a:pt x="839705" y="84823"/>
                    </a:moveTo>
                    <a:cubicBezTo>
                      <a:pt x="833307" y="73711"/>
                      <a:pt x="811082" y="26231"/>
                      <a:pt x="795592" y="23537"/>
                    </a:cubicBezTo>
                    <a:cubicBezTo>
                      <a:pt x="759561" y="17475"/>
                      <a:pt x="723193" y="11414"/>
                      <a:pt x="687162" y="5353"/>
                    </a:cubicBezTo>
                    <a:cubicBezTo>
                      <a:pt x="681100" y="-2392"/>
                      <a:pt x="675039" y="-1045"/>
                      <a:pt x="668641" y="5016"/>
                    </a:cubicBezTo>
                    <a:cubicBezTo>
                      <a:pt x="664263" y="9394"/>
                      <a:pt x="661569" y="15118"/>
                      <a:pt x="658875" y="20506"/>
                    </a:cubicBezTo>
                    <a:cubicBezTo>
                      <a:pt x="618466" y="99303"/>
                      <a:pt x="578731" y="178438"/>
                      <a:pt x="540006" y="257908"/>
                    </a:cubicBezTo>
                    <a:cubicBezTo>
                      <a:pt x="522832" y="234673"/>
                      <a:pt x="505658" y="211438"/>
                      <a:pt x="488148" y="187866"/>
                    </a:cubicBezTo>
                    <a:cubicBezTo>
                      <a:pt x="467943" y="159243"/>
                      <a:pt x="447402" y="130620"/>
                      <a:pt x="427198" y="101997"/>
                    </a:cubicBezTo>
                    <a:cubicBezTo>
                      <a:pt x="422820" y="95599"/>
                      <a:pt x="419789" y="95262"/>
                      <a:pt x="415075" y="101997"/>
                    </a:cubicBezTo>
                    <a:cubicBezTo>
                      <a:pt x="395207" y="130620"/>
                      <a:pt x="375003" y="158906"/>
                      <a:pt x="355135" y="187530"/>
                    </a:cubicBezTo>
                    <a:cubicBezTo>
                      <a:pt x="354798" y="187193"/>
                      <a:pt x="354125" y="186856"/>
                      <a:pt x="353788" y="186519"/>
                    </a:cubicBezTo>
                    <a:cubicBezTo>
                      <a:pt x="343012" y="189550"/>
                      <a:pt x="338972" y="199652"/>
                      <a:pt x="332910" y="207397"/>
                    </a:cubicBezTo>
                    <a:cubicBezTo>
                      <a:pt x="323145" y="219857"/>
                      <a:pt x="315063" y="234000"/>
                      <a:pt x="304287" y="245449"/>
                    </a:cubicBezTo>
                    <a:cubicBezTo>
                      <a:pt x="300246" y="244102"/>
                      <a:pt x="299236" y="241408"/>
                      <a:pt x="297889" y="239051"/>
                    </a:cubicBezTo>
                    <a:cubicBezTo>
                      <a:pt x="265562" y="181131"/>
                      <a:pt x="234582" y="122202"/>
                      <a:pt x="201918" y="64282"/>
                    </a:cubicBezTo>
                    <a:cubicBezTo>
                      <a:pt x="192489" y="47109"/>
                      <a:pt x="183734" y="29598"/>
                      <a:pt x="173969" y="12761"/>
                    </a:cubicBezTo>
                    <a:cubicBezTo>
                      <a:pt x="166224" y="-1045"/>
                      <a:pt x="159825" y="-2729"/>
                      <a:pt x="148040" y="4006"/>
                    </a:cubicBezTo>
                    <a:cubicBezTo>
                      <a:pt x="115039" y="10404"/>
                      <a:pt x="82375" y="17475"/>
                      <a:pt x="49374" y="23200"/>
                    </a:cubicBezTo>
                    <a:cubicBezTo>
                      <a:pt x="39609" y="24884"/>
                      <a:pt x="17384" y="45762"/>
                      <a:pt x="10313" y="57884"/>
                    </a:cubicBezTo>
                    <a:cubicBezTo>
                      <a:pt x="-6524" y="86170"/>
                      <a:pt x="-3831" y="93579"/>
                      <a:pt x="26476" y="104355"/>
                    </a:cubicBezTo>
                    <a:cubicBezTo>
                      <a:pt x="30180" y="105701"/>
                      <a:pt x="78671" y="121192"/>
                      <a:pt x="101906" y="129273"/>
                    </a:cubicBezTo>
                    <a:cubicBezTo>
                      <a:pt x="77324" y="136345"/>
                      <a:pt x="56783" y="145437"/>
                      <a:pt x="35905" y="153182"/>
                    </a:cubicBezTo>
                    <a:cubicBezTo>
                      <a:pt x="14690" y="160927"/>
                      <a:pt x="13006" y="169009"/>
                      <a:pt x="27823" y="185846"/>
                    </a:cubicBezTo>
                    <a:cubicBezTo>
                      <a:pt x="72610" y="236357"/>
                      <a:pt x="387799" y="567373"/>
                      <a:pt x="424504" y="608119"/>
                    </a:cubicBezTo>
                    <a:cubicBezTo>
                      <a:pt x="432585" y="616874"/>
                      <a:pt x="438310" y="615190"/>
                      <a:pt x="444708" y="607109"/>
                    </a:cubicBezTo>
                    <a:cubicBezTo>
                      <a:pt x="454137" y="595323"/>
                      <a:pt x="747101" y="255214"/>
                      <a:pt x="812766" y="178438"/>
                    </a:cubicBezTo>
                    <a:cubicBezTo>
                      <a:pt x="826236" y="162611"/>
                      <a:pt x="826572" y="162947"/>
                      <a:pt x="806705" y="157560"/>
                    </a:cubicBezTo>
                    <a:cubicBezTo>
                      <a:pt x="777745" y="149815"/>
                      <a:pt x="749122" y="141733"/>
                      <a:pt x="717468" y="132977"/>
                    </a:cubicBezTo>
                    <a:cubicBezTo>
                      <a:pt x="722519" y="130284"/>
                      <a:pt x="797276" y="107385"/>
                      <a:pt x="832970" y="97956"/>
                    </a:cubicBezTo>
                    <a:cubicBezTo>
                      <a:pt x="842399" y="95599"/>
                      <a:pt x="844420" y="93242"/>
                      <a:pt x="839705" y="848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3BF7381-F82A-434D-9373-837C315BEBC6}"/>
                  </a:ext>
                </a:extLst>
              </p:cNvPr>
              <p:cNvSpPr/>
              <p:nvPr/>
            </p:nvSpPr>
            <p:spPr>
              <a:xfrm>
                <a:off x="8620510" y="1071787"/>
                <a:ext cx="414221" cy="800660"/>
              </a:xfrm>
              <a:custGeom>
                <a:avLst/>
                <a:gdLst>
                  <a:gd name="connsiteX0" fmla="*/ 162099 w 414221"/>
                  <a:gd name="connsiteY0" fmla="*/ 654491 h 800660"/>
                  <a:gd name="connsiteX1" fmla="*/ 102833 w 414221"/>
                  <a:gd name="connsiteY1" fmla="*/ 528213 h 800660"/>
                  <a:gd name="connsiteX2" fmla="*/ 59730 w 414221"/>
                  <a:gd name="connsiteY2" fmla="*/ 455477 h 800660"/>
                  <a:gd name="connsiteX3" fmla="*/ 36158 w 414221"/>
                  <a:gd name="connsiteY3" fmla="*/ 425507 h 800660"/>
                  <a:gd name="connsiteX4" fmla="*/ 1474 w 414221"/>
                  <a:gd name="connsiteY4" fmla="*/ 240637 h 800660"/>
                  <a:gd name="connsiteX5" fmla="*/ 31781 w 414221"/>
                  <a:gd name="connsiteY5" fmla="*/ 222116 h 800660"/>
                  <a:gd name="connsiteX6" fmla="*/ 43567 w 414221"/>
                  <a:gd name="connsiteY6" fmla="*/ 236596 h 800660"/>
                  <a:gd name="connsiteX7" fmla="*/ 53332 w 414221"/>
                  <a:gd name="connsiteY7" fmla="*/ 263535 h 800660"/>
                  <a:gd name="connsiteX8" fmla="*/ 66128 w 414221"/>
                  <a:gd name="connsiteY8" fmla="*/ 271954 h 800660"/>
                  <a:gd name="connsiteX9" fmla="*/ 74884 w 414221"/>
                  <a:gd name="connsiteY9" fmla="*/ 259831 h 800660"/>
                  <a:gd name="connsiteX10" fmla="*/ 74884 w 414221"/>
                  <a:gd name="connsiteY10" fmla="*/ 242994 h 800660"/>
                  <a:gd name="connsiteX11" fmla="*/ 70843 w 414221"/>
                  <a:gd name="connsiteY11" fmla="*/ 130859 h 800660"/>
                  <a:gd name="connsiteX12" fmla="*/ 77241 w 414221"/>
                  <a:gd name="connsiteY12" fmla="*/ 56103 h 800660"/>
                  <a:gd name="connsiteX13" fmla="*/ 91721 w 414221"/>
                  <a:gd name="connsiteY13" fmla="*/ 6939 h 800660"/>
                  <a:gd name="connsiteX14" fmla="*/ 131793 w 414221"/>
                  <a:gd name="connsiteY14" fmla="*/ 1214 h 800660"/>
                  <a:gd name="connsiteX15" fmla="*/ 178600 w 414221"/>
                  <a:gd name="connsiteY15" fmla="*/ 3571 h 800660"/>
                  <a:gd name="connsiteX16" fmla="*/ 410614 w 414221"/>
                  <a:gd name="connsiteY16" fmla="*/ 6939 h 800660"/>
                  <a:gd name="connsiteX17" fmla="*/ 403543 w 414221"/>
                  <a:gd name="connsiteY17" fmla="*/ 800300 h 800660"/>
                  <a:gd name="connsiteX18" fmla="*/ 279622 w 414221"/>
                  <a:gd name="connsiteY18" fmla="*/ 765279 h 800660"/>
                  <a:gd name="connsiteX19" fmla="*/ 162099 w 414221"/>
                  <a:gd name="connsiteY19" fmla="*/ 654491 h 8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4221" h="800660">
                    <a:moveTo>
                      <a:pt x="162099" y="654491"/>
                    </a:moveTo>
                    <a:cubicBezTo>
                      <a:pt x="122027" y="621827"/>
                      <a:pt x="105527" y="577714"/>
                      <a:pt x="102833" y="528213"/>
                    </a:cubicBezTo>
                    <a:cubicBezTo>
                      <a:pt x="100812" y="495550"/>
                      <a:pt x="87343" y="471641"/>
                      <a:pt x="59730" y="455477"/>
                    </a:cubicBezTo>
                    <a:cubicBezTo>
                      <a:pt x="47607" y="448406"/>
                      <a:pt x="42556" y="436283"/>
                      <a:pt x="36158" y="425507"/>
                    </a:cubicBezTo>
                    <a:cubicBezTo>
                      <a:pt x="3494" y="367925"/>
                      <a:pt x="-3577" y="305291"/>
                      <a:pt x="1474" y="240637"/>
                    </a:cubicBezTo>
                    <a:cubicBezTo>
                      <a:pt x="2821" y="223463"/>
                      <a:pt x="8882" y="220432"/>
                      <a:pt x="31781" y="222116"/>
                    </a:cubicBezTo>
                    <a:cubicBezTo>
                      <a:pt x="40536" y="222789"/>
                      <a:pt x="41209" y="230535"/>
                      <a:pt x="43567" y="236596"/>
                    </a:cubicBezTo>
                    <a:cubicBezTo>
                      <a:pt x="47271" y="245351"/>
                      <a:pt x="49291" y="254780"/>
                      <a:pt x="53332" y="263535"/>
                    </a:cubicBezTo>
                    <a:cubicBezTo>
                      <a:pt x="56026" y="269260"/>
                      <a:pt x="59730" y="272627"/>
                      <a:pt x="66128" y="271954"/>
                    </a:cubicBezTo>
                    <a:cubicBezTo>
                      <a:pt x="73537" y="271280"/>
                      <a:pt x="74547" y="265556"/>
                      <a:pt x="74884" y="259831"/>
                    </a:cubicBezTo>
                    <a:cubicBezTo>
                      <a:pt x="75220" y="254106"/>
                      <a:pt x="75557" y="248382"/>
                      <a:pt x="74884" y="242994"/>
                    </a:cubicBezTo>
                    <a:cubicBezTo>
                      <a:pt x="69159" y="205616"/>
                      <a:pt x="72190" y="168237"/>
                      <a:pt x="70843" y="130859"/>
                    </a:cubicBezTo>
                    <a:cubicBezTo>
                      <a:pt x="70169" y="105940"/>
                      <a:pt x="69159" y="80348"/>
                      <a:pt x="77241" y="56103"/>
                    </a:cubicBezTo>
                    <a:cubicBezTo>
                      <a:pt x="82965" y="38592"/>
                      <a:pt x="79261" y="20745"/>
                      <a:pt x="91721" y="6939"/>
                    </a:cubicBezTo>
                    <a:cubicBezTo>
                      <a:pt x="99802" y="-1143"/>
                      <a:pt x="121690" y="-806"/>
                      <a:pt x="131793" y="1214"/>
                    </a:cubicBezTo>
                    <a:cubicBezTo>
                      <a:pt x="147283" y="4245"/>
                      <a:pt x="163110" y="3571"/>
                      <a:pt x="178600" y="3571"/>
                    </a:cubicBezTo>
                    <a:cubicBezTo>
                      <a:pt x="304541" y="3571"/>
                      <a:pt x="416002" y="11316"/>
                      <a:pt x="410614" y="6939"/>
                    </a:cubicBezTo>
                    <a:cubicBezTo>
                      <a:pt x="419369" y="17378"/>
                      <a:pt x="410277" y="799290"/>
                      <a:pt x="403543" y="800300"/>
                    </a:cubicBezTo>
                    <a:cubicBezTo>
                      <a:pt x="346633" y="801984"/>
                      <a:pt x="312959" y="798953"/>
                      <a:pt x="279622" y="765279"/>
                    </a:cubicBezTo>
                    <a:cubicBezTo>
                      <a:pt x="256050" y="740023"/>
                      <a:pt x="168161" y="659542"/>
                      <a:pt x="162099" y="654491"/>
                    </a:cubicBezTo>
                    <a:close/>
                  </a:path>
                </a:pathLst>
              </a:custGeom>
              <a:solidFill>
                <a:srgbClr val="EEC8A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BC95D4-E241-4FA4-ACC6-7ACF6E2138E7}"/>
                  </a:ext>
                </a:extLst>
              </p:cNvPr>
              <p:cNvSpPr/>
              <p:nvPr/>
            </p:nvSpPr>
            <p:spPr>
              <a:xfrm>
                <a:off x="9024053" y="1077662"/>
                <a:ext cx="398610" cy="793450"/>
              </a:xfrm>
              <a:custGeom>
                <a:avLst/>
                <a:gdLst>
                  <a:gd name="connsiteX0" fmla="*/ 0 w 398610"/>
                  <a:gd name="connsiteY0" fmla="*/ 793415 h 793450"/>
                  <a:gd name="connsiteX1" fmla="*/ 7071 w 398610"/>
                  <a:gd name="connsiteY1" fmla="*/ 54 h 793450"/>
                  <a:gd name="connsiteX2" fmla="*/ 279495 w 398610"/>
                  <a:gd name="connsiteY2" fmla="*/ 727 h 793450"/>
                  <a:gd name="connsiteX3" fmla="*/ 291954 w 398610"/>
                  <a:gd name="connsiteY3" fmla="*/ 5105 h 793450"/>
                  <a:gd name="connsiteX4" fmla="*/ 324281 w 398610"/>
                  <a:gd name="connsiteY4" fmla="*/ 99729 h 793450"/>
                  <a:gd name="connsiteX5" fmla="*/ 318220 w 398610"/>
                  <a:gd name="connsiteY5" fmla="*/ 243517 h 793450"/>
                  <a:gd name="connsiteX6" fmla="*/ 317883 w 398610"/>
                  <a:gd name="connsiteY6" fmla="*/ 251936 h 793450"/>
                  <a:gd name="connsiteX7" fmla="*/ 325292 w 398610"/>
                  <a:gd name="connsiteY7" fmla="*/ 265406 h 793450"/>
                  <a:gd name="connsiteX8" fmla="*/ 341118 w 398610"/>
                  <a:gd name="connsiteY8" fmla="*/ 256314 h 793450"/>
                  <a:gd name="connsiteX9" fmla="*/ 351894 w 398610"/>
                  <a:gd name="connsiteY9" fmla="*/ 224660 h 793450"/>
                  <a:gd name="connsiteX10" fmla="*/ 364690 w 398610"/>
                  <a:gd name="connsiteY10" fmla="*/ 209507 h 793450"/>
                  <a:gd name="connsiteX11" fmla="*/ 398364 w 398610"/>
                  <a:gd name="connsiteY11" fmla="*/ 243517 h 793450"/>
                  <a:gd name="connsiteX12" fmla="*/ 371425 w 398610"/>
                  <a:gd name="connsiteY12" fmla="*/ 407510 h 793450"/>
                  <a:gd name="connsiteX13" fmla="*/ 346506 w 398610"/>
                  <a:gd name="connsiteY13" fmla="*/ 440511 h 793450"/>
                  <a:gd name="connsiteX14" fmla="*/ 290607 w 398610"/>
                  <a:gd name="connsiteY14" fmla="*/ 554666 h 793450"/>
                  <a:gd name="connsiteX15" fmla="*/ 246494 w 398610"/>
                  <a:gd name="connsiteY15" fmla="*/ 639862 h 793450"/>
                  <a:gd name="connsiteX16" fmla="*/ 143115 w 398610"/>
                  <a:gd name="connsiteY16" fmla="*/ 735833 h 793450"/>
                  <a:gd name="connsiteX17" fmla="*/ 77787 w 398610"/>
                  <a:gd name="connsiteY17" fmla="*/ 783313 h 793450"/>
                  <a:gd name="connsiteX18" fmla="*/ 0 w 398610"/>
                  <a:gd name="connsiteY18" fmla="*/ 793415 h 79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8610" h="793450">
                    <a:moveTo>
                      <a:pt x="0" y="793415"/>
                    </a:moveTo>
                    <a:cubicBezTo>
                      <a:pt x="0" y="779946"/>
                      <a:pt x="9092" y="37769"/>
                      <a:pt x="7071" y="54"/>
                    </a:cubicBezTo>
                    <a:cubicBezTo>
                      <a:pt x="66338" y="54"/>
                      <a:pt x="251209" y="-283"/>
                      <a:pt x="279495" y="727"/>
                    </a:cubicBezTo>
                    <a:cubicBezTo>
                      <a:pt x="283872" y="727"/>
                      <a:pt x="288250" y="2411"/>
                      <a:pt x="291954" y="5105"/>
                    </a:cubicBezTo>
                    <a:cubicBezTo>
                      <a:pt x="316873" y="31708"/>
                      <a:pt x="322934" y="65382"/>
                      <a:pt x="324281" y="99729"/>
                    </a:cubicBezTo>
                    <a:cubicBezTo>
                      <a:pt x="325965" y="147883"/>
                      <a:pt x="321924" y="195700"/>
                      <a:pt x="318220" y="243517"/>
                    </a:cubicBezTo>
                    <a:cubicBezTo>
                      <a:pt x="317883" y="246211"/>
                      <a:pt x="317883" y="249242"/>
                      <a:pt x="317883" y="251936"/>
                    </a:cubicBezTo>
                    <a:cubicBezTo>
                      <a:pt x="318220" y="257661"/>
                      <a:pt x="317883" y="263722"/>
                      <a:pt x="325292" y="265406"/>
                    </a:cubicBezTo>
                    <a:cubicBezTo>
                      <a:pt x="333037" y="267089"/>
                      <a:pt x="338088" y="263385"/>
                      <a:pt x="341118" y="256314"/>
                    </a:cubicBezTo>
                    <a:cubicBezTo>
                      <a:pt x="345496" y="245875"/>
                      <a:pt x="348527" y="235099"/>
                      <a:pt x="351894" y="224660"/>
                    </a:cubicBezTo>
                    <a:cubicBezTo>
                      <a:pt x="354251" y="217925"/>
                      <a:pt x="355262" y="210180"/>
                      <a:pt x="364690" y="209507"/>
                    </a:cubicBezTo>
                    <a:cubicBezTo>
                      <a:pt x="389609" y="210854"/>
                      <a:pt x="397691" y="218599"/>
                      <a:pt x="398364" y="243517"/>
                    </a:cubicBezTo>
                    <a:cubicBezTo>
                      <a:pt x="400048" y="300090"/>
                      <a:pt x="393313" y="354979"/>
                      <a:pt x="371425" y="407510"/>
                    </a:cubicBezTo>
                    <a:cubicBezTo>
                      <a:pt x="366037" y="420643"/>
                      <a:pt x="357619" y="431419"/>
                      <a:pt x="346506" y="440511"/>
                    </a:cubicBezTo>
                    <a:cubicBezTo>
                      <a:pt x="310138" y="469807"/>
                      <a:pt x="289597" y="506175"/>
                      <a:pt x="290607" y="554666"/>
                    </a:cubicBezTo>
                    <a:cubicBezTo>
                      <a:pt x="291281" y="589687"/>
                      <a:pt x="272087" y="618984"/>
                      <a:pt x="246494" y="639862"/>
                    </a:cubicBezTo>
                    <a:cubicBezTo>
                      <a:pt x="220228" y="661076"/>
                      <a:pt x="154901" y="716638"/>
                      <a:pt x="143115" y="735833"/>
                    </a:cubicBezTo>
                    <a:cubicBezTo>
                      <a:pt x="126951" y="762098"/>
                      <a:pt x="105400" y="772537"/>
                      <a:pt x="77787" y="783313"/>
                    </a:cubicBezTo>
                    <a:cubicBezTo>
                      <a:pt x="55899" y="791732"/>
                      <a:pt x="28286" y="793752"/>
                      <a:pt x="0" y="793415"/>
                    </a:cubicBezTo>
                    <a:close/>
                  </a:path>
                </a:pathLst>
              </a:custGeom>
              <a:solidFill>
                <a:srgbClr val="F8CEB2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BB8E7FC-694D-43D5-8DDE-963ED87AE25E}"/>
                  </a:ext>
                </a:extLst>
              </p:cNvPr>
              <p:cNvSpPr/>
              <p:nvPr/>
            </p:nvSpPr>
            <p:spPr>
              <a:xfrm>
                <a:off x="8799447" y="2803430"/>
                <a:ext cx="735707" cy="470971"/>
              </a:xfrm>
              <a:custGeom>
                <a:avLst/>
                <a:gdLst>
                  <a:gd name="connsiteX0" fmla="*/ 75430 w 735707"/>
                  <a:gd name="connsiteY0" fmla="*/ 194045 h 470971"/>
                  <a:gd name="connsiteX1" fmla="*/ 0 w 735707"/>
                  <a:gd name="connsiteY1" fmla="*/ 152289 h 470971"/>
                  <a:gd name="connsiteX2" fmla="*/ 86879 w 735707"/>
                  <a:gd name="connsiteY2" fmla="*/ 109860 h 470971"/>
                  <a:gd name="connsiteX3" fmla="*/ 484570 w 735707"/>
                  <a:gd name="connsiteY3" fmla="*/ 114574 h 470971"/>
                  <a:gd name="connsiteX4" fmla="*/ 424967 w 735707"/>
                  <a:gd name="connsiteY4" fmla="*/ 86288 h 470971"/>
                  <a:gd name="connsiteX5" fmla="*/ 372772 w 735707"/>
                  <a:gd name="connsiteY5" fmla="*/ 75512 h 470971"/>
                  <a:gd name="connsiteX6" fmla="*/ 339435 w 735707"/>
                  <a:gd name="connsiteY6" fmla="*/ 14899 h 470971"/>
                  <a:gd name="connsiteX7" fmla="*/ 355935 w 735707"/>
                  <a:gd name="connsiteY7" fmla="*/ 1092 h 470971"/>
                  <a:gd name="connsiteX8" fmla="*/ 502080 w 735707"/>
                  <a:gd name="connsiteY8" fmla="*/ 16582 h 470971"/>
                  <a:gd name="connsiteX9" fmla="*/ 628695 w 735707"/>
                  <a:gd name="connsiteY9" fmla="*/ 75175 h 470971"/>
                  <a:gd name="connsiteX10" fmla="*/ 711197 w 735707"/>
                  <a:gd name="connsiteY10" fmla="*/ 144207 h 470971"/>
                  <a:gd name="connsiteX11" fmla="*/ 734432 w 735707"/>
                  <a:gd name="connsiteY11" fmla="*/ 171146 h 470971"/>
                  <a:gd name="connsiteX12" fmla="*/ 734432 w 735707"/>
                  <a:gd name="connsiteY12" fmla="*/ 283281 h 470971"/>
                  <a:gd name="connsiteX13" fmla="*/ 730054 w 735707"/>
                  <a:gd name="connsiteY13" fmla="*/ 435825 h 470971"/>
                  <a:gd name="connsiteX14" fmla="*/ 706819 w 735707"/>
                  <a:gd name="connsiteY14" fmla="*/ 434141 h 470971"/>
                  <a:gd name="connsiteX15" fmla="*/ 623644 w 735707"/>
                  <a:gd name="connsiteY15" fmla="*/ 453672 h 470971"/>
                  <a:gd name="connsiteX16" fmla="*/ 537102 w 735707"/>
                  <a:gd name="connsiteY16" fmla="*/ 470509 h 470971"/>
                  <a:gd name="connsiteX17" fmla="*/ 389272 w 735707"/>
                  <a:gd name="connsiteY17" fmla="*/ 470846 h 470971"/>
                  <a:gd name="connsiteX18" fmla="*/ 325965 w 735707"/>
                  <a:gd name="connsiteY18" fmla="*/ 463101 h 470971"/>
                  <a:gd name="connsiteX19" fmla="*/ 303403 w 735707"/>
                  <a:gd name="connsiteY19" fmla="*/ 394742 h 470971"/>
                  <a:gd name="connsiteX20" fmla="*/ 239760 w 735707"/>
                  <a:gd name="connsiteY20" fmla="*/ 342211 h 470971"/>
                  <a:gd name="connsiteX21" fmla="*/ 295658 w 735707"/>
                  <a:gd name="connsiteY21" fmla="*/ 291363 h 470971"/>
                  <a:gd name="connsiteX22" fmla="*/ 253566 w 735707"/>
                  <a:gd name="connsiteY22" fmla="*/ 278903 h 470971"/>
                  <a:gd name="connsiteX23" fmla="*/ 229657 w 735707"/>
                  <a:gd name="connsiteY23" fmla="*/ 238831 h 470971"/>
                  <a:gd name="connsiteX24" fmla="*/ 265015 w 735707"/>
                  <a:gd name="connsiteY24" fmla="*/ 208188 h 470971"/>
                  <a:gd name="connsiteX25" fmla="*/ 301383 w 735707"/>
                  <a:gd name="connsiteY25" fmla="*/ 202127 h 470971"/>
                  <a:gd name="connsiteX26" fmla="*/ 286903 w 735707"/>
                  <a:gd name="connsiteY26" fmla="*/ 195055 h 470971"/>
                  <a:gd name="connsiteX27" fmla="*/ 75430 w 735707"/>
                  <a:gd name="connsiteY27" fmla="*/ 194045 h 4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35707" h="470971">
                    <a:moveTo>
                      <a:pt x="75430" y="194045"/>
                    </a:moveTo>
                    <a:cubicBezTo>
                      <a:pt x="24582" y="193708"/>
                      <a:pt x="0" y="176198"/>
                      <a:pt x="0" y="152289"/>
                    </a:cubicBezTo>
                    <a:cubicBezTo>
                      <a:pt x="0" y="126360"/>
                      <a:pt x="21215" y="110196"/>
                      <a:pt x="86879" y="109860"/>
                    </a:cubicBezTo>
                    <a:cubicBezTo>
                      <a:pt x="108767" y="110196"/>
                      <a:pt x="371425" y="112890"/>
                      <a:pt x="484570" y="114574"/>
                    </a:cubicBezTo>
                    <a:cubicBezTo>
                      <a:pt x="466049" y="96390"/>
                      <a:pt x="447529" y="86961"/>
                      <a:pt x="424967" y="86288"/>
                    </a:cubicBezTo>
                    <a:cubicBezTo>
                      <a:pt x="406783" y="85614"/>
                      <a:pt x="389272" y="83257"/>
                      <a:pt x="372772" y="75512"/>
                    </a:cubicBezTo>
                    <a:cubicBezTo>
                      <a:pt x="348863" y="64063"/>
                      <a:pt x="336404" y="40828"/>
                      <a:pt x="339435" y="14899"/>
                    </a:cubicBezTo>
                    <a:cubicBezTo>
                      <a:pt x="340782" y="4797"/>
                      <a:pt x="346506" y="-2949"/>
                      <a:pt x="355935" y="1092"/>
                    </a:cubicBezTo>
                    <a:cubicBezTo>
                      <a:pt x="403079" y="20960"/>
                      <a:pt x="453590" y="9511"/>
                      <a:pt x="502080" y="16582"/>
                    </a:cubicBezTo>
                    <a:cubicBezTo>
                      <a:pt x="550571" y="23654"/>
                      <a:pt x="590307" y="47226"/>
                      <a:pt x="628695" y="75175"/>
                    </a:cubicBezTo>
                    <a:cubicBezTo>
                      <a:pt x="657655" y="96390"/>
                      <a:pt x="684257" y="120299"/>
                      <a:pt x="711197" y="144207"/>
                    </a:cubicBezTo>
                    <a:cubicBezTo>
                      <a:pt x="731401" y="164412"/>
                      <a:pt x="729717" y="159697"/>
                      <a:pt x="734432" y="171146"/>
                    </a:cubicBezTo>
                    <a:cubicBezTo>
                      <a:pt x="737126" y="208525"/>
                      <a:pt x="734769" y="245903"/>
                      <a:pt x="734432" y="283281"/>
                    </a:cubicBezTo>
                    <a:cubicBezTo>
                      <a:pt x="733758" y="334129"/>
                      <a:pt x="731738" y="384977"/>
                      <a:pt x="730054" y="435825"/>
                    </a:cubicBezTo>
                    <a:cubicBezTo>
                      <a:pt x="722309" y="435488"/>
                      <a:pt x="714227" y="435488"/>
                      <a:pt x="706819" y="434141"/>
                    </a:cubicBezTo>
                    <a:cubicBezTo>
                      <a:pt x="676512" y="429763"/>
                      <a:pt x="650583" y="443906"/>
                      <a:pt x="623644" y="453672"/>
                    </a:cubicBezTo>
                    <a:cubicBezTo>
                      <a:pt x="595695" y="463774"/>
                      <a:pt x="566735" y="469836"/>
                      <a:pt x="537102" y="470509"/>
                    </a:cubicBezTo>
                    <a:cubicBezTo>
                      <a:pt x="487938" y="471519"/>
                      <a:pt x="438437" y="470509"/>
                      <a:pt x="389272" y="470846"/>
                    </a:cubicBezTo>
                    <a:cubicBezTo>
                      <a:pt x="367721" y="471183"/>
                      <a:pt x="346843" y="466468"/>
                      <a:pt x="325965" y="463101"/>
                    </a:cubicBezTo>
                    <a:cubicBezTo>
                      <a:pt x="292965" y="457376"/>
                      <a:pt x="282862" y="419324"/>
                      <a:pt x="303403" y="394742"/>
                    </a:cubicBezTo>
                    <a:cubicBezTo>
                      <a:pt x="274444" y="386324"/>
                      <a:pt x="239760" y="383630"/>
                      <a:pt x="239760" y="342211"/>
                    </a:cubicBezTo>
                    <a:cubicBezTo>
                      <a:pt x="239760" y="308874"/>
                      <a:pt x="267709" y="302139"/>
                      <a:pt x="295658" y="291363"/>
                    </a:cubicBezTo>
                    <a:cubicBezTo>
                      <a:pt x="278485" y="289006"/>
                      <a:pt x="265689" y="284965"/>
                      <a:pt x="253566" y="278903"/>
                    </a:cubicBezTo>
                    <a:cubicBezTo>
                      <a:pt x="235045" y="269475"/>
                      <a:pt x="226963" y="254995"/>
                      <a:pt x="229657" y="238831"/>
                    </a:cubicBezTo>
                    <a:cubicBezTo>
                      <a:pt x="232351" y="223005"/>
                      <a:pt x="245484" y="211555"/>
                      <a:pt x="265015" y="208188"/>
                    </a:cubicBezTo>
                    <a:cubicBezTo>
                      <a:pt x="267709" y="207851"/>
                      <a:pt x="292965" y="205494"/>
                      <a:pt x="301383" y="202127"/>
                    </a:cubicBezTo>
                    <a:cubicBezTo>
                      <a:pt x="297679" y="199433"/>
                      <a:pt x="292965" y="196065"/>
                      <a:pt x="286903" y="195055"/>
                    </a:cubicBezTo>
                    <a:cubicBezTo>
                      <a:pt x="216188" y="194382"/>
                      <a:pt x="145809" y="194382"/>
                      <a:pt x="75430" y="194045"/>
                    </a:cubicBezTo>
                    <a:close/>
                  </a:path>
                </a:pathLst>
              </a:cu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8315542-22CF-4FE9-BD72-A8703D776EB1}"/>
                  </a:ext>
                </a:extLst>
              </p:cNvPr>
              <p:cNvSpPr/>
              <p:nvPr/>
            </p:nvSpPr>
            <p:spPr>
              <a:xfrm>
                <a:off x="8741172" y="1849189"/>
                <a:ext cx="540487" cy="373108"/>
              </a:xfrm>
              <a:custGeom>
                <a:avLst/>
                <a:gdLst>
                  <a:gd name="connsiteX0" fmla="*/ 155593 w 540487"/>
                  <a:gd name="connsiteY0" fmla="*/ 371088 h 373108"/>
                  <a:gd name="connsiteX1" fmla="*/ 21907 w 540487"/>
                  <a:gd name="connsiteY1" fmla="*/ 125941 h 373108"/>
                  <a:gd name="connsiteX2" fmla="*/ 1366 w 540487"/>
                  <a:gd name="connsiteY2" fmla="*/ 115502 h 373108"/>
                  <a:gd name="connsiteX3" fmla="*/ 5070 w 540487"/>
                  <a:gd name="connsiteY3" fmla="*/ 97318 h 373108"/>
                  <a:gd name="connsiteX4" fmla="*/ 49856 w 540487"/>
                  <a:gd name="connsiteY4" fmla="*/ 0 h 373108"/>
                  <a:gd name="connsiteX5" fmla="*/ 258299 w 540487"/>
                  <a:gd name="connsiteY5" fmla="*/ 176452 h 373108"/>
                  <a:gd name="connsiteX6" fmla="*/ 286922 w 540487"/>
                  <a:gd name="connsiteY6" fmla="*/ 177126 h 373108"/>
                  <a:gd name="connsiteX7" fmla="*/ 499405 w 540487"/>
                  <a:gd name="connsiteY7" fmla="*/ 337 h 373108"/>
                  <a:gd name="connsiteX8" fmla="*/ 540488 w 540487"/>
                  <a:gd name="connsiteY8" fmla="*/ 116849 h 373108"/>
                  <a:gd name="connsiteX9" fmla="*/ 520283 w 540487"/>
                  <a:gd name="connsiteY9" fmla="*/ 129308 h 373108"/>
                  <a:gd name="connsiteX10" fmla="*/ 442159 w 540487"/>
                  <a:gd name="connsiteY10" fmla="*/ 284209 h 373108"/>
                  <a:gd name="connsiteX11" fmla="*/ 399057 w 540487"/>
                  <a:gd name="connsiteY11" fmla="*/ 372772 h 373108"/>
                  <a:gd name="connsiteX12" fmla="*/ 395689 w 540487"/>
                  <a:gd name="connsiteY12" fmla="*/ 373109 h 373108"/>
                  <a:gd name="connsiteX13" fmla="*/ 285238 w 540487"/>
                  <a:gd name="connsiteY13" fmla="*/ 231004 h 373108"/>
                  <a:gd name="connsiteX14" fmla="*/ 264023 w 540487"/>
                  <a:gd name="connsiteY14" fmla="*/ 230667 h 373108"/>
                  <a:gd name="connsiteX15" fmla="*/ 155593 w 540487"/>
                  <a:gd name="connsiteY15" fmla="*/ 371088 h 37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0487" h="373108">
                    <a:moveTo>
                      <a:pt x="155593" y="371088"/>
                    </a:moveTo>
                    <a:cubicBezTo>
                      <a:pt x="110470" y="288587"/>
                      <a:pt x="66020" y="207432"/>
                      <a:pt x="21907" y="125941"/>
                    </a:cubicBezTo>
                    <a:cubicBezTo>
                      <a:pt x="16856" y="116512"/>
                      <a:pt x="11805" y="111798"/>
                      <a:pt x="1366" y="115502"/>
                    </a:cubicBezTo>
                    <a:cubicBezTo>
                      <a:pt x="-2339" y="108430"/>
                      <a:pt x="2376" y="103043"/>
                      <a:pt x="5070" y="97318"/>
                    </a:cubicBezTo>
                    <a:cubicBezTo>
                      <a:pt x="19886" y="64991"/>
                      <a:pt x="34703" y="32327"/>
                      <a:pt x="49856" y="0"/>
                    </a:cubicBezTo>
                    <a:cubicBezTo>
                      <a:pt x="69724" y="12123"/>
                      <a:pt x="244492" y="161972"/>
                      <a:pt x="258299" y="176452"/>
                    </a:cubicBezTo>
                    <a:cubicBezTo>
                      <a:pt x="268064" y="186554"/>
                      <a:pt x="276483" y="186554"/>
                      <a:pt x="286922" y="177126"/>
                    </a:cubicBezTo>
                    <a:cubicBezTo>
                      <a:pt x="333392" y="135707"/>
                      <a:pt x="484925" y="3031"/>
                      <a:pt x="499405" y="337"/>
                    </a:cubicBezTo>
                    <a:cubicBezTo>
                      <a:pt x="513212" y="39062"/>
                      <a:pt x="526681" y="78124"/>
                      <a:pt x="540488" y="116849"/>
                    </a:cubicBezTo>
                    <a:cubicBezTo>
                      <a:pt x="526008" y="108767"/>
                      <a:pt x="524324" y="121563"/>
                      <a:pt x="520283" y="129308"/>
                    </a:cubicBezTo>
                    <a:cubicBezTo>
                      <a:pt x="494017" y="180830"/>
                      <a:pt x="468088" y="232351"/>
                      <a:pt x="442159" y="284209"/>
                    </a:cubicBezTo>
                    <a:cubicBezTo>
                      <a:pt x="427343" y="313506"/>
                      <a:pt x="410169" y="341792"/>
                      <a:pt x="399057" y="372772"/>
                    </a:cubicBezTo>
                    <a:cubicBezTo>
                      <a:pt x="399057" y="373109"/>
                      <a:pt x="397036" y="372772"/>
                      <a:pt x="395689" y="373109"/>
                    </a:cubicBezTo>
                    <a:cubicBezTo>
                      <a:pt x="386934" y="373109"/>
                      <a:pt x="302412" y="254913"/>
                      <a:pt x="285238" y="231004"/>
                    </a:cubicBezTo>
                    <a:cubicBezTo>
                      <a:pt x="275473" y="217198"/>
                      <a:pt x="274126" y="217535"/>
                      <a:pt x="264023" y="230667"/>
                    </a:cubicBezTo>
                    <a:cubicBezTo>
                      <a:pt x="250217" y="248515"/>
                      <a:pt x="173440" y="346843"/>
                      <a:pt x="155593" y="371088"/>
                    </a:cubicBezTo>
                    <a:close/>
                  </a:path>
                </a:pathLst>
              </a:custGeom>
              <a:solidFill>
                <a:srgbClr val="E4F4F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4C3897E-EC60-4613-9569-20C1E8CD3090}"/>
                  </a:ext>
                </a:extLst>
              </p:cNvPr>
              <p:cNvSpPr/>
              <p:nvPr/>
            </p:nvSpPr>
            <p:spPr>
              <a:xfrm>
                <a:off x="8626711" y="1078726"/>
                <a:ext cx="90667" cy="272678"/>
              </a:xfrm>
              <a:custGeom>
                <a:avLst/>
                <a:gdLst>
                  <a:gd name="connsiteX0" fmla="*/ 6049 w 90667"/>
                  <a:gd name="connsiteY0" fmla="*/ 59603 h 272678"/>
                  <a:gd name="connsiteX1" fmla="*/ 1334 w 90667"/>
                  <a:gd name="connsiteY1" fmla="*/ 14817 h 272678"/>
                  <a:gd name="connsiteX2" fmla="*/ 5038 w 90667"/>
                  <a:gd name="connsiteY2" fmla="*/ 0 h 272678"/>
                  <a:gd name="connsiteX3" fmla="*/ 90234 w 90667"/>
                  <a:gd name="connsiteY3" fmla="*/ 1010 h 272678"/>
                  <a:gd name="connsiteX4" fmla="*/ 70703 w 90667"/>
                  <a:gd name="connsiteY4" fmla="*/ 128298 h 272678"/>
                  <a:gd name="connsiteX5" fmla="*/ 75754 w 90667"/>
                  <a:gd name="connsiteY5" fmla="*/ 256260 h 272678"/>
                  <a:gd name="connsiteX6" fmla="*/ 70703 w 90667"/>
                  <a:gd name="connsiteY6" fmla="*/ 270740 h 272678"/>
                  <a:gd name="connsiteX7" fmla="*/ 41743 w 90667"/>
                  <a:gd name="connsiteY7" fmla="*/ 262995 h 272678"/>
                  <a:gd name="connsiteX8" fmla="*/ 25580 w 90667"/>
                  <a:gd name="connsiteY8" fmla="*/ 215514 h 272678"/>
                  <a:gd name="connsiteX9" fmla="*/ 6049 w 90667"/>
                  <a:gd name="connsiteY9" fmla="*/ 59603 h 27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667" h="272678">
                    <a:moveTo>
                      <a:pt x="6049" y="59603"/>
                    </a:moveTo>
                    <a:cubicBezTo>
                      <a:pt x="5038" y="37715"/>
                      <a:pt x="661" y="29633"/>
                      <a:pt x="1334" y="14817"/>
                    </a:cubicBezTo>
                    <a:cubicBezTo>
                      <a:pt x="1671" y="6061"/>
                      <a:pt x="-3717" y="337"/>
                      <a:pt x="5038" y="0"/>
                    </a:cubicBezTo>
                    <a:cubicBezTo>
                      <a:pt x="28274" y="0"/>
                      <a:pt x="66999" y="673"/>
                      <a:pt x="90234" y="1010"/>
                    </a:cubicBezTo>
                    <a:cubicBezTo>
                      <a:pt x="94275" y="1010"/>
                      <a:pt x="68682" y="84859"/>
                      <a:pt x="70703" y="128298"/>
                    </a:cubicBezTo>
                    <a:cubicBezTo>
                      <a:pt x="72723" y="170728"/>
                      <a:pt x="74407" y="213494"/>
                      <a:pt x="75754" y="256260"/>
                    </a:cubicBezTo>
                    <a:cubicBezTo>
                      <a:pt x="75754" y="261311"/>
                      <a:pt x="80805" y="271076"/>
                      <a:pt x="70703" y="270740"/>
                    </a:cubicBezTo>
                    <a:cubicBezTo>
                      <a:pt x="60937" y="270403"/>
                      <a:pt x="47468" y="278821"/>
                      <a:pt x="41743" y="262995"/>
                    </a:cubicBezTo>
                    <a:cubicBezTo>
                      <a:pt x="36019" y="247168"/>
                      <a:pt x="30967" y="231341"/>
                      <a:pt x="25580" y="215514"/>
                    </a:cubicBezTo>
                    <a:cubicBezTo>
                      <a:pt x="17835" y="169044"/>
                      <a:pt x="6385" y="65328"/>
                      <a:pt x="6049" y="59603"/>
                    </a:cubicBezTo>
                    <a:close/>
                  </a:path>
                </a:pathLst>
              </a:custGeom>
              <a:solidFill>
                <a:srgbClr val="4F4B47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E642D17-2C48-4437-A40D-DDA9E3440661}"/>
                  </a:ext>
                </a:extLst>
              </p:cNvPr>
              <p:cNvSpPr/>
              <p:nvPr/>
            </p:nvSpPr>
            <p:spPr>
              <a:xfrm>
                <a:off x="9316007" y="1079277"/>
                <a:ext cx="93277" cy="268431"/>
              </a:xfrm>
              <a:custGeom>
                <a:avLst/>
                <a:gdLst>
                  <a:gd name="connsiteX0" fmla="*/ 0 w 93277"/>
                  <a:gd name="connsiteY0" fmla="*/ 459 h 268431"/>
                  <a:gd name="connsiteX1" fmla="*/ 64654 w 93277"/>
                  <a:gd name="connsiteY1" fmla="*/ 2479 h 268431"/>
                  <a:gd name="connsiteX2" fmla="*/ 93277 w 93277"/>
                  <a:gd name="connsiteY2" fmla="*/ 2479 h 268431"/>
                  <a:gd name="connsiteX3" fmla="*/ 73746 w 93277"/>
                  <a:gd name="connsiteY3" fmla="*/ 187687 h 268431"/>
                  <a:gd name="connsiteX4" fmla="*/ 73073 w 93277"/>
                  <a:gd name="connsiteY4" fmla="*/ 204524 h 268431"/>
                  <a:gd name="connsiteX5" fmla="*/ 55562 w 93277"/>
                  <a:gd name="connsiteY5" fmla="*/ 256719 h 268431"/>
                  <a:gd name="connsiteX6" fmla="*/ 26266 w 93277"/>
                  <a:gd name="connsiteY6" fmla="*/ 267158 h 268431"/>
                  <a:gd name="connsiteX7" fmla="*/ 19868 w 93277"/>
                  <a:gd name="connsiteY7" fmla="*/ 250657 h 268431"/>
                  <a:gd name="connsiteX8" fmla="*/ 25592 w 93277"/>
                  <a:gd name="connsiteY8" fmla="*/ 114951 h 268431"/>
                  <a:gd name="connsiteX9" fmla="*/ 0 w 93277"/>
                  <a:gd name="connsiteY9" fmla="*/ 459 h 26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277" h="268431">
                    <a:moveTo>
                      <a:pt x="0" y="459"/>
                    </a:moveTo>
                    <a:cubicBezTo>
                      <a:pt x="24919" y="-1562"/>
                      <a:pt x="42766" y="3826"/>
                      <a:pt x="64654" y="2479"/>
                    </a:cubicBezTo>
                    <a:cubicBezTo>
                      <a:pt x="74083" y="1806"/>
                      <a:pt x="83848" y="2479"/>
                      <a:pt x="93277" y="2479"/>
                    </a:cubicBezTo>
                    <a:cubicBezTo>
                      <a:pt x="91257" y="64776"/>
                      <a:pt x="87889" y="126737"/>
                      <a:pt x="73746" y="187687"/>
                    </a:cubicBezTo>
                    <a:cubicBezTo>
                      <a:pt x="72399" y="193075"/>
                      <a:pt x="73073" y="198799"/>
                      <a:pt x="73073" y="204524"/>
                    </a:cubicBezTo>
                    <a:cubicBezTo>
                      <a:pt x="63981" y="220687"/>
                      <a:pt x="61624" y="239208"/>
                      <a:pt x="55562" y="256719"/>
                    </a:cubicBezTo>
                    <a:cubicBezTo>
                      <a:pt x="49501" y="274229"/>
                      <a:pt x="36368" y="266821"/>
                      <a:pt x="26266" y="267158"/>
                    </a:cubicBezTo>
                    <a:cubicBezTo>
                      <a:pt x="13806" y="267158"/>
                      <a:pt x="19868" y="256045"/>
                      <a:pt x="19868" y="250657"/>
                    </a:cubicBezTo>
                    <a:cubicBezTo>
                      <a:pt x="21215" y="205534"/>
                      <a:pt x="23235" y="160074"/>
                      <a:pt x="25592" y="114951"/>
                    </a:cubicBezTo>
                    <a:cubicBezTo>
                      <a:pt x="27613" y="75552"/>
                      <a:pt x="21215" y="33796"/>
                      <a:pt x="0" y="459"/>
                    </a:cubicBezTo>
                    <a:close/>
                  </a:path>
                </a:pathLst>
              </a:custGeom>
              <a:solidFill>
                <a:srgbClr val="4E4B47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8FE09C7-8191-4630-80BE-6AEC5CF22D51}"/>
                  </a:ext>
                </a:extLst>
              </p:cNvPr>
              <p:cNvSpPr/>
              <p:nvPr/>
            </p:nvSpPr>
            <p:spPr>
              <a:xfrm>
                <a:off x="9028415" y="451775"/>
                <a:ext cx="146970" cy="78970"/>
              </a:xfrm>
              <a:custGeom>
                <a:avLst/>
                <a:gdLst>
                  <a:gd name="connsiteX0" fmla="*/ 135385 w 146970"/>
                  <a:gd name="connsiteY0" fmla="*/ 21154 h 78970"/>
                  <a:gd name="connsiteX1" fmla="*/ 141783 w 146970"/>
                  <a:gd name="connsiteY1" fmla="*/ 68298 h 78970"/>
                  <a:gd name="connsiteX2" fmla="*/ 13485 w 146970"/>
                  <a:gd name="connsiteY2" fmla="*/ 56849 h 78970"/>
                  <a:gd name="connsiteX3" fmla="*/ 10117 w 146970"/>
                  <a:gd name="connsiteY3" fmla="*/ 12736 h 78970"/>
                  <a:gd name="connsiteX4" fmla="*/ 135385 w 146970"/>
                  <a:gd name="connsiteY4" fmla="*/ 21154 h 7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970" h="78970">
                    <a:moveTo>
                      <a:pt x="135385" y="21154"/>
                    </a:moveTo>
                    <a:cubicBezTo>
                      <a:pt x="149528" y="44726"/>
                      <a:pt x="149528" y="59206"/>
                      <a:pt x="141783" y="68298"/>
                    </a:cubicBezTo>
                    <a:cubicBezTo>
                      <a:pt x="96997" y="85472"/>
                      <a:pt x="54230" y="82104"/>
                      <a:pt x="13485" y="56849"/>
                    </a:cubicBezTo>
                    <a:cubicBezTo>
                      <a:pt x="-3352" y="46410"/>
                      <a:pt x="-4362" y="24522"/>
                      <a:pt x="10117" y="12736"/>
                    </a:cubicBezTo>
                    <a:cubicBezTo>
                      <a:pt x="34363" y="-6795"/>
                      <a:pt x="117538" y="-3765"/>
                      <a:pt x="135385" y="21154"/>
                    </a:cubicBezTo>
                    <a:close/>
                  </a:path>
                </a:pathLst>
              </a:custGeom>
              <a:solidFill>
                <a:srgbClr val="1A2125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7739772-8C84-4C8D-BD85-BEE0E141EE68}"/>
                  </a:ext>
                </a:extLst>
              </p:cNvPr>
              <p:cNvSpPr/>
              <p:nvPr/>
            </p:nvSpPr>
            <p:spPr>
              <a:xfrm>
                <a:off x="8948960" y="2058554"/>
                <a:ext cx="134995" cy="392727"/>
              </a:xfrm>
              <a:custGeom>
                <a:avLst/>
                <a:gdLst>
                  <a:gd name="connsiteX0" fmla="*/ 0 w 134995"/>
                  <a:gd name="connsiteY0" fmla="*/ 91007 h 392727"/>
                  <a:gd name="connsiteX1" fmla="*/ 60613 w 134995"/>
                  <a:gd name="connsiteY1" fmla="*/ 4802 h 392727"/>
                  <a:gd name="connsiteX2" fmla="*/ 72736 w 134995"/>
                  <a:gd name="connsiteY2" fmla="*/ 4802 h 392727"/>
                  <a:gd name="connsiteX3" fmla="*/ 133686 w 134995"/>
                  <a:gd name="connsiteY3" fmla="*/ 90671 h 392727"/>
                  <a:gd name="connsiteX4" fmla="*/ 122910 w 134995"/>
                  <a:gd name="connsiteY4" fmla="*/ 123335 h 392727"/>
                  <a:gd name="connsiteX5" fmla="*/ 115165 w 134995"/>
                  <a:gd name="connsiteY5" fmla="*/ 171152 h 392727"/>
                  <a:gd name="connsiteX6" fmla="*/ 132002 w 134995"/>
                  <a:gd name="connsiteY6" fmla="*/ 237827 h 392727"/>
                  <a:gd name="connsiteX7" fmla="*/ 134023 w 134995"/>
                  <a:gd name="connsiteY7" fmla="*/ 269143 h 392727"/>
                  <a:gd name="connsiteX8" fmla="*/ 73409 w 134995"/>
                  <a:gd name="connsiteY8" fmla="*/ 392727 h 392727"/>
                  <a:gd name="connsiteX9" fmla="*/ 20204 w 134995"/>
                  <a:gd name="connsiteY9" fmla="*/ 296083 h 392727"/>
                  <a:gd name="connsiteX10" fmla="*/ 13133 w 134995"/>
                  <a:gd name="connsiteY10" fmla="*/ 197081 h 392727"/>
                  <a:gd name="connsiteX11" fmla="*/ 6735 w 134995"/>
                  <a:gd name="connsiteY11" fmla="*/ 106161 h 392727"/>
                  <a:gd name="connsiteX12" fmla="*/ 0 w 134995"/>
                  <a:gd name="connsiteY12" fmla="*/ 91007 h 39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995" h="392727">
                    <a:moveTo>
                      <a:pt x="0" y="91007"/>
                    </a:moveTo>
                    <a:cubicBezTo>
                      <a:pt x="20204" y="62385"/>
                      <a:pt x="40409" y="33762"/>
                      <a:pt x="60613" y="4802"/>
                    </a:cubicBezTo>
                    <a:cubicBezTo>
                      <a:pt x="65328" y="-1933"/>
                      <a:pt x="68358" y="-1259"/>
                      <a:pt x="72736" y="4802"/>
                    </a:cubicBezTo>
                    <a:cubicBezTo>
                      <a:pt x="92940" y="33425"/>
                      <a:pt x="113481" y="62048"/>
                      <a:pt x="133686" y="90671"/>
                    </a:cubicBezTo>
                    <a:cubicBezTo>
                      <a:pt x="136380" y="103467"/>
                      <a:pt x="129645" y="113569"/>
                      <a:pt x="122910" y="123335"/>
                    </a:cubicBezTo>
                    <a:cubicBezTo>
                      <a:pt x="112808" y="138151"/>
                      <a:pt x="110451" y="153641"/>
                      <a:pt x="115165" y="171152"/>
                    </a:cubicBezTo>
                    <a:cubicBezTo>
                      <a:pt x="120890" y="193377"/>
                      <a:pt x="126278" y="215602"/>
                      <a:pt x="132002" y="237827"/>
                    </a:cubicBezTo>
                    <a:cubicBezTo>
                      <a:pt x="134696" y="248265"/>
                      <a:pt x="136043" y="258704"/>
                      <a:pt x="134023" y="269143"/>
                    </a:cubicBezTo>
                    <a:cubicBezTo>
                      <a:pt x="116512" y="310226"/>
                      <a:pt x="94961" y="349288"/>
                      <a:pt x="73409" y="392727"/>
                    </a:cubicBezTo>
                    <a:cubicBezTo>
                      <a:pt x="54552" y="358043"/>
                      <a:pt x="40072" y="325379"/>
                      <a:pt x="20204" y="296083"/>
                    </a:cubicBezTo>
                    <a:cubicBezTo>
                      <a:pt x="-2357" y="263082"/>
                      <a:pt x="-5725" y="231765"/>
                      <a:pt x="13133" y="197081"/>
                    </a:cubicBezTo>
                    <a:cubicBezTo>
                      <a:pt x="30307" y="165764"/>
                      <a:pt x="31317" y="135121"/>
                      <a:pt x="6735" y="106161"/>
                    </a:cubicBezTo>
                    <a:cubicBezTo>
                      <a:pt x="3367" y="102120"/>
                      <a:pt x="2357" y="96059"/>
                      <a:pt x="0" y="9100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7CFEA47-DA58-4F8C-B9C9-5BD3236DA3DE}"/>
                  </a:ext>
                </a:extLst>
              </p:cNvPr>
              <p:cNvSpPr/>
              <p:nvPr/>
            </p:nvSpPr>
            <p:spPr>
              <a:xfrm>
                <a:off x="9061431" y="460283"/>
                <a:ext cx="638929" cy="515756"/>
              </a:xfrm>
              <a:custGeom>
                <a:avLst/>
                <a:gdLst>
                  <a:gd name="connsiteX0" fmla="*/ 522958 w 638929"/>
                  <a:gd name="connsiteY0" fmla="*/ 152730 h 515756"/>
                  <a:gd name="connsiteX1" fmla="*/ 496019 w 638929"/>
                  <a:gd name="connsiteY1" fmla="*/ 140271 h 515756"/>
                  <a:gd name="connsiteX2" fmla="*/ 113818 w 638929"/>
                  <a:gd name="connsiteY2" fmla="*/ 59790 h 515756"/>
                  <a:gd name="connsiteX3" fmla="*/ 35021 w 638929"/>
                  <a:gd name="connsiteY3" fmla="*/ 45983 h 515756"/>
                  <a:gd name="connsiteX4" fmla="*/ 0 w 638929"/>
                  <a:gd name="connsiteY4" fmla="*/ 20391 h 515756"/>
                  <a:gd name="connsiteX5" fmla="*/ 40409 w 638929"/>
                  <a:gd name="connsiteY5" fmla="*/ 523 h 515756"/>
                  <a:gd name="connsiteX6" fmla="*/ 102369 w 638929"/>
                  <a:gd name="connsiteY6" fmla="*/ 12309 h 515756"/>
                  <a:gd name="connsiteX7" fmla="*/ 259627 w 638929"/>
                  <a:gd name="connsiteY7" fmla="*/ 45310 h 515756"/>
                  <a:gd name="connsiteX8" fmla="*/ 493999 w 638929"/>
                  <a:gd name="connsiteY8" fmla="*/ 95821 h 515756"/>
                  <a:gd name="connsiteX9" fmla="*/ 576500 w 638929"/>
                  <a:gd name="connsiteY9" fmla="*/ 154414 h 515756"/>
                  <a:gd name="connsiteX10" fmla="*/ 583909 w 638929"/>
                  <a:gd name="connsiteY10" fmla="*/ 237252 h 515756"/>
                  <a:gd name="connsiteX11" fmla="*/ 590307 w 638929"/>
                  <a:gd name="connsiteY11" fmla="*/ 247354 h 515756"/>
                  <a:gd name="connsiteX12" fmla="*/ 637450 w 638929"/>
                  <a:gd name="connsiteY12" fmla="*/ 323794 h 515756"/>
                  <a:gd name="connsiteX13" fmla="*/ 581215 w 638929"/>
                  <a:gd name="connsiteY13" fmla="*/ 507992 h 515756"/>
                  <a:gd name="connsiteX14" fmla="*/ 558990 w 638929"/>
                  <a:gd name="connsiteY14" fmla="*/ 509339 h 515756"/>
                  <a:gd name="connsiteX15" fmla="*/ 501070 w 638929"/>
                  <a:gd name="connsiteY15" fmla="*/ 397204 h 515756"/>
                  <a:gd name="connsiteX16" fmla="*/ 497030 w 638929"/>
                  <a:gd name="connsiteY16" fmla="*/ 312345 h 515756"/>
                  <a:gd name="connsiteX17" fmla="*/ 523969 w 638929"/>
                  <a:gd name="connsiteY17" fmla="*/ 249711 h 515756"/>
                  <a:gd name="connsiteX18" fmla="*/ 529693 w 638929"/>
                  <a:gd name="connsiteY18" fmla="*/ 247017 h 515756"/>
                  <a:gd name="connsiteX19" fmla="*/ 547541 w 638929"/>
                  <a:gd name="connsiteY19" fmla="*/ 188425 h 515756"/>
                  <a:gd name="connsiteX20" fmla="*/ 522958 w 638929"/>
                  <a:gd name="connsiteY20" fmla="*/ 152730 h 51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8929" h="515756">
                    <a:moveTo>
                      <a:pt x="522958" y="152730"/>
                    </a:moveTo>
                    <a:cubicBezTo>
                      <a:pt x="515550" y="145322"/>
                      <a:pt x="505785" y="142291"/>
                      <a:pt x="496019" y="140271"/>
                    </a:cubicBezTo>
                    <a:cubicBezTo>
                      <a:pt x="368731" y="113331"/>
                      <a:pt x="241443" y="84372"/>
                      <a:pt x="113818" y="59790"/>
                    </a:cubicBezTo>
                    <a:cubicBezTo>
                      <a:pt x="69705" y="51371"/>
                      <a:pt x="63981" y="52044"/>
                      <a:pt x="35021" y="45983"/>
                    </a:cubicBezTo>
                    <a:cubicBezTo>
                      <a:pt x="20541" y="42952"/>
                      <a:pt x="0" y="37901"/>
                      <a:pt x="0" y="20391"/>
                    </a:cubicBezTo>
                    <a:cubicBezTo>
                      <a:pt x="0" y="186"/>
                      <a:pt x="25929" y="-1161"/>
                      <a:pt x="40409" y="523"/>
                    </a:cubicBezTo>
                    <a:cubicBezTo>
                      <a:pt x="76104" y="4564"/>
                      <a:pt x="69705" y="7595"/>
                      <a:pt x="102369" y="12309"/>
                    </a:cubicBezTo>
                    <a:cubicBezTo>
                      <a:pt x="154901" y="23422"/>
                      <a:pt x="207096" y="34197"/>
                      <a:pt x="259627" y="45310"/>
                    </a:cubicBezTo>
                    <a:cubicBezTo>
                      <a:pt x="337751" y="62147"/>
                      <a:pt x="415875" y="78984"/>
                      <a:pt x="493999" y="95821"/>
                    </a:cubicBezTo>
                    <a:cubicBezTo>
                      <a:pt x="530030" y="103566"/>
                      <a:pt x="558653" y="121413"/>
                      <a:pt x="576500" y="154414"/>
                    </a:cubicBezTo>
                    <a:cubicBezTo>
                      <a:pt x="581215" y="173945"/>
                      <a:pt x="586266" y="208966"/>
                      <a:pt x="583909" y="237252"/>
                    </a:cubicBezTo>
                    <a:cubicBezTo>
                      <a:pt x="583572" y="241630"/>
                      <a:pt x="585256" y="244660"/>
                      <a:pt x="590307" y="247354"/>
                    </a:cubicBezTo>
                    <a:cubicBezTo>
                      <a:pt x="621287" y="263181"/>
                      <a:pt x="633746" y="291467"/>
                      <a:pt x="637450" y="323794"/>
                    </a:cubicBezTo>
                    <a:cubicBezTo>
                      <a:pt x="645196" y="393163"/>
                      <a:pt x="621960" y="453440"/>
                      <a:pt x="581215" y="507992"/>
                    </a:cubicBezTo>
                    <a:cubicBezTo>
                      <a:pt x="573806" y="517757"/>
                      <a:pt x="567745" y="518431"/>
                      <a:pt x="558990" y="509339"/>
                    </a:cubicBezTo>
                    <a:cubicBezTo>
                      <a:pt x="528346" y="477685"/>
                      <a:pt x="509826" y="440980"/>
                      <a:pt x="501070" y="397204"/>
                    </a:cubicBezTo>
                    <a:cubicBezTo>
                      <a:pt x="495346" y="368581"/>
                      <a:pt x="495009" y="340631"/>
                      <a:pt x="497030" y="312345"/>
                    </a:cubicBezTo>
                    <a:cubicBezTo>
                      <a:pt x="498713" y="289447"/>
                      <a:pt x="503764" y="265538"/>
                      <a:pt x="523969" y="249711"/>
                    </a:cubicBezTo>
                    <a:cubicBezTo>
                      <a:pt x="525653" y="248364"/>
                      <a:pt x="528010" y="247691"/>
                      <a:pt x="529693" y="247017"/>
                    </a:cubicBezTo>
                    <a:cubicBezTo>
                      <a:pt x="547877" y="235568"/>
                      <a:pt x="550235" y="216037"/>
                      <a:pt x="547541" y="188425"/>
                    </a:cubicBezTo>
                    <a:cubicBezTo>
                      <a:pt x="546194" y="182026"/>
                      <a:pt x="542490" y="170241"/>
                      <a:pt x="522958" y="152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D6D87A4-D341-44B7-A4DD-A11E0A1754DC}"/>
                </a:ext>
              </a:extLst>
            </p:cNvPr>
            <p:cNvGrpSpPr/>
            <p:nvPr/>
          </p:nvGrpSpPr>
          <p:grpSpPr>
            <a:xfrm>
              <a:off x="7024643" y="4012447"/>
              <a:ext cx="2556089" cy="1554819"/>
              <a:chOff x="7196897" y="2327108"/>
              <a:chExt cx="1754756" cy="106738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1CB3830-54C6-4053-AE31-631A4381D6BB}"/>
                  </a:ext>
                </a:extLst>
              </p:cNvPr>
              <p:cNvSpPr/>
              <p:nvPr/>
            </p:nvSpPr>
            <p:spPr>
              <a:xfrm>
                <a:off x="7196897" y="2327108"/>
                <a:ext cx="1754756" cy="1067384"/>
              </a:xfrm>
              <a:custGeom>
                <a:avLst/>
                <a:gdLst>
                  <a:gd name="connsiteX0" fmla="*/ 1677643 w 1754756"/>
                  <a:gd name="connsiteY0" fmla="*/ 88142 h 1067384"/>
                  <a:gd name="connsiteX1" fmla="*/ 1677306 w 1754756"/>
                  <a:gd name="connsiteY1" fmla="*/ 496609 h 1067384"/>
                  <a:gd name="connsiteX2" fmla="*/ 1676969 w 1754756"/>
                  <a:gd name="connsiteY2" fmla="*/ 567324 h 1067384"/>
                  <a:gd name="connsiteX3" fmla="*/ 1692796 w 1754756"/>
                  <a:gd name="connsiteY3" fmla="*/ 583825 h 1067384"/>
                  <a:gd name="connsiteX4" fmla="*/ 1754756 w 1754756"/>
                  <a:gd name="connsiteY4" fmla="*/ 585845 h 1067384"/>
                  <a:gd name="connsiteX5" fmla="*/ 1735562 w 1754756"/>
                  <a:gd name="connsiteY5" fmla="*/ 593253 h 1067384"/>
                  <a:gd name="connsiteX6" fmla="*/ 1698521 w 1754756"/>
                  <a:gd name="connsiteY6" fmla="*/ 593590 h 1067384"/>
                  <a:gd name="connsiteX7" fmla="*/ 1684378 w 1754756"/>
                  <a:gd name="connsiteY7" fmla="*/ 608070 h 1067384"/>
                  <a:gd name="connsiteX8" fmla="*/ 1684378 w 1754756"/>
                  <a:gd name="connsiteY8" fmla="*/ 650162 h 1067384"/>
                  <a:gd name="connsiteX9" fmla="*/ 1678316 w 1754756"/>
                  <a:gd name="connsiteY9" fmla="*/ 670367 h 1067384"/>
                  <a:gd name="connsiteX10" fmla="*/ 1677643 w 1754756"/>
                  <a:gd name="connsiteY10" fmla="*/ 863993 h 1067384"/>
                  <a:gd name="connsiteX11" fmla="*/ 1677643 w 1754756"/>
                  <a:gd name="connsiteY11" fmla="*/ 1042465 h 1067384"/>
                  <a:gd name="connsiteX12" fmla="*/ 1652387 w 1754756"/>
                  <a:gd name="connsiteY12" fmla="*/ 1067384 h 1067384"/>
                  <a:gd name="connsiteX13" fmla="*/ 1559783 w 1754756"/>
                  <a:gd name="connsiteY13" fmla="*/ 1067384 h 1067384"/>
                  <a:gd name="connsiteX14" fmla="*/ 460325 w 1754756"/>
                  <a:gd name="connsiteY14" fmla="*/ 1067384 h 1067384"/>
                  <a:gd name="connsiteX15" fmla="*/ 16164 w 1754756"/>
                  <a:gd name="connsiteY15" fmla="*/ 1067384 h 1067384"/>
                  <a:gd name="connsiteX16" fmla="*/ 0 w 1754756"/>
                  <a:gd name="connsiteY16" fmla="*/ 1050211 h 1067384"/>
                  <a:gd name="connsiteX17" fmla="*/ 0 w 1754756"/>
                  <a:gd name="connsiteY17" fmla="*/ 960974 h 1067384"/>
                  <a:gd name="connsiteX18" fmla="*/ 0 w 1754756"/>
                  <a:gd name="connsiteY18" fmla="*/ 46723 h 1067384"/>
                  <a:gd name="connsiteX19" fmla="*/ 39399 w 1754756"/>
                  <a:gd name="connsiteY19" fmla="*/ 7324 h 1067384"/>
                  <a:gd name="connsiteX20" fmla="*/ 901455 w 1754756"/>
                  <a:gd name="connsiteY20" fmla="*/ 7324 h 1067384"/>
                  <a:gd name="connsiteX21" fmla="*/ 926374 w 1754756"/>
                  <a:gd name="connsiteY21" fmla="*/ 4293 h 1067384"/>
                  <a:gd name="connsiteX22" fmla="*/ 949272 w 1754756"/>
                  <a:gd name="connsiteY22" fmla="*/ 252 h 1067384"/>
                  <a:gd name="connsiteX23" fmla="*/ 1579988 w 1754756"/>
                  <a:gd name="connsiteY23" fmla="*/ 252 h 1067384"/>
                  <a:gd name="connsiteX24" fmla="*/ 1603560 w 1754756"/>
                  <a:gd name="connsiteY24" fmla="*/ 926 h 1067384"/>
                  <a:gd name="connsiteX25" fmla="*/ 1660806 w 1754756"/>
                  <a:gd name="connsiteY25" fmla="*/ 589 h 1067384"/>
                  <a:gd name="connsiteX26" fmla="*/ 1684714 w 1754756"/>
                  <a:gd name="connsiteY26" fmla="*/ 24161 h 1067384"/>
                  <a:gd name="connsiteX27" fmla="*/ 1684714 w 1754756"/>
                  <a:gd name="connsiteY27" fmla="*/ 71305 h 1067384"/>
                  <a:gd name="connsiteX28" fmla="*/ 1677643 w 1754756"/>
                  <a:gd name="connsiteY28" fmla="*/ 88142 h 1067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54756" h="1067384">
                    <a:moveTo>
                      <a:pt x="1677643" y="88142"/>
                    </a:moveTo>
                    <a:cubicBezTo>
                      <a:pt x="1677643" y="224185"/>
                      <a:pt x="1677306" y="360565"/>
                      <a:pt x="1677306" y="496609"/>
                    </a:cubicBezTo>
                    <a:cubicBezTo>
                      <a:pt x="1677306" y="520180"/>
                      <a:pt x="1677979" y="543752"/>
                      <a:pt x="1676969" y="567324"/>
                    </a:cubicBezTo>
                    <a:cubicBezTo>
                      <a:pt x="1676633" y="579447"/>
                      <a:pt x="1680000" y="583825"/>
                      <a:pt x="1692796" y="583825"/>
                    </a:cubicBezTo>
                    <a:cubicBezTo>
                      <a:pt x="1713337" y="583825"/>
                      <a:pt x="1734215" y="581467"/>
                      <a:pt x="1754756" y="585845"/>
                    </a:cubicBezTo>
                    <a:cubicBezTo>
                      <a:pt x="1750042" y="593253"/>
                      <a:pt x="1742634" y="593253"/>
                      <a:pt x="1735562" y="593253"/>
                    </a:cubicBezTo>
                    <a:cubicBezTo>
                      <a:pt x="1723103" y="593590"/>
                      <a:pt x="1710980" y="593253"/>
                      <a:pt x="1698521" y="593590"/>
                    </a:cubicBezTo>
                    <a:cubicBezTo>
                      <a:pt x="1688755" y="593590"/>
                      <a:pt x="1684378" y="598304"/>
                      <a:pt x="1684378" y="608070"/>
                    </a:cubicBezTo>
                    <a:cubicBezTo>
                      <a:pt x="1684378" y="622213"/>
                      <a:pt x="1684378" y="636019"/>
                      <a:pt x="1684378" y="650162"/>
                    </a:cubicBezTo>
                    <a:cubicBezTo>
                      <a:pt x="1684378" y="657571"/>
                      <a:pt x="1684041" y="664642"/>
                      <a:pt x="1678316" y="670367"/>
                    </a:cubicBezTo>
                    <a:cubicBezTo>
                      <a:pt x="1677979" y="735021"/>
                      <a:pt x="1677643" y="799339"/>
                      <a:pt x="1677643" y="863993"/>
                    </a:cubicBezTo>
                    <a:cubicBezTo>
                      <a:pt x="1677643" y="923596"/>
                      <a:pt x="1677643" y="982862"/>
                      <a:pt x="1677643" y="1042465"/>
                    </a:cubicBezTo>
                    <a:cubicBezTo>
                      <a:pt x="1677643" y="1064690"/>
                      <a:pt x="1675286" y="1067384"/>
                      <a:pt x="1652387" y="1067384"/>
                    </a:cubicBezTo>
                    <a:cubicBezTo>
                      <a:pt x="1621407" y="1067384"/>
                      <a:pt x="1590764" y="1067384"/>
                      <a:pt x="1559783" y="1067384"/>
                    </a:cubicBezTo>
                    <a:cubicBezTo>
                      <a:pt x="1193409" y="1067384"/>
                      <a:pt x="826699" y="1067384"/>
                      <a:pt x="460325" y="1067384"/>
                    </a:cubicBezTo>
                    <a:cubicBezTo>
                      <a:pt x="312159" y="1067384"/>
                      <a:pt x="164330" y="1067048"/>
                      <a:pt x="16164" y="1067384"/>
                    </a:cubicBezTo>
                    <a:cubicBezTo>
                      <a:pt x="3031" y="1067384"/>
                      <a:pt x="0" y="1061997"/>
                      <a:pt x="0" y="1050211"/>
                    </a:cubicBezTo>
                    <a:cubicBezTo>
                      <a:pt x="337" y="1020577"/>
                      <a:pt x="0" y="990607"/>
                      <a:pt x="0" y="960974"/>
                    </a:cubicBezTo>
                    <a:cubicBezTo>
                      <a:pt x="0" y="656224"/>
                      <a:pt x="0" y="351473"/>
                      <a:pt x="0" y="46723"/>
                    </a:cubicBezTo>
                    <a:cubicBezTo>
                      <a:pt x="0" y="7324"/>
                      <a:pt x="0" y="7324"/>
                      <a:pt x="39399" y="7324"/>
                    </a:cubicBezTo>
                    <a:cubicBezTo>
                      <a:pt x="326639" y="7324"/>
                      <a:pt x="614215" y="7324"/>
                      <a:pt x="901455" y="7324"/>
                    </a:cubicBezTo>
                    <a:cubicBezTo>
                      <a:pt x="909874" y="7324"/>
                      <a:pt x="918292" y="8334"/>
                      <a:pt x="926374" y="4293"/>
                    </a:cubicBezTo>
                    <a:cubicBezTo>
                      <a:pt x="933445" y="252"/>
                      <a:pt x="941527" y="252"/>
                      <a:pt x="949272" y="252"/>
                    </a:cubicBezTo>
                    <a:cubicBezTo>
                      <a:pt x="1159399" y="252"/>
                      <a:pt x="1369525" y="252"/>
                      <a:pt x="1579988" y="252"/>
                    </a:cubicBezTo>
                    <a:cubicBezTo>
                      <a:pt x="1587733" y="252"/>
                      <a:pt x="1595478" y="1936"/>
                      <a:pt x="1603560" y="926"/>
                    </a:cubicBezTo>
                    <a:cubicBezTo>
                      <a:pt x="1622754" y="-421"/>
                      <a:pt x="1641611" y="-84"/>
                      <a:pt x="1660806" y="589"/>
                    </a:cubicBezTo>
                    <a:cubicBezTo>
                      <a:pt x="1677979" y="1263"/>
                      <a:pt x="1683704" y="7324"/>
                      <a:pt x="1684714" y="24161"/>
                    </a:cubicBezTo>
                    <a:cubicBezTo>
                      <a:pt x="1685388" y="39988"/>
                      <a:pt x="1685051" y="55478"/>
                      <a:pt x="1684714" y="71305"/>
                    </a:cubicBezTo>
                    <a:cubicBezTo>
                      <a:pt x="1683704" y="77703"/>
                      <a:pt x="1683031" y="83764"/>
                      <a:pt x="1677643" y="88142"/>
                    </a:cubicBezTo>
                    <a:close/>
                  </a:path>
                </a:pathLst>
              </a:custGeom>
              <a:solidFill>
                <a:srgbClr val="6F7173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A1F4F66-5D73-45A3-ABF0-604B74A6B745}"/>
                  </a:ext>
                </a:extLst>
              </p:cNvPr>
              <p:cNvSpPr/>
              <p:nvPr/>
            </p:nvSpPr>
            <p:spPr>
              <a:xfrm>
                <a:off x="7248082" y="2391005"/>
                <a:ext cx="1584365" cy="946241"/>
              </a:xfrm>
              <a:custGeom>
                <a:avLst/>
                <a:gdLst>
                  <a:gd name="connsiteX0" fmla="*/ 792014 w 1584365"/>
                  <a:gd name="connsiteY0" fmla="*/ 337 h 946241"/>
                  <a:gd name="connsiteX1" fmla="*/ 1566518 w 1584365"/>
                  <a:gd name="connsiteY1" fmla="*/ 0 h 946241"/>
                  <a:gd name="connsiteX2" fmla="*/ 1584366 w 1584365"/>
                  <a:gd name="connsiteY2" fmla="*/ 17174 h 946241"/>
                  <a:gd name="connsiteX3" fmla="*/ 1584366 w 1584365"/>
                  <a:gd name="connsiteY3" fmla="*/ 928058 h 946241"/>
                  <a:gd name="connsiteX4" fmla="*/ 1567192 w 1584365"/>
                  <a:gd name="connsiteY4" fmla="*/ 946242 h 946241"/>
                  <a:gd name="connsiteX5" fmla="*/ 23572 w 1584365"/>
                  <a:gd name="connsiteY5" fmla="*/ 945905 h 946241"/>
                  <a:gd name="connsiteX6" fmla="*/ 337 w 1584365"/>
                  <a:gd name="connsiteY6" fmla="*/ 923007 h 946241"/>
                  <a:gd name="connsiteX7" fmla="*/ 0 w 1584365"/>
                  <a:gd name="connsiteY7" fmla="*/ 20541 h 946241"/>
                  <a:gd name="connsiteX8" fmla="*/ 21551 w 1584365"/>
                  <a:gd name="connsiteY8" fmla="*/ 0 h 946241"/>
                  <a:gd name="connsiteX9" fmla="*/ 792014 w 1584365"/>
                  <a:gd name="connsiteY9" fmla="*/ 337 h 946241"/>
                  <a:gd name="connsiteX10" fmla="*/ 792014 w 1584365"/>
                  <a:gd name="connsiteY10" fmla="*/ 337 h 94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4365" h="946241">
                    <a:moveTo>
                      <a:pt x="792014" y="337"/>
                    </a:moveTo>
                    <a:cubicBezTo>
                      <a:pt x="1050295" y="337"/>
                      <a:pt x="1308238" y="337"/>
                      <a:pt x="1566518" y="0"/>
                    </a:cubicBezTo>
                    <a:cubicBezTo>
                      <a:pt x="1579988" y="0"/>
                      <a:pt x="1584366" y="2357"/>
                      <a:pt x="1584366" y="17174"/>
                    </a:cubicBezTo>
                    <a:cubicBezTo>
                      <a:pt x="1584029" y="320914"/>
                      <a:pt x="1584029" y="624318"/>
                      <a:pt x="1584366" y="928058"/>
                    </a:cubicBezTo>
                    <a:cubicBezTo>
                      <a:pt x="1584366" y="941191"/>
                      <a:pt x="1582008" y="946242"/>
                      <a:pt x="1567192" y="946242"/>
                    </a:cubicBezTo>
                    <a:cubicBezTo>
                      <a:pt x="1052652" y="945905"/>
                      <a:pt x="538112" y="945905"/>
                      <a:pt x="23572" y="945905"/>
                    </a:cubicBezTo>
                    <a:cubicBezTo>
                      <a:pt x="337" y="945905"/>
                      <a:pt x="337" y="945905"/>
                      <a:pt x="337" y="923007"/>
                    </a:cubicBezTo>
                    <a:cubicBezTo>
                      <a:pt x="337" y="622297"/>
                      <a:pt x="673" y="321588"/>
                      <a:pt x="0" y="20541"/>
                    </a:cubicBezTo>
                    <a:cubicBezTo>
                      <a:pt x="0" y="2694"/>
                      <a:pt x="5388" y="0"/>
                      <a:pt x="21551" y="0"/>
                    </a:cubicBezTo>
                    <a:cubicBezTo>
                      <a:pt x="278148" y="337"/>
                      <a:pt x="535081" y="337"/>
                      <a:pt x="792014" y="337"/>
                    </a:cubicBezTo>
                    <a:cubicBezTo>
                      <a:pt x="792014" y="337"/>
                      <a:pt x="792014" y="337"/>
                      <a:pt x="792014" y="3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0DA96A-651F-4238-96BF-B44E5B4B41CA}"/>
                  </a:ext>
                </a:extLst>
              </p:cNvPr>
              <p:cNvSpPr/>
              <p:nvPr/>
            </p:nvSpPr>
            <p:spPr>
              <a:xfrm>
                <a:off x="8263019" y="2967374"/>
                <a:ext cx="256933" cy="312963"/>
              </a:xfrm>
              <a:custGeom>
                <a:avLst/>
                <a:gdLst>
                  <a:gd name="connsiteX0" fmla="*/ 256933 w 256933"/>
                  <a:gd name="connsiteY0" fmla="*/ 280300 h 312963"/>
                  <a:gd name="connsiteX1" fmla="*/ 235045 w 256933"/>
                  <a:gd name="connsiteY1" fmla="*/ 272218 h 312963"/>
                  <a:gd name="connsiteX2" fmla="*/ 203728 w 256933"/>
                  <a:gd name="connsiteY2" fmla="*/ 290065 h 312963"/>
                  <a:gd name="connsiteX3" fmla="*/ 199687 w 256933"/>
                  <a:gd name="connsiteY3" fmla="*/ 310270 h 312963"/>
                  <a:gd name="connsiteX4" fmla="*/ 177126 w 256933"/>
                  <a:gd name="connsiteY4" fmla="*/ 266830 h 312963"/>
                  <a:gd name="connsiteX5" fmla="*/ 153890 w 256933"/>
                  <a:gd name="connsiteY5" fmla="*/ 216656 h 312963"/>
                  <a:gd name="connsiteX6" fmla="*/ 125604 w 256933"/>
                  <a:gd name="connsiteY6" fmla="*/ 198472 h 312963"/>
                  <a:gd name="connsiteX7" fmla="*/ 104726 w 256933"/>
                  <a:gd name="connsiteY7" fmla="*/ 212278 h 312963"/>
                  <a:gd name="connsiteX8" fmla="*/ 57583 w 256933"/>
                  <a:gd name="connsiteY8" fmla="*/ 312964 h 312963"/>
                  <a:gd name="connsiteX9" fmla="*/ 49838 w 256933"/>
                  <a:gd name="connsiteY9" fmla="*/ 275922 h 312963"/>
                  <a:gd name="connsiteX10" fmla="*/ 33001 w 256933"/>
                  <a:gd name="connsiteY10" fmla="*/ 267504 h 312963"/>
                  <a:gd name="connsiteX11" fmla="*/ 0 w 256933"/>
                  <a:gd name="connsiteY11" fmla="*/ 280973 h 312963"/>
                  <a:gd name="connsiteX12" fmla="*/ 26603 w 256933"/>
                  <a:gd name="connsiteY12" fmla="*/ 223391 h 312963"/>
                  <a:gd name="connsiteX13" fmla="*/ 48491 w 256933"/>
                  <a:gd name="connsiteY13" fmla="*/ 177931 h 312963"/>
                  <a:gd name="connsiteX14" fmla="*/ 46807 w 256933"/>
                  <a:gd name="connsiteY14" fmla="*/ 156716 h 312963"/>
                  <a:gd name="connsiteX15" fmla="*/ 47144 w 256933"/>
                  <a:gd name="connsiteY15" fmla="*/ 41887 h 312963"/>
                  <a:gd name="connsiteX16" fmla="*/ 155574 w 256933"/>
                  <a:gd name="connsiteY16" fmla="*/ 3499 h 312963"/>
                  <a:gd name="connsiteX17" fmla="*/ 212147 w 256933"/>
                  <a:gd name="connsiteY17" fmla="*/ 153349 h 312963"/>
                  <a:gd name="connsiteX18" fmla="*/ 210126 w 256933"/>
                  <a:gd name="connsiteY18" fmla="*/ 181972 h 312963"/>
                  <a:gd name="connsiteX19" fmla="*/ 256933 w 256933"/>
                  <a:gd name="connsiteY19" fmla="*/ 280300 h 31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6933" h="312963">
                    <a:moveTo>
                      <a:pt x="256933" y="280300"/>
                    </a:moveTo>
                    <a:cubicBezTo>
                      <a:pt x="247168" y="276933"/>
                      <a:pt x="241106" y="274575"/>
                      <a:pt x="235045" y="272218"/>
                    </a:cubicBezTo>
                    <a:cubicBezTo>
                      <a:pt x="208443" y="262116"/>
                      <a:pt x="208443" y="262116"/>
                      <a:pt x="203728" y="290065"/>
                    </a:cubicBezTo>
                    <a:cubicBezTo>
                      <a:pt x="202718" y="296127"/>
                      <a:pt x="201371" y="302188"/>
                      <a:pt x="199687" y="310270"/>
                    </a:cubicBezTo>
                    <a:cubicBezTo>
                      <a:pt x="188575" y="296463"/>
                      <a:pt x="184197" y="280973"/>
                      <a:pt x="177126" y="266830"/>
                    </a:cubicBezTo>
                    <a:cubicBezTo>
                      <a:pt x="168707" y="250330"/>
                      <a:pt x="160289" y="233830"/>
                      <a:pt x="153890" y="216656"/>
                    </a:cubicBezTo>
                    <a:cubicBezTo>
                      <a:pt x="148503" y="202176"/>
                      <a:pt x="141094" y="197462"/>
                      <a:pt x="125604" y="198472"/>
                    </a:cubicBezTo>
                    <a:cubicBezTo>
                      <a:pt x="114155" y="199145"/>
                      <a:pt x="109104" y="202513"/>
                      <a:pt x="104726" y="212278"/>
                    </a:cubicBezTo>
                    <a:cubicBezTo>
                      <a:pt x="89910" y="244605"/>
                      <a:pt x="74420" y="276596"/>
                      <a:pt x="57583" y="312964"/>
                    </a:cubicBezTo>
                    <a:cubicBezTo>
                      <a:pt x="54215" y="297810"/>
                      <a:pt x="50511" y="287035"/>
                      <a:pt x="49838" y="275922"/>
                    </a:cubicBezTo>
                    <a:cubicBezTo>
                      <a:pt x="48827" y="261779"/>
                      <a:pt x="42766" y="262789"/>
                      <a:pt x="33001" y="267504"/>
                    </a:cubicBezTo>
                    <a:cubicBezTo>
                      <a:pt x="23572" y="271881"/>
                      <a:pt x="13470" y="275586"/>
                      <a:pt x="0" y="280973"/>
                    </a:cubicBezTo>
                    <a:cubicBezTo>
                      <a:pt x="9765" y="260096"/>
                      <a:pt x="17847" y="241575"/>
                      <a:pt x="26603" y="223391"/>
                    </a:cubicBezTo>
                    <a:cubicBezTo>
                      <a:pt x="33674" y="208237"/>
                      <a:pt x="40746" y="193084"/>
                      <a:pt x="48491" y="177931"/>
                    </a:cubicBezTo>
                    <a:cubicBezTo>
                      <a:pt x="52531" y="170186"/>
                      <a:pt x="51858" y="164461"/>
                      <a:pt x="46807" y="156716"/>
                    </a:cubicBezTo>
                    <a:cubicBezTo>
                      <a:pt x="22225" y="119675"/>
                      <a:pt x="22898" y="76235"/>
                      <a:pt x="47144" y="41887"/>
                    </a:cubicBezTo>
                    <a:cubicBezTo>
                      <a:pt x="71726" y="7203"/>
                      <a:pt x="112808" y="-7277"/>
                      <a:pt x="155574" y="3499"/>
                    </a:cubicBezTo>
                    <a:cubicBezTo>
                      <a:pt x="219218" y="19326"/>
                      <a:pt x="248515" y="96439"/>
                      <a:pt x="212147" y="153349"/>
                    </a:cubicBezTo>
                    <a:cubicBezTo>
                      <a:pt x="205749" y="163451"/>
                      <a:pt x="204738" y="170859"/>
                      <a:pt x="210126" y="181972"/>
                    </a:cubicBezTo>
                    <a:cubicBezTo>
                      <a:pt x="225953" y="213288"/>
                      <a:pt x="240433" y="245279"/>
                      <a:pt x="256933" y="2803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1F5594-DA9D-41A4-B603-D782943BD5B4}"/>
                  </a:ext>
                </a:extLst>
              </p:cNvPr>
              <p:cNvSpPr/>
              <p:nvPr/>
            </p:nvSpPr>
            <p:spPr>
              <a:xfrm>
                <a:off x="7381058" y="2609886"/>
                <a:ext cx="1302230" cy="33674"/>
              </a:xfrm>
              <a:custGeom>
                <a:avLst/>
                <a:gdLst>
                  <a:gd name="connsiteX0" fmla="*/ 649273 w 1302230"/>
                  <a:gd name="connsiteY0" fmla="*/ 33674 h 33674"/>
                  <a:gd name="connsiteX1" fmla="*/ 19904 w 1302230"/>
                  <a:gd name="connsiteY1" fmla="*/ 33674 h 33674"/>
                  <a:gd name="connsiteX2" fmla="*/ 36 w 1302230"/>
                  <a:gd name="connsiteY2" fmla="*/ 17174 h 33674"/>
                  <a:gd name="connsiteX3" fmla="*/ 17547 w 1302230"/>
                  <a:gd name="connsiteY3" fmla="*/ 0 h 33674"/>
                  <a:gd name="connsiteX4" fmla="*/ 325665 w 1302230"/>
                  <a:gd name="connsiteY4" fmla="*/ 337 h 33674"/>
                  <a:gd name="connsiteX5" fmla="*/ 1281672 w 1302230"/>
                  <a:gd name="connsiteY5" fmla="*/ 337 h 33674"/>
                  <a:gd name="connsiteX6" fmla="*/ 1302213 w 1302230"/>
                  <a:gd name="connsiteY6" fmla="*/ 13806 h 33674"/>
                  <a:gd name="connsiteX7" fmla="*/ 1282345 w 1302230"/>
                  <a:gd name="connsiteY7" fmla="*/ 33674 h 33674"/>
                  <a:gd name="connsiteX8" fmla="*/ 649273 w 1302230"/>
                  <a:gd name="connsiteY8" fmla="*/ 33674 h 3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2230" h="33674">
                    <a:moveTo>
                      <a:pt x="649273" y="33674"/>
                    </a:moveTo>
                    <a:cubicBezTo>
                      <a:pt x="439483" y="33674"/>
                      <a:pt x="229694" y="33674"/>
                      <a:pt x="19904" y="33674"/>
                    </a:cubicBezTo>
                    <a:cubicBezTo>
                      <a:pt x="8118" y="33674"/>
                      <a:pt x="-637" y="33674"/>
                      <a:pt x="36" y="17174"/>
                    </a:cubicBezTo>
                    <a:cubicBezTo>
                      <a:pt x="710" y="4378"/>
                      <a:pt x="3741" y="0"/>
                      <a:pt x="17547" y="0"/>
                    </a:cubicBezTo>
                    <a:cubicBezTo>
                      <a:pt x="120253" y="674"/>
                      <a:pt x="222959" y="337"/>
                      <a:pt x="325665" y="337"/>
                    </a:cubicBezTo>
                    <a:cubicBezTo>
                      <a:pt x="644222" y="337"/>
                      <a:pt x="962778" y="337"/>
                      <a:pt x="1281672" y="337"/>
                    </a:cubicBezTo>
                    <a:cubicBezTo>
                      <a:pt x="1291101" y="337"/>
                      <a:pt x="1301876" y="-3031"/>
                      <a:pt x="1302213" y="13806"/>
                    </a:cubicBezTo>
                    <a:cubicBezTo>
                      <a:pt x="1302550" y="29296"/>
                      <a:pt x="1298172" y="33674"/>
                      <a:pt x="1282345" y="33674"/>
                    </a:cubicBezTo>
                    <a:cubicBezTo>
                      <a:pt x="1071209" y="33674"/>
                      <a:pt x="860409" y="33674"/>
                      <a:pt x="649273" y="33674"/>
                    </a:cubicBezTo>
                    <a:close/>
                  </a:path>
                </a:pathLst>
              </a:custGeom>
              <a:solidFill>
                <a:srgbClr val="BCBDC1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070B7E4-E3B2-4229-BA76-C01518FC3120}"/>
                  </a:ext>
                </a:extLst>
              </p:cNvPr>
              <p:cNvSpPr/>
              <p:nvPr/>
            </p:nvSpPr>
            <p:spPr>
              <a:xfrm>
                <a:off x="7381301" y="2678245"/>
                <a:ext cx="1301979" cy="33674"/>
              </a:xfrm>
              <a:custGeom>
                <a:avLst/>
                <a:gdLst>
                  <a:gd name="connsiteX0" fmla="*/ 649030 w 1301979"/>
                  <a:gd name="connsiteY0" fmla="*/ 33337 h 33674"/>
                  <a:gd name="connsiteX1" fmla="*/ 19661 w 1301979"/>
                  <a:gd name="connsiteY1" fmla="*/ 33674 h 33674"/>
                  <a:gd name="connsiteX2" fmla="*/ 130 w 1301979"/>
                  <a:gd name="connsiteY2" fmla="*/ 13806 h 33674"/>
                  <a:gd name="connsiteX3" fmla="*/ 14273 w 1301979"/>
                  <a:gd name="connsiteY3" fmla="*/ 337 h 33674"/>
                  <a:gd name="connsiteX4" fmla="*/ 19324 w 1301979"/>
                  <a:gd name="connsiteY4" fmla="*/ 337 h 33674"/>
                  <a:gd name="connsiteX5" fmla="*/ 1283113 w 1301979"/>
                  <a:gd name="connsiteY5" fmla="*/ 0 h 33674"/>
                  <a:gd name="connsiteX6" fmla="*/ 1301970 w 1301979"/>
                  <a:gd name="connsiteY6" fmla="*/ 17511 h 33674"/>
                  <a:gd name="connsiteX7" fmla="*/ 1281766 w 1301979"/>
                  <a:gd name="connsiteY7" fmla="*/ 33674 h 33674"/>
                  <a:gd name="connsiteX8" fmla="*/ 649030 w 1301979"/>
                  <a:gd name="connsiteY8" fmla="*/ 33337 h 3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979" h="33674">
                    <a:moveTo>
                      <a:pt x="649030" y="33337"/>
                    </a:moveTo>
                    <a:cubicBezTo>
                      <a:pt x="439240" y="33337"/>
                      <a:pt x="229451" y="33001"/>
                      <a:pt x="19661" y="33674"/>
                    </a:cubicBezTo>
                    <a:cubicBezTo>
                      <a:pt x="3834" y="33674"/>
                      <a:pt x="-880" y="28623"/>
                      <a:pt x="130" y="13806"/>
                    </a:cubicBezTo>
                    <a:cubicBezTo>
                      <a:pt x="804" y="3704"/>
                      <a:pt x="4171" y="-674"/>
                      <a:pt x="14273" y="337"/>
                    </a:cubicBezTo>
                    <a:cubicBezTo>
                      <a:pt x="15957" y="337"/>
                      <a:pt x="17641" y="337"/>
                      <a:pt x="19324" y="337"/>
                    </a:cubicBezTo>
                    <a:cubicBezTo>
                      <a:pt x="440587" y="337"/>
                      <a:pt x="861850" y="337"/>
                      <a:pt x="1283113" y="0"/>
                    </a:cubicBezTo>
                    <a:cubicBezTo>
                      <a:pt x="1296246" y="0"/>
                      <a:pt x="1301633" y="2694"/>
                      <a:pt x="1301970" y="17511"/>
                    </a:cubicBezTo>
                    <a:cubicBezTo>
                      <a:pt x="1302307" y="34011"/>
                      <a:pt x="1293552" y="33674"/>
                      <a:pt x="1281766" y="33674"/>
                    </a:cubicBezTo>
                    <a:cubicBezTo>
                      <a:pt x="1070966" y="33337"/>
                      <a:pt x="859830" y="33337"/>
                      <a:pt x="649030" y="33337"/>
                    </a:cubicBezTo>
                    <a:close/>
                  </a:path>
                </a:pathLst>
              </a:custGeom>
              <a:solidFill>
                <a:srgbClr val="BBBDC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E14C0A7-60A1-49A6-9BEE-7C3E75DF224C}"/>
                  </a:ext>
                </a:extLst>
              </p:cNvPr>
              <p:cNvSpPr/>
              <p:nvPr/>
            </p:nvSpPr>
            <p:spPr>
              <a:xfrm>
                <a:off x="7381075" y="2819002"/>
                <a:ext cx="1301522" cy="31490"/>
              </a:xfrm>
              <a:custGeom>
                <a:avLst/>
                <a:gdLst>
                  <a:gd name="connsiteX0" fmla="*/ 649255 w 1301522"/>
                  <a:gd name="connsiteY0" fmla="*/ 31317 h 31490"/>
                  <a:gd name="connsiteX1" fmla="*/ 19550 w 1301522"/>
                  <a:gd name="connsiteY1" fmla="*/ 31317 h 31490"/>
                  <a:gd name="connsiteX2" fmla="*/ 19 w 1301522"/>
                  <a:gd name="connsiteY2" fmla="*/ 18184 h 31490"/>
                  <a:gd name="connsiteX3" fmla="*/ 17866 w 1301522"/>
                  <a:gd name="connsiteY3" fmla="*/ 0 h 31490"/>
                  <a:gd name="connsiteX4" fmla="*/ 1283675 w 1301522"/>
                  <a:gd name="connsiteY4" fmla="*/ 0 h 31490"/>
                  <a:gd name="connsiteX5" fmla="*/ 1301522 w 1301522"/>
                  <a:gd name="connsiteY5" fmla="*/ 14817 h 31490"/>
                  <a:gd name="connsiteX6" fmla="*/ 1283675 w 1301522"/>
                  <a:gd name="connsiteY6" fmla="*/ 31317 h 31490"/>
                  <a:gd name="connsiteX7" fmla="*/ 649255 w 1301522"/>
                  <a:gd name="connsiteY7" fmla="*/ 31317 h 3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1522" h="31490">
                    <a:moveTo>
                      <a:pt x="649255" y="31317"/>
                    </a:moveTo>
                    <a:cubicBezTo>
                      <a:pt x="439466" y="31317"/>
                      <a:pt x="229676" y="31317"/>
                      <a:pt x="19550" y="31317"/>
                    </a:cubicBezTo>
                    <a:cubicBezTo>
                      <a:pt x="10458" y="31317"/>
                      <a:pt x="356" y="34011"/>
                      <a:pt x="19" y="18184"/>
                    </a:cubicBezTo>
                    <a:cubicBezTo>
                      <a:pt x="-318" y="4378"/>
                      <a:pt x="3723" y="0"/>
                      <a:pt x="17866" y="0"/>
                    </a:cubicBezTo>
                    <a:cubicBezTo>
                      <a:pt x="439803" y="337"/>
                      <a:pt x="861739" y="337"/>
                      <a:pt x="1283675" y="0"/>
                    </a:cubicBezTo>
                    <a:cubicBezTo>
                      <a:pt x="1294451" y="0"/>
                      <a:pt x="1301522" y="337"/>
                      <a:pt x="1301522" y="14817"/>
                    </a:cubicBezTo>
                    <a:cubicBezTo>
                      <a:pt x="1301522" y="28960"/>
                      <a:pt x="1295798" y="31317"/>
                      <a:pt x="1283675" y="31317"/>
                    </a:cubicBezTo>
                    <a:cubicBezTo>
                      <a:pt x="1072539" y="30980"/>
                      <a:pt x="860729" y="31317"/>
                      <a:pt x="649255" y="31317"/>
                    </a:cubicBezTo>
                    <a:close/>
                  </a:path>
                </a:pathLst>
              </a:custGeom>
              <a:solidFill>
                <a:srgbClr val="BABCC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2C96842-F26D-4E5A-9E80-90A40917C840}"/>
                  </a:ext>
                </a:extLst>
              </p:cNvPr>
              <p:cNvSpPr/>
              <p:nvPr/>
            </p:nvSpPr>
            <p:spPr>
              <a:xfrm>
                <a:off x="7381077" y="2889718"/>
                <a:ext cx="1301842" cy="31058"/>
              </a:xfrm>
              <a:custGeom>
                <a:avLst/>
                <a:gdLst>
                  <a:gd name="connsiteX0" fmla="*/ 649254 w 1301842"/>
                  <a:gd name="connsiteY0" fmla="*/ 30644 h 31058"/>
                  <a:gd name="connsiteX1" fmla="*/ 19549 w 1301842"/>
                  <a:gd name="connsiteY1" fmla="*/ 30644 h 31058"/>
                  <a:gd name="connsiteX2" fmla="*/ 18 w 1301842"/>
                  <a:gd name="connsiteY2" fmla="*/ 17847 h 31058"/>
                  <a:gd name="connsiteX3" fmla="*/ 18202 w 1301842"/>
                  <a:gd name="connsiteY3" fmla="*/ 0 h 31058"/>
                  <a:gd name="connsiteX4" fmla="*/ 1282327 w 1301842"/>
                  <a:gd name="connsiteY4" fmla="*/ 0 h 31058"/>
                  <a:gd name="connsiteX5" fmla="*/ 1301521 w 1301842"/>
                  <a:gd name="connsiteY5" fmla="*/ 20204 h 31058"/>
                  <a:gd name="connsiteX6" fmla="*/ 1290409 w 1301842"/>
                  <a:gd name="connsiteY6" fmla="*/ 30980 h 31058"/>
                  <a:gd name="connsiteX7" fmla="*/ 1275255 w 1301842"/>
                  <a:gd name="connsiteY7" fmla="*/ 30980 h 31058"/>
                  <a:gd name="connsiteX8" fmla="*/ 649254 w 1301842"/>
                  <a:gd name="connsiteY8" fmla="*/ 30644 h 3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842" h="31058">
                    <a:moveTo>
                      <a:pt x="649254" y="30644"/>
                    </a:moveTo>
                    <a:cubicBezTo>
                      <a:pt x="439465" y="30644"/>
                      <a:pt x="229675" y="30644"/>
                      <a:pt x="19549" y="30644"/>
                    </a:cubicBezTo>
                    <a:cubicBezTo>
                      <a:pt x="10457" y="30644"/>
                      <a:pt x="355" y="33674"/>
                      <a:pt x="18" y="17847"/>
                    </a:cubicBezTo>
                    <a:cubicBezTo>
                      <a:pt x="-319" y="4041"/>
                      <a:pt x="4059" y="0"/>
                      <a:pt x="18202" y="0"/>
                    </a:cubicBezTo>
                    <a:cubicBezTo>
                      <a:pt x="439465" y="337"/>
                      <a:pt x="861064" y="337"/>
                      <a:pt x="1282327" y="0"/>
                    </a:cubicBezTo>
                    <a:cubicBezTo>
                      <a:pt x="1298490" y="0"/>
                      <a:pt x="1303205" y="5051"/>
                      <a:pt x="1301521" y="20204"/>
                    </a:cubicBezTo>
                    <a:cubicBezTo>
                      <a:pt x="1300848" y="27950"/>
                      <a:pt x="1298490" y="31654"/>
                      <a:pt x="1290409" y="30980"/>
                    </a:cubicBezTo>
                    <a:cubicBezTo>
                      <a:pt x="1285358" y="30644"/>
                      <a:pt x="1280306" y="30980"/>
                      <a:pt x="1275255" y="30980"/>
                    </a:cubicBezTo>
                    <a:cubicBezTo>
                      <a:pt x="1066813" y="30644"/>
                      <a:pt x="858033" y="30644"/>
                      <a:pt x="649254" y="30644"/>
                    </a:cubicBezTo>
                    <a:close/>
                  </a:path>
                </a:pathLst>
              </a:custGeom>
              <a:solidFill>
                <a:srgbClr val="BBBDB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1173712-478A-430F-BD2A-1496783DA31C}"/>
                  </a:ext>
                </a:extLst>
              </p:cNvPr>
              <p:cNvSpPr/>
              <p:nvPr/>
            </p:nvSpPr>
            <p:spPr>
              <a:xfrm>
                <a:off x="7381123" y="2751266"/>
                <a:ext cx="1301948" cy="32042"/>
              </a:xfrm>
              <a:custGeom>
                <a:avLst/>
                <a:gdLst>
                  <a:gd name="connsiteX0" fmla="*/ 649208 w 1301948"/>
                  <a:gd name="connsiteY0" fmla="*/ 31369 h 32042"/>
                  <a:gd name="connsiteX1" fmla="*/ 19502 w 1301948"/>
                  <a:gd name="connsiteY1" fmla="*/ 31706 h 32042"/>
                  <a:gd name="connsiteX2" fmla="*/ 308 w 1301948"/>
                  <a:gd name="connsiteY2" fmla="*/ 11838 h 32042"/>
                  <a:gd name="connsiteX3" fmla="*/ 11084 w 1301948"/>
                  <a:gd name="connsiteY3" fmla="*/ 725 h 32042"/>
                  <a:gd name="connsiteX4" fmla="*/ 31288 w 1301948"/>
                  <a:gd name="connsiteY4" fmla="*/ 725 h 32042"/>
                  <a:gd name="connsiteX5" fmla="*/ 1280597 w 1301948"/>
                  <a:gd name="connsiteY5" fmla="*/ 1062 h 32042"/>
                  <a:gd name="connsiteX6" fmla="*/ 1301811 w 1301948"/>
                  <a:gd name="connsiteY6" fmla="*/ 11838 h 32042"/>
                  <a:gd name="connsiteX7" fmla="*/ 1282617 w 1301948"/>
                  <a:gd name="connsiteY7" fmla="*/ 32042 h 32042"/>
                  <a:gd name="connsiteX8" fmla="*/ 649208 w 1301948"/>
                  <a:gd name="connsiteY8" fmla="*/ 31369 h 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948" h="32042">
                    <a:moveTo>
                      <a:pt x="649208" y="31369"/>
                    </a:moveTo>
                    <a:cubicBezTo>
                      <a:pt x="439418" y="31369"/>
                      <a:pt x="229292" y="31032"/>
                      <a:pt x="19502" y="31706"/>
                    </a:cubicBezTo>
                    <a:cubicBezTo>
                      <a:pt x="3676" y="31706"/>
                      <a:pt x="-1375" y="26991"/>
                      <a:pt x="308" y="11838"/>
                    </a:cubicBezTo>
                    <a:cubicBezTo>
                      <a:pt x="982" y="4430"/>
                      <a:pt x="3002" y="389"/>
                      <a:pt x="11084" y="725"/>
                    </a:cubicBezTo>
                    <a:cubicBezTo>
                      <a:pt x="17819" y="1062"/>
                      <a:pt x="24554" y="725"/>
                      <a:pt x="31288" y="725"/>
                    </a:cubicBezTo>
                    <a:cubicBezTo>
                      <a:pt x="447837" y="725"/>
                      <a:pt x="864048" y="725"/>
                      <a:pt x="1280597" y="1062"/>
                    </a:cubicBezTo>
                    <a:cubicBezTo>
                      <a:pt x="1288342" y="1062"/>
                      <a:pt x="1300465" y="-4999"/>
                      <a:pt x="1301811" y="11838"/>
                    </a:cubicBezTo>
                    <a:cubicBezTo>
                      <a:pt x="1302822" y="26991"/>
                      <a:pt x="1298444" y="32042"/>
                      <a:pt x="1282617" y="32042"/>
                    </a:cubicBezTo>
                    <a:cubicBezTo>
                      <a:pt x="1071481" y="31032"/>
                      <a:pt x="860344" y="31369"/>
                      <a:pt x="649208" y="31369"/>
                    </a:cubicBezTo>
                    <a:close/>
                  </a:path>
                </a:pathLst>
              </a:custGeom>
              <a:solidFill>
                <a:srgbClr val="BBBDB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8" name="Freeform 18">
            <a:extLst>
              <a:ext uri="{FF2B5EF4-FFF2-40B4-BE49-F238E27FC236}">
                <a16:creationId xmlns:a16="http://schemas.microsoft.com/office/drawing/2014/main" id="{1004AAB7-E99D-4FD6-995C-735C6A0C5A32}"/>
              </a:ext>
            </a:extLst>
          </p:cNvPr>
          <p:cNvSpPr/>
          <p:nvPr/>
        </p:nvSpPr>
        <p:spPr>
          <a:xfrm>
            <a:off x="2968334" y="3527571"/>
            <a:ext cx="403564" cy="325706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6">
            <a:extLst>
              <a:ext uri="{FF2B5EF4-FFF2-40B4-BE49-F238E27FC236}">
                <a16:creationId xmlns:a16="http://schemas.microsoft.com/office/drawing/2014/main" id="{71AD5337-B9E7-4E2E-B8E3-0A134BFFF9F0}"/>
              </a:ext>
            </a:extLst>
          </p:cNvPr>
          <p:cNvSpPr/>
          <p:nvPr/>
        </p:nvSpPr>
        <p:spPr>
          <a:xfrm rot="2700000">
            <a:off x="10491403" y="5019112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E09F41-A813-40AF-9BCC-2340FA3224A9}"/>
              </a:ext>
            </a:extLst>
          </p:cNvPr>
          <p:cNvSpPr txBox="1"/>
          <p:nvPr/>
        </p:nvSpPr>
        <p:spPr>
          <a:xfrm>
            <a:off x="1333499" y="5389402"/>
            <a:ext cx="838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ALLPPT Layout Clean Text Slide for your Presentation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33081" y="1175621"/>
            <a:ext cx="62039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Těším se u zkoušky!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Ústní formou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První termíny </a:t>
            </a:r>
            <a:r>
              <a:rPr lang="cs-CZ">
                <a:sym typeface="Wingdings" panose="05000000000000000000" pitchFamily="2" charset="2"/>
              </a:rPr>
              <a:t>v prosinci </a:t>
            </a:r>
            <a:r>
              <a:rPr lang="cs-CZ" dirty="0">
                <a:sym typeface="Wingdings" panose="05000000000000000000" pitchFamily="2" charset="2"/>
              </a:rPr>
              <a:t>po </a:t>
            </a:r>
            <a:r>
              <a:rPr lang="cs-CZ">
                <a:sym typeface="Wingdings" panose="05000000000000000000" pitchFamily="2" charset="2"/>
              </a:rPr>
              <a:t>obhájení „semestrální práce“</a:t>
            </a: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Otázky pouze z toho, co jsme si říkali na přednáškách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„přepis“ toho, co jsem říkala, jsou jednotlivé dokumenty v sekci Připravovaná skripta (pozor! Nejsou tam všechna témata)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Cíle přednášek shrnují základní pojmy a znalosti, které byste si měli VŽDY odnést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Můžu si vyzkoušet vaše technické a logické uvažování – </a:t>
            </a:r>
            <a:r>
              <a:rPr lang="cs-CZ" i="1" dirty="0">
                <a:sym typeface="Wingdings" panose="05000000000000000000" pitchFamily="2" charset="2"/>
              </a:rPr>
              <a:t>např. budete navrhovat </a:t>
            </a:r>
            <a:r>
              <a:rPr lang="cs-CZ" i="1" dirty="0" err="1">
                <a:sym typeface="Wingdings" panose="05000000000000000000" pitchFamily="2" charset="2"/>
              </a:rPr>
              <a:t>scaffold</a:t>
            </a:r>
            <a:r>
              <a:rPr lang="cs-CZ" i="1" dirty="0">
                <a:sym typeface="Wingdings" panose="05000000000000000000" pitchFamily="2" charset="2"/>
              </a:rPr>
              <a:t> pro konkrétní aplikaci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Můžu se zeptat na domácí úkoly</a:t>
            </a:r>
            <a:r>
              <a:rPr lang="cs-CZ" b="1" dirty="0">
                <a:solidFill>
                  <a:srgbClr val="C00000"/>
                </a:solidFill>
                <a:sym typeface="Wingdings" panose="05000000000000000000" pitchFamily="2" charset="2"/>
              </a:rPr>
              <a:t>!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Můžu se zeptat na detaily vaší semestrální práce</a:t>
            </a:r>
            <a:r>
              <a:rPr lang="cs-CZ" b="1" dirty="0">
                <a:solidFill>
                  <a:srgbClr val="C00000"/>
                </a:solidFill>
                <a:sym typeface="Wingdings" panose="05000000000000000000" pitchFamily="2" charset="2"/>
              </a:rPr>
              <a:t>!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53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332347" cy="2682906"/>
            <a:chOff x="3672524" y="1681227"/>
            <a:chExt cx="6332347" cy="26829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07626" y="3205586"/>
              <a:ext cx="4797245" cy="1142740"/>
              <a:chOff x="3707424" y="2799264"/>
              <a:chExt cx="4797245" cy="11427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707424" y="2799264"/>
                <a:ext cx="4777152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+mj-lt"/>
                    <a:cs typeface="Arial" pitchFamily="34" charset="0"/>
                  </a:rPr>
                  <a:t>1)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Opakování</a:t>
                </a:r>
                <a:endParaRPr lang="ko-KR" altLang="en-US" sz="48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1867" dirty="0">
                    <a:solidFill>
                      <a:schemeClr val="bg1"/>
                    </a:solidFill>
                    <a:cs typeface="Arial" pitchFamily="34" charset="0"/>
                  </a:rPr>
                  <a:t>Buněčné kultury a práce s nimi</a:t>
                </a:r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64" y="3303036"/>
            <a:ext cx="5739996" cy="321439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71F882F-E9C6-6780-4535-EC1F55AA1A0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5179E89E-54E2-B578-809D-86B47C62B55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0279B2BB-34EB-9D0A-4A66-09FBB7A63CE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9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6194 0.5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7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53EA94F-4443-420E-9884-AA12363A8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77" y="3623021"/>
            <a:ext cx="4623356" cy="2283255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C1A8C6E7-A0D4-BB32-3DD6-5DDC094C0A4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E9232CC1-9EBF-5F7B-A787-3E4F5E4AA32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C12848E9-4C9A-7FEA-F269-01925311AFC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9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60794 0.3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0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43" y="2621900"/>
            <a:ext cx="4078586" cy="4078586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E146126C-4ADC-3542-ECDE-9C2F6D29D09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BF7FE0C2-E552-82AC-284F-51A908C6044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3D1E644F-C75D-92F0-10D8-388879BC90B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92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33424 0.54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15059" y="1601753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diferenciace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30830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proliferace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3266" y="1601756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Orgán na čipu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00829" y="31724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Růstová křivka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0829" y="1601754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Petriho</a:t>
            </a:r>
            <a:r>
              <a:rPr lang="cs-CZ" dirty="0"/>
              <a:t> miska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30829" y="1601755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médium</a:t>
            </a:r>
          </a:p>
        </p:txBody>
      </p:sp>
      <p:sp>
        <p:nvSpPr>
          <p:cNvPr id="8" name="Obdélník 7"/>
          <p:cNvSpPr/>
          <p:nvPr/>
        </p:nvSpPr>
        <p:spPr>
          <a:xfrm>
            <a:off x="9315061" y="31724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trypsinizace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315059" y="2621900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Allogenní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33266" y="317239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Bioreaktor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3266" y="2621901"/>
            <a:ext cx="1959429" cy="681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Xenogenní</a:t>
            </a: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2341983" y="4198775"/>
            <a:ext cx="1055397" cy="985125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15" y="3825550"/>
            <a:ext cx="3253128" cy="2383972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34FFBBB-3EC3-46CF-B3AA-557E0607AD4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58BC2F5C-6DC1-4E35-4907-3E4BC2408D2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C7B4ADE5-F4E1-4CF4-0740-E1033E0FEAA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08282 0.7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6218</TotalTime>
  <Words>2219</Words>
  <Application>Microsoft Office PowerPoint</Application>
  <PresentationFormat>Širokoúhlá obrazovka</PresentationFormat>
  <Paragraphs>331</Paragraphs>
  <Slides>46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Georgia</vt:lpstr>
      <vt:lpstr>Wingdings</vt:lpstr>
      <vt:lpstr>Cover and End Slide Master</vt:lpstr>
      <vt:lpstr>Contents Slide Master</vt:lpstr>
      <vt:lpstr>Section Break Slide Master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Markéta Klíčová</cp:lastModifiedBy>
  <cp:revision>111</cp:revision>
  <dcterms:created xsi:type="dcterms:W3CDTF">2020-01-20T05:08:25Z</dcterms:created>
  <dcterms:modified xsi:type="dcterms:W3CDTF">2023-12-11T19:10:10Z</dcterms:modified>
</cp:coreProperties>
</file>