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85" r:id="rId3"/>
    <p:sldId id="286" r:id="rId4"/>
    <p:sldId id="257" r:id="rId5"/>
    <p:sldId id="258" r:id="rId6"/>
    <p:sldId id="259" r:id="rId7"/>
    <p:sldId id="274" r:id="rId8"/>
    <p:sldId id="283" r:id="rId9"/>
    <p:sldId id="275" r:id="rId10"/>
    <p:sldId id="276" r:id="rId11"/>
    <p:sldId id="277" r:id="rId12"/>
    <p:sldId id="278" r:id="rId13"/>
    <p:sldId id="260" r:id="rId14"/>
    <p:sldId id="261" r:id="rId15"/>
    <p:sldId id="262" r:id="rId16"/>
    <p:sldId id="271" r:id="rId17"/>
    <p:sldId id="272" r:id="rId18"/>
    <p:sldId id="273" r:id="rId19"/>
    <p:sldId id="279" r:id="rId20"/>
    <p:sldId id="280" r:id="rId21"/>
    <p:sldId id="281" r:id="rId22"/>
    <p:sldId id="282" r:id="rId23"/>
    <p:sldId id="284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72332-600C-4F18-947B-CC11AF410F19}" v="197" dt="2021-03-08T11:58:53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énó Vernyik" userId="9f5ce2124afc070d" providerId="LiveId" clId="{31F72332-600C-4F18-947B-CC11AF410F19}"/>
    <pc:docChg chg="undo custSel addSld delSld modSld sldOrd">
      <pc:chgData name="Zénó Vernyik" userId="9f5ce2124afc070d" providerId="LiveId" clId="{31F72332-600C-4F18-947B-CC11AF410F19}" dt="2021-03-08T13:49:38.848" v="1782" actId="20577"/>
      <pc:docMkLst>
        <pc:docMk/>
      </pc:docMkLst>
      <pc:sldChg chg="modSp mod">
        <pc:chgData name="Zénó Vernyik" userId="9f5ce2124afc070d" providerId="LiveId" clId="{31F72332-600C-4F18-947B-CC11AF410F19}" dt="2021-03-08T10:43:25.190" v="74" actId="790"/>
        <pc:sldMkLst>
          <pc:docMk/>
          <pc:sldMk cId="2848765046" sldId="258"/>
        </pc:sldMkLst>
        <pc:spChg chg="mod">
          <ac:chgData name="Zénó Vernyik" userId="9f5ce2124afc070d" providerId="LiveId" clId="{31F72332-600C-4F18-947B-CC11AF410F19}" dt="2021-03-08T10:43:25.190" v="74" actId="790"/>
          <ac:spMkLst>
            <pc:docMk/>
            <pc:sldMk cId="2848765046" sldId="258"/>
            <ac:spMk id="3" creationId="{F9CAC0AF-62DE-4BBA-AF1D-E0EF637CBBE9}"/>
          </ac:spMkLst>
        </pc:spChg>
      </pc:sldChg>
      <pc:sldChg chg="modSp add mod ord">
        <pc:chgData name="Zénó Vernyik" userId="9f5ce2124afc070d" providerId="LiveId" clId="{31F72332-600C-4F18-947B-CC11AF410F19}" dt="2021-03-08T11:08:56.607" v="305" actId="20577"/>
        <pc:sldMkLst>
          <pc:docMk/>
          <pc:sldMk cId="1553937846" sldId="259"/>
        </pc:sldMkLst>
        <pc:spChg chg="mod">
          <ac:chgData name="Zénó Vernyik" userId="9f5ce2124afc070d" providerId="LiveId" clId="{31F72332-600C-4F18-947B-CC11AF410F19}" dt="2021-03-08T10:56:53.339" v="88" actId="20577"/>
          <ac:spMkLst>
            <pc:docMk/>
            <pc:sldMk cId="1553937846" sldId="259"/>
            <ac:spMk id="2" creationId="{4C0A2458-9D16-4D30-BE0A-F841AFCB378D}"/>
          </ac:spMkLst>
        </pc:spChg>
        <pc:spChg chg="mod">
          <ac:chgData name="Zénó Vernyik" userId="9f5ce2124afc070d" providerId="LiveId" clId="{31F72332-600C-4F18-947B-CC11AF410F19}" dt="2021-03-08T11:08:56.607" v="305" actId="20577"/>
          <ac:spMkLst>
            <pc:docMk/>
            <pc:sldMk cId="1553937846" sldId="259"/>
            <ac:spMk id="3" creationId="{F9CAC0AF-62DE-4BBA-AF1D-E0EF637CBBE9}"/>
          </ac:spMkLst>
        </pc:spChg>
      </pc:sldChg>
      <pc:sldChg chg="modSp add mod ord">
        <pc:chgData name="Zénó Vernyik" userId="9f5ce2124afc070d" providerId="LiveId" clId="{31F72332-600C-4F18-947B-CC11AF410F19}" dt="2021-03-08T11:34:16.832" v="958" actId="20577"/>
        <pc:sldMkLst>
          <pc:docMk/>
          <pc:sldMk cId="1741314018" sldId="260"/>
        </pc:sldMkLst>
        <pc:spChg chg="mod">
          <ac:chgData name="Zénó Vernyik" userId="9f5ce2124afc070d" providerId="LiveId" clId="{31F72332-600C-4F18-947B-CC11AF410F19}" dt="2021-03-08T11:14:01.085" v="320" actId="20577"/>
          <ac:spMkLst>
            <pc:docMk/>
            <pc:sldMk cId="1741314018" sldId="260"/>
            <ac:spMk id="2" creationId="{4C0A2458-9D16-4D30-BE0A-F841AFCB378D}"/>
          </ac:spMkLst>
        </pc:spChg>
        <pc:spChg chg="mod">
          <ac:chgData name="Zénó Vernyik" userId="9f5ce2124afc070d" providerId="LiveId" clId="{31F72332-600C-4F18-947B-CC11AF410F19}" dt="2021-03-08T11:34:16.832" v="958" actId="20577"/>
          <ac:spMkLst>
            <pc:docMk/>
            <pc:sldMk cId="1741314018" sldId="260"/>
            <ac:spMk id="3" creationId="{F9CAC0AF-62DE-4BBA-AF1D-E0EF637CBBE9}"/>
          </ac:spMkLst>
        </pc:spChg>
      </pc:sldChg>
      <pc:sldChg chg="modSp add mod">
        <pc:chgData name="Zénó Vernyik" userId="9f5ce2124afc070d" providerId="LiveId" clId="{31F72332-600C-4F18-947B-CC11AF410F19}" dt="2021-03-08T11:39:49.566" v="1241" actId="790"/>
        <pc:sldMkLst>
          <pc:docMk/>
          <pc:sldMk cId="2626883166" sldId="261"/>
        </pc:sldMkLst>
        <pc:spChg chg="mod">
          <ac:chgData name="Zénó Vernyik" userId="9f5ce2124afc070d" providerId="LiveId" clId="{31F72332-600C-4F18-947B-CC11AF410F19}" dt="2021-03-08T11:39:49.566" v="1241" actId="790"/>
          <ac:spMkLst>
            <pc:docMk/>
            <pc:sldMk cId="2626883166" sldId="261"/>
            <ac:spMk id="3" creationId="{F9CAC0AF-62DE-4BBA-AF1D-E0EF637CBBE9}"/>
          </ac:spMkLst>
        </pc:spChg>
      </pc:sldChg>
      <pc:sldChg chg="addSp delSp modSp add mod setBg addAnim delAnim">
        <pc:chgData name="Zénó Vernyik" userId="9f5ce2124afc070d" providerId="LiveId" clId="{31F72332-600C-4F18-947B-CC11AF410F19}" dt="2021-03-08T11:46:09.843" v="1289"/>
        <pc:sldMkLst>
          <pc:docMk/>
          <pc:sldMk cId="1431443749" sldId="262"/>
        </pc:sldMkLst>
        <pc:spChg chg="mod ord">
          <ac:chgData name="Zénó Vernyik" userId="9f5ce2124afc070d" providerId="LiveId" clId="{31F72332-600C-4F18-947B-CC11AF410F19}" dt="2021-03-08T11:46:09.843" v="1288" actId="26606"/>
          <ac:spMkLst>
            <pc:docMk/>
            <pc:sldMk cId="1431443749" sldId="262"/>
            <ac:spMk id="2" creationId="{4C0A2458-9D16-4D30-BE0A-F841AFCB378D}"/>
          </ac:spMkLst>
        </pc:spChg>
        <pc:spChg chg="del">
          <ac:chgData name="Zénó Vernyik" userId="9f5ce2124afc070d" providerId="LiveId" clId="{31F72332-600C-4F18-947B-CC11AF410F19}" dt="2021-03-08T11:43:41.662" v="1274" actId="478"/>
          <ac:spMkLst>
            <pc:docMk/>
            <pc:sldMk cId="1431443749" sldId="262"/>
            <ac:spMk id="3" creationId="{F9CAC0AF-62DE-4BBA-AF1D-E0EF637CBBE9}"/>
          </ac:spMkLst>
        </pc:spChg>
        <pc:spChg chg="add del mod">
          <ac:chgData name="Zénó Vernyik" userId="9f5ce2124afc070d" providerId="LiveId" clId="{31F72332-600C-4F18-947B-CC11AF410F19}" dt="2021-03-08T11:44:44.974" v="1281" actId="478"/>
          <ac:spMkLst>
            <pc:docMk/>
            <pc:sldMk cId="1431443749" sldId="262"/>
            <ac:spMk id="5" creationId="{45348CD9-34F3-4979-A803-B3B75CDEA0D2}"/>
          </ac:spMkLst>
        </pc:spChg>
        <pc:spChg chg="add del">
          <ac:chgData name="Zénó Vernyik" userId="9f5ce2124afc070d" providerId="LiveId" clId="{31F72332-600C-4F18-947B-CC11AF410F19}" dt="2021-03-08T11:46:09.834" v="1287" actId="26606"/>
          <ac:spMkLst>
            <pc:docMk/>
            <pc:sldMk cId="1431443749" sldId="262"/>
            <ac:spMk id="12" creationId="{8D06CE56-3881-4ADA-8CEF-D18B02C242A3}"/>
          </ac:spMkLst>
        </pc:spChg>
        <pc:spChg chg="add del">
          <ac:chgData name="Zénó Vernyik" userId="9f5ce2124afc070d" providerId="LiveId" clId="{31F72332-600C-4F18-947B-CC11AF410F19}" dt="2021-03-08T11:46:09.834" v="1287" actId="26606"/>
          <ac:spMkLst>
            <pc:docMk/>
            <pc:sldMk cId="1431443749" sldId="262"/>
            <ac:spMk id="14" creationId="{79F3C543-62EC-4433-9C93-A2CD8764E9B4}"/>
          </ac:spMkLst>
        </pc:spChg>
        <pc:spChg chg="add del">
          <ac:chgData name="Zénó Vernyik" userId="9f5ce2124afc070d" providerId="LiveId" clId="{31F72332-600C-4F18-947B-CC11AF410F19}" dt="2021-03-08T11:46:09.834" v="1287" actId="26606"/>
          <ac:spMkLst>
            <pc:docMk/>
            <pc:sldMk cId="1431443749" sldId="262"/>
            <ac:spMk id="16" creationId="{1D50F262-343C-4101-AB3C-9DA1072F7305}"/>
          </ac:spMkLst>
        </pc:spChg>
        <pc:spChg chg="add del">
          <ac:chgData name="Zénó Vernyik" userId="9f5ce2124afc070d" providerId="LiveId" clId="{31F72332-600C-4F18-947B-CC11AF410F19}" dt="2021-03-08T11:46:09.834" v="1287" actId="26606"/>
          <ac:spMkLst>
            <pc:docMk/>
            <pc:sldMk cId="1431443749" sldId="262"/>
            <ac:spMk id="18" creationId="{6A0924B3-0260-445E-AFD7-9533C0D1B3C9}"/>
          </ac:spMkLst>
        </pc:spChg>
        <pc:spChg chg="add del">
          <ac:chgData name="Zénó Vernyik" userId="9f5ce2124afc070d" providerId="LiveId" clId="{31F72332-600C-4F18-947B-CC11AF410F19}" dt="2021-03-08T11:46:09.834" v="1287" actId="26606"/>
          <ac:spMkLst>
            <pc:docMk/>
            <pc:sldMk cId="1431443749" sldId="262"/>
            <ac:spMk id="20" creationId="{7C34E8CB-B972-4A94-8469-315C10C2AA93}"/>
          </ac:spMkLst>
        </pc:spChg>
        <pc:spChg chg="add del">
          <ac:chgData name="Zénó Vernyik" userId="9f5ce2124afc070d" providerId="LiveId" clId="{31F72332-600C-4F18-947B-CC11AF410F19}" dt="2021-03-08T11:46:09.834" v="1287" actId="26606"/>
          <ac:spMkLst>
            <pc:docMk/>
            <pc:sldMk cId="1431443749" sldId="262"/>
            <ac:spMk id="22" creationId="{114A821F-8663-46BA-8CC0-D4C44F639F3A}"/>
          </ac:spMkLst>
        </pc:spChg>
        <pc:spChg chg="add del">
          <ac:chgData name="Zénó Vernyik" userId="9f5ce2124afc070d" providerId="LiveId" clId="{31F72332-600C-4F18-947B-CC11AF410F19}" dt="2021-03-08T11:46:09.834" v="1287" actId="26606"/>
          <ac:spMkLst>
            <pc:docMk/>
            <pc:sldMk cId="1431443749" sldId="262"/>
            <ac:spMk id="24" creationId="{67EF550F-47CE-4FB2-9DAC-12AD835C833D}"/>
          </ac:spMkLst>
        </pc:spChg>
        <pc:spChg chg="add">
          <ac:chgData name="Zénó Vernyik" userId="9f5ce2124afc070d" providerId="LiveId" clId="{31F72332-600C-4F18-947B-CC11AF410F19}" dt="2021-03-08T11:46:09.843" v="1288" actId="26606"/>
          <ac:spMkLst>
            <pc:docMk/>
            <pc:sldMk cId="1431443749" sldId="262"/>
            <ac:spMk id="26" creationId="{8D06CE56-3881-4ADA-8CEF-D18B02C242A3}"/>
          </ac:spMkLst>
        </pc:spChg>
        <pc:spChg chg="add">
          <ac:chgData name="Zénó Vernyik" userId="9f5ce2124afc070d" providerId="LiveId" clId="{31F72332-600C-4F18-947B-CC11AF410F19}" dt="2021-03-08T11:46:09.843" v="1288" actId="26606"/>
          <ac:spMkLst>
            <pc:docMk/>
            <pc:sldMk cId="1431443749" sldId="262"/>
            <ac:spMk id="27" creationId="{79F3C543-62EC-4433-9C93-A2CD8764E9B4}"/>
          </ac:spMkLst>
        </pc:spChg>
        <pc:spChg chg="add">
          <ac:chgData name="Zénó Vernyik" userId="9f5ce2124afc070d" providerId="LiveId" clId="{31F72332-600C-4F18-947B-CC11AF410F19}" dt="2021-03-08T11:46:09.843" v="1288" actId="26606"/>
          <ac:spMkLst>
            <pc:docMk/>
            <pc:sldMk cId="1431443749" sldId="262"/>
            <ac:spMk id="28" creationId="{D0394FE2-BDDA-4ECE-B320-81AE19E90566}"/>
          </ac:spMkLst>
        </pc:spChg>
        <pc:spChg chg="add">
          <ac:chgData name="Zénó Vernyik" userId="9f5ce2124afc070d" providerId="LiveId" clId="{31F72332-600C-4F18-947B-CC11AF410F19}" dt="2021-03-08T11:46:09.843" v="1288" actId="26606"/>
          <ac:spMkLst>
            <pc:docMk/>
            <pc:sldMk cId="1431443749" sldId="262"/>
            <ac:spMk id="29" creationId="{0625AAC5-802A-4197-8804-2B78FF65CEE8}"/>
          </ac:spMkLst>
        </pc:spChg>
        <pc:spChg chg="add">
          <ac:chgData name="Zénó Vernyik" userId="9f5ce2124afc070d" providerId="LiveId" clId="{31F72332-600C-4F18-947B-CC11AF410F19}" dt="2021-03-08T11:46:09.843" v="1288" actId="26606"/>
          <ac:spMkLst>
            <pc:docMk/>
            <pc:sldMk cId="1431443749" sldId="262"/>
            <ac:spMk id="30" creationId="{A1B139DD-0E8D-42FA-9171-C5F001754A88}"/>
          </ac:spMkLst>
        </pc:spChg>
        <pc:picChg chg="add mod ord">
          <ac:chgData name="Zénó Vernyik" userId="9f5ce2124afc070d" providerId="LiveId" clId="{31F72332-600C-4F18-947B-CC11AF410F19}" dt="2021-03-08T11:46:09.843" v="1288" actId="26606"/>
          <ac:picMkLst>
            <pc:docMk/>
            <pc:sldMk cId="1431443749" sldId="262"/>
            <ac:picMk id="6" creationId="{3E64299E-3BD0-4AF2-B5DD-55930693D972}"/>
          </ac:picMkLst>
        </pc:picChg>
        <pc:picChg chg="add mod">
          <ac:chgData name="Zénó Vernyik" userId="9f5ce2124afc070d" providerId="LiveId" clId="{31F72332-600C-4F18-947B-CC11AF410F19}" dt="2021-03-08T11:46:09.843" v="1288" actId="26606"/>
          <ac:picMkLst>
            <pc:docMk/>
            <pc:sldMk cId="1431443749" sldId="262"/>
            <ac:picMk id="7" creationId="{3AAEA2D2-78CB-45C0-9495-747276628109}"/>
          </ac:picMkLst>
        </pc:picChg>
      </pc:sldChg>
      <pc:sldChg chg="add del ord">
        <pc:chgData name="Zénó Vernyik" userId="9f5ce2124afc070d" providerId="LiveId" clId="{31F72332-600C-4F18-947B-CC11AF410F19}" dt="2021-03-08T11:47:12.251" v="1293" actId="47"/>
        <pc:sldMkLst>
          <pc:docMk/>
          <pc:sldMk cId="1650913434" sldId="263"/>
        </pc:sldMkLst>
      </pc:sldChg>
      <pc:sldChg chg="add del">
        <pc:chgData name="Zénó Vernyik" userId="9f5ce2124afc070d" providerId="LiveId" clId="{31F72332-600C-4F18-947B-CC11AF410F19}" dt="2021-03-08T11:51:32.679" v="1300" actId="47"/>
        <pc:sldMkLst>
          <pc:docMk/>
          <pc:sldMk cId="0" sldId="270"/>
        </pc:sldMkLst>
      </pc:sldChg>
      <pc:sldChg chg="addSp modSp del mod setBg">
        <pc:chgData name="Zénó Vernyik" userId="9f5ce2124afc070d" providerId="LiveId" clId="{31F72332-600C-4F18-947B-CC11AF410F19}" dt="2021-03-08T11:49:19.810" v="1295" actId="27614"/>
        <pc:sldMkLst>
          <pc:docMk/>
          <pc:sldMk cId="0" sldId="271"/>
        </pc:sldMkLst>
        <pc:spChg chg="ad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82" creationId="{1D50F262-343C-4101-AB3C-9DA1072F7305}"/>
          </ac:spMkLst>
        </pc:spChg>
        <pc:spChg chg="ad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84" creationId="{6A0924B3-0260-445E-AFD7-9533C0D1B3C9}"/>
          </ac:spMkLst>
        </pc:spChg>
        <pc:spChg chg="ad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86" creationId="{7C34E8CB-B972-4A94-8469-315C10C2AA93}"/>
          </ac:spMkLst>
        </pc:spChg>
        <pc:spChg chg="ad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88" creationId="{114A821F-8663-46BA-8CC0-D4C44F639F3A}"/>
          </ac:spMkLst>
        </pc:spChg>
        <pc:spChg chg="ad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90" creationId="{67EF550F-47CE-4FB2-9DAC-12AD835C833D}"/>
          </ac:spMkLst>
        </pc:spChg>
        <pc:spChg chg="mod or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57346" creationId="{C9D44C7B-E8E1-43D9-8985-8D6A6AB1982C}"/>
          </ac:spMkLst>
        </pc:spChg>
        <pc:spChg chg="or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57349" creationId="{99BC1B02-6BDD-4A70-9FCD-C3920E144221}"/>
          </ac:spMkLst>
        </pc:spChg>
        <pc:spChg chg="mo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57355" creationId="{C597A8EE-7268-49CE-BA01-C380B4CF83D4}"/>
          </ac:spMkLst>
        </pc:spChg>
        <pc:spChg chg="mod">
          <ac:chgData name="Zénó Vernyik" userId="9f5ce2124afc070d" providerId="LiveId" clId="{31F72332-600C-4F18-947B-CC11AF410F19}" dt="2021-03-08T11:48:06.245" v="1294" actId="26606"/>
          <ac:spMkLst>
            <pc:docMk/>
            <pc:sldMk cId="0" sldId="271"/>
            <ac:spMk id="57357" creationId="{4D6DD175-FE42-4FA3-8FD8-FAF843A5DD26}"/>
          </ac:spMkLst>
        </pc:spChg>
        <pc:picChg chg="mod">
          <ac:chgData name="Zénó Vernyik" userId="9f5ce2124afc070d" providerId="LiveId" clId="{31F72332-600C-4F18-947B-CC11AF410F19}" dt="2021-03-08T11:48:06.245" v="1294" actId="26606"/>
          <ac:picMkLst>
            <pc:docMk/>
            <pc:sldMk cId="0" sldId="271"/>
            <ac:picMk id="57353" creationId="{D8D30C51-A40E-49F0-BCED-6BE39CB1A703}"/>
          </ac:picMkLst>
        </pc:picChg>
        <pc:picChg chg="mod">
          <ac:chgData name="Zénó Vernyik" userId="9f5ce2124afc070d" providerId="LiveId" clId="{31F72332-600C-4F18-947B-CC11AF410F19}" dt="2021-03-08T11:49:19.810" v="1295" actId="27614"/>
          <ac:picMkLst>
            <pc:docMk/>
            <pc:sldMk cId="0" sldId="271"/>
            <ac:picMk id="57354" creationId="{B5613912-B31C-4AC8-BA08-C632CE98947F}"/>
          </ac:picMkLst>
        </pc:picChg>
      </pc:sldChg>
      <pc:sldChg chg="addSp delSp modSp add del mod ord setBg addAnim">
        <pc:chgData name="Zénó Vernyik" userId="9f5ce2124afc070d" providerId="LiveId" clId="{31F72332-600C-4F18-947B-CC11AF410F19}" dt="2021-03-08T11:58:53.260" v="1519" actId="18131"/>
        <pc:sldMkLst>
          <pc:docMk/>
          <pc:sldMk cId="952761489" sldId="272"/>
        </pc:sldMkLst>
        <pc:spChg chg="mod ord">
          <ac:chgData name="Zénó Vernyik" userId="9f5ce2124afc070d" providerId="LiveId" clId="{31F72332-600C-4F18-947B-CC11AF410F19}" dt="2021-03-08T11:55:02.504" v="1348" actId="26606"/>
          <ac:spMkLst>
            <pc:docMk/>
            <pc:sldMk cId="952761489" sldId="272"/>
            <ac:spMk id="2" creationId="{4C0A2458-9D16-4D30-BE0A-F841AFCB378D}"/>
          </ac:spMkLst>
        </pc:spChg>
        <pc:spChg chg="del">
          <ac:chgData name="Zénó Vernyik" userId="9f5ce2124afc070d" providerId="LiveId" clId="{31F72332-600C-4F18-947B-CC11AF410F19}" dt="2021-03-08T11:52:03.724" v="1328" actId="478"/>
          <ac:spMkLst>
            <pc:docMk/>
            <pc:sldMk cId="952761489" sldId="272"/>
            <ac:spMk id="3" creationId="{F9CAC0AF-62DE-4BBA-AF1D-E0EF637CBBE9}"/>
          </ac:spMkLst>
        </pc:spChg>
        <pc:spChg chg="add del mod">
          <ac:chgData name="Zénó Vernyik" userId="9f5ce2124afc070d" providerId="LiveId" clId="{31F72332-600C-4F18-947B-CC11AF410F19}" dt="2021-03-08T11:52:07.386" v="1329" actId="478"/>
          <ac:spMkLst>
            <pc:docMk/>
            <pc:sldMk cId="952761489" sldId="272"/>
            <ac:spMk id="5" creationId="{557055D2-9EBC-4AD2-AF55-D0E54D01FB2B}"/>
          </ac:spMkLst>
        </pc:spChg>
        <pc:spChg chg="add">
          <ac:chgData name="Zénó Vernyik" userId="9f5ce2124afc070d" providerId="LiveId" clId="{31F72332-600C-4F18-947B-CC11AF410F19}" dt="2021-03-08T11:55:02.504" v="1348" actId="26606"/>
          <ac:spMkLst>
            <pc:docMk/>
            <pc:sldMk cId="952761489" sldId="272"/>
            <ac:spMk id="14" creationId="{8D06CE56-3881-4ADA-8CEF-D18B02C242A3}"/>
          </ac:spMkLst>
        </pc:spChg>
        <pc:spChg chg="add">
          <ac:chgData name="Zénó Vernyik" userId="9f5ce2124afc070d" providerId="LiveId" clId="{31F72332-600C-4F18-947B-CC11AF410F19}" dt="2021-03-08T11:55:02.504" v="1348" actId="26606"/>
          <ac:spMkLst>
            <pc:docMk/>
            <pc:sldMk cId="952761489" sldId="272"/>
            <ac:spMk id="16" creationId="{79F3C543-62EC-4433-9C93-A2CD8764E9B4}"/>
          </ac:spMkLst>
        </pc:spChg>
        <pc:spChg chg="add">
          <ac:chgData name="Zénó Vernyik" userId="9f5ce2124afc070d" providerId="LiveId" clId="{31F72332-600C-4F18-947B-CC11AF410F19}" dt="2021-03-08T11:55:02.504" v="1348" actId="26606"/>
          <ac:spMkLst>
            <pc:docMk/>
            <pc:sldMk cId="952761489" sldId="272"/>
            <ac:spMk id="18" creationId="{D48D9584-D2FD-48CE-9E17-4E250B743B5F}"/>
          </ac:spMkLst>
        </pc:spChg>
        <pc:spChg chg="add">
          <ac:chgData name="Zénó Vernyik" userId="9f5ce2124afc070d" providerId="LiveId" clId="{31F72332-600C-4F18-947B-CC11AF410F19}" dt="2021-03-08T11:55:02.504" v="1348" actId="26606"/>
          <ac:spMkLst>
            <pc:docMk/>
            <pc:sldMk cId="952761489" sldId="272"/>
            <ac:spMk id="20" creationId="{CA17DEF4-6C5D-41C6-8D93-5C7CFD7ADA5E}"/>
          </ac:spMkLst>
        </pc:spChg>
        <pc:spChg chg="add">
          <ac:chgData name="Zénó Vernyik" userId="9f5ce2124afc070d" providerId="LiveId" clId="{31F72332-600C-4F18-947B-CC11AF410F19}" dt="2021-03-08T11:55:02.504" v="1348" actId="26606"/>
          <ac:spMkLst>
            <pc:docMk/>
            <pc:sldMk cId="952761489" sldId="272"/>
            <ac:spMk id="22" creationId="{22BBC5A3-5C8C-4FB9-AEFF-8778D2C98D29}"/>
          </ac:spMkLst>
        </pc:spChg>
        <pc:spChg chg="add">
          <ac:chgData name="Zénó Vernyik" userId="9f5ce2124afc070d" providerId="LiveId" clId="{31F72332-600C-4F18-947B-CC11AF410F19}" dt="2021-03-08T11:55:02.504" v="1348" actId="26606"/>
          <ac:spMkLst>
            <pc:docMk/>
            <pc:sldMk cId="952761489" sldId="272"/>
            <ac:spMk id="24" creationId="{3BB917E8-D696-4787-96D6-521A9C42F9A5}"/>
          </ac:spMkLst>
        </pc:spChg>
        <pc:spChg chg="add">
          <ac:chgData name="Zénó Vernyik" userId="9f5ce2124afc070d" providerId="LiveId" clId="{31F72332-600C-4F18-947B-CC11AF410F19}" dt="2021-03-08T11:55:02.504" v="1348" actId="26606"/>
          <ac:spMkLst>
            <pc:docMk/>
            <pc:sldMk cId="952761489" sldId="272"/>
            <ac:spMk id="26" creationId="{39F4C545-E278-42ED-9B78-2EBA464444A3}"/>
          </ac:spMkLst>
        </pc:spChg>
        <pc:picChg chg="add mod ord">
          <ac:chgData name="Zénó Vernyik" userId="9f5ce2124afc070d" providerId="LiveId" clId="{31F72332-600C-4F18-947B-CC11AF410F19}" dt="2021-03-08T11:58:53.260" v="1519" actId="18131"/>
          <ac:picMkLst>
            <pc:docMk/>
            <pc:sldMk cId="952761489" sldId="272"/>
            <ac:picMk id="6" creationId="{7E6DD8A7-B73E-4845-8A28-A12ADA6D37EF}"/>
          </ac:picMkLst>
        </pc:picChg>
        <pc:picChg chg="add mod">
          <ac:chgData name="Zénó Vernyik" userId="9f5ce2124afc070d" providerId="LiveId" clId="{31F72332-600C-4F18-947B-CC11AF410F19}" dt="2021-03-08T11:55:02.504" v="1348" actId="26606"/>
          <ac:picMkLst>
            <pc:docMk/>
            <pc:sldMk cId="952761489" sldId="272"/>
            <ac:picMk id="7" creationId="{CC1DF862-884E-47A4-9FAF-3450ACF31A38}"/>
          </ac:picMkLst>
        </pc:picChg>
        <pc:picChg chg="add mod">
          <ac:chgData name="Zénó Vernyik" userId="9f5ce2124afc070d" providerId="LiveId" clId="{31F72332-600C-4F18-947B-CC11AF410F19}" dt="2021-03-08T11:56:56.035" v="1430" actId="18131"/>
          <ac:picMkLst>
            <pc:docMk/>
            <pc:sldMk cId="952761489" sldId="272"/>
            <ac:picMk id="8" creationId="{FD3AE311-085F-4619-899C-3AA86D087E9A}"/>
          </ac:picMkLst>
        </pc:picChg>
        <pc:picChg chg="add mod">
          <ac:chgData name="Zénó Vernyik" userId="9f5ce2124afc070d" providerId="LiveId" clId="{31F72332-600C-4F18-947B-CC11AF410F19}" dt="2021-03-08T11:55:02.504" v="1348" actId="26606"/>
          <ac:picMkLst>
            <pc:docMk/>
            <pc:sldMk cId="952761489" sldId="272"/>
            <ac:picMk id="9" creationId="{7497EEE3-69EF-4351-AB74-8827A83D733A}"/>
          </ac:picMkLst>
        </pc:picChg>
      </pc:sldChg>
      <pc:sldChg chg="new del">
        <pc:chgData name="Zénó Vernyik" userId="9f5ce2124afc070d" providerId="LiveId" clId="{31F72332-600C-4F18-947B-CC11AF410F19}" dt="2021-03-08T11:51:24.856" v="1299" actId="47"/>
        <pc:sldMkLst>
          <pc:docMk/>
          <pc:sldMk cId="3027183568" sldId="272"/>
        </pc:sldMkLst>
      </pc:sldChg>
      <pc:sldChg chg="modSp add mod ord">
        <pc:chgData name="Zénó Vernyik" userId="9f5ce2124afc070d" providerId="LiveId" clId="{31F72332-600C-4F18-947B-CC11AF410F19}" dt="2021-03-08T13:49:38.848" v="1782" actId="20577"/>
        <pc:sldMkLst>
          <pc:docMk/>
          <pc:sldMk cId="2533402073" sldId="273"/>
        </pc:sldMkLst>
        <pc:spChg chg="mod">
          <ac:chgData name="Zénó Vernyik" userId="9f5ce2124afc070d" providerId="LiveId" clId="{31F72332-600C-4F18-947B-CC11AF410F19}" dt="2021-03-08T12:32:28.739" v="1564" actId="20577"/>
          <ac:spMkLst>
            <pc:docMk/>
            <pc:sldMk cId="2533402073" sldId="273"/>
            <ac:spMk id="2" creationId="{4C0A2458-9D16-4D30-BE0A-F841AFCB378D}"/>
          </ac:spMkLst>
        </pc:spChg>
        <pc:spChg chg="mod">
          <ac:chgData name="Zénó Vernyik" userId="9f5ce2124afc070d" providerId="LiveId" clId="{31F72332-600C-4F18-947B-CC11AF410F19}" dt="2021-03-08T13:49:38.848" v="1782" actId="20577"/>
          <ac:spMkLst>
            <pc:docMk/>
            <pc:sldMk cId="2533402073" sldId="273"/>
            <ac:spMk id="3" creationId="{F9CAC0AF-62DE-4BBA-AF1D-E0EF637CBBE9}"/>
          </ac:spMkLst>
        </pc:spChg>
      </pc:sldChg>
      <pc:sldChg chg="modSp add del mod ord">
        <pc:chgData name="Zénó Vernyik" userId="9f5ce2124afc070d" providerId="LiveId" clId="{31F72332-600C-4F18-947B-CC11AF410F19}" dt="2021-03-08T12:32:10.260" v="1549" actId="47"/>
        <pc:sldMkLst>
          <pc:docMk/>
          <pc:sldMk cId="3902608334" sldId="273"/>
        </pc:sldMkLst>
        <pc:spChg chg="mod">
          <ac:chgData name="Zénó Vernyik" userId="9f5ce2124afc070d" providerId="LiveId" clId="{31F72332-600C-4F18-947B-CC11AF410F19}" dt="2021-03-08T12:31:50.021" v="1533" actId="20577"/>
          <ac:spMkLst>
            <pc:docMk/>
            <pc:sldMk cId="3902608334" sldId="273"/>
            <ac:spMk id="2" creationId="{4C0A2458-9D16-4D30-BE0A-F841AFCB378D}"/>
          </ac:spMkLst>
        </pc:spChg>
        <pc:spChg chg="mod">
          <ac:chgData name="Zénó Vernyik" userId="9f5ce2124afc070d" providerId="LiveId" clId="{31F72332-600C-4F18-947B-CC11AF410F19}" dt="2021-03-08T12:32:01.509" v="1548" actId="20577"/>
          <ac:spMkLst>
            <pc:docMk/>
            <pc:sldMk cId="3902608334" sldId="273"/>
            <ac:spMk id="3" creationId="{F9CAC0AF-62DE-4BBA-AF1D-E0EF637CBBE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14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7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5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8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8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3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5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3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7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arevné oleje nátěr slunce">
            <a:extLst>
              <a:ext uri="{FF2B5EF4-FFF2-40B4-BE49-F238E27FC236}">
                <a16:creationId xmlns:a16="http://schemas.microsoft.com/office/drawing/2014/main" id="{F85CF6BA-2D75-432B-996D-E345A29B4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F92854-3C89-4B3F-B710-3B12E0263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cs-CZ" sz="4800" dirty="0" err="1"/>
              <a:t>Architecture</a:t>
            </a:r>
            <a:r>
              <a:rPr lang="cs-CZ" sz="4800" dirty="0"/>
              <a:t> </a:t>
            </a:r>
            <a:r>
              <a:rPr lang="cs-CZ" sz="4800" dirty="0" err="1"/>
              <a:t>of</a:t>
            </a:r>
            <a:r>
              <a:rPr lang="cs-CZ" sz="4800" dirty="0"/>
              <a:t> </a:t>
            </a:r>
            <a:r>
              <a:rPr lang="cs-CZ" sz="4800" dirty="0" err="1"/>
              <a:t>the</a:t>
            </a:r>
            <a:r>
              <a:rPr lang="cs-CZ" sz="4800" dirty="0"/>
              <a:t> </a:t>
            </a:r>
            <a:r>
              <a:rPr lang="cs-CZ" sz="4800" dirty="0" err="1"/>
              <a:t>Middle</a:t>
            </a:r>
            <a:r>
              <a:rPr lang="cs-CZ" sz="4800" dirty="0"/>
              <a:t> </a:t>
            </a:r>
            <a:r>
              <a:rPr lang="cs-CZ" sz="4800" dirty="0" err="1"/>
              <a:t>Ages</a:t>
            </a:r>
            <a:r>
              <a:rPr lang="cs-CZ" sz="4800" dirty="0"/>
              <a:t> in </a:t>
            </a:r>
            <a:r>
              <a:rPr lang="cs-CZ" sz="4800" dirty="0" err="1"/>
              <a:t>Britain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A722DE-B3A6-4566-8CDA-9CD2BB7F5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cs-CZ" sz="2000" dirty="0" err="1"/>
              <a:t>Culture</a:t>
            </a:r>
            <a:r>
              <a:rPr lang="cs-CZ" sz="2000" dirty="0"/>
              <a:t> II: </a:t>
            </a:r>
            <a:r>
              <a:rPr lang="cs-CZ" sz="2000" dirty="0" err="1"/>
              <a:t>British</a:t>
            </a:r>
            <a:r>
              <a:rPr lang="cs-CZ" sz="2000" dirty="0"/>
              <a:t> </a:t>
            </a:r>
            <a:r>
              <a:rPr lang="cs-CZ" sz="2000" dirty="0" err="1"/>
              <a:t>Studies</a:t>
            </a:r>
            <a:endParaRPr lang="cs-CZ" sz="2000" dirty="0"/>
          </a:p>
          <a:p>
            <a:r>
              <a:rPr lang="cs-CZ" sz="2000" dirty="0" err="1"/>
              <a:t>Lecture</a:t>
            </a:r>
            <a:r>
              <a:rPr lang="cs-CZ" sz="2000" dirty="0"/>
              <a:t> </a:t>
            </a:r>
            <a:r>
              <a:rPr lang="cs-CZ" sz="2000" dirty="0" smtClean="0"/>
              <a:t>2</a:t>
            </a:r>
            <a:endParaRPr lang="cs-CZ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066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40" y="182917"/>
            <a:ext cx="9239003" cy="65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36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White</a:t>
            </a:r>
            <a:r>
              <a:rPr lang="cs-CZ" dirty="0" smtClean="0"/>
              <a:t> Tower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53" y="1728216"/>
            <a:ext cx="6709557" cy="5016443"/>
          </a:xfrm>
        </p:spPr>
      </p:pic>
    </p:spTree>
    <p:extLst>
      <p:ext uri="{BB962C8B-B14F-4D97-AF65-F5344CB8AC3E}">
        <p14:creationId xmlns:p14="http://schemas.microsoft.com/office/powerpoint/2010/main" val="2000059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Oakham</a:t>
            </a:r>
            <a:r>
              <a:rPr lang="cs-CZ" dirty="0" smtClean="0"/>
              <a:t> </a:t>
            </a:r>
            <a:r>
              <a:rPr lang="cs-CZ" dirty="0" err="1" smtClean="0"/>
              <a:t>Castle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80" y="1728216"/>
            <a:ext cx="8341703" cy="5018056"/>
          </a:xfrm>
        </p:spPr>
      </p:pic>
    </p:spTree>
    <p:extLst>
      <p:ext uri="{BB962C8B-B14F-4D97-AF65-F5344CB8AC3E}">
        <p14:creationId xmlns:p14="http://schemas.microsoft.com/office/powerpoint/2010/main" val="89019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A2458-9D16-4D30-BE0A-F841AFCB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Gothic</a:t>
            </a:r>
            <a:r>
              <a:rPr lang="cs-CZ" dirty="0"/>
              <a:t> Style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AC0AF-62DE-4BBA-AF1D-E0EF637C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originally a degrading term</a:t>
            </a:r>
          </a:p>
          <a:p>
            <a:pPr lvl="1"/>
            <a:r>
              <a:rPr lang="en-US" dirty="0"/>
              <a:t>used as uncivilized, barbarian (Renaissance perspective)</a:t>
            </a:r>
          </a:p>
          <a:p>
            <a:pPr lvl="1"/>
            <a:r>
              <a:rPr lang="en-US" dirty="0"/>
              <a:t>later lost this connotation (especially in the 19</a:t>
            </a:r>
            <a:r>
              <a:rPr lang="en-US" baseline="30000" dirty="0"/>
              <a:t>th</a:t>
            </a:r>
            <a:r>
              <a:rPr lang="cs-CZ" dirty="0"/>
              <a:t> </a:t>
            </a:r>
            <a:r>
              <a:rPr lang="en-US" dirty="0"/>
              <a:t>century)</a:t>
            </a:r>
          </a:p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(13</a:t>
            </a:r>
            <a:r>
              <a:rPr lang="en-US" baseline="30000" dirty="0"/>
              <a:t>th</a:t>
            </a:r>
            <a:r>
              <a:rPr lang="en-US" dirty="0"/>
              <a:t>)</a:t>
            </a:r>
            <a:r>
              <a:rPr lang="cs-CZ" dirty="0"/>
              <a:t> </a:t>
            </a:r>
            <a:r>
              <a:rPr lang="en-US" dirty="0"/>
              <a:t>century onwards</a:t>
            </a:r>
          </a:p>
          <a:p>
            <a:r>
              <a:rPr lang="cs-CZ" dirty="0"/>
              <a:t>most </a:t>
            </a:r>
            <a:r>
              <a:rPr lang="cs-CZ" dirty="0" err="1"/>
              <a:t>typically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Ages</a:t>
            </a:r>
            <a:r>
              <a:rPr lang="cs-CZ" dirty="0"/>
              <a:t> </a:t>
            </a:r>
            <a:endParaRPr lang="en-US" dirty="0"/>
          </a:p>
          <a:p>
            <a:r>
              <a:rPr lang="cs-CZ" dirty="0"/>
              <a:t>dominant </a:t>
            </a:r>
            <a:r>
              <a:rPr lang="cs-CZ" dirty="0" err="1"/>
              <a:t>until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appearance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Renaissance</a:t>
            </a:r>
            <a:endParaRPr lang="cs-CZ" dirty="0"/>
          </a:p>
          <a:p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impressive</a:t>
            </a:r>
            <a:r>
              <a:rPr lang="cs-CZ" dirty="0"/>
              <a:t> style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4131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A2458-9D16-4D30-BE0A-F841AFCB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Gothic</a:t>
            </a:r>
            <a:r>
              <a:rPr lang="cs-CZ" dirty="0"/>
              <a:t> Style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AC0AF-62DE-4BBA-AF1D-E0EF637CB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024109"/>
            <a:ext cx="10168128" cy="4518734"/>
          </a:xfrm>
        </p:spPr>
        <p:txBody>
          <a:bodyPr>
            <a:normAutofit/>
          </a:bodyPr>
          <a:lstStyle/>
          <a:p>
            <a:r>
              <a:rPr lang="en-US" dirty="0"/>
              <a:t>pointed arches</a:t>
            </a:r>
          </a:p>
          <a:p>
            <a:r>
              <a:rPr lang="en-US" dirty="0"/>
              <a:t>huge, highly decorated windows</a:t>
            </a:r>
          </a:p>
          <a:p>
            <a:pPr lvl="1"/>
            <a:r>
              <a:rPr lang="en-US" dirty="0"/>
              <a:t>stained glass</a:t>
            </a:r>
          </a:p>
          <a:p>
            <a:pPr lvl="1"/>
            <a:r>
              <a:rPr lang="en-US" dirty="0"/>
              <a:t>wheel windows and rose windows</a:t>
            </a:r>
          </a:p>
          <a:p>
            <a:r>
              <a:rPr lang="en-US" dirty="0"/>
              <a:t>ribbed and more complex vaulting</a:t>
            </a:r>
          </a:p>
          <a:p>
            <a:r>
              <a:rPr lang="en-US" dirty="0"/>
              <a:t>thin walls</a:t>
            </a:r>
          </a:p>
          <a:p>
            <a:r>
              <a:rPr lang="en-US" dirty="0"/>
              <a:t>(flying) buttresses for support</a:t>
            </a:r>
          </a:p>
          <a:p>
            <a:r>
              <a:rPr lang="en-US" dirty="0"/>
              <a:t>very high structures</a:t>
            </a:r>
          </a:p>
          <a:p>
            <a:r>
              <a:rPr lang="en-US" dirty="0"/>
              <a:t>lot of light (huge windows) </a:t>
            </a:r>
          </a:p>
        </p:txBody>
      </p:sp>
    </p:spTree>
    <p:extLst>
      <p:ext uri="{BB962C8B-B14F-4D97-AF65-F5344CB8AC3E}">
        <p14:creationId xmlns:p14="http://schemas.microsoft.com/office/powerpoint/2010/main" val="2626883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0A2458-9D16-4D30-BE0A-F841AFCB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Arches</a:t>
            </a:r>
          </a:p>
        </p:txBody>
      </p:sp>
      <p:sp>
        <p:nvSpPr>
          <p:cNvPr id="30" name="Rectangle: Rounded Corners 19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E64299E-3BD0-4AF2-B5DD-55930693D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3" r="1" b="13774"/>
          <a:stretch/>
        </p:blipFill>
        <p:spPr bwMode="auto">
          <a:xfrm>
            <a:off x="419830" y="2128345"/>
            <a:ext cx="5577840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3AAEA2D2-78CB-45C0-9495-747276628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3" b="19233"/>
          <a:stretch/>
        </p:blipFill>
        <p:spPr bwMode="auto">
          <a:xfrm>
            <a:off x="6194332" y="2128367"/>
            <a:ext cx="5577840" cy="40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4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53" name="Picture 9">
            <a:extLst>
              <a:ext uri="{FF2B5EF4-FFF2-40B4-BE49-F238E27FC236}">
                <a16:creationId xmlns:a16="http://schemas.microsoft.com/office/drawing/2014/main" id="{D8D30C51-A40E-49F0-BCED-6BE39CB1A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r="-1" b="8104"/>
          <a:stretch/>
        </p:blipFill>
        <p:spPr bwMode="auto">
          <a:xfrm>
            <a:off x="7816130" y="10"/>
            <a:ext cx="4375870" cy="685799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4" name="Picture 10" descr="Obsah obrázku budova, obloha, exteriér, věž&#10;&#10;Popis byl vytvořen automaticky">
            <a:extLst>
              <a:ext uri="{FF2B5EF4-FFF2-40B4-BE49-F238E27FC236}">
                <a16:creationId xmlns:a16="http://schemas.microsoft.com/office/drawing/2014/main" id="{B5613912-B31C-4AC8-BA08-C632CE989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"/>
          <a:stretch/>
        </p:blipFill>
        <p:spPr bwMode="auto">
          <a:xfrm>
            <a:off x="3595404" y="31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84" name="Freeform: Shape 83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C9D44C7B-E8E1-43D9-8985-8D6A6AB19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3" y="1511589"/>
            <a:ext cx="3430958" cy="28964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cs-CZ" sz="4000" b="1">
                <a:latin typeface="+mj-lt"/>
                <a:ea typeface="+mj-ea"/>
                <a:cs typeface="+mj-cs"/>
              </a:rPr>
              <a:t>Buttresses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99BC1B02-6BDD-4A70-9FCD-C3920E144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149725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/>
              <a:t> </a:t>
            </a:r>
          </a:p>
        </p:txBody>
      </p:sp>
      <p:sp>
        <p:nvSpPr>
          <p:cNvPr id="57355" name="Text Box 11">
            <a:extLst>
              <a:ext uri="{FF2B5EF4-FFF2-40B4-BE49-F238E27FC236}">
                <a16:creationId xmlns:a16="http://schemas.microsoft.com/office/drawing/2014/main" id="{C597A8EE-7268-49CE-BA01-C380B4CF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130" y="6172201"/>
            <a:ext cx="437587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1300" b="1">
                <a:solidFill>
                  <a:srgbClr val="FFFFFF"/>
                </a:solidFill>
                <a:latin typeface="+mn-lt"/>
              </a:rPr>
              <a:t>Buttress</a:t>
            </a:r>
          </a:p>
        </p:txBody>
      </p:sp>
      <p:sp>
        <p:nvSpPr>
          <p:cNvPr id="57357" name="Text Box 13">
            <a:extLst>
              <a:ext uri="{FF2B5EF4-FFF2-40B4-BE49-F238E27FC236}">
                <a16:creationId xmlns:a16="http://schemas.microsoft.com/office/drawing/2014/main" id="{4D6DD175-FE42-4FA3-8FD8-FAF843A5D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404" y="6172231"/>
            <a:ext cx="4942298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1300" b="1">
                <a:solidFill>
                  <a:srgbClr val="FFFFFF"/>
                </a:solidFill>
                <a:latin typeface="+mn-lt"/>
              </a:rPr>
              <a:t>Flying buttress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CC1DF862-884E-47A4-9FAF-3450ACF31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7" r="-2" b="9131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D3AE311-085F-4619-899C-3AA86D087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2890" r="-2471" b="38728"/>
          <a:stretch/>
        </p:blipFill>
        <p:spPr bwMode="auto">
          <a:xfrm>
            <a:off x="7816522" y="3456432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497EEE3-69EF-4351-AB74-8827A83D7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613"/>
          <a:stretch/>
        </p:blipFill>
        <p:spPr bwMode="auto"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0A2458-9D16-4D30-BE0A-F841AFCB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Rose and Wheel Windows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E6DD8A7-B73E-4845-8A28-A12ADA6D3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" t="156" r="827" b="41152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A2458-9D16-4D30-BE0A-F841AFCB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Gothic</a:t>
            </a:r>
            <a:r>
              <a:rPr lang="cs-CZ" dirty="0"/>
              <a:t> Style (</a:t>
            </a:r>
            <a:r>
              <a:rPr lang="cs-CZ" dirty="0" err="1"/>
              <a:t>examples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AC0AF-62DE-4BBA-AF1D-E0EF637C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Salisbury Cathedral </a:t>
            </a:r>
            <a:r>
              <a:rPr lang="en-US" dirty="0"/>
              <a:t>(early gothic)</a:t>
            </a:r>
          </a:p>
          <a:p>
            <a:r>
              <a:rPr lang="en-US" b="1" dirty="0"/>
              <a:t>Cathedral Church of St Peter in Exeter</a:t>
            </a:r>
          </a:p>
          <a:p>
            <a:r>
              <a:rPr lang="en-US" b="1" dirty="0"/>
              <a:t>St George</a:t>
            </a:r>
            <a:r>
              <a:rPr lang="cs-CZ" b="1" dirty="0"/>
              <a:t>‘</a:t>
            </a:r>
            <a:r>
              <a:rPr lang="en-US" b="1" dirty="0"/>
              <a:t>s </a:t>
            </a:r>
            <a:r>
              <a:rPr lang="cs-CZ" b="1" dirty="0" err="1"/>
              <a:t>Chapel</a:t>
            </a:r>
            <a:r>
              <a:rPr lang="cs-CZ" b="1" dirty="0"/>
              <a:t> @ Windsor </a:t>
            </a:r>
            <a:r>
              <a:rPr lang="cs-CZ" b="1" dirty="0" err="1"/>
              <a:t>Castle</a:t>
            </a:r>
            <a:endParaRPr lang="en-US" b="1" dirty="0"/>
          </a:p>
          <a:p>
            <a:r>
              <a:rPr lang="en-US" b="1" dirty="0"/>
              <a:t>O</a:t>
            </a:r>
            <a:r>
              <a:rPr lang="cs-CZ" b="1" dirty="0" err="1"/>
              <a:t>xford</a:t>
            </a:r>
            <a:r>
              <a:rPr lang="cs-CZ" b="1" dirty="0"/>
              <a:t> </a:t>
            </a:r>
            <a:r>
              <a:rPr lang="cs-CZ" b="1" dirty="0" err="1"/>
              <a:t>Divinity</a:t>
            </a:r>
            <a:r>
              <a:rPr lang="cs-CZ" b="1" dirty="0"/>
              <a:t> </a:t>
            </a:r>
            <a:r>
              <a:rPr lang="cs-CZ" b="1" dirty="0" err="1"/>
              <a:t>School</a:t>
            </a:r>
            <a:endParaRPr lang="cs-CZ" b="1" dirty="0"/>
          </a:p>
          <a:p>
            <a:r>
              <a:rPr lang="cs-CZ" b="1" dirty="0"/>
              <a:t>Magdalen </a:t>
            </a:r>
            <a:r>
              <a:rPr lang="cs-CZ" b="1" dirty="0" err="1"/>
              <a:t>College</a:t>
            </a:r>
            <a:r>
              <a:rPr lang="cs-CZ" b="1" dirty="0"/>
              <a:t>, Oxford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3402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Salisbury</a:t>
            </a:r>
            <a:r>
              <a:rPr lang="cs-CZ" dirty="0" smtClean="0"/>
              <a:t> </a:t>
            </a:r>
            <a:r>
              <a:rPr lang="cs-CZ" dirty="0" err="1" smtClean="0"/>
              <a:t>Cathedral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1532061"/>
            <a:ext cx="6293922" cy="51937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95" y="548639"/>
            <a:ext cx="3962004" cy="61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4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Anglo-Saxon</a:t>
            </a:r>
            <a:r>
              <a:rPr lang="cs-CZ" dirty="0" smtClean="0"/>
              <a:t> </a:t>
            </a:r>
            <a:r>
              <a:rPr lang="cs-CZ" dirty="0" err="1" smtClean="0"/>
              <a:t>Architecture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567" y="2125683"/>
            <a:ext cx="10617253" cy="432261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mid-5</a:t>
            </a:r>
            <a:r>
              <a:rPr lang="en-US" baseline="30000" dirty="0" smtClean="0"/>
              <a:t>th</a:t>
            </a:r>
            <a:r>
              <a:rPr lang="en-US" dirty="0" smtClean="0"/>
              <a:t> century to the Norman conquest </a:t>
            </a:r>
            <a:endParaRPr lang="cs-CZ" dirty="0" smtClean="0"/>
          </a:p>
          <a:p>
            <a:r>
              <a:rPr lang="en-US" dirty="0" smtClean="0"/>
              <a:t>Anglo-Saxons </a:t>
            </a:r>
            <a:r>
              <a:rPr lang="en-US" dirty="0"/>
              <a:t>generally lived in simple buildings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timber construction</a:t>
            </a:r>
          </a:p>
          <a:p>
            <a:pPr lvl="1"/>
            <a:r>
              <a:rPr lang="en-US" dirty="0" smtClean="0"/>
              <a:t>thatched </a:t>
            </a:r>
            <a:r>
              <a:rPr lang="en-US" dirty="0"/>
              <a:t>roof</a:t>
            </a:r>
          </a:p>
          <a:p>
            <a:r>
              <a:rPr lang="en-US" dirty="0" smtClean="0"/>
              <a:t>most </a:t>
            </a:r>
            <a:r>
              <a:rPr lang="en-US" dirty="0"/>
              <a:t>surviving buildings are churches made of brick and/or stone with one exception: </a:t>
            </a:r>
            <a:r>
              <a:rPr lang="en-US" b="1" dirty="0"/>
              <a:t>St Andrews Church in </a:t>
            </a:r>
            <a:r>
              <a:rPr lang="en-US" b="1" dirty="0" err="1"/>
              <a:t>Greensted</a:t>
            </a:r>
            <a:endParaRPr lang="en-US" b="1" dirty="0"/>
          </a:p>
          <a:p>
            <a:r>
              <a:rPr lang="en-US" dirty="0" smtClean="0"/>
              <a:t>earliest </a:t>
            </a:r>
            <a:r>
              <a:rPr lang="en-US" dirty="0"/>
              <a:t>stone buildings built without mortar: </a:t>
            </a:r>
            <a:r>
              <a:rPr lang="en-US" b="1" dirty="0" err="1"/>
              <a:t>Gallarus</a:t>
            </a:r>
            <a:r>
              <a:rPr lang="en-US" b="1" dirty="0"/>
              <a:t> </a:t>
            </a:r>
            <a:r>
              <a:rPr lang="en-US" b="1" dirty="0" smtClean="0"/>
              <a:t>Oratory (not Anglo-Saxon!)</a:t>
            </a:r>
            <a:endParaRPr lang="en-US" b="1" dirty="0"/>
          </a:p>
          <a:p>
            <a:r>
              <a:rPr lang="en-US" dirty="0" smtClean="0"/>
              <a:t>later </a:t>
            </a:r>
            <a:r>
              <a:rPr lang="en-US" dirty="0"/>
              <a:t>techniques influenced by monasticism</a:t>
            </a:r>
          </a:p>
          <a:p>
            <a:r>
              <a:rPr lang="en-US" dirty="0" smtClean="0"/>
              <a:t>heavy</a:t>
            </a:r>
            <a:r>
              <a:rPr lang="en-US" dirty="0"/>
              <a:t>, strong walls, crude finish (using an axe, not a chisel)</a:t>
            </a:r>
          </a:p>
          <a:p>
            <a:r>
              <a:rPr lang="en-US" dirty="0" smtClean="0"/>
              <a:t>small </a:t>
            </a:r>
            <a:r>
              <a:rPr lang="en-US" dirty="0"/>
              <a:t>windows</a:t>
            </a:r>
          </a:p>
          <a:p>
            <a:r>
              <a:rPr lang="en-US" dirty="0" smtClean="0"/>
              <a:t>rather </a:t>
            </a:r>
            <a:r>
              <a:rPr lang="en-US" dirty="0"/>
              <a:t>small and low buildings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509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567" y="-92628"/>
            <a:ext cx="10168128" cy="1179576"/>
          </a:xfrm>
        </p:spPr>
        <p:txBody>
          <a:bodyPr/>
          <a:lstStyle/>
          <a:p>
            <a:pPr algn="ctr"/>
            <a:r>
              <a:rPr lang="cs-CZ" dirty="0" err="1" smtClean="0"/>
              <a:t>Cathedral</a:t>
            </a:r>
            <a:r>
              <a:rPr lang="cs-CZ" dirty="0" smtClean="0"/>
              <a:t> </a:t>
            </a:r>
            <a:r>
              <a:rPr lang="cs-CZ" dirty="0" err="1" smtClean="0"/>
              <a:t>Church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St Peter in </a:t>
            </a:r>
            <a:r>
              <a:rPr lang="cs-CZ" dirty="0" err="1" smtClean="0"/>
              <a:t>Exeter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40" y="802554"/>
            <a:ext cx="8052181" cy="5907029"/>
          </a:xfrm>
        </p:spPr>
      </p:pic>
    </p:spTree>
    <p:extLst>
      <p:ext uri="{BB962C8B-B14F-4D97-AF65-F5344CB8AC3E}">
        <p14:creationId xmlns:p14="http://schemas.microsoft.com/office/powerpoint/2010/main" val="9175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14628"/>
            <a:ext cx="4316046" cy="65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85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Oxford </a:t>
            </a:r>
            <a:r>
              <a:rPr lang="cs-CZ" dirty="0" err="1" smtClean="0"/>
              <a:t>Divinity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2" y="2274482"/>
            <a:ext cx="5593277" cy="41949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700" y="1728216"/>
            <a:ext cx="5209242" cy="47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58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Magdalen </a:t>
            </a:r>
            <a:r>
              <a:rPr lang="cs-CZ" dirty="0" err="1" smtClean="0"/>
              <a:t>College</a:t>
            </a:r>
            <a:r>
              <a:rPr lang="cs-CZ" dirty="0" smtClean="0"/>
              <a:t>, Oxford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36" y="1728216"/>
            <a:ext cx="8676192" cy="48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1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8" y="290534"/>
            <a:ext cx="4641833" cy="304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84" y="290534"/>
            <a:ext cx="4063835" cy="304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84" y="3644901"/>
            <a:ext cx="4063835" cy="304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7" y="3526148"/>
            <a:ext cx="4641833" cy="311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05153" y="290534"/>
            <a:ext cx="1816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&lt;- </a:t>
            </a:r>
            <a:r>
              <a:rPr lang="en-US" dirty="0" err="1" smtClean="0"/>
              <a:t>Gallarus</a:t>
            </a:r>
            <a:r>
              <a:rPr lang="en-US" dirty="0" smtClean="0"/>
              <a:t> Oratory, </a:t>
            </a:r>
            <a:br>
              <a:rPr lang="en-US" dirty="0" smtClean="0"/>
            </a:b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c, 12</a:t>
            </a:r>
            <a:r>
              <a:rPr lang="en-US" baseline="30000" dirty="0" smtClean="0"/>
              <a:t>th</a:t>
            </a:r>
            <a:r>
              <a:rPr lang="en-US" dirty="0" smtClean="0"/>
              <a:t> c?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00156" y="3526148"/>
            <a:ext cx="13062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&lt;- St Peter-on-the-Wall, </a:t>
            </a:r>
            <a:r>
              <a:rPr lang="en-US" dirty="0" err="1" smtClean="0"/>
              <a:t>Bradwell</a:t>
            </a:r>
            <a:r>
              <a:rPr lang="en-US" dirty="0" smtClean="0"/>
              <a:t>-on-Sea, Essex, </a:t>
            </a:r>
            <a:br>
              <a:rPr lang="en-US" dirty="0" smtClean="0"/>
            </a:b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c.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00156" y="1567543"/>
            <a:ext cx="1805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 Andrew’s Church, </a:t>
            </a:r>
            <a:r>
              <a:rPr lang="en-US" dirty="0" err="1" smtClean="0"/>
              <a:t>Greenstead</a:t>
            </a:r>
            <a:r>
              <a:rPr lang="en-US" dirty="0" smtClean="0"/>
              <a:t> -&gt;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0751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A2458-9D16-4D30-BE0A-F841AFCB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Norman Style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AC0AF-62DE-4BBA-AF1D-E0EF637C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and 12</a:t>
            </a:r>
            <a:r>
              <a:rPr lang="en-US" baseline="30000" dirty="0"/>
              <a:t>th</a:t>
            </a:r>
            <a:r>
              <a:rPr lang="en-US" dirty="0"/>
              <a:t> centuries</a:t>
            </a:r>
          </a:p>
          <a:p>
            <a:r>
              <a:rPr lang="en-US" dirty="0"/>
              <a:t>appears before the Norman conquest itself</a:t>
            </a:r>
          </a:p>
          <a:p>
            <a:r>
              <a:rPr lang="en-US" dirty="0"/>
              <a:t>a local derivative of the Romanesque style</a:t>
            </a:r>
          </a:p>
          <a:p>
            <a:r>
              <a:rPr lang="en-US" dirty="0"/>
              <a:t>mostly found in two spheres of life:</a:t>
            </a:r>
          </a:p>
          <a:p>
            <a:pPr lvl="1"/>
            <a:r>
              <a:rPr lang="en-US" dirty="0"/>
              <a:t>ecclesiastic architecture</a:t>
            </a:r>
          </a:p>
          <a:p>
            <a:pPr lvl="1"/>
            <a:r>
              <a:rPr lang="en-US" dirty="0"/>
              <a:t>fortresses and castles</a:t>
            </a:r>
          </a:p>
          <a:p>
            <a:r>
              <a:rPr lang="en-US" dirty="0"/>
              <a:t>robust, heavy, strong  </a:t>
            </a:r>
          </a:p>
        </p:txBody>
      </p:sp>
    </p:spTree>
    <p:extLst>
      <p:ext uri="{BB962C8B-B14F-4D97-AF65-F5344CB8AC3E}">
        <p14:creationId xmlns:p14="http://schemas.microsoft.com/office/powerpoint/2010/main" val="74854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A2458-9D16-4D30-BE0A-F841AFCB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Norman Style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AC0AF-62DE-4BBA-AF1D-E0EF637CB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076451"/>
            <a:ext cx="4980432" cy="43920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massive proportions</a:t>
            </a:r>
          </a:p>
          <a:p>
            <a:r>
              <a:rPr lang="en-US" dirty="0"/>
              <a:t>simple geometry</a:t>
            </a:r>
          </a:p>
          <a:p>
            <a:r>
              <a:rPr lang="en-US" dirty="0"/>
              <a:t>thick walls</a:t>
            </a:r>
          </a:p>
          <a:p>
            <a:r>
              <a:rPr lang="en-US" dirty="0"/>
              <a:t>round arches</a:t>
            </a:r>
          </a:p>
          <a:p>
            <a:r>
              <a:rPr lang="en-US" dirty="0"/>
              <a:t>small openings</a:t>
            </a:r>
          </a:p>
          <a:p>
            <a:r>
              <a:rPr lang="en-US" dirty="0"/>
              <a:t>often cross-shaped (cruciform) plans, with a deep chancel and a crossing tower</a:t>
            </a:r>
          </a:p>
          <a:p>
            <a:r>
              <a:rPr lang="en-US" dirty="0"/>
              <a:t>wooden roofs or simple vaults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B314770-0B62-46F6-A1E6-DA400953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13182" r="52052" b="26364"/>
          <a:stretch>
            <a:fillRect/>
          </a:stretch>
        </p:blipFill>
        <p:spPr bwMode="auto">
          <a:xfrm>
            <a:off x="6096000" y="389509"/>
            <a:ext cx="5876925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6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A2458-9D16-4D30-BE0A-F841AFCB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Norman Style (</a:t>
            </a:r>
            <a:r>
              <a:rPr lang="cs-CZ" dirty="0" err="1"/>
              <a:t>examples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AC0AF-62DE-4BBA-AF1D-E0EF637C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hard to </a:t>
            </a:r>
            <a:r>
              <a:rPr lang="cs-CZ" dirty="0" err="1"/>
              <a:t>find</a:t>
            </a:r>
            <a:endParaRPr lang="cs-CZ" dirty="0"/>
          </a:p>
          <a:p>
            <a:pPr lvl="1"/>
            <a:r>
              <a:rPr lang="cs-CZ" dirty="0" err="1"/>
              <a:t>constant</a:t>
            </a:r>
            <a:r>
              <a:rPr lang="cs-CZ" dirty="0"/>
              <a:t> </a:t>
            </a:r>
            <a:r>
              <a:rPr lang="cs-CZ" dirty="0" err="1"/>
              <a:t>rebuildings</a:t>
            </a:r>
            <a:r>
              <a:rPr lang="cs-CZ" dirty="0"/>
              <a:t> and </a:t>
            </a:r>
            <a:r>
              <a:rPr lang="cs-CZ" dirty="0" err="1"/>
              <a:t>modernizations</a:t>
            </a:r>
            <a:endParaRPr lang="cs-CZ" dirty="0"/>
          </a:p>
          <a:p>
            <a:r>
              <a:rPr lang="cs-CZ" b="1" dirty="0" err="1"/>
              <a:t>Durham</a:t>
            </a:r>
            <a:r>
              <a:rPr lang="cs-CZ" b="1" dirty="0"/>
              <a:t> </a:t>
            </a:r>
            <a:r>
              <a:rPr lang="cs-CZ" b="1" dirty="0" err="1"/>
              <a:t>Cathedral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)</a:t>
            </a:r>
          </a:p>
          <a:p>
            <a:r>
              <a:rPr lang="cs-CZ" b="1" dirty="0"/>
              <a:t>Rochester </a:t>
            </a:r>
            <a:r>
              <a:rPr lang="cs-CZ" b="1" dirty="0" err="1"/>
              <a:t>Cathedral</a:t>
            </a:r>
            <a:endParaRPr lang="cs-CZ" b="1" dirty="0"/>
          </a:p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White</a:t>
            </a:r>
            <a:r>
              <a:rPr lang="cs-CZ" b="1" dirty="0"/>
              <a:t> Tower</a:t>
            </a:r>
          </a:p>
          <a:p>
            <a:r>
              <a:rPr lang="cs-CZ" b="1" dirty="0" err="1"/>
              <a:t>Oakham</a:t>
            </a:r>
            <a:r>
              <a:rPr lang="cs-CZ" b="1" dirty="0"/>
              <a:t> </a:t>
            </a:r>
            <a:r>
              <a:rPr lang="cs-CZ" b="1" dirty="0" err="1"/>
              <a:t>Castle</a:t>
            </a:r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3937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Durham</a:t>
            </a:r>
            <a:r>
              <a:rPr lang="cs-CZ" dirty="0" smtClean="0"/>
              <a:t> </a:t>
            </a:r>
            <a:r>
              <a:rPr lang="cs-CZ" dirty="0" err="1" smtClean="0"/>
              <a:t>Cathedral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922892"/>
            <a:ext cx="11313226" cy="47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4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10" y="308760"/>
            <a:ext cx="9356889" cy="6235490"/>
          </a:xfrm>
        </p:spPr>
      </p:pic>
    </p:spTree>
    <p:extLst>
      <p:ext uri="{BB962C8B-B14F-4D97-AF65-F5344CB8AC3E}">
        <p14:creationId xmlns:p14="http://schemas.microsoft.com/office/powerpoint/2010/main" val="183352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Rochester </a:t>
            </a:r>
            <a:r>
              <a:rPr lang="cs-CZ" dirty="0" err="1" smtClean="0"/>
              <a:t>Cathedral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77" y="2006930"/>
            <a:ext cx="7000682" cy="4670768"/>
          </a:xfrm>
        </p:spPr>
      </p:pic>
    </p:spTree>
    <p:extLst>
      <p:ext uri="{BB962C8B-B14F-4D97-AF65-F5344CB8AC3E}">
        <p14:creationId xmlns:p14="http://schemas.microsoft.com/office/powerpoint/2010/main" val="372329804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_2SEEDS">
      <a:dk1>
        <a:srgbClr val="000000"/>
      </a:dk1>
      <a:lt1>
        <a:srgbClr val="FFFFFF"/>
      </a:lt1>
      <a:dk2>
        <a:srgbClr val="1D2B33"/>
      </a:dk2>
      <a:lt2>
        <a:srgbClr val="E8E3E2"/>
      </a:lt2>
      <a:accent1>
        <a:srgbClr val="16B0C7"/>
      </a:accent1>
      <a:accent2>
        <a:srgbClr val="20B68C"/>
      </a:accent2>
      <a:accent3>
        <a:srgbClr val="297FE7"/>
      </a:accent3>
      <a:accent4>
        <a:srgbClr val="D5175A"/>
      </a:accent4>
      <a:accent5>
        <a:srgbClr val="E73629"/>
      </a:accent5>
      <a:accent6>
        <a:srgbClr val="D57317"/>
      </a:accent6>
      <a:hlink>
        <a:srgbClr val="BF503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363</Words>
  <Application>Microsoft Office PowerPoint</Application>
  <PresentationFormat>Širokoúhlá obrazovka</PresentationFormat>
  <Paragraphs>78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Avenir Next LT Pro</vt:lpstr>
      <vt:lpstr>Calibri</vt:lpstr>
      <vt:lpstr>Neue Haas Grotesk Text Pro</vt:lpstr>
      <vt:lpstr>Times New Roman</vt:lpstr>
      <vt:lpstr>AccentBoxVTI</vt:lpstr>
      <vt:lpstr>Architecture of the Middle Ages in Britain</vt:lpstr>
      <vt:lpstr>Anglo-Saxon Architecture</vt:lpstr>
      <vt:lpstr>Prezentace aplikace PowerPoint</vt:lpstr>
      <vt:lpstr>Norman Style</vt:lpstr>
      <vt:lpstr>Norman Style</vt:lpstr>
      <vt:lpstr>Norman Style (examples)</vt:lpstr>
      <vt:lpstr>Durham Cathedral</vt:lpstr>
      <vt:lpstr>Prezentace aplikace PowerPoint</vt:lpstr>
      <vt:lpstr>Rochester Cathedral</vt:lpstr>
      <vt:lpstr>Prezentace aplikace PowerPoint</vt:lpstr>
      <vt:lpstr>The White Tower</vt:lpstr>
      <vt:lpstr>Oakham Castle</vt:lpstr>
      <vt:lpstr>Gothic Style</vt:lpstr>
      <vt:lpstr>Gothic Style</vt:lpstr>
      <vt:lpstr>Arches</vt:lpstr>
      <vt:lpstr>Prezentace aplikace PowerPoint</vt:lpstr>
      <vt:lpstr>Rose and Wheel Windows</vt:lpstr>
      <vt:lpstr>Gothic Style (examples)</vt:lpstr>
      <vt:lpstr>Salisbury Cathedral</vt:lpstr>
      <vt:lpstr>Cathedral Church of St Peter in Exeter</vt:lpstr>
      <vt:lpstr>Prezentace aplikace PowerPoint</vt:lpstr>
      <vt:lpstr>Oxford Divinity School</vt:lpstr>
      <vt:lpstr>Magdalen College, Oxford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of the Middle Ages in Britain</dc:title>
  <dc:creator>Zénó Vernyik</dc:creator>
  <cp:lastModifiedBy>Zénó Vernyik</cp:lastModifiedBy>
  <cp:revision>9</cp:revision>
  <dcterms:created xsi:type="dcterms:W3CDTF">2021-03-08T09:56:47Z</dcterms:created>
  <dcterms:modified xsi:type="dcterms:W3CDTF">2022-03-03T14:38:01Z</dcterms:modified>
</cp:coreProperties>
</file>