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0" r:id="rId5"/>
    <p:sldId id="271" r:id="rId6"/>
    <p:sldId id="272" r:id="rId7"/>
    <p:sldId id="274" r:id="rId8"/>
    <p:sldId id="273" r:id="rId9"/>
    <p:sldId id="276" r:id="rId10"/>
    <p:sldId id="265" r:id="rId11"/>
    <p:sldId id="275" r:id="rId12"/>
    <p:sldId id="267" r:id="rId13"/>
    <p:sldId id="27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9F011-7D54-4B61-BEF5-9319DBA39091}" v="67" dt="2021-03-29T16:52:21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énó Vernyik" userId="9f5ce2124afc070d" providerId="LiveId" clId="{7E09F011-7D54-4B61-BEF5-9319DBA39091}"/>
    <pc:docChg chg="custSel addSld delSld modSld">
      <pc:chgData name="Zénó Vernyik" userId="9f5ce2124afc070d" providerId="LiveId" clId="{7E09F011-7D54-4B61-BEF5-9319DBA39091}" dt="2021-03-29T16:52:40.506" v="2233" actId="27636"/>
      <pc:docMkLst>
        <pc:docMk/>
      </pc:docMkLst>
      <pc:sldChg chg="addSp delSp modSp mod modAnim">
        <pc:chgData name="Zénó Vernyik" userId="9f5ce2124afc070d" providerId="LiveId" clId="{7E09F011-7D54-4B61-BEF5-9319DBA39091}" dt="2021-03-29T15:21:26.680" v="59" actId="1076"/>
        <pc:sldMkLst>
          <pc:docMk/>
          <pc:sldMk cId="947934239" sldId="256"/>
        </pc:sldMkLst>
        <pc:spChg chg="mod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2" creationId="{27BE3C92-7510-4306-9A6B-E0924988A9BE}"/>
          </ac:spMkLst>
        </pc:spChg>
        <pc:spChg chg="mod">
          <ac:chgData name="Zénó Vernyik" userId="9f5ce2124afc070d" providerId="LiveId" clId="{7E09F011-7D54-4B61-BEF5-9319DBA39091}" dt="2021-03-29T15:21:26.680" v="59" actId="1076"/>
          <ac:spMkLst>
            <pc:docMk/>
            <pc:sldMk cId="947934239" sldId="256"/>
            <ac:spMk id="3" creationId="{FED170FB-D569-4D74-BCF3-9F53AFE0FD11}"/>
          </ac:spMkLst>
        </pc:spChg>
        <pc:spChg chg="del">
          <ac:chgData name="Zénó Vernyik" userId="9f5ce2124afc070d" providerId="LiveId" clId="{7E09F011-7D54-4B61-BEF5-9319DBA39091}" dt="2021-03-29T15:20:40.232" v="17" actId="26606"/>
          <ac:spMkLst>
            <pc:docMk/>
            <pc:sldMk cId="947934239" sldId="256"/>
            <ac:spMk id="10" creationId="{87CC2527-562A-4F69-B487-4371E5B243E7}"/>
          </ac:spMkLst>
        </pc:spChg>
        <pc:spChg chg="add del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71" creationId="{24747089-0322-4B03-B224-817DD4C8B708}"/>
          </ac:spMkLst>
        </pc:spChg>
        <pc:spChg chg="add del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73" creationId="{7228512D-3055-4911-A4D1-4A084C9C4201}"/>
          </ac:spMkLst>
        </pc:spChg>
        <pc:spChg chg="add del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75" creationId="{3C98C7BF-70D9-4D19-BD2D-D808991FDF60}"/>
          </ac:spMkLst>
        </pc:spChg>
        <pc:spChg chg="add del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77" creationId="{B497CCB5-5FC2-473C-AFCC-2430CEF1DF71}"/>
          </ac:spMkLst>
        </pc:spChg>
        <pc:spChg chg="add del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79" creationId="{599C8C75-BFDF-44E7-A028-EEB5EDD58817}"/>
          </ac:spMkLst>
        </pc:spChg>
        <pc:spChg chg="add del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81" creationId="{FFD685C2-1A84-41DE-BFA0-0A068F83D2D2}"/>
          </ac:spMkLst>
        </pc:spChg>
        <pc:spChg chg="add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135" creationId="{5707F116-8EC0-4822-9067-186AC8C96EB8}"/>
          </ac:spMkLst>
        </pc:spChg>
        <pc:spChg chg="add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137" creationId="{49F1A7E4-819D-4D21-8E8B-32671A9F9853}"/>
          </ac:spMkLst>
        </pc:spChg>
        <pc:spChg chg="add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139" creationId="{B1ECBAC9-8FF8-4D44-BD49-6B81C38167DA}"/>
          </ac:spMkLst>
        </pc:spChg>
        <pc:spChg chg="add">
          <ac:chgData name="Zénó Vernyik" userId="9f5ce2124afc070d" providerId="LiveId" clId="{7E09F011-7D54-4B61-BEF5-9319DBA39091}" dt="2021-03-29T15:21:02.770" v="19" actId="26606"/>
          <ac:spMkLst>
            <pc:docMk/>
            <pc:sldMk cId="947934239" sldId="256"/>
            <ac:spMk id="141" creationId="{530F234A-713C-4B90-B43E-8F10C8B679D2}"/>
          </ac:spMkLst>
        </pc:spChg>
        <pc:grpChg chg="add">
          <ac:chgData name="Zénó Vernyik" userId="9f5ce2124afc070d" providerId="LiveId" clId="{7E09F011-7D54-4B61-BEF5-9319DBA39091}" dt="2021-03-29T15:21:02.770" v="19" actId="26606"/>
          <ac:grpSpMkLst>
            <pc:docMk/>
            <pc:sldMk cId="947934239" sldId="256"/>
            <ac:grpSpMk id="143" creationId="{A2C8816B-132C-4433-807D-BE8737D4604A}"/>
          </ac:grpSpMkLst>
        </pc:grpChg>
        <pc:grpChg chg="add">
          <ac:chgData name="Zénó Vernyik" userId="9f5ce2124afc070d" providerId="LiveId" clId="{7E09F011-7D54-4B61-BEF5-9319DBA39091}" dt="2021-03-29T15:21:02.770" v="19" actId="26606"/>
          <ac:grpSpMkLst>
            <pc:docMk/>
            <pc:sldMk cId="947934239" sldId="256"/>
            <ac:grpSpMk id="147" creationId="{3FE43375-339B-4A67-BEC7-44D202CA1F73}"/>
          </ac:grpSpMkLst>
        </pc:grpChg>
        <pc:grpChg chg="add">
          <ac:chgData name="Zénó Vernyik" userId="9f5ce2124afc070d" providerId="LiveId" clId="{7E09F011-7D54-4B61-BEF5-9319DBA39091}" dt="2021-03-29T15:21:02.770" v="19" actId="26606"/>
          <ac:grpSpMkLst>
            <pc:docMk/>
            <pc:sldMk cId="947934239" sldId="256"/>
            <ac:grpSpMk id="151" creationId="{89DECC1B-0AAB-435F-81AE-4C770DACCAF5}"/>
          </ac:grpSpMkLst>
        </pc:grpChg>
        <pc:picChg chg="del mod">
          <ac:chgData name="Zénó Vernyik" userId="9f5ce2124afc070d" providerId="LiveId" clId="{7E09F011-7D54-4B61-BEF5-9319DBA39091}" dt="2021-03-29T15:20:46.902" v="18" actId="478"/>
          <ac:picMkLst>
            <pc:docMk/>
            <pc:sldMk cId="947934239" sldId="256"/>
            <ac:picMk id="5" creationId="{17CFE2C7-E8BC-4B0C-96EA-42CB1F62ECBB}"/>
          </ac:picMkLst>
        </pc:picChg>
        <pc:picChg chg="add mod ord">
          <ac:chgData name="Zénó Vernyik" userId="9f5ce2124afc070d" providerId="LiveId" clId="{7E09F011-7D54-4B61-BEF5-9319DBA39091}" dt="2021-03-29T15:21:02.770" v="19" actId="26606"/>
          <ac:picMkLst>
            <pc:docMk/>
            <pc:sldMk cId="947934239" sldId="256"/>
            <ac:picMk id="1026" creationId="{10A0D597-AEE3-41B7-8269-F7DA8B242A06}"/>
          </ac:picMkLst>
        </pc:picChg>
        <pc:cxnChg chg="del">
          <ac:chgData name="Zénó Vernyik" userId="9f5ce2124afc070d" providerId="LiveId" clId="{7E09F011-7D54-4B61-BEF5-9319DBA39091}" dt="2021-03-29T15:20:40.232" v="17" actId="26606"/>
          <ac:cxnSpMkLst>
            <pc:docMk/>
            <pc:sldMk cId="947934239" sldId="256"/>
            <ac:cxnSpMk id="12" creationId="{BCDAEC91-5BCE-4B55-9CC0-43EF94CB734B}"/>
          </ac:cxnSpMkLst>
        </pc:cxnChg>
      </pc:sldChg>
      <pc:sldChg chg="del">
        <pc:chgData name="Zénó Vernyik" userId="9f5ce2124afc070d" providerId="LiveId" clId="{7E09F011-7D54-4B61-BEF5-9319DBA39091}" dt="2021-03-29T15:21:32.039" v="60" actId="47"/>
        <pc:sldMkLst>
          <pc:docMk/>
          <pc:sldMk cId="1864529388" sldId="257"/>
        </pc:sldMkLst>
      </pc:sldChg>
      <pc:sldChg chg="del">
        <pc:chgData name="Zénó Vernyik" userId="9f5ce2124afc070d" providerId="LiveId" clId="{7E09F011-7D54-4B61-BEF5-9319DBA39091}" dt="2021-03-29T15:21:32.609" v="61" actId="47"/>
        <pc:sldMkLst>
          <pc:docMk/>
          <pc:sldMk cId="267164594" sldId="258"/>
        </pc:sldMkLst>
      </pc:sldChg>
      <pc:sldChg chg="del">
        <pc:chgData name="Zénó Vernyik" userId="9f5ce2124afc070d" providerId="LiveId" clId="{7E09F011-7D54-4B61-BEF5-9319DBA39091}" dt="2021-03-29T15:21:33.105" v="62" actId="47"/>
        <pc:sldMkLst>
          <pc:docMk/>
          <pc:sldMk cId="437914173" sldId="259"/>
        </pc:sldMkLst>
      </pc:sldChg>
      <pc:sldChg chg="del">
        <pc:chgData name="Zénó Vernyik" userId="9f5ce2124afc070d" providerId="LiveId" clId="{7E09F011-7D54-4B61-BEF5-9319DBA39091}" dt="2021-03-29T15:21:33.637" v="63" actId="47"/>
        <pc:sldMkLst>
          <pc:docMk/>
          <pc:sldMk cId="3487469662" sldId="260"/>
        </pc:sldMkLst>
      </pc:sldChg>
      <pc:sldChg chg="del">
        <pc:chgData name="Zénó Vernyik" userId="9f5ce2124afc070d" providerId="LiveId" clId="{7E09F011-7D54-4B61-BEF5-9319DBA39091}" dt="2021-03-29T15:21:34.131" v="64" actId="47"/>
        <pc:sldMkLst>
          <pc:docMk/>
          <pc:sldMk cId="1942153973" sldId="261"/>
        </pc:sldMkLst>
      </pc:sldChg>
      <pc:sldChg chg="del">
        <pc:chgData name="Zénó Vernyik" userId="9f5ce2124afc070d" providerId="LiveId" clId="{7E09F011-7D54-4B61-BEF5-9319DBA39091}" dt="2021-03-29T15:21:34.902" v="65" actId="47"/>
        <pc:sldMkLst>
          <pc:docMk/>
          <pc:sldMk cId="4093952624" sldId="262"/>
        </pc:sldMkLst>
      </pc:sldChg>
      <pc:sldChg chg="del">
        <pc:chgData name="Zénó Vernyik" userId="9f5ce2124afc070d" providerId="LiveId" clId="{7E09F011-7D54-4B61-BEF5-9319DBA39091}" dt="2021-03-29T15:21:40.312" v="66" actId="47"/>
        <pc:sldMkLst>
          <pc:docMk/>
          <pc:sldMk cId="1364028224" sldId="263"/>
        </pc:sldMkLst>
      </pc:sldChg>
      <pc:sldChg chg="del">
        <pc:chgData name="Zénó Vernyik" userId="9f5ce2124afc070d" providerId="LiveId" clId="{7E09F011-7D54-4B61-BEF5-9319DBA39091}" dt="2021-03-29T15:21:46.248" v="67" actId="47"/>
        <pc:sldMkLst>
          <pc:docMk/>
          <pc:sldMk cId="874729489" sldId="264"/>
        </pc:sldMkLst>
      </pc:sldChg>
      <pc:sldChg chg="addSp delSp modSp mod">
        <pc:chgData name="Zénó Vernyik" userId="9f5ce2124afc070d" providerId="LiveId" clId="{7E09F011-7D54-4B61-BEF5-9319DBA39091}" dt="2021-03-29T15:55:21.772" v="473" actId="27636"/>
        <pc:sldMkLst>
          <pc:docMk/>
          <pc:sldMk cId="2188880216" sldId="265"/>
        </pc:sldMkLst>
        <pc:spChg chg="mod">
          <ac:chgData name="Zénó Vernyik" userId="9f5ce2124afc070d" providerId="LiveId" clId="{7E09F011-7D54-4B61-BEF5-9319DBA39091}" dt="2021-03-29T15:55:06.777" v="468" actId="26606"/>
          <ac:spMkLst>
            <pc:docMk/>
            <pc:sldMk cId="2188880216" sldId="265"/>
            <ac:spMk id="2" creationId="{F5CF44F7-BEAF-49F5-B0F5-39AFB4FAFF3A}"/>
          </ac:spMkLst>
        </pc:spChg>
        <pc:spChg chg="mod">
          <ac:chgData name="Zénó Vernyik" userId="9f5ce2124afc070d" providerId="LiveId" clId="{7E09F011-7D54-4B61-BEF5-9319DBA39091}" dt="2021-03-29T15:55:21.772" v="473" actId="27636"/>
          <ac:spMkLst>
            <pc:docMk/>
            <pc:sldMk cId="2188880216" sldId="265"/>
            <ac:spMk id="3" creationId="{7D09ADB9-F5B5-4655-9E6E-D0B00EC38492}"/>
          </ac:spMkLst>
        </pc:spChg>
        <pc:spChg chg="add">
          <ac:chgData name="Zénó Vernyik" userId="9f5ce2124afc070d" providerId="LiveId" clId="{7E09F011-7D54-4B61-BEF5-9319DBA39091}" dt="2021-03-29T15:55:06.777" v="468" actId="26606"/>
          <ac:spMkLst>
            <pc:docMk/>
            <pc:sldMk cId="2188880216" sldId="265"/>
            <ac:spMk id="135" creationId="{2B566528-1B12-4246-9431-5C2D7D081168}"/>
          </ac:spMkLst>
        </pc:spChg>
        <pc:spChg chg="add">
          <ac:chgData name="Zénó Vernyik" userId="9f5ce2124afc070d" providerId="LiveId" clId="{7E09F011-7D54-4B61-BEF5-9319DBA39091}" dt="2021-03-29T15:55:06.777" v="468" actId="26606"/>
          <ac:spMkLst>
            <pc:docMk/>
            <pc:sldMk cId="2188880216" sldId="265"/>
            <ac:spMk id="137" creationId="{D3F51FEB-38FB-4F6C-9F7B-2F2AFAB65463}"/>
          </ac:spMkLst>
        </pc:spChg>
        <pc:spChg chg="add">
          <ac:chgData name="Zénó Vernyik" userId="9f5ce2124afc070d" providerId="LiveId" clId="{7E09F011-7D54-4B61-BEF5-9319DBA39091}" dt="2021-03-29T15:55:06.777" v="468" actId="26606"/>
          <ac:spMkLst>
            <pc:docMk/>
            <pc:sldMk cId="2188880216" sldId="265"/>
            <ac:spMk id="139" creationId="{1E547BA6-BAE0-43BB-A7CA-60F69CE252F0}"/>
          </ac:spMkLst>
        </pc:spChg>
        <pc:spChg chg="del">
          <ac:chgData name="Zénó Vernyik" userId="9f5ce2124afc070d" providerId="LiveId" clId="{7E09F011-7D54-4B61-BEF5-9319DBA39091}" dt="2021-03-29T15:55:06.777" v="468" actId="26606"/>
          <ac:spMkLst>
            <pc:docMk/>
            <pc:sldMk cId="2188880216" sldId="265"/>
            <ac:spMk id="192" creationId="{2C61293E-6EBE-43EF-A52C-9BEBFD7679D4}"/>
          </ac:spMkLst>
        </pc:spChg>
        <pc:spChg chg="del">
          <ac:chgData name="Zénó Vernyik" userId="9f5ce2124afc070d" providerId="LiveId" clId="{7E09F011-7D54-4B61-BEF5-9319DBA39091}" dt="2021-03-29T15:55:06.777" v="468" actId="26606"/>
          <ac:spMkLst>
            <pc:docMk/>
            <pc:sldMk cId="2188880216" sldId="265"/>
            <ac:spMk id="193" creationId="{21540236-BFD5-4A9D-8840-4703E7F76825}"/>
          </ac:spMkLst>
        </pc:spChg>
        <pc:grpChg chg="add">
          <ac:chgData name="Zénó Vernyik" userId="9f5ce2124afc070d" providerId="LiveId" clId="{7E09F011-7D54-4B61-BEF5-9319DBA39091}" dt="2021-03-29T15:55:06.777" v="468" actId="26606"/>
          <ac:grpSpMkLst>
            <pc:docMk/>
            <pc:sldMk cId="2188880216" sldId="265"/>
            <ac:grpSpMk id="141" creationId="{07EAA094-9CF6-4695-958A-33D9BCAA9474}"/>
          </ac:grpSpMkLst>
        </pc:grpChg>
        <pc:picChg chg="add mod">
          <ac:chgData name="Zénó Vernyik" userId="9f5ce2124afc070d" providerId="LiveId" clId="{7E09F011-7D54-4B61-BEF5-9319DBA39091}" dt="2021-03-29T15:55:06.777" v="468" actId="26606"/>
          <ac:picMkLst>
            <pc:docMk/>
            <pc:sldMk cId="2188880216" sldId="265"/>
            <ac:picMk id="2050" creationId="{736C9525-6A58-4962-84A5-0945B1646E86}"/>
          </ac:picMkLst>
        </pc:picChg>
        <pc:picChg chg="del">
          <ac:chgData name="Zénó Vernyik" userId="9f5ce2124afc070d" providerId="LiveId" clId="{7E09F011-7D54-4B61-BEF5-9319DBA39091}" dt="2021-03-29T15:54:48.162" v="466" actId="478"/>
          <ac:picMkLst>
            <pc:docMk/>
            <pc:sldMk cId="2188880216" sldId="265"/>
            <ac:picMk id="6146" creationId="{8C55D925-698C-419D-80F2-CB9AB9EDC20A}"/>
          </ac:picMkLst>
        </pc:picChg>
      </pc:sldChg>
      <pc:sldChg chg="del">
        <pc:chgData name="Zénó Vernyik" userId="9f5ce2124afc070d" providerId="LiveId" clId="{7E09F011-7D54-4B61-BEF5-9319DBA39091}" dt="2021-03-29T15:56:57.207" v="475" actId="47"/>
        <pc:sldMkLst>
          <pc:docMk/>
          <pc:sldMk cId="2562253694" sldId="266"/>
        </pc:sldMkLst>
      </pc:sldChg>
      <pc:sldChg chg="addSp delSp modSp add mod">
        <pc:chgData name="Zénó Vernyik" userId="9f5ce2124afc070d" providerId="LiveId" clId="{7E09F011-7D54-4B61-BEF5-9319DBA39091}" dt="2021-03-29T16:20:10.429" v="1226" actId="27636"/>
        <pc:sldMkLst>
          <pc:docMk/>
          <pc:sldMk cId="2525696978" sldId="267"/>
        </pc:sldMkLst>
        <pc:spChg chg="mod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2" creationId="{F5CF44F7-BEAF-49F5-B0F5-39AFB4FAFF3A}"/>
          </ac:spMkLst>
        </pc:spChg>
        <pc:spChg chg="mod">
          <ac:chgData name="Zénó Vernyik" userId="9f5ce2124afc070d" providerId="LiveId" clId="{7E09F011-7D54-4B61-BEF5-9319DBA39091}" dt="2021-03-29T16:20:10.429" v="1226" actId="27636"/>
          <ac:spMkLst>
            <pc:docMk/>
            <pc:sldMk cId="2525696978" sldId="267"/>
            <ac:spMk id="3" creationId="{7D09ADB9-F5B5-4655-9E6E-D0B00EC38492}"/>
          </ac:spMkLst>
        </pc:spChg>
        <pc:spChg chg="del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35" creationId="{2B566528-1B12-4246-9431-5C2D7D081168}"/>
          </ac:spMkLst>
        </pc:spChg>
        <pc:spChg chg="del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37" creationId="{D3F51FEB-38FB-4F6C-9F7B-2F2AFAB65463}"/>
          </ac:spMkLst>
        </pc:spChg>
        <pc:spChg chg="del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39" creationId="{1E547BA6-BAE0-43BB-A7CA-60F69CE252F0}"/>
          </ac:spMkLst>
        </pc:spChg>
        <pc:spChg chg="add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92" creationId="{2B566528-1B12-4246-9431-5C2D7D081168}"/>
          </ac:spMkLst>
        </pc:spChg>
        <pc:spChg chg="add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93" creationId="{2E80C965-DB6D-4F81-9E9E-B027384D0BD6}"/>
          </ac:spMkLst>
        </pc:spChg>
        <pc:spChg chg="add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94" creationId="{A580F890-B085-4E95-96AA-55AEBEC5CE6E}"/>
          </ac:spMkLst>
        </pc:spChg>
        <pc:spChg chg="add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95" creationId="{D3F51FEB-38FB-4F6C-9F7B-2F2AFAB65463}"/>
          </ac:spMkLst>
        </pc:spChg>
        <pc:spChg chg="add">
          <ac:chgData name="Zénó Vernyik" userId="9f5ce2124afc070d" providerId="LiveId" clId="{7E09F011-7D54-4B61-BEF5-9319DBA39091}" dt="2021-03-29T16:17:59.604" v="1076" actId="26606"/>
          <ac:spMkLst>
            <pc:docMk/>
            <pc:sldMk cId="2525696978" sldId="267"/>
            <ac:spMk id="196" creationId="{1E547BA6-BAE0-43BB-A7CA-60F69CE252F0}"/>
          </ac:spMkLst>
        </pc:spChg>
        <pc:grpChg chg="del">
          <ac:chgData name="Zénó Vernyik" userId="9f5ce2124afc070d" providerId="LiveId" clId="{7E09F011-7D54-4B61-BEF5-9319DBA39091}" dt="2021-03-29T16:17:59.604" v="1076" actId="26606"/>
          <ac:grpSpMkLst>
            <pc:docMk/>
            <pc:sldMk cId="2525696978" sldId="267"/>
            <ac:grpSpMk id="141" creationId="{07EAA094-9CF6-4695-958A-33D9BCAA9474}"/>
          </ac:grpSpMkLst>
        </pc:grpChg>
        <pc:picChg chg="del">
          <ac:chgData name="Zénó Vernyik" userId="9f5ce2124afc070d" providerId="LiveId" clId="{7E09F011-7D54-4B61-BEF5-9319DBA39091}" dt="2021-03-29T16:17:47.634" v="1074" actId="478"/>
          <ac:picMkLst>
            <pc:docMk/>
            <pc:sldMk cId="2525696978" sldId="267"/>
            <ac:picMk id="2050" creationId="{736C9525-6A58-4962-84A5-0945B1646E86}"/>
          </ac:picMkLst>
        </pc:picChg>
        <pc:picChg chg="add del">
          <ac:chgData name="Zénó Vernyik" userId="9f5ce2124afc070d" providerId="LiveId" clId="{7E09F011-7D54-4B61-BEF5-9319DBA39091}" dt="2021-03-29T16:17:45.941" v="1073"/>
          <ac:picMkLst>
            <pc:docMk/>
            <pc:sldMk cId="2525696978" sldId="267"/>
            <ac:picMk id="3074" creationId="{12C93EEC-1F24-4B1B-AFC9-010C639CB825}"/>
          </ac:picMkLst>
        </pc:picChg>
        <pc:picChg chg="add mod">
          <ac:chgData name="Zénó Vernyik" userId="9f5ce2124afc070d" providerId="LiveId" clId="{7E09F011-7D54-4B61-BEF5-9319DBA39091}" dt="2021-03-29T16:18:03.801" v="1077" actId="1076"/>
          <ac:picMkLst>
            <pc:docMk/>
            <pc:sldMk cId="2525696978" sldId="267"/>
            <ac:picMk id="3076" creationId="{7AB87BE8-DE5E-4C8F-9B7C-5C36B4F22E32}"/>
          </ac:picMkLst>
        </pc:picChg>
      </pc:sldChg>
      <pc:sldChg chg="addSp modSp new mod setBg">
        <pc:chgData name="Zénó Vernyik" userId="9f5ce2124afc070d" providerId="LiveId" clId="{7E09F011-7D54-4B61-BEF5-9319DBA39091}" dt="2021-03-29T16:52:40.506" v="2233" actId="27636"/>
        <pc:sldMkLst>
          <pc:docMk/>
          <pc:sldMk cId="3408502071" sldId="268"/>
        </pc:sldMkLst>
        <pc:spChg chg="mod">
          <ac:chgData name="Zénó Vernyik" userId="9f5ce2124afc070d" providerId="LiveId" clId="{7E09F011-7D54-4B61-BEF5-9319DBA39091}" dt="2021-03-29T16:52:03.920" v="2222" actId="26606"/>
          <ac:spMkLst>
            <pc:docMk/>
            <pc:sldMk cId="3408502071" sldId="268"/>
            <ac:spMk id="2" creationId="{65F2DC4C-6E70-49FF-8996-15F2F232A48B}"/>
          </ac:spMkLst>
        </pc:spChg>
        <pc:spChg chg="mod">
          <ac:chgData name="Zénó Vernyik" userId="9f5ce2124afc070d" providerId="LiveId" clId="{7E09F011-7D54-4B61-BEF5-9319DBA39091}" dt="2021-03-29T16:52:40.506" v="2233" actId="27636"/>
          <ac:spMkLst>
            <pc:docMk/>
            <pc:sldMk cId="3408502071" sldId="268"/>
            <ac:spMk id="3" creationId="{2E89FAA3-8C61-4A1A-B2C0-20203E39EB71}"/>
          </ac:spMkLst>
        </pc:spChg>
        <pc:spChg chg="add">
          <ac:chgData name="Zénó Vernyik" userId="9f5ce2124afc070d" providerId="LiveId" clId="{7E09F011-7D54-4B61-BEF5-9319DBA39091}" dt="2021-03-29T16:52:03.920" v="2222" actId="26606"/>
          <ac:spMkLst>
            <pc:docMk/>
            <pc:sldMk cId="3408502071" sldId="268"/>
            <ac:spMk id="73" creationId="{2B566528-1B12-4246-9431-5C2D7D081168}"/>
          </ac:spMkLst>
        </pc:spChg>
        <pc:spChg chg="add">
          <ac:chgData name="Zénó Vernyik" userId="9f5ce2124afc070d" providerId="LiveId" clId="{7E09F011-7D54-4B61-BEF5-9319DBA39091}" dt="2021-03-29T16:52:03.920" v="2222" actId="26606"/>
          <ac:spMkLst>
            <pc:docMk/>
            <pc:sldMk cId="3408502071" sldId="268"/>
            <ac:spMk id="79" creationId="{D3F51FEB-38FB-4F6C-9F7B-2F2AFAB65463}"/>
          </ac:spMkLst>
        </pc:spChg>
        <pc:spChg chg="add">
          <ac:chgData name="Zénó Vernyik" userId="9f5ce2124afc070d" providerId="LiveId" clId="{7E09F011-7D54-4B61-BEF5-9319DBA39091}" dt="2021-03-29T16:52:03.920" v="2222" actId="26606"/>
          <ac:spMkLst>
            <pc:docMk/>
            <pc:sldMk cId="3408502071" sldId="268"/>
            <ac:spMk id="81" creationId="{1E547BA6-BAE0-43BB-A7CA-60F69CE252F0}"/>
          </ac:spMkLst>
        </pc:spChg>
        <pc:grpChg chg="add">
          <ac:chgData name="Zénó Vernyik" userId="9f5ce2124afc070d" providerId="LiveId" clId="{7E09F011-7D54-4B61-BEF5-9319DBA39091}" dt="2021-03-29T16:52:03.920" v="2222" actId="26606"/>
          <ac:grpSpMkLst>
            <pc:docMk/>
            <pc:sldMk cId="3408502071" sldId="268"/>
            <ac:grpSpMk id="75" creationId="{07EAA094-9CF6-4695-958A-33D9BCAA9474}"/>
          </ac:grpSpMkLst>
        </pc:grpChg>
        <pc:picChg chg="add mod ord">
          <ac:chgData name="Zénó Vernyik" userId="9f5ce2124afc070d" providerId="LiveId" clId="{7E09F011-7D54-4B61-BEF5-9319DBA39091}" dt="2021-03-29T16:52:21.621" v="2224" actId="1076"/>
          <ac:picMkLst>
            <pc:docMk/>
            <pc:sldMk cId="3408502071" sldId="268"/>
            <ac:picMk id="4098" creationId="{A568248D-E7DE-4AD2-80F8-ABC37B31503A}"/>
          </ac:picMkLst>
        </pc:picChg>
        <pc:picChg chg="add mod">
          <ac:chgData name="Zénó Vernyik" userId="9f5ce2124afc070d" providerId="LiveId" clId="{7E09F011-7D54-4B61-BEF5-9319DBA39091}" dt="2021-03-29T16:52:21.621" v="2224" actId="1076"/>
          <ac:picMkLst>
            <pc:docMk/>
            <pc:sldMk cId="3408502071" sldId="268"/>
            <ac:picMk id="4100" creationId="{281B2D38-D822-4BFE-83F3-7DF321B2D4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6409C-CBE2-453B-A486-258B9A68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AD2A2E-A76E-4B6E-A3E4-18E3A92FA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7F0578-F7C6-4A73-88E1-0C07F96D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FF1FC9-AE21-4E55-BE68-D561E763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C83B8-EBF3-4A0F-9C5C-77DF1821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2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1742F-F4BF-46BA-A12F-7FEAD8E7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178DD7-D858-458A-8AC3-550FBD33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4DA534-B6ED-4283-B312-FC3F8D6C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10689-F310-4A0D-8CDD-352BC424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48CA7-64EA-4BF7-828F-631D69E5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3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DEA201-104B-4D85-B528-8DF1009AA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17DED9-5330-4DA2-8631-17AF8EEBE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67DCD-D472-414B-B2EF-EFDE52B8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1EB53-3C9F-4E90-8908-569859B5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56102-6963-474C-9872-1F6ABBD7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1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98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8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4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51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5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07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12C26-7038-457A-9E77-C64E3DE9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2220F-B265-4E47-86F7-BB901B0A1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5F305-A424-42E5-8B96-6DCCAF60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986CFD-5831-477A-8230-3C2A9888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73AF50-4D8D-4975-80F4-8B5F654B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30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37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13CA9-2C0C-4EF2-8A16-A1C00C6F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91295B-DBFF-4EE3-8ED5-159A7180F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60734-2859-46DC-A85C-0EC1142D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A51D7-3E96-40C7-B0CF-3A969C1F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FD09D9-8847-412F-A5D8-856CADAE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AC2DA-ECAB-447F-A0C9-C0052B8D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5E0A4-1A5F-45EF-9A5B-FB3E8AE0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317E87-4C8A-4B32-B4BE-4A0A01E0E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DDDD5A-19C1-4661-BD9F-829B298A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94837B-1AA4-4219-972A-3835FA99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EE593E-AEFA-4D58-8CCC-8C25FBCA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3FA14-1BBE-4B55-A46F-7D1E7607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3C83C-406D-4FCD-A961-0151A9F87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8E4EE-F256-43C4-A9A0-897CA6E60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38961D-9278-4963-A182-FC083D5BD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35F3E3-D1E8-4485-BBC4-65F71402D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562553-1E6C-4EA7-9C44-21E8E3C9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4EC333-A284-4523-B8F3-B79DEA0B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0FB3F7-9008-46E4-BB49-6A0FE5F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0E379-34DF-41C7-9A7A-3E9FDF1C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BEB4EB-BB32-4AF2-89EB-B365E7E2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179FDE-39B8-4328-9BE7-5E10BCC6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AA4610-BCBA-4110-A906-7C4999D6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89C260-8FDE-498E-A129-1E40AF7C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B2387F-372C-4055-8EE2-A581F9CC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CC0EA6-8631-4E3F-8AC8-4F873D7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2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2C375-47A6-4083-826B-17A9F598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9BBE4-F127-45FA-A2B5-EC03163B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9696D1-0347-442F-9BD4-C217015FD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DC693F-7392-40A5-9436-849C18D2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B9BE7F-1F3D-46F3-896B-245F36A6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234C07-DA80-47EC-B30B-0D54069C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07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E7FBC-AA81-40D2-9D24-E97D0DA6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86FEBF-E178-422E-8524-0B638AF2C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35FBBE-AE39-4975-8991-229085271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16EA9-6FF6-48B2-8ED9-576EDA7C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D3CB5D-7045-48EE-9CAF-DE877C4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1A7366-D357-414C-8149-3C2B7602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3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E16614-F5E2-4AFB-8997-B3552BB0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947AD8-BCCE-4C94-BAAC-FCA141E0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6160BE-F41E-415D-9076-5543BC777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EB0D-3660-4B81-B0B8-3B21BBC39335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D943D1-52E4-4A1D-B78E-36D14B478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8AAA72-A8D0-4833-9271-F1BB822C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7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93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10A0D597-AEE3-41B7-8269-F7DA8B242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1" b="10120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E3C92-7510-4306-9A6B-E0924988A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cs-CZ" sz="3600"/>
              <a:t>British Renaissance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D170FB-D569-4D74-BCF3-9F53AFE0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62" y="3710391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Poetry and Prose</a:t>
            </a:r>
            <a:endParaRPr lang="cs-CZ" sz="200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5609070"/>
            <a:ext cx="780052" cy="747280"/>
            <a:chOff x="7011922" y="4095164"/>
            <a:chExt cx="1203067" cy="1152523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7" y="6047150"/>
            <a:ext cx="1636826" cy="818414"/>
            <a:chOff x="8085870" y="5837885"/>
            <a:chExt cx="2055357" cy="1027679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9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Philip Sidney (1554 – 1586)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Samples </a:t>
            </a:r>
            <a:r>
              <a:rPr lang="en-US" dirty="0"/>
              <a:t>of poetry listened to and briefly discussed in the lesson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Sonnet XXX, </a:t>
            </a:r>
            <a:r>
              <a:rPr lang="en-US" i="1" dirty="0" err="1" smtClean="0"/>
              <a:t>Astrophel</a:t>
            </a:r>
            <a:r>
              <a:rPr lang="en-US" i="1" dirty="0" smtClean="0"/>
              <a:t> and Stella</a:t>
            </a:r>
            <a:br>
              <a:rPr lang="en-US" i="1" dirty="0" smtClean="0"/>
            </a:br>
            <a:endParaRPr lang="en-US" i="1" dirty="0" smtClean="0"/>
          </a:p>
          <a:p>
            <a:pPr lvl="1"/>
            <a:r>
              <a:rPr lang="en-US" dirty="0" smtClean="0"/>
              <a:t>Sonnet XXXI, </a:t>
            </a:r>
            <a:r>
              <a:rPr lang="en-US" i="1" dirty="0" err="1" smtClean="0"/>
              <a:t>Atrophel</a:t>
            </a:r>
            <a:r>
              <a:rPr lang="en-US" i="1" dirty="0" smtClean="0"/>
              <a:t> and Stella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12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John Donne (1572 – 1631)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52550"/>
            <a:ext cx="8443383" cy="48244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poet, scholar, soldier, later a minister of the Church of England</a:t>
            </a:r>
          </a:p>
          <a:p>
            <a:r>
              <a:rPr lang="en-US" sz="2400" dirty="0"/>
              <a:t>travelled abroad and fought in battles in Spain</a:t>
            </a:r>
          </a:p>
          <a:p>
            <a:r>
              <a:rPr lang="en-US" sz="2400" dirty="0"/>
              <a:t>womanizer turned married man turned minister </a:t>
            </a:r>
          </a:p>
          <a:p>
            <a:r>
              <a:rPr lang="en-US" sz="2400" dirty="0"/>
              <a:t>a masterful and versatile poet:</a:t>
            </a:r>
          </a:p>
          <a:p>
            <a:pPr lvl="1"/>
            <a:r>
              <a:rPr lang="en-US" dirty="0"/>
              <a:t>satire, elegies, erotic poetry, epigrams, religious poems </a:t>
            </a:r>
          </a:p>
          <a:p>
            <a:r>
              <a:rPr lang="en-US" sz="2400" dirty="0"/>
              <a:t>a catholic who converted to the Anglican faith, and got ordained as a minister in 1615</a:t>
            </a:r>
          </a:p>
          <a:p>
            <a:r>
              <a:rPr lang="en-US" sz="2400" dirty="0"/>
              <a:t>also important as a translator  </a:t>
            </a:r>
          </a:p>
          <a:p>
            <a:r>
              <a:rPr lang="en-US" sz="2400" dirty="0"/>
              <a:t>Works (selection):</a:t>
            </a:r>
          </a:p>
          <a:p>
            <a:pPr lvl="1"/>
            <a:r>
              <a:rPr lang="en-US" i="1" dirty="0"/>
              <a:t>Songs and Sonnets</a:t>
            </a:r>
            <a:r>
              <a:rPr lang="en-US" dirty="0"/>
              <a:t> (including the Holy Sonnets) </a:t>
            </a:r>
          </a:p>
          <a:p>
            <a:pPr lvl="1"/>
            <a:r>
              <a:rPr lang="en-US" i="1" dirty="0"/>
              <a:t>Devotions upon Emergent Occasions</a:t>
            </a:r>
          </a:p>
          <a:p>
            <a:pPr lvl="1"/>
            <a:r>
              <a:rPr lang="en-US" i="1" dirty="0" err="1"/>
              <a:t>Biathanatos</a:t>
            </a:r>
            <a:r>
              <a:rPr lang="en-US" dirty="0"/>
              <a:t>  </a:t>
            </a:r>
            <a:endParaRPr lang="en-US" b="1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B87BE8-DE5E-4C8F-9B7C-5C36B4F22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322"/>
          <a:stretch/>
        </p:blipFill>
        <p:spPr bwMode="auto">
          <a:xfrm>
            <a:off x="7777395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Donne (1572 – 1631)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Sample </a:t>
            </a:r>
            <a:r>
              <a:rPr lang="en-US" dirty="0"/>
              <a:t>of poetry listened to and briefly discussed in the lesson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cs-CZ" dirty="0" smtClean="0"/>
          </a:p>
          <a:p>
            <a:pPr lvl="1"/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Sonnet</a:t>
            </a:r>
            <a:r>
              <a:rPr lang="cs-CZ" dirty="0" smtClean="0"/>
              <a:t> X (</a:t>
            </a:r>
            <a:r>
              <a:rPr lang="en-US" dirty="0" smtClean="0"/>
              <a:t>“Death, Be Not Proud”)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30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F2DC4C-6E70-49FF-8996-15F2F232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600"/>
              <a:t>Further Important Figures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89FAA3-8C61-4A1A-B2C0-20203E39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7818697" cy="4836096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Sir Francis Bacon (1561 - 1626)</a:t>
            </a:r>
          </a:p>
          <a:p>
            <a:pPr lvl="1"/>
            <a:r>
              <a:rPr lang="en-US" sz="1600" dirty="0"/>
              <a:t>philosopher, statesman, scientist, writer</a:t>
            </a:r>
          </a:p>
          <a:p>
            <a:pPr lvl="1"/>
            <a:r>
              <a:rPr lang="en-US" sz="1600" dirty="0"/>
              <a:t>(some) works:</a:t>
            </a:r>
          </a:p>
          <a:p>
            <a:pPr lvl="2"/>
            <a:r>
              <a:rPr lang="cs-CZ" sz="1600" i="1" dirty="0"/>
              <a:t>Novum Organum, </a:t>
            </a:r>
            <a:r>
              <a:rPr lang="cs-CZ" sz="1600" i="1" dirty="0" err="1"/>
              <a:t>sive</a:t>
            </a:r>
            <a:r>
              <a:rPr lang="cs-CZ" sz="1600" i="1" dirty="0"/>
              <a:t> </a:t>
            </a:r>
            <a:r>
              <a:rPr lang="cs-CZ" sz="1600" i="1" dirty="0" err="1"/>
              <a:t>Indicia</a:t>
            </a:r>
            <a:r>
              <a:rPr lang="cs-CZ" sz="1600" i="1" dirty="0"/>
              <a:t> Vera de </a:t>
            </a:r>
            <a:r>
              <a:rPr lang="cs-CZ" sz="1600" i="1" dirty="0" err="1"/>
              <a:t>Interpretatione</a:t>
            </a:r>
            <a:r>
              <a:rPr lang="cs-CZ" sz="1600" i="1" dirty="0"/>
              <a:t> </a:t>
            </a:r>
            <a:r>
              <a:rPr lang="cs-CZ" sz="1600" i="1" dirty="0" err="1"/>
              <a:t>Naturae</a:t>
            </a:r>
            <a:endParaRPr lang="en-US" sz="1600" i="1" dirty="0"/>
          </a:p>
          <a:p>
            <a:pPr lvl="3"/>
            <a:r>
              <a:rPr lang="en-US" sz="1600" dirty="0"/>
              <a:t>an “improvement” upon classical logic (Aristotle’s </a:t>
            </a:r>
            <a:r>
              <a:rPr lang="en-US" sz="1600" i="1" dirty="0"/>
              <a:t>Organon</a:t>
            </a:r>
            <a:r>
              <a:rPr lang="en-US" sz="1600" dirty="0"/>
              <a:t>)</a:t>
            </a:r>
          </a:p>
          <a:p>
            <a:pPr lvl="2"/>
            <a:r>
              <a:rPr lang="en-US" sz="1600" i="1" dirty="0"/>
              <a:t>Of the </a:t>
            </a:r>
            <a:r>
              <a:rPr lang="en-US" sz="1600" i="1" dirty="0" err="1"/>
              <a:t>Proficience</a:t>
            </a:r>
            <a:r>
              <a:rPr lang="en-US" sz="1600" i="1" dirty="0"/>
              <a:t> and Advancement of Learning, Divine and Human</a:t>
            </a:r>
          </a:p>
          <a:p>
            <a:pPr lvl="3"/>
            <a:r>
              <a:rPr lang="en-US" sz="1600" dirty="0"/>
              <a:t>in support of empirical philosophy</a:t>
            </a:r>
          </a:p>
          <a:p>
            <a:pPr lvl="3"/>
            <a:r>
              <a:rPr lang="en-US" sz="1600" dirty="0"/>
              <a:t>directly (structurally) inspired d’Alembert and Diderot’s </a:t>
            </a:r>
            <a:r>
              <a:rPr lang="en-US" sz="1600" i="1" dirty="0"/>
              <a:t>Encyclopedia </a:t>
            </a:r>
            <a:endParaRPr lang="en-US" sz="1600" dirty="0"/>
          </a:p>
          <a:p>
            <a:pPr lvl="2"/>
            <a:r>
              <a:rPr lang="en-US" sz="1600" i="1" dirty="0"/>
              <a:t>New Atlantis</a:t>
            </a:r>
            <a:endParaRPr lang="en-US" sz="1600" i="1" u="sng" dirty="0"/>
          </a:p>
          <a:p>
            <a:pPr lvl="3"/>
            <a:r>
              <a:rPr lang="en-US" sz="1600" dirty="0"/>
              <a:t>an unfinished utopian novel</a:t>
            </a:r>
          </a:p>
          <a:p>
            <a:r>
              <a:rPr lang="en-US" sz="1600" dirty="0"/>
              <a:t>Francis Godwin (1562 – 1633)</a:t>
            </a:r>
          </a:p>
          <a:p>
            <a:pPr lvl="1"/>
            <a:r>
              <a:rPr lang="en-US" sz="1600" dirty="0"/>
              <a:t>bishop, historian</a:t>
            </a:r>
          </a:p>
          <a:p>
            <a:pPr lvl="1"/>
            <a:r>
              <a:rPr lang="en-US" sz="1600" dirty="0"/>
              <a:t>(some) works:</a:t>
            </a:r>
          </a:p>
          <a:p>
            <a:pPr lvl="2"/>
            <a:r>
              <a:rPr lang="en-US" sz="1600" dirty="0"/>
              <a:t>important works on history and religious history</a:t>
            </a:r>
          </a:p>
          <a:p>
            <a:pPr lvl="2"/>
            <a:r>
              <a:rPr lang="en-US" sz="1600" i="1" dirty="0"/>
              <a:t>The Man in the </a:t>
            </a:r>
            <a:r>
              <a:rPr lang="en-US" sz="1600" i="1" dirty="0" err="1"/>
              <a:t>Moone</a:t>
            </a:r>
            <a:r>
              <a:rPr lang="en-US" sz="1600" i="1" dirty="0"/>
              <a:t> </a:t>
            </a:r>
            <a:r>
              <a:rPr lang="en-US" sz="1600" dirty="0"/>
              <a:t>(1638)</a:t>
            </a:r>
          </a:p>
          <a:p>
            <a:pPr lvl="3"/>
            <a:r>
              <a:rPr lang="en-US" sz="1600" dirty="0"/>
              <a:t>the first work of science-fiction in English (and one of the firsts ever)</a:t>
            </a:r>
          </a:p>
          <a:p>
            <a:pPr lvl="3"/>
            <a:r>
              <a:rPr lang="en-US" sz="1600" dirty="0"/>
              <a:t>incorporates the theories of Copernicus, Kepler and Galilei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81B2D38-D822-4BFE-83F3-7DF321B2D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749"/>
          <a:stretch/>
        </p:blipFill>
        <p:spPr bwMode="auto">
          <a:xfrm>
            <a:off x="8718798" y="3384798"/>
            <a:ext cx="3473201" cy="347320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568248D-E7DE-4AD2-80F8-ABC37B315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 bwMode="auto">
          <a:xfrm>
            <a:off x="7393298" y="1031072"/>
            <a:ext cx="3473201" cy="347320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844858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en-US" dirty="0"/>
              <a:t>Poetry – The 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62470"/>
            <a:ext cx="10668000" cy="4541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Italian Sonnet:</a:t>
            </a:r>
          </a:p>
          <a:p>
            <a:r>
              <a:rPr lang="en-US" dirty="0"/>
              <a:t>an octave (2 quatrains) + a sextet (2 tercets)</a:t>
            </a:r>
          </a:p>
          <a:p>
            <a:r>
              <a:rPr lang="en-US" dirty="0"/>
              <a:t>(a-b-b-a, a-b-b-a) + (c-d-e-c-d-e or c-d-c-c-d-c, ...)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English Sonnet:</a:t>
            </a:r>
          </a:p>
          <a:p>
            <a:r>
              <a:rPr lang="en-US" dirty="0"/>
              <a:t>3 quatrains and a couplet</a:t>
            </a:r>
          </a:p>
          <a:p>
            <a:r>
              <a:rPr lang="en-US" dirty="0"/>
              <a:t>(a-b-a-b, c-d-c-d, e-f-e-f, g-g)</a:t>
            </a:r>
          </a:p>
          <a:p>
            <a:r>
              <a:rPr lang="en-US" dirty="0"/>
              <a:t>sharp turn in imagery or in content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53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3" y="0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Italian</a:t>
            </a:r>
            <a:r>
              <a:rPr lang="cs-CZ" dirty="0"/>
              <a:t> </a:t>
            </a:r>
            <a:r>
              <a:rPr lang="cs-CZ" dirty="0" err="1"/>
              <a:t>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5118"/>
            <a:ext cx="6828408" cy="5370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How soon hath Time, the subtle thief of youth,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Stolen on his wing my three and twentieth year!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My hasting days fly on with full career,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But my late spring no bud or blossom </a:t>
            </a:r>
            <a:r>
              <a:rPr lang="en-US" sz="1800" dirty="0" err="1"/>
              <a:t>shew'th</a:t>
            </a:r>
            <a:r>
              <a:rPr lang="en-US" sz="1800" dirty="0"/>
              <a:t>.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Perhaps my semblance might deceive the truth,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That I to manhood am arrived so near,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And inward ripeness doth much less appear,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That some more timely-happy spirits </a:t>
            </a:r>
            <a:r>
              <a:rPr lang="en-US" sz="1800" dirty="0" err="1"/>
              <a:t>indu'th</a:t>
            </a:r>
            <a:r>
              <a:rPr lang="en-US" sz="1800" dirty="0"/>
              <a:t>.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Yet be it less or more, or soon or slow, (</a:t>
            </a:r>
            <a:r>
              <a:rPr lang="cs-CZ" sz="1800" dirty="0"/>
              <a:t>C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It shall be still in strictest measure even (</a:t>
            </a:r>
            <a:r>
              <a:rPr lang="cs-CZ" sz="1800" dirty="0"/>
              <a:t>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To that same lot, however mean or high, (</a:t>
            </a:r>
            <a:r>
              <a:rPr lang="cs-CZ" sz="1800" dirty="0"/>
              <a:t>E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Toward which Time leads me, and the will of Heaven. (</a:t>
            </a:r>
            <a:r>
              <a:rPr lang="cs-CZ" sz="1800" dirty="0"/>
              <a:t>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All is, if I have grace to use it so, (</a:t>
            </a:r>
            <a:r>
              <a:rPr lang="cs-CZ" sz="1800" dirty="0"/>
              <a:t>C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As ever in my great Task-master's eye. (</a:t>
            </a:r>
            <a:r>
              <a:rPr lang="cs-CZ" sz="1800" dirty="0"/>
              <a:t>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1800" dirty="0"/>
              <a:t>John Milton</a:t>
            </a:r>
            <a:r>
              <a:rPr lang="cs-CZ" sz="1800" dirty="0"/>
              <a:t>,</a:t>
            </a:r>
            <a:r>
              <a:rPr lang="en-US" sz="1800" dirty="0"/>
              <a:t> “On His Being Arrived to the Age of Twenty-three”</a:t>
            </a:r>
            <a:endParaRPr lang="cs-CZ" sz="1800" dirty="0"/>
          </a:p>
        </p:txBody>
      </p:sp>
      <p:pic>
        <p:nvPicPr>
          <p:cNvPr id="2050" name="Picture 2" descr="Portrait of Milton, circa 1629">
            <a:extLst>
              <a:ext uri="{FF2B5EF4-FFF2-40B4-BE49-F238E27FC236}">
                <a16:creationId xmlns:a16="http://schemas.microsoft.com/office/drawing/2014/main" id="{CB0FD9A9-19F1-4D31-9594-6B55809F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89" y="1225118"/>
            <a:ext cx="3544888" cy="44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8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3" y="0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English</a:t>
            </a:r>
            <a:r>
              <a:rPr lang="cs-CZ" dirty="0"/>
              <a:t> </a:t>
            </a:r>
            <a:r>
              <a:rPr lang="cs-CZ" dirty="0" err="1"/>
              <a:t>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5118"/>
            <a:ext cx="6828408" cy="5370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Let me not to the marriage of true minds (A)</a:t>
            </a:r>
            <a:br>
              <a:rPr lang="en-US" sz="1800" dirty="0"/>
            </a:br>
            <a:r>
              <a:rPr lang="en-US" sz="1800" dirty="0"/>
              <a:t>Admit impediments. Love is not love (B)</a:t>
            </a:r>
            <a:br>
              <a:rPr lang="en-US" sz="1800" dirty="0"/>
            </a:br>
            <a:r>
              <a:rPr lang="en-US" sz="1800" dirty="0"/>
              <a:t>Which alters when it alteration finds, (A)</a:t>
            </a:r>
            <a:br>
              <a:rPr lang="en-US" sz="1800" dirty="0"/>
            </a:br>
            <a:r>
              <a:rPr lang="en-US" sz="1800" dirty="0"/>
              <a:t>Or bends with the remover to remove. (B)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 no, it is an ever fixed mark (C)</a:t>
            </a:r>
            <a:br>
              <a:rPr lang="en-US" sz="1800" dirty="0"/>
            </a:br>
            <a:r>
              <a:rPr lang="en-US" sz="1800" dirty="0"/>
              <a:t>That looks on tempests and is never shaken; (D)</a:t>
            </a:r>
            <a:br>
              <a:rPr lang="en-US" sz="1800" dirty="0"/>
            </a:br>
            <a:r>
              <a:rPr lang="en-US" sz="1800" dirty="0"/>
              <a:t>It is the star to every </a:t>
            </a:r>
            <a:r>
              <a:rPr lang="en-US" sz="1800" dirty="0" err="1"/>
              <a:t>wand'ring</a:t>
            </a:r>
            <a:r>
              <a:rPr lang="en-US" sz="1800" dirty="0"/>
              <a:t> </a:t>
            </a:r>
            <a:r>
              <a:rPr lang="en-US" sz="1800" dirty="0" err="1"/>
              <a:t>barque</a:t>
            </a:r>
            <a:r>
              <a:rPr lang="en-US" sz="1800" dirty="0"/>
              <a:t>, (C)</a:t>
            </a:r>
            <a:br>
              <a:rPr lang="en-US" sz="1800" dirty="0"/>
            </a:br>
            <a:r>
              <a:rPr lang="en-US" sz="1800" dirty="0"/>
              <a:t>Whose worth's unknown although his height be taken. (D)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Love's not time's fool, though rosy lips and cheeks (E)</a:t>
            </a:r>
            <a:br>
              <a:rPr lang="en-US" sz="1800" dirty="0"/>
            </a:br>
            <a:r>
              <a:rPr lang="en-US" sz="1800" dirty="0"/>
              <a:t>Within his bending sickle's compass come; (F)</a:t>
            </a:r>
            <a:br>
              <a:rPr lang="en-US" sz="1800" dirty="0"/>
            </a:br>
            <a:r>
              <a:rPr lang="en-US" sz="1800" dirty="0"/>
              <a:t>Love alters not with his brief hours and weeks, (E)</a:t>
            </a:r>
            <a:br>
              <a:rPr lang="en-US" sz="1800" dirty="0"/>
            </a:br>
            <a:r>
              <a:rPr lang="en-US" sz="1800" dirty="0"/>
              <a:t>But bears it out even to the edge of doom. (F)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If this be error and upon me proved, (G)</a:t>
            </a:r>
            <a:br>
              <a:rPr lang="en-US" sz="1800" dirty="0"/>
            </a:br>
            <a:r>
              <a:rPr lang="en-US" sz="1800" dirty="0"/>
              <a:t>I never writ, nor no man ever loved. (G) </a:t>
            </a:r>
          </a:p>
          <a:p>
            <a:pPr marL="0" indent="0">
              <a:buNone/>
            </a:pPr>
            <a:r>
              <a:rPr lang="en-US" sz="1800" dirty="0"/>
              <a:t>William Shakespeare, “Sonnet 116”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4FD820-E0D6-4B38-82D4-0E816338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28" y="1225118"/>
            <a:ext cx="3600449" cy="46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0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Sir Thomas Wyatt (1503 – 1542)</a:t>
            </a:r>
            <a:endParaRPr lang="cs-CZ" sz="5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C55D925-698C-419D-80F2-CB9AB9ED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741838" cy="38221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politician, ambassador, </a:t>
            </a:r>
            <a:r>
              <a:rPr lang="en-US" sz="2400" b="1" dirty="0"/>
              <a:t>lyric poet</a:t>
            </a:r>
          </a:p>
          <a:p>
            <a:r>
              <a:rPr lang="en-US" sz="2400" dirty="0"/>
              <a:t>introduced the Italian/Petrarchan sonnet to England</a:t>
            </a:r>
          </a:p>
          <a:p>
            <a:pPr lvl="1"/>
            <a:r>
              <a:rPr lang="en-US" dirty="0"/>
              <a:t>modified the form, often finishing with </a:t>
            </a:r>
            <a:r>
              <a:rPr lang="en-US" b="1" i="1" dirty="0" err="1"/>
              <a:t>cddc</a:t>
            </a:r>
            <a:r>
              <a:rPr lang="en-US" b="1" i="1" dirty="0"/>
              <a:t> </a:t>
            </a:r>
            <a:r>
              <a:rPr lang="en-US" b="1" i="1" dirty="0" err="1"/>
              <a:t>ee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introducing the </a:t>
            </a:r>
            <a:r>
              <a:rPr lang="en-US" b="1" dirty="0"/>
              <a:t>closing couplet </a:t>
            </a:r>
            <a:r>
              <a:rPr lang="en-US" dirty="0"/>
              <a:t>to sonnets early on</a:t>
            </a:r>
          </a:p>
          <a:p>
            <a:pPr lvl="1"/>
            <a:r>
              <a:rPr lang="en-US" dirty="0"/>
              <a:t>strongly influenced by Chaucer’s language</a:t>
            </a:r>
          </a:p>
          <a:p>
            <a:pPr lvl="1"/>
            <a:r>
              <a:rPr lang="en-US" dirty="0"/>
              <a:t>more intimate, personal and less ceremonial than Petrarch and other Italian models</a:t>
            </a:r>
          </a:p>
          <a:p>
            <a:pPr lvl="1"/>
            <a:r>
              <a:rPr lang="en-US" dirty="0"/>
              <a:t>also wrote in other genres: songs, satires, epigrams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00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/>
                </a:solidFill>
              </a:rPr>
              <a:t>Sir Thomas Wyatt (1503 – 1542)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Samples of poetry listened to and briefly discussed in the lesson: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Innocentia</a:t>
            </a:r>
            <a:r>
              <a:rPr lang="en-US" dirty="0" smtClean="0"/>
              <a:t> Veritas </a:t>
            </a:r>
            <a:r>
              <a:rPr lang="en-US" dirty="0" err="1" smtClean="0"/>
              <a:t>Viat</a:t>
            </a:r>
            <a:r>
              <a:rPr lang="en-US" dirty="0" smtClean="0"/>
              <a:t> Fides </a:t>
            </a:r>
            <a:r>
              <a:rPr lang="en-US" dirty="0" err="1" smtClean="0"/>
              <a:t>Circumdederunt</a:t>
            </a:r>
            <a:r>
              <a:rPr lang="en-US" dirty="0" smtClean="0"/>
              <a:t> me </a:t>
            </a:r>
            <a:r>
              <a:rPr lang="en-US" dirty="0" err="1" smtClean="0"/>
              <a:t>inimici</a:t>
            </a:r>
            <a:r>
              <a:rPr lang="en-US" dirty="0" smtClean="0"/>
              <a:t> </a:t>
            </a:r>
            <a:r>
              <a:rPr lang="en-US" dirty="0" err="1" smtClean="0"/>
              <a:t>mei</a:t>
            </a:r>
            <a:r>
              <a:rPr lang="en-US" dirty="0" smtClean="0"/>
              <a:t>” (1536)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“My Lute Awake” (first published 1557)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16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Edmund Spenser (1552 – 1599)</a:t>
            </a:r>
            <a:endParaRPr lang="cs-CZ" sz="5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3DA2E0-697A-4058-9860-D19AFEC77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r="2017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/>
              <a:t>one of the prime masters of poetry in English</a:t>
            </a:r>
          </a:p>
          <a:p>
            <a:r>
              <a:rPr lang="en-US" sz="2200"/>
              <a:t>best known for his masterpiece, </a:t>
            </a:r>
            <a:r>
              <a:rPr lang="en-US" sz="2200" i="1"/>
              <a:t>The Fairie Queene</a:t>
            </a:r>
          </a:p>
          <a:p>
            <a:pPr lvl="1"/>
            <a:r>
              <a:rPr lang="en-US" sz="2200"/>
              <a:t>an </a:t>
            </a:r>
            <a:r>
              <a:rPr lang="en-US" sz="2200" b="1"/>
              <a:t>epic poem</a:t>
            </a:r>
            <a:endParaRPr lang="en-US" sz="2200"/>
          </a:p>
          <a:p>
            <a:pPr lvl="1"/>
            <a:r>
              <a:rPr lang="en-US" sz="2200"/>
              <a:t>allegorical work, possible to read on several levels</a:t>
            </a:r>
          </a:p>
          <a:p>
            <a:r>
              <a:rPr lang="en-US" sz="2200"/>
              <a:t>also wrote in other genres:</a:t>
            </a:r>
          </a:p>
          <a:p>
            <a:pPr lvl="1"/>
            <a:r>
              <a:rPr lang="en-US" sz="2200" i="1"/>
              <a:t>The Shepheardes Calender</a:t>
            </a:r>
            <a:r>
              <a:rPr lang="en-US" sz="2200"/>
              <a:t> – a pastoral work of twelve eclogues for each month of the year</a:t>
            </a:r>
          </a:p>
          <a:p>
            <a:pPr lvl="1"/>
            <a:r>
              <a:rPr lang="en-US" sz="2200" i="1"/>
              <a:t>Amoretti </a:t>
            </a:r>
            <a:r>
              <a:rPr lang="en-US" sz="2200"/>
              <a:t>and </a:t>
            </a:r>
            <a:r>
              <a:rPr lang="en-US" sz="2200" i="1"/>
              <a:t>Epithalamion</a:t>
            </a:r>
            <a:r>
              <a:rPr lang="en-US" sz="2200"/>
              <a:t> – sonnets written to/about his second wife   </a:t>
            </a:r>
          </a:p>
        </p:txBody>
      </p:sp>
    </p:spTree>
    <p:extLst>
      <p:ext uri="{BB962C8B-B14F-4D97-AF65-F5344CB8AC3E}">
        <p14:creationId xmlns:p14="http://schemas.microsoft.com/office/powerpoint/2010/main" val="422344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Edmund Spenser (1552 – 1599)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Sample </a:t>
            </a:r>
            <a:r>
              <a:rPr lang="en-US" dirty="0"/>
              <a:t>of poetry listened to and briefly discussed in the lesson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Sonnet LXXV, </a:t>
            </a:r>
            <a:r>
              <a:rPr lang="en-US" i="1" dirty="0" smtClean="0"/>
              <a:t>Amoretti </a:t>
            </a:r>
            <a:r>
              <a:rPr lang="en-US" dirty="0" smtClean="0"/>
              <a:t>vs. Shakespeare’s Sonnet XVIII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5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US" sz="3600" dirty="0"/>
              <a:t>Sir Philip Sidney (1554 – 1586)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en-US" sz="2400" dirty="0"/>
              <a:t>poet, scholar, politician and soldier</a:t>
            </a:r>
            <a:endParaRPr lang="en-US" sz="2400" b="1" dirty="0"/>
          </a:p>
          <a:p>
            <a:r>
              <a:rPr lang="en-US" sz="2400" dirty="0"/>
              <a:t>travelled widely throughout Europe:</a:t>
            </a:r>
          </a:p>
          <a:p>
            <a:pPr lvl="1"/>
            <a:r>
              <a:rPr lang="en-US" dirty="0"/>
              <a:t>Germany, Italy, Poland, Hungary, Austria, Bohemia</a:t>
            </a:r>
          </a:p>
          <a:p>
            <a:pPr lvl="1"/>
            <a:r>
              <a:rPr lang="en-US" dirty="0"/>
              <a:t>was an active MP in Parliament</a:t>
            </a:r>
          </a:p>
          <a:p>
            <a:r>
              <a:rPr lang="en-US" sz="2400" dirty="0"/>
              <a:t>Works:</a:t>
            </a:r>
          </a:p>
          <a:p>
            <a:pPr lvl="1"/>
            <a:r>
              <a:rPr lang="en-US" i="1" dirty="0"/>
              <a:t>Astrophel and Stella</a:t>
            </a:r>
          </a:p>
          <a:p>
            <a:pPr lvl="1"/>
            <a:r>
              <a:rPr lang="en-US" i="1" dirty="0"/>
              <a:t>The Countess of Pembroke’s Arcadia</a:t>
            </a:r>
          </a:p>
          <a:p>
            <a:pPr lvl="1"/>
            <a:r>
              <a:rPr lang="en-US" i="1" dirty="0"/>
              <a:t>An Apology for Poetry/A </a:t>
            </a:r>
            <a:r>
              <a:rPr lang="en-US" i="1" dirty="0" err="1"/>
              <a:t>Defence</a:t>
            </a:r>
            <a:r>
              <a:rPr lang="en-US" i="1" dirty="0"/>
              <a:t> of </a:t>
            </a:r>
            <a:r>
              <a:rPr lang="en-US" i="1" dirty="0" err="1"/>
              <a:t>Poesie</a:t>
            </a:r>
            <a:r>
              <a:rPr lang="en-US" dirty="0"/>
              <a:t>  </a:t>
            </a:r>
            <a:endParaRPr lang="en-US" b="1" dirty="0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6C9525-6A58-4962-84A5-0945B1646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3347"/>
          <a:stretch/>
        </p:blipFill>
        <p:spPr bwMode="auto">
          <a:xfrm>
            <a:off x="8129873" y="10"/>
            <a:ext cx="406212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880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1F0F3"/>
      </a:lt2>
      <a:accent1>
        <a:srgbClr val="96A942"/>
      </a:accent1>
      <a:accent2>
        <a:srgbClr val="6AB13B"/>
      </a:accent2>
      <a:accent3>
        <a:srgbClr val="47B549"/>
      </a:accent3>
      <a:accent4>
        <a:srgbClr val="3BB16F"/>
      </a:accent4>
      <a:accent5>
        <a:srgbClr val="45B0A1"/>
      </a:accent5>
      <a:accent6>
        <a:srgbClr val="3B91B1"/>
      </a:accent6>
      <a:hlink>
        <a:srgbClr val="7A67CC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590</Words>
  <Application>Microsoft Office PowerPoint</Application>
  <PresentationFormat>Širokoúhlá obrazovka</PresentationFormat>
  <Paragraphs>92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Motiv Office</vt:lpstr>
      <vt:lpstr>PebbleVTI</vt:lpstr>
      <vt:lpstr>British Renaissance</vt:lpstr>
      <vt:lpstr>Renaissance Poetry – The Sonnet</vt:lpstr>
      <vt:lpstr>Renaissance Poetry – The Italian Sonnet</vt:lpstr>
      <vt:lpstr>Renaissance Poetry – The English Sonnet</vt:lpstr>
      <vt:lpstr>Sir Thomas Wyatt (1503 – 1542)</vt:lpstr>
      <vt:lpstr>Sir Thomas Wyatt (1503 – 1542)</vt:lpstr>
      <vt:lpstr>Edmund Spenser (1552 – 1599)</vt:lpstr>
      <vt:lpstr>Edmund Spenser (1552 – 1599)</vt:lpstr>
      <vt:lpstr>Sir Philip Sidney (1554 – 1586)</vt:lpstr>
      <vt:lpstr>Sir Philip Sidney (1554 – 1586)</vt:lpstr>
      <vt:lpstr>John Donne (1572 – 1631)</vt:lpstr>
      <vt:lpstr>John Donne (1572 – 1631)</vt:lpstr>
      <vt:lpstr>Further Important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Renaissance</dc:title>
  <dc:creator>Zénó Vernyik</dc:creator>
  <cp:lastModifiedBy>Zénó Vernyik</cp:lastModifiedBy>
  <cp:revision>22</cp:revision>
  <dcterms:created xsi:type="dcterms:W3CDTF">2021-03-22T12:31:49Z</dcterms:created>
  <dcterms:modified xsi:type="dcterms:W3CDTF">2022-03-31T16:16:05Z</dcterms:modified>
</cp:coreProperties>
</file>