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5"/>
  </p:notesMasterIdLst>
  <p:handoutMasterIdLst>
    <p:handoutMasterId r:id="rId26"/>
  </p:handoutMasterIdLst>
  <p:sldIdLst>
    <p:sldId id="322" r:id="rId2"/>
    <p:sldId id="341" r:id="rId3"/>
    <p:sldId id="370" r:id="rId4"/>
    <p:sldId id="352" r:id="rId5"/>
    <p:sldId id="355" r:id="rId6"/>
    <p:sldId id="369" r:id="rId7"/>
    <p:sldId id="357" r:id="rId8"/>
    <p:sldId id="354" r:id="rId9"/>
    <p:sldId id="359" r:id="rId10"/>
    <p:sldId id="360" r:id="rId11"/>
    <p:sldId id="361" r:id="rId12"/>
    <p:sldId id="374" r:id="rId13"/>
    <p:sldId id="362" r:id="rId14"/>
    <p:sldId id="363" r:id="rId15"/>
    <p:sldId id="375" r:id="rId16"/>
    <p:sldId id="371" r:id="rId17"/>
    <p:sldId id="364" r:id="rId18"/>
    <p:sldId id="365" r:id="rId19"/>
    <p:sldId id="372" r:id="rId20"/>
    <p:sldId id="366" r:id="rId21"/>
    <p:sldId id="376" r:id="rId22"/>
    <p:sldId id="367" r:id="rId23"/>
    <p:sldId id="37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CC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928" autoAdjust="0"/>
  </p:normalViewPr>
  <p:slideViewPr>
    <p:cSldViewPr snapToGrid="0">
      <p:cViewPr varScale="1">
        <p:scale>
          <a:sx n="84" d="100"/>
          <a:sy n="84" d="100"/>
        </p:scale>
        <p:origin x="13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o, Martin" userId="de8a4fcd-0f97-4117-9ea0-40528693a8c0" providerId="ADAL" clId="{CADDE7CA-4CCC-46AF-A756-AE2C92A351CF}"/>
    <pc:docChg chg="undo redo custSel addSld modSld sldOrd">
      <pc:chgData name="Macho, Martin" userId="de8a4fcd-0f97-4117-9ea0-40528693a8c0" providerId="ADAL" clId="{CADDE7CA-4CCC-46AF-A756-AE2C92A351CF}" dt="2023-03-07T12:14:45.657" v="2059" actId="14100"/>
      <pc:docMkLst>
        <pc:docMk/>
      </pc:docMkLst>
      <pc:sldChg chg="modSp mod">
        <pc:chgData name="Macho, Martin" userId="de8a4fcd-0f97-4117-9ea0-40528693a8c0" providerId="ADAL" clId="{CADDE7CA-4CCC-46AF-A756-AE2C92A351CF}" dt="2023-03-06T19:26:19.114" v="3" actId="20577"/>
        <pc:sldMkLst>
          <pc:docMk/>
          <pc:sldMk cId="1187464765" sldId="322"/>
        </pc:sldMkLst>
        <pc:spChg chg="mod">
          <ac:chgData name="Macho, Martin" userId="de8a4fcd-0f97-4117-9ea0-40528693a8c0" providerId="ADAL" clId="{CADDE7CA-4CCC-46AF-A756-AE2C92A351CF}" dt="2023-03-06T19:26:19.114" v="3" actId="20577"/>
          <ac:spMkLst>
            <pc:docMk/>
            <pc:sldMk cId="1187464765" sldId="322"/>
            <ac:spMk id="11" creationId="{00000000-0000-0000-0000-000000000000}"/>
          </ac:spMkLst>
        </pc:spChg>
      </pc:sldChg>
      <pc:sldChg chg="addSp delSp modSp mod">
        <pc:chgData name="Macho, Martin" userId="de8a4fcd-0f97-4117-9ea0-40528693a8c0" providerId="ADAL" clId="{CADDE7CA-4CCC-46AF-A756-AE2C92A351CF}" dt="2023-03-07T11:55:39.911" v="2057"/>
        <pc:sldMkLst>
          <pc:docMk/>
          <pc:sldMk cId="3625278197" sldId="341"/>
        </pc:sldMkLst>
        <pc:spChg chg="add mod">
          <ac:chgData name="Macho, Martin" userId="de8a4fcd-0f97-4117-9ea0-40528693a8c0" providerId="ADAL" clId="{CADDE7CA-4CCC-46AF-A756-AE2C92A351CF}" dt="2023-03-06T21:59:51.121" v="22"/>
          <ac:spMkLst>
            <pc:docMk/>
            <pc:sldMk cId="3625278197" sldId="341"/>
            <ac:spMk id="2" creationId="{89BE0054-D422-05BB-0A0E-100673ACE06C}"/>
          </ac:spMkLst>
        </pc:spChg>
        <pc:spChg chg="add mod">
          <ac:chgData name="Macho, Martin" userId="de8a4fcd-0f97-4117-9ea0-40528693a8c0" providerId="ADAL" clId="{CADDE7CA-4CCC-46AF-A756-AE2C92A351CF}" dt="2023-03-07T11:55:39.911" v="2057"/>
          <ac:spMkLst>
            <pc:docMk/>
            <pc:sldMk cId="3625278197" sldId="341"/>
            <ac:spMk id="3" creationId="{6C8C3325-1E0B-F014-66D6-38571F995799}"/>
          </ac:spMkLst>
        </pc:spChg>
        <pc:spChg chg="del">
          <ac:chgData name="Macho, Martin" userId="de8a4fcd-0f97-4117-9ea0-40528693a8c0" providerId="ADAL" clId="{CADDE7CA-4CCC-46AF-A756-AE2C92A351CF}" dt="2023-03-07T11:55:32.949" v="2056" actId="478"/>
          <ac:spMkLst>
            <pc:docMk/>
            <pc:sldMk cId="3625278197" sldId="341"/>
            <ac:spMk id="12" creationId="{00000000-0000-0000-0000-000000000000}"/>
          </ac:spMkLst>
        </pc:spChg>
        <pc:spChg chg="del">
          <ac:chgData name="Macho, Martin" userId="de8a4fcd-0f97-4117-9ea0-40528693a8c0" providerId="ADAL" clId="{CADDE7CA-4CCC-46AF-A756-AE2C92A351CF}" dt="2023-03-06T21:59:12.819" v="4" actId="478"/>
          <ac:spMkLst>
            <pc:docMk/>
            <pc:sldMk cId="3625278197" sldId="341"/>
            <ac:spMk id="13" creationId="{ADD9155A-0449-44BB-8912-DD197D00C071}"/>
          </ac:spMkLst>
        </pc:spChg>
      </pc:sldChg>
      <pc:sldChg chg="addSp delSp modSp mod">
        <pc:chgData name="Macho, Martin" userId="de8a4fcd-0f97-4117-9ea0-40528693a8c0" providerId="ADAL" clId="{CADDE7CA-4CCC-46AF-A756-AE2C92A351CF}" dt="2023-03-06T22:04:30.868" v="63" actId="14100"/>
        <pc:sldMkLst>
          <pc:docMk/>
          <pc:sldMk cId="3625278197" sldId="352"/>
        </pc:sldMkLst>
        <pc:spChg chg="add mod">
          <ac:chgData name="Macho, Martin" userId="de8a4fcd-0f97-4117-9ea0-40528693a8c0" providerId="ADAL" clId="{CADDE7CA-4CCC-46AF-A756-AE2C92A351CF}" dt="2023-03-06T22:00:20.483" v="36"/>
          <ac:spMkLst>
            <pc:docMk/>
            <pc:sldMk cId="3625278197" sldId="352"/>
            <ac:spMk id="2" creationId="{0F75D72B-2FF5-D871-C9B8-EC26D81ECA64}"/>
          </ac:spMkLst>
        </pc:spChg>
        <pc:spChg chg="add mod">
          <ac:chgData name="Macho, Martin" userId="de8a4fcd-0f97-4117-9ea0-40528693a8c0" providerId="ADAL" clId="{CADDE7CA-4CCC-46AF-A756-AE2C92A351CF}" dt="2023-03-06T22:04:30.868" v="63" actId="14100"/>
          <ac:spMkLst>
            <pc:docMk/>
            <pc:sldMk cId="3625278197" sldId="352"/>
            <ac:spMk id="3" creationId="{68B35D28-5A10-9ADA-5AAD-2F51349E45F5}"/>
          </ac:spMkLst>
        </pc:spChg>
        <pc:spChg chg="del">
          <ac:chgData name="Macho, Martin" userId="de8a4fcd-0f97-4117-9ea0-40528693a8c0" providerId="ADAL" clId="{CADDE7CA-4CCC-46AF-A756-AE2C92A351CF}" dt="2023-03-06T21:59:14.791" v="6" actId="478"/>
          <ac:spMkLst>
            <pc:docMk/>
            <pc:sldMk cId="3625278197" sldId="352"/>
            <ac:spMk id="21" creationId="{9276E094-20F0-4B81-A096-23DE371B3D44}"/>
          </ac:spMkLst>
        </pc:spChg>
      </pc:sldChg>
      <pc:sldChg chg="addSp delSp modSp mod">
        <pc:chgData name="Macho, Martin" userId="de8a4fcd-0f97-4117-9ea0-40528693a8c0" providerId="ADAL" clId="{CADDE7CA-4CCC-46AF-A756-AE2C92A351CF}" dt="2023-03-06T21:59:57.496" v="24"/>
        <pc:sldMkLst>
          <pc:docMk/>
          <pc:sldMk cId="3625278197" sldId="354"/>
        </pc:sldMkLst>
        <pc:spChg chg="add mod">
          <ac:chgData name="Macho, Martin" userId="de8a4fcd-0f97-4117-9ea0-40528693a8c0" providerId="ADAL" clId="{CADDE7CA-4CCC-46AF-A756-AE2C92A351CF}" dt="2023-03-06T21:59:57.496" v="24"/>
          <ac:spMkLst>
            <pc:docMk/>
            <pc:sldMk cId="3625278197" sldId="354"/>
            <ac:spMk id="3" creationId="{CD16BF74-7C46-F050-0C70-601260A52721}"/>
          </ac:spMkLst>
        </pc:spChg>
        <pc:spChg chg="add del">
          <ac:chgData name="Macho, Martin" userId="de8a4fcd-0f97-4117-9ea0-40528693a8c0" providerId="ADAL" clId="{CADDE7CA-4CCC-46AF-A756-AE2C92A351CF}" dt="2023-03-06T21:59:20.188" v="8" actId="478"/>
          <ac:spMkLst>
            <pc:docMk/>
            <pc:sldMk cId="3625278197" sldId="354"/>
            <ac:spMk id="12" creationId="{00000000-0000-0000-0000-000000000000}"/>
          </ac:spMkLst>
        </pc:spChg>
        <pc:spChg chg="del">
          <ac:chgData name="Macho, Martin" userId="de8a4fcd-0f97-4117-9ea0-40528693a8c0" providerId="ADAL" clId="{CADDE7CA-4CCC-46AF-A756-AE2C92A351CF}" dt="2023-03-06T21:59:23.673" v="9" actId="478"/>
          <ac:spMkLst>
            <pc:docMk/>
            <pc:sldMk cId="3625278197" sldId="354"/>
            <ac:spMk id="18" creationId="{79FF4232-148A-4FC5-8050-D283DB22F6A6}"/>
          </ac:spMkLst>
        </pc:spChg>
      </pc:sldChg>
      <pc:sldChg chg="modSp mod">
        <pc:chgData name="Macho, Martin" userId="de8a4fcd-0f97-4117-9ea0-40528693a8c0" providerId="ADAL" clId="{CADDE7CA-4CCC-46AF-A756-AE2C92A351CF}" dt="2023-03-07T12:14:45.657" v="2059" actId="14100"/>
        <pc:sldMkLst>
          <pc:docMk/>
          <pc:sldMk cId="3625278197" sldId="355"/>
        </pc:sldMkLst>
        <pc:spChg chg="mod">
          <ac:chgData name="Macho, Martin" userId="de8a4fcd-0f97-4117-9ea0-40528693a8c0" providerId="ADAL" clId="{CADDE7CA-4CCC-46AF-A756-AE2C92A351CF}" dt="2023-03-07T12:14:45.657" v="2059" actId="14100"/>
          <ac:spMkLst>
            <pc:docMk/>
            <pc:sldMk cId="3625278197" sldId="355"/>
            <ac:spMk id="12" creationId="{00000000-0000-0000-0000-000000000000}"/>
          </ac:spMkLst>
        </pc:spChg>
      </pc:sldChg>
      <pc:sldChg chg="addSp delSp modSp mod">
        <pc:chgData name="Macho, Martin" userId="de8a4fcd-0f97-4117-9ea0-40528693a8c0" providerId="ADAL" clId="{CADDE7CA-4CCC-46AF-A756-AE2C92A351CF}" dt="2023-03-06T21:59:58.430" v="25"/>
        <pc:sldMkLst>
          <pc:docMk/>
          <pc:sldMk cId="3625278197" sldId="359"/>
        </pc:sldMkLst>
        <pc:spChg chg="add mod">
          <ac:chgData name="Macho, Martin" userId="de8a4fcd-0f97-4117-9ea0-40528693a8c0" providerId="ADAL" clId="{CADDE7CA-4CCC-46AF-A756-AE2C92A351CF}" dt="2023-03-06T21:59:58.430" v="25"/>
          <ac:spMkLst>
            <pc:docMk/>
            <pc:sldMk cId="3625278197" sldId="359"/>
            <ac:spMk id="2" creationId="{48D44033-195F-DE8A-671E-70B192132196}"/>
          </ac:spMkLst>
        </pc:spChg>
        <pc:spChg chg="del">
          <ac:chgData name="Macho, Martin" userId="de8a4fcd-0f97-4117-9ea0-40528693a8c0" providerId="ADAL" clId="{CADDE7CA-4CCC-46AF-A756-AE2C92A351CF}" dt="2023-03-06T21:59:24.991" v="10" actId="478"/>
          <ac:spMkLst>
            <pc:docMk/>
            <pc:sldMk cId="3625278197" sldId="359"/>
            <ac:spMk id="14" creationId="{7751B81E-BC01-4D59-90B9-69EBE7EA6FA1}"/>
          </ac:spMkLst>
        </pc:spChg>
      </pc:sldChg>
      <pc:sldChg chg="addSp modSp mod">
        <pc:chgData name="Macho, Martin" userId="de8a4fcd-0f97-4117-9ea0-40528693a8c0" providerId="ADAL" clId="{CADDE7CA-4CCC-46AF-A756-AE2C92A351CF}" dt="2023-03-07T11:46:45.085" v="2055" actId="14100"/>
        <pc:sldMkLst>
          <pc:docMk/>
          <pc:sldMk cId="3625278197" sldId="361"/>
        </pc:sldMkLst>
        <pc:spChg chg="add mod">
          <ac:chgData name="Macho, Martin" userId="de8a4fcd-0f97-4117-9ea0-40528693a8c0" providerId="ADAL" clId="{CADDE7CA-4CCC-46AF-A756-AE2C92A351CF}" dt="2023-03-07T11:46:32.254" v="2052" actId="1036"/>
          <ac:spMkLst>
            <pc:docMk/>
            <pc:sldMk cId="3625278197" sldId="361"/>
            <ac:spMk id="2" creationId="{2B6156E2-09D3-5FF9-894F-AD41FA077DBC}"/>
          </ac:spMkLst>
        </pc:spChg>
        <pc:spChg chg="add mod">
          <ac:chgData name="Macho, Martin" userId="de8a4fcd-0f97-4117-9ea0-40528693a8c0" providerId="ADAL" clId="{CADDE7CA-4CCC-46AF-A756-AE2C92A351CF}" dt="2023-03-07T11:46:45.085" v="2055" actId="14100"/>
          <ac:spMkLst>
            <pc:docMk/>
            <pc:sldMk cId="3625278197" sldId="361"/>
            <ac:spMk id="3" creationId="{FEC65DB2-4C83-5D91-357C-D72431B1BFA9}"/>
          </ac:spMkLst>
        </pc:spChg>
        <pc:spChg chg="mod">
          <ac:chgData name="Macho, Martin" userId="de8a4fcd-0f97-4117-9ea0-40528693a8c0" providerId="ADAL" clId="{CADDE7CA-4CCC-46AF-A756-AE2C92A351CF}" dt="2023-03-07T11:46:28.416" v="2050" actId="1076"/>
          <ac:spMkLst>
            <pc:docMk/>
            <pc:sldMk cId="3625278197" sldId="361"/>
            <ac:spMk id="12" creationId="{00000000-0000-0000-0000-000000000000}"/>
          </ac:spMkLst>
        </pc:spChg>
        <pc:graphicFrameChg chg="mod">
          <ac:chgData name="Macho, Martin" userId="de8a4fcd-0f97-4117-9ea0-40528693a8c0" providerId="ADAL" clId="{CADDE7CA-4CCC-46AF-A756-AE2C92A351CF}" dt="2023-03-07T11:44:02.631" v="1996" actId="208"/>
          <ac:graphicFrameMkLst>
            <pc:docMk/>
            <pc:sldMk cId="3625278197" sldId="361"/>
            <ac:graphicFrameMk id="221195" creationId="{00000000-0000-0000-0000-000000000000}"/>
          </ac:graphicFrameMkLst>
        </pc:graphicFrameChg>
        <pc:picChg chg="mod">
          <ac:chgData name="Macho, Martin" userId="de8a4fcd-0f97-4117-9ea0-40528693a8c0" providerId="ADAL" clId="{CADDE7CA-4CCC-46AF-A756-AE2C92A351CF}" dt="2023-03-07T11:46:01.830" v="2043" actId="1076"/>
          <ac:picMkLst>
            <pc:docMk/>
            <pc:sldMk cId="3625278197" sldId="361"/>
            <ac:picMk id="221194" creationId="{00000000-0000-0000-0000-000000000000}"/>
          </ac:picMkLst>
        </pc:picChg>
      </pc:sldChg>
      <pc:sldChg chg="addSp delSp modSp mod">
        <pc:chgData name="Macho, Martin" userId="de8a4fcd-0f97-4117-9ea0-40528693a8c0" providerId="ADAL" clId="{CADDE7CA-4CCC-46AF-A756-AE2C92A351CF}" dt="2023-03-06T22:00:01.953" v="27"/>
        <pc:sldMkLst>
          <pc:docMk/>
          <pc:sldMk cId="3625278197" sldId="362"/>
        </pc:sldMkLst>
        <pc:spChg chg="add mod">
          <ac:chgData name="Macho, Martin" userId="de8a4fcd-0f97-4117-9ea0-40528693a8c0" providerId="ADAL" clId="{CADDE7CA-4CCC-46AF-A756-AE2C92A351CF}" dt="2023-03-06T22:00:01.953" v="27"/>
          <ac:spMkLst>
            <pc:docMk/>
            <pc:sldMk cId="3625278197" sldId="362"/>
            <ac:spMk id="2" creationId="{1EFFDA0C-B151-EF5D-9123-1E3BFF2655CD}"/>
          </ac:spMkLst>
        </pc:spChg>
        <pc:spChg chg="del">
          <ac:chgData name="Macho, Martin" userId="de8a4fcd-0f97-4117-9ea0-40528693a8c0" providerId="ADAL" clId="{CADDE7CA-4CCC-46AF-A756-AE2C92A351CF}" dt="2023-03-06T21:59:29.122" v="11" actId="478"/>
          <ac:spMkLst>
            <pc:docMk/>
            <pc:sldMk cId="3625278197" sldId="362"/>
            <ac:spMk id="14" creationId="{F9529301-8781-4068-A5C9-D68BDDB376A4}"/>
          </ac:spMkLst>
        </pc:spChg>
      </pc:sldChg>
      <pc:sldChg chg="addSp delSp modSp mod">
        <pc:chgData name="Macho, Martin" userId="de8a4fcd-0f97-4117-9ea0-40528693a8c0" providerId="ADAL" clId="{CADDE7CA-4CCC-46AF-A756-AE2C92A351CF}" dt="2023-03-06T22:01:36.700" v="42" actId="20577"/>
        <pc:sldMkLst>
          <pc:docMk/>
          <pc:sldMk cId="0" sldId="363"/>
        </pc:sldMkLst>
        <pc:spChg chg="add mod">
          <ac:chgData name="Macho, Martin" userId="de8a4fcd-0f97-4117-9ea0-40528693a8c0" providerId="ADAL" clId="{CADDE7CA-4CCC-46AF-A756-AE2C92A351CF}" dt="2023-03-06T22:00:02.757" v="28"/>
          <ac:spMkLst>
            <pc:docMk/>
            <pc:sldMk cId="0" sldId="363"/>
            <ac:spMk id="3" creationId="{E04B164D-651D-C3EA-F338-A5E8D4FCB139}"/>
          </ac:spMkLst>
        </pc:spChg>
        <pc:spChg chg="mod">
          <ac:chgData name="Macho, Martin" userId="de8a4fcd-0f97-4117-9ea0-40528693a8c0" providerId="ADAL" clId="{CADDE7CA-4CCC-46AF-A756-AE2C92A351CF}" dt="2023-03-06T22:01:36.700" v="42" actId="20577"/>
          <ac:spMkLst>
            <pc:docMk/>
            <pc:sldMk cId="0" sldId="363"/>
            <ac:spMk id="6" creationId="{00000000-0000-0000-0000-000000000000}"/>
          </ac:spMkLst>
        </pc:spChg>
        <pc:spChg chg="del">
          <ac:chgData name="Macho, Martin" userId="de8a4fcd-0f97-4117-9ea0-40528693a8c0" providerId="ADAL" clId="{CADDE7CA-4CCC-46AF-A756-AE2C92A351CF}" dt="2023-03-06T21:59:30.541" v="12" actId="478"/>
          <ac:spMkLst>
            <pc:docMk/>
            <pc:sldMk cId="0" sldId="363"/>
            <ac:spMk id="11" creationId="{1D236B71-78AB-4E5A-8542-793D9817B07C}"/>
          </ac:spMkLst>
        </pc:spChg>
      </pc:sldChg>
      <pc:sldChg chg="addSp delSp modSp mod ord">
        <pc:chgData name="Macho, Martin" userId="de8a4fcd-0f97-4117-9ea0-40528693a8c0" providerId="ADAL" clId="{CADDE7CA-4CCC-46AF-A756-AE2C92A351CF}" dt="2023-03-07T11:09:57.205" v="1139" actId="1035"/>
        <pc:sldMkLst>
          <pc:docMk/>
          <pc:sldMk cId="0" sldId="364"/>
        </pc:sldMkLst>
        <pc:spChg chg="add mod">
          <ac:chgData name="Macho, Martin" userId="de8a4fcd-0f97-4117-9ea0-40528693a8c0" providerId="ADAL" clId="{CADDE7CA-4CCC-46AF-A756-AE2C92A351CF}" dt="2023-03-06T22:00:03.755" v="29"/>
          <ac:spMkLst>
            <pc:docMk/>
            <pc:sldMk cId="0" sldId="364"/>
            <ac:spMk id="2" creationId="{08915D07-946A-BC36-9EDF-34823D6CBF23}"/>
          </ac:spMkLst>
        </pc:spChg>
        <pc:spChg chg="add mod">
          <ac:chgData name="Macho, Martin" userId="de8a4fcd-0f97-4117-9ea0-40528693a8c0" providerId="ADAL" clId="{CADDE7CA-4CCC-46AF-A756-AE2C92A351CF}" dt="2023-03-07T11:09:57.205" v="1139" actId="1035"/>
          <ac:spMkLst>
            <pc:docMk/>
            <pc:sldMk cId="0" sldId="364"/>
            <ac:spMk id="5" creationId="{09CAB635-7484-08BF-00D8-DFD85713C46C}"/>
          </ac:spMkLst>
        </pc:spChg>
        <pc:spChg chg="mod">
          <ac:chgData name="Macho, Martin" userId="de8a4fcd-0f97-4117-9ea0-40528693a8c0" providerId="ADAL" clId="{CADDE7CA-4CCC-46AF-A756-AE2C92A351CF}" dt="2023-03-06T22:01:51.061" v="47" actId="20577"/>
          <ac:spMkLst>
            <pc:docMk/>
            <pc:sldMk cId="0" sldId="364"/>
            <ac:spMk id="6" creationId="{00000000-0000-0000-0000-000000000000}"/>
          </ac:spMkLst>
        </pc:spChg>
        <pc:spChg chg="del">
          <ac:chgData name="Macho, Martin" userId="de8a4fcd-0f97-4117-9ea0-40528693a8c0" providerId="ADAL" clId="{CADDE7CA-4CCC-46AF-A756-AE2C92A351CF}" dt="2023-03-06T22:00:34.497" v="37" actId="478"/>
          <ac:spMkLst>
            <pc:docMk/>
            <pc:sldMk cId="0" sldId="364"/>
            <ac:spMk id="7" creationId="{00000000-0000-0000-0000-000000000000}"/>
          </ac:spMkLst>
        </pc:spChg>
        <pc:spChg chg="del">
          <ac:chgData name="Macho, Martin" userId="de8a4fcd-0f97-4117-9ea0-40528693a8c0" providerId="ADAL" clId="{CADDE7CA-4CCC-46AF-A756-AE2C92A351CF}" dt="2023-03-06T21:59:31.906" v="13" actId="478"/>
          <ac:spMkLst>
            <pc:docMk/>
            <pc:sldMk cId="0" sldId="364"/>
            <ac:spMk id="14" creationId="{11060C80-7ED1-4F44-823F-4AEF9A942B8E}"/>
          </ac:spMkLst>
        </pc:spChg>
        <pc:picChg chg="mod">
          <ac:chgData name="Macho, Martin" userId="de8a4fcd-0f97-4117-9ea0-40528693a8c0" providerId="ADAL" clId="{CADDE7CA-4CCC-46AF-A756-AE2C92A351CF}" dt="2023-03-07T10:59:16.951" v="828" actId="1036"/>
          <ac:picMkLst>
            <pc:docMk/>
            <pc:sldMk cId="0" sldId="364"/>
            <ac:picMk id="224258" creationId="{00000000-0000-0000-0000-000000000000}"/>
          </ac:picMkLst>
        </pc:picChg>
      </pc:sldChg>
      <pc:sldChg chg="addSp delSp modSp mod">
        <pc:chgData name="Macho, Martin" userId="de8a4fcd-0f97-4117-9ea0-40528693a8c0" providerId="ADAL" clId="{CADDE7CA-4CCC-46AF-A756-AE2C92A351CF}" dt="2023-03-07T11:06:18.716" v="1084" actId="20577"/>
        <pc:sldMkLst>
          <pc:docMk/>
          <pc:sldMk cId="0" sldId="365"/>
        </pc:sldMkLst>
        <pc:spChg chg="mod">
          <ac:chgData name="Macho, Martin" userId="de8a4fcd-0f97-4117-9ea0-40528693a8c0" providerId="ADAL" clId="{CADDE7CA-4CCC-46AF-A756-AE2C92A351CF}" dt="2023-03-07T11:06:18.716" v="1084" actId="20577"/>
          <ac:spMkLst>
            <pc:docMk/>
            <pc:sldMk cId="0" sldId="365"/>
            <ac:spMk id="6" creationId="{00000000-0000-0000-0000-000000000000}"/>
          </ac:spMkLst>
        </pc:spChg>
        <pc:spChg chg="add mod">
          <ac:chgData name="Macho, Martin" userId="de8a4fcd-0f97-4117-9ea0-40528693a8c0" providerId="ADAL" clId="{CADDE7CA-4CCC-46AF-A756-AE2C92A351CF}" dt="2023-03-06T22:00:06.059" v="31"/>
          <ac:spMkLst>
            <pc:docMk/>
            <pc:sldMk cId="0" sldId="365"/>
            <ac:spMk id="8" creationId="{BA4C158F-D740-2E2E-383C-4CC437F9C692}"/>
          </ac:spMkLst>
        </pc:spChg>
        <pc:spChg chg="del">
          <ac:chgData name="Macho, Martin" userId="de8a4fcd-0f97-4117-9ea0-40528693a8c0" providerId="ADAL" clId="{CADDE7CA-4CCC-46AF-A756-AE2C92A351CF}" dt="2023-03-06T21:59:39.921" v="17" actId="478"/>
          <ac:spMkLst>
            <pc:docMk/>
            <pc:sldMk cId="0" sldId="365"/>
            <ac:spMk id="17" creationId="{446A0452-2566-4AE9-9531-E84657AD47D8}"/>
          </ac:spMkLst>
        </pc:spChg>
        <pc:picChg chg="add del">
          <ac:chgData name="Macho, Martin" userId="de8a4fcd-0f97-4117-9ea0-40528693a8c0" providerId="ADAL" clId="{CADDE7CA-4CCC-46AF-A756-AE2C92A351CF}" dt="2023-03-06T21:59:36.783" v="16" actId="478"/>
          <ac:picMkLst>
            <pc:docMk/>
            <pc:sldMk cId="0" sldId="365"/>
            <ac:picMk id="225282" creationId="{00000000-0000-0000-0000-000000000000}"/>
          </ac:picMkLst>
        </pc:picChg>
      </pc:sldChg>
      <pc:sldChg chg="addSp delSp modSp mod ord">
        <pc:chgData name="Macho, Martin" userId="de8a4fcd-0f97-4117-9ea0-40528693a8c0" providerId="ADAL" clId="{CADDE7CA-4CCC-46AF-A756-AE2C92A351CF}" dt="2023-03-07T11:41:14.756" v="1994" actId="1076"/>
        <pc:sldMkLst>
          <pc:docMk/>
          <pc:sldMk cId="0" sldId="366"/>
        </pc:sldMkLst>
        <pc:spChg chg="mod">
          <ac:chgData name="Macho, Martin" userId="de8a4fcd-0f97-4117-9ea0-40528693a8c0" providerId="ADAL" clId="{CADDE7CA-4CCC-46AF-A756-AE2C92A351CF}" dt="2023-03-07T11:32:52.509" v="1781" actId="1036"/>
          <ac:spMkLst>
            <pc:docMk/>
            <pc:sldMk cId="0" sldId="366"/>
            <ac:spMk id="2" creationId="{6DD0036E-DF68-47DB-9DCE-342DA2ED96A9}"/>
          </ac:spMkLst>
        </pc:spChg>
        <pc:spChg chg="mod">
          <ac:chgData name="Macho, Martin" userId="de8a4fcd-0f97-4117-9ea0-40528693a8c0" providerId="ADAL" clId="{CADDE7CA-4CCC-46AF-A756-AE2C92A351CF}" dt="2023-03-07T11:32:52.509" v="1781" actId="1036"/>
          <ac:spMkLst>
            <pc:docMk/>
            <pc:sldMk cId="0" sldId="366"/>
            <ac:spMk id="3" creationId="{022F1C47-49DC-4C6D-B11E-3ED27F54572F}"/>
          </ac:spMkLst>
        </pc:spChg>
        <pc:spChg chg="add del mod">
          <ac:chgData name="Macho, Martin" userId="de8a4fcd-0f97-4117-9ea0-40528693a8c0" providerId="ADAL" clId="{CADDE7CA-4CCC-46AF-A756-AE2C92A351CF}" dt="2023-03-07T11:31:14.861" v="1744" actId="478"/>
          <ac:spMkLst>
            <pc:docMk/>
            <pc:sldMk cId="0" sldId="366"/>
            <ac:spMk id="5" creationId="{B664806B-6E35-59C8-4451-9BDAE94F822E}"/>
          </ac:spMkLst>
        </pc:spChg>
        <pc:spChg chg="mod">
          <ac:chgData name="Macho, Martin" userId="de8a4fcd-0f97-4117-9ea0-40528693a8c0" providerId="ADAL" clId="{CADDE7CA-4CCC-46AF-A756-AE2C92A351CF}" dt="2023-03-07T11:31:33.898" v="1749" actId="20577"/>
          <ac:spMkLst>
            <pc:docMk/>
            <pc:sldMk cId="0" sldId="366"/>
            <ac:spMk id="6" creationId="{00000000-0000-0000-0000-000000000000}"/>
          </ac:spMkLst>
        </pc:spChg>
        <pc:spChg chg="add mod">
          <ac:chgData name="Macho, Martin" userId="de8a4fcd-0f97-4117-9ea0-40528693a8c0" providerId="ADAL" clId="{CADDE7CA-4CCC-46AF-A756-AE2C92A351CF}" dt="2023-03-07T11:38:20.209" v="1830" actId="113"/>
          <ac:spMkLst>
            <pc:docMk/>
            <pc:sldMk cId="0" sldId="366"/>
            <ac:spMk id="7" creationId="{B6925341-2472-A1C3-AE8A-4E077CC7B91C}"/>
          </ac:spMkLst>
        </pc:spChg>
        <pc:spChg chg="add mod">
          <ac:chgData name="Macho, Martin" userId="de8a4fcd-0f97-4117-9ea0-40528693a8c0" providerId="ADAL" clId="{CADDE7CA-4CCC-46AF-A756-AE2C92A351CF}" dt="2023-03-07T11:41:14.756" v="1994" actId="1076"/>
          <ac:spMkLst>
            <pc:docMk/>
            <pc:sldMk cId="0" sldId="366"/>
            <ac:spMk id="8" creationId="{64B6B999-581D-3DF3-9FC2-4123671ED232}"/>
          </ac:spMkLst>
        </pc:spChg>
        <pc:spChg chg="del">
          <ac:chgData name="Macho, Martin" userId="de8a4fcd-0f97-4117-9ea0-40528693a8c0" providerId="ADAL" clId="{CADDE7CA-4CCC-46AF-A756-AE2C92A351CF}" dt="2023-03-06T21:59:42.797" v="19" actId="478"/>
          <ac:spMkLst>
            <pc:docMk/>
            <pc:sldMk cId="0" sldId="366"/>
            <ac:spMk id="13" creationId="{DEA5E672-21ED-432A-8A04-94A31739F4B7}"/>
          </ac:spMkLst>
        </pc:spChg>
        <pc:picChg chg="mod modCrop">
          <ac:chgData name="Macho, Martin" userId="de8a4fcd-0f97-4117-9ea0-40528693a8c0" providerId="ADAL" clId="{CADDE7CA-4CCC-46AF-A756-AE2C92A351CF}" dt="2023-03-07T11:32:52.509" v="1781" actId="1036"/>
          <ac:picMkLst>
            <pc:docMk/>
            <pc:sldMk cId="0" sldId="366"/>
            <ac:picMk id="226306" creationId="{00000000-0000-0000-0000-000000000000}"/>
          </ac:picMkLst>
        </pc:picChg>
      </pc:sldChg>
      <pc:sldChg chg="addSp delSp modSp mod">
        <pc:chgData name="Macho, Martin" userId="de8a4fcd-0f97-4117-9ea0-40528693a8c0" providerId="ADAL" clId="{CADDE7CA-4CCC-46AF-A756-AE2C92A351CF}" dt="2023-03-07T11:41:32.513" v="1995"/>
        <pc:sldMkLst>
          <pc:docMk/>
          <pc:sldMk cId="0" sldId="367"/>
        </pc:sldMkLst>
        <pc:spChg chg="add del mod">
          <ac:chgData name="Macho, Martin" userId="de8a4fcd-0f97-4117-9ea0-40528693a8c0" providerId="ADAL" clId="{CADDE7CA-4CCC-46AF-A756-AE2C92A351CF}" dt="2023-03-07T11:32:59.592" v="1782" actId="478"/>
          <ac:spMkLst>
            <pc:docMk/>
            <pc:sldMk cId="0" sldId="367"/>
            <ac:spMk id="2" creationId="{9AEF708B-28E5-6EBA-18B2-024A9B46B95F}"/>
          </ac:spMkLst>
        </pc:spChg>
        <pc:spChg chg="add mod">
          <ac:chgData name="Macho, Martin" userId="de8a4fcd-0f97-4117-9ea0-40528693a8c0" providerId="ADAL" clId="{CADDE7CA-4CCC-46AF-A756-AE2C92A351CF}" dt="2023-03-07T11:38:28.980" v="1831" actId="113"/>
          <ac:spMkLst>
            <pc:docMk/>
            <pc:sldMk cId="0" sldId="367"/>
            <ac:spMk id="3" creationId="{B12833B3-7BE4-DF55-1975-36057A0CE8B1}"/>
          </ac:spMkLst>
        </pc:spChg>
        <pc:spChg chg="add mod">
          <ac:chgData name="Macho, Martin" userId="de8a4fcd-0f97-4117-9ea0-40528693a8c0" providerId="ADAL" clId="{CADDE7CA-4CCC-46AF-A756-AE2C92A351CF}" dt="2023-03-07T11:41:32.513" v="1995"/>
          <ac:spMkLst>
            <pc:docMk/>
            <pc:sldMk cId="0" sldId="367"/>
            <ac:spMk id="5" creationId="{97A94CE7-A55F-506A-DB39-D976AA7F7DCC}"/>
          </ac:spMkLst>
        </pc:spChg>
        <pc:spChg chg="mod">
          <ac:chgData name="Macho, Martin" userId="de8a4fcd-0f97-4117-9ea0-40528693a8c0" providerId="ADAL" clId="{CADDE7CA-4CCC-46AF-A756-AE2C92A351CF}" dt="2023-03-07T11:37:14.464" v="1827" actId="20577"/>
          <ac:spMkLst>
            <pc:docMk/>
            <pc:sldMk cId="0" sldId="367"/>
            <ac:spMk id="6" creationId="{00000000-0000-0000-0000-000000000000}"/>
          </ac:spMkLst>
        </pc:spChg>
        <pc:spChg chg="mod">
          <ac:chgData name="Macho, Martin" userId="de8a4fcd-0f97-4117-9ea0-40528693a8c0" providerId="ADAL" clId="{CADDE7CA-4CCC-46AF-A756-AE2C92A351CF}" dt="2023-03-07T11:36:41.916" v="1822" actId="1037"/>
          <ac:spMkLst>
            <pc:docMk/>
            <pc:sldMk cId="0" sldId="367"/>
            <ac:spMk id="11" creationId="{2C64B50D-1574-4D66-8073-0F5A566478F0}"/>
          </ac:spMkLst>
        </pc:spChg>
        <pc:spChg chg="mod">
          <ac:chgData name="Macho, Martin" userId="de8a4fcd-0f97-4117-9ea0-40528693a8c0" providerId="ADAL" clId="{CADDE7CA-4CCC-46AF-A756-AE2C92A351CF}" dt="2023-03-07T11:35:27.310" v="1803" actId="14100"/>
          <ac:spMkLst>
            <pc:docMk/>
            <pc:sldMk cId="0" sldId="367"/>
            <ac:spMk id="12" creationId="{41D869FE-BD96-4C88-9421-BB200C1B2F0F}"/>
          </ac:spMkLst>
        </pc:spChg>
        <pc:spChg chg="del">
          <ac:chgData name="Macho, Martin" userId="de8a4fcd-0f97-4117-9ea0-40528693a8c0" providerId="ADAL" clId="{CADDE7CA-4CCC-46AF-A756-AE2C92A351CF}" dt="2023-03-06T21:59:44.216" v="20" actId="478"/>
          <ac:spMkLst>
            <pc:docMk/>
            <pc:sldMk cId="0" sldId="367"/>
            <ac:spMk id="14" creationId="{49145ABF-D094-4471-85F5-D1FD5E007C8F}"/>
          </ac:spMkLst>
        </pc:spChg>
        <pc:picChg chg="mod">
          <ac:chgData name="Macho, Martin" userId="de8a4fcd-0f97-4117-9ea0-40528693a8c0" providerId="ADAL" clId="{CADDE7CA-4CCC-46AF-A756-AE2C92A351CF}" dt="2023-03-07T11:34:44.595" v="1790" actId="1076"/>
          <ac:picMkLst>
            <pc:docMk/>
            <pc:sldMk cId="0" sldId="367"/>
            <ac:picMk id="227330" creationId="{00000000-0000-0000-0000-000000000000}"/>
          </ac:picMkLst>
        </pc:picChg>
      </pc:sldChg>
      <pc:sldChg chg="addSp delSp modSp mod">
        <pc:chgData name="Macho, Martin" userId="de8a4fcd-0f97-4117-9ea0-40528693a8c0" providerId="ADAL" clId="{CADDE7CA-4CCC-46AF-A756-AE2C92A351CF}" dt="2023-03-06T21:59:52.102" v="23"/>
        <pc:sldMkLst>
          <pc:docMk/>
          <pc:sldMk cId="2905975292" sldId="370"/>
        </pc:sldMkLst>
        <pc:spChg chg="add mod">
          <ac:chgData name="Macho, Martin" userId="de8a4fcd-0f97-4117-9ea0-40528693a8c0" providerId="ADAL" clId="{CADDE7CA-4CCC-46AF-A756-AE2C92A351CF}" dt="2023-03-06T21:59:52.102" v="23"/>
          <ac:spMkLst>
            <pc:docMk/>
            <pc:sldMk cId="2905975292" sldId="370"/>
            <ac:spMk id="3" creationId="{B1E7FC2F-5E10-F1F8-D9D1-8661C370438D}"/>
          </ac:spMkLst>
        </pc:spChg>
        <pc:spChg chg="del">
          <ac:chgData name="Macho, Martin" userId="de8a4fcd-0f97-4117-9ea0-40528693a8c0" providerId="ADAL" clId="{CADDE7CA-4CCC-46AF-A756-AE2C92A351CF}" dt="2023-03-06T21:59:13.710" v="5" actId="478"/>
          <ac:spMkLst>
            <pc:docMk/>
            <pc:sldMk cId="2905975292" sldId="370"/>
            <ac:spMk id="12" creationId="{FFCCF124-15A0-4078-B345-277B24F84C97}"/>
          </ac:spMkLst>
        </pc:spChg>
      </pc:sldChg>
      <pc:sldChg chg="addSp delSp modSp mod ord">
        <pc:chgData name="Macho, Martin" userId="de8a4fcd-0f97-4117-9ea0-40528693a8c0" providerId="ADAL" clId="{CADDE7CA-4CCC-46AF-A756-AE2C92A351CF}" dt="2023-03-07T11:09:19.233" v="1100" actId="20577"/>
        <pc:sldMkLst>
          <pc:docMk/>
          <pc:sldMk cId="1030399079" sldId="371"/>
        </pc:sldMkLst>
        <pc:spChg chg="add del mod">
          <ac:chgData name="Macho, Martin" userId="de8a4fcd-0f97-4117-9ea0-40528693a8c0" providerId="ADAL" clId="{CADDE7CA-4CCC-46AF-A756-AE2C92A351CF}" dt="2023-03-07T10:48:16.333" v="541" actId="478"/>
          <ac:spMkLst>
            <pc:docMk/>
            <pc:sldMk cId="1030399079" sldId="371"/>
            <ac:spMk id="2" creationId="{B699E8CD-D594-09E3-B1E2-E141C3C773F0}"/>
          </ac:spMkLst>
        </pc:spChg>
        <pc:spChg chg="mod">
          <ac:chgData name="Macho, Martin" userId="de8a4fcd-0f97-4117-9ea0-40528693a8c0" providerId="ADAL" clId="{CADDE7CA-4CCC-46AF-A756-AE2C92A351CF}" dt="2023-03-06T22:01:59.676" v="52" actId="20577"/>
          <ac:spMkLst>
            <pc:docMk/>
            <pc:sldMk cId="1030399079" sldId="371"/>
            <ac:spMk id="6" creationId="{00000000-0000-0000-0000-000000000000}"/>
          </ac:spMkLst>
        </pc:spChg>
        <pc:spChg chg="add mod">
          <ac:chgData name="Macho, Martin" userId="de8a4fcd-0f97-4117-9ea0-40528693a8c0" providerId="ADAL" clId="{CADDE7CA-4CCC-46AF-A756-AE2C92A351CF}" dt="2023-03-07T10:40:27.874" v="313" actId="1076"/>
          <ac:spMkLst>
            <pc:docMk/>
            <pc:sldMk cId="1030399079" sldId="371"/>
            <ac:spMk id="8" creationId="{68A14D5B-AA37-1F6D-1F66-279A02C1CC00}"/>
          </ac:spMkLst>
        </pc:spChg>
        <pc:spChg chg="add mod">
          <ac:chgData name="Macho, Martin" userId="de8a4fcd-0f97-4117-9ea0-40528693a8c0" providerId="ADAL" clId="{CADDE7CA-4CCC-46AF-A756-AE2C92A351CF}" dt="2023-03-07T10:41:10.244" v="317" actId="1076"/>
          <ac:spMkLst>
            <pc:docMk/>
            <pc:sldMk cId="1030399079" sldId="371"/>
            <ac:spMk id="9" creationId="{2ACBDC6D-37FE-A020-1450-D5F8F5598672}"/>
          </ac:spMkLst>
        </pc:spChg>
        <pc:spChg chg="add mod">
          <ac:chgData name="Macho, Martin" userId="de8a4fcd-0f97-4117-9ea0-40528693a8c0" providerId="ADAL" clId="{CADDE7CA-4CCC-46AF-A756-AE2C92A351CF}" dt="2023-03-07T10:47:57.043" v="539" actId="207"/>
          <ac:spMkLst>
            <pc:docMk/>
            <pc:sldMk cId="1030399079" sldId="371"/>
            <ac:spMk id="10" creationId="{2A3679DD-B26D-A6B2-290E-A4C9E6B6D6F9}"/>
          </ac:spMkLst>
        </pc:spChg>
        <pc:spChg chg="mod">
          <ac:chgData name="Macho, Martin" userId="de8a4fcd-0f97-4117-9ea0-40528693a8c0" providerId="ADAL" clId="{CADDE7CA-4CCC-46AF-A756-AE2C92A351CF}" dt="2023-03-07T11:09:19.233" v="1100" actId="20577"/>
          <ac:spMkLst>
            <pc:docMk/>
            <pc:sldMk cId="1030399079" sldId="371"/>
            <ac:spMk id="12" creationId="{21A2B8E0-1E8D-489C-9549-6E098A10D1FB}"/>
          </ac:spMkLst>
        </pc:spChg>
        <pc:spChg chg="mod">
          <ac:chgData name="Macho, Martin" userId="de8a4fcd-0f97-4117-9ea0-40528693a8c0" providerId="ADAL" clId="{CADDE7CA-4CCC-46AF-A756-AE2C92A351CF}" dt="2023-03-07T10:45:58.235" v="500" actId="1035"/>
          <ac:spMkLst>
            <pc:docMk/>
            <pc:sldMk cId="1030399079" sldId="371"/>
            <ac:spMk id="13" creationId="{7B960DFC-217C-4242-976B-6397853DFD59}"/>
          </ac:spMkLst>
        </pc:spChg>
        <pc:spChg chg="del mod">
          <ac:chgData name="Macho, Martin" userId="de8a4fcd-0f97-4117-9ea0-40528693a8c0" providerId="ADAL" clId="{CADDE7CA-4CCC-46AF-A756-AE2C92A351CF}" dt="2023-03-07T08:19:44.205" v="258" actId="478"/>
          <ac:spMkLst>
            <pc:docMk/>
            <pc:sldMk cId="1030399079" sldId="371"/>
            <ac:spMk id="14" creationId="{48ADBD5E-DB66-40C2-BBF6-F334AD38B05F}"/>
          </ac:spMkLst>
        </pc:spChg>
        <pc:spChg chg="add mod">
          <ac:chgData name="Macho, Martin" userId="de8a4fcd-0f97-4117-9ea0-40528693a8c0" providerId="ADAL" clId="{CADDE7CA-4CCC-46AF-A756-AE2C92A351CF}" dt="2023-03-07T10:50:27.864" v="553" actId="14100"/>
          <ac:spMkLst>
            <pc:docMk/>
            <pc:sldMk cId="1030399079" sldId="371"/>
            <ac:spMk id="16" creationId="{AA2940FD-C315-AE36-6215-B04CCFD809EB}"/>
          </ac:spMkLst>
        </pc:spChg>
        <pc:spChg chg="del">
          <ac:chgData name="Macho, Martin" userId="de8a4fcd-0f97-4117-9ea0-40528693a8c0" providerId="ADAL" clId="{CADDE7CA-4CCC-46AF-A756-AE2C92A351CF}" dt="2023-03-06T21:59:33.246" v="14" actId="478"/>
          <ac:spMkLst>
            <pc:docMk/>
            <pc:sldMk cId="1030399079" sldId="371"/>
            <ac:spMk id="17" creationId="{2D34D77C-5302-407A-8829-E355DD68E8E3}"/>
          </ac:spMkLst>
        </pc:spChg>
        <pc:picChg chg="add mod modCrop">
          <ac:chgData name="Macho, Martin" userId="de8a4fcd-0f97-4117-9ea0-40528693a8c0" providerId="ADAL" clId="{CADDE7CA-4CCC-46AF-A756-AE2C92A351CF}" dt="2023-03-07T10:50:52.394" v="566" actId="1035"/>
          <ac:picMkLst>
            <pc:docMk/>
            <pc:sldMk cId="1030399079" sldId="371"/>
            <ac:picMk id="5" creationId="{39E4F3C0-4B28-90E4-8BB9-0242F4C1AE49}"/>
          </ac:picMkLst>
        </pc:picChg>
        <pc:picChg chg="add mod modCrop">
          <ac:chgData name="Macho, Martin" userId="de8a4fcd-0f97-4117-9ea0-40528693a8c0" providerId="ADAL" clId="{CADDE7CA-4CCC-46AF-A756-AE2C92A351CF}" dt="2023-03-07T10:50:52.394" v="566" actId="1035"/>
          <ac:picMkLst>
            <pc:docMk/>
            <pc:sldMk cId="1030399079" sldId="371"/>
            <ac:picMk id="7" creationId="{B1D681E7-2401-8D22-F750-C1C05482D300}"/>
          </ac:picMkLst>
        </pc:picChg>
      </pc:sldChg>
      <pc:sldChg chg="addSp delSp modSp mod">
        <pc:chgData name="Macho, Martin" userId="de8a4fcd-0f97-4117-9ea0-40528693a8c0" providerId="ADAL" clId="{CADDE7CA-4CCC-46AF-A756-AE2C92A351CF}" dt="2023-03-07T11:25:26.326" v="1508" actId="1036"/>
        <pc:sldMkLst>
          <pc:docMk/>
          <pc:sldMk cId="1066382488" sldId="372"/>
        </pc:sldMkLst>
        <pc:spChg chg="add mod">
          <ac:chgData name="Macho, Martin" userId="de8a4fcd-0f97-4117-9ea0-40528693a8c0" providerId="ADAL" clId="{CADDE7CA-4CCC-46AF-A756-AE2C92A351CF}" dt="2023-03-06T22:00:07.390" v="32"/>
          <ac:spMkLst>
            <pc:docMk/>
            <pc:sldMk cId="1066382488" sldId="372"/>
            <ac:spMk id="2" creationId="{64A44DEA-71AB-4996-1B3B-7A9C9381299F}"/>
          </ac:spMkLst>
        </pc:spChg>
        <pc:spChg chg="add del mod">
          <ac:chgData name="Macho, Martin" userId="de8a4fcd-0f97-4117-9ea0-40528693a8c0" providerId="ADAL" clId="{CADDE7CA-4CCC-46AF-A756-AE2C92A351CF}" dt="2023-03-07T11:10:26.818" v="1141" actId="478"/>
          <ac:spMkLst>
            <pc:docMk/>
            <pc:sldMk cId="1066382488" sldId="372"/>
            <ac:spMk id="3" creationId="{BE1701F7-2F0E-CE6F-CED4-34280C0097EE}"/>
          </ac:spMkLst>
        </pc:spChg>
        <pc:spChg chg="add del mod">
          <ac:chgData name="Macho, Martin" userId="de8a4fcd-0f97-4117-9ea0-40528693a8c0" providerId="ADAL" clId="{CADDE7CA-4CCC-46AF-A756-AE2C92A351CF}" dt="2023-03-07T11:10:23.928" v="1140" actId="478"/>
          <ac:spMkLst>
            <pc:docMk/>
            <pc:sldMk cId="1066382488" sldId="372"/>
            <ac:spMk id="5" creationId="{B16A68F9-C42D-0DA8-0FBD-1F0A13CB7B32}"/>
          </ac:spMkLst>
        </pc:spChg>
        <pc:spChg chg="mod">
          <ac:chgData name="Macho, Martin" userId="de8a4fcd-0f97-4117-9ea0-40528693a8c0" providerId="ADAL" clId="{CADDE7CA-4CCC-46AF-A756-AE2C92A351CF}" dt="2023-03-07T11:06:55.248" v="1089" actId="20577"/>
          <ac:spMkLst>
            <pc:docMk/>
            <pc:sldMk cId="1066382488" sldId="372"/>
            <ac:spMk id="6" creationId="{00000000-0000-0000-0000-000000000000}"/>
          </ac:spMkLst>
        </pc:spChg>
        <pc:spChg chg="add del mod">
          <ac:chgData name="Macho, Martin" userId="de8a4fcd-0f97-4117-9ea0-40528693a8c0" providerId="ADAL" clId="{CADDE7CA-4CCC-46AF-A756-AE2C92A351CF}" dt="2023-03-07T11:10:23.928" v="1140" actId="478"/>
          <ac:spMkLst>
            <pc:docMk/>
            <pc:sldMk cId="1066382488" sldId="372"/>
            <ac:spMk id="7" creationId="{7EF4BDCA-A759-3031-E968-AB7A32303E1F}"/>
          </ac:spMkLst>
        </pc:spChg>
        <pc:spChg chg="add del mod">
          <ac:chgData name="Macho, Martin" userId="de8a4fcd-0f97-4117-9ea0-40528693a8c0" providerId="ADAL" clId="{CADDE7CA-4CCC-46AF-A756-AE2C92A351CF}" dt="2023-03-07T11:10:23.928" v="1140" actId="478"/>
          <ac:spMkLst>
            <pc:docMk/>
            <pc:sldMk cId="1066382488" sldId="372"/>
            <ac:spMk id="8" creationId="{E1583655-3024-8CC0-29E1-97ED6396C422}"/>
          </ac:spMkLst>
        </pc:spChg>
        <pc:spChg chg="add mod">
          <ac:chgData name="Macho, Martin" userId="de8a4fcd-0f97-4117-9ea0-40528693a8c0" providerId="ADAL" clId="{CADDE7CA-4CCC-46AF-A756-AE2C92A351CF}" dt="2023-03-07T11:10:51.191" v="1142"/>
          <ac:spMkLst>
            <pc:docMk/>
            <pc:sldMk cId="1066382488" sldId="372"/>
            <ac:spMk id="9" creationId="{D05FA1A4-6A60-8F0A-D218-A898A960606D}"/>
          </ac:spMkLst>
        </pc:spChg>
        <pc:spChg chg="del">
          <ac:chgData name="Macho, Martin" userId="de8a4fcd-0f97-4117-9ea0-40528693a8c0" providerId="ADAL" clId="{CADDE7CA-4CCC-46AF-A756-AE2C92A351CF}" dt="2023-03-06T21:59:41.424" v="18" actId="478"/>
          <ac:spMkLst>
            <pc:docMk/>
            <pc:sldMk cId="1066382488" sldId="372"/>
            <ac:spMk id="10" creationId="{A271DBFF-1C76-4364-A4AF-C70794789CD9}"/>
          </ac:spMkLst>
        </pc:spChg>
        <pc:spChg chg="del">
          <ac:chgData name="Macho, Martin" userId="de8a4fcd-0f97-4117-9ea0-40528693a8c0" providerId="ADAL" clId="{CADDE7CA-4CCC-46AF-A756-AE2C92A351CF}" dt="2023-03-07T11:07:51.426" v="1090" actId="478"/>
          <ac:spMkLst>
            <pc:docMk/>
            <pc:sldMk cId="1066382488" sldId="372"/>
            <ac:spMk id="12" creationId="{21A2B8E0-1E8D-489C-9549-6E098A10D1FB}"/>
          </ac:spMkLst>
        </pc:spChg>
        <pc:spChg chg="add mod">
          <ac:chgData name="Macho, Martin" userId="de8a4fcd-0f97-4117-9ea0-40528693a8c0" providerId="ADAL" clId="{CADDE7CA-4CCC-46AF-A756-AE2C92A351CF}" dt="2023-03-07T11:10:51.191" v="1142"/>
          <ac:spMkLst>
            <pc:docMk/>
            <pc:sldMk cId="1066382488" sldId="372"/>
            <ac:spMk id="14" creationId="{43C6E3FD-FF92-A5D1-6EB7-1B352D06CF5B}"/>
          </ac:spMkLst>
        </pc:spChg>
        <pc:spChg chg="add mod">
          <ac:chgData name="Macho, Martin" userId="de8a4fcd-0f97-4117-9ea0-40528693a8c0" providerId="ADAL" clId="{CADDE7CA-4CCC-46AF-A756-AE2C92A351CF}" dt="2023-03-07T11:25:26.326" v="1508" actId="1036"/>
          <ac:spMkLst>
            <pc:docMk/>
            <pc:sldMk cId="1066382488" sldId="372"/>
            <ac:spMk id="17" creationId="{E6BF3ACF-CA2C-9531-2AFC-0EBEBEE5BBB1}"/>
          </ac:spMkLst>
        </pc:spChg>
        <pc:spChg chg="add mod">
          <ac:chgData name="Macho, Martin" userId="de8a4fcd-0f97-4117-9ea0-40528693a8c0" providerId="ADAL" clId="{CADDE7CA-4CCC-46AF-A756-AE2C92A351CF}" dt="2023-03-07T11:10:51.191" v="1142"/>
          <ac:spMkLst>
            <pc:docMk/>
            <pc:sldMk cId="1066382488" sldId="372"/>
            <ac:spMk id="18" creationId="{2D19B000-F2EC-FD78-F70B-B8C95B64660B}"/>
          </ac:spMkLst>
        </pc:spChg>
        <pc:spChg chg="add mod">
          <ac:chgData name="Macho, Martin" userId="de8a4fcd-0f97-4117-9ea0-40528693a8c0" providerId="ADAL" clId="{CADDE7CA-4CCC-46AF-A756-AE2C92A351CF}" dt="2023-03-07T11:19:50.609" v="1404" actId="20577"/>
          <ac:spMkLst>
            <pc:docMk/>
            <pc:sldMk cId="1066382488" sldId="372"/>
            <ac:spMk id="19" creationId="{B63B4FB0-0966-CECC-9A8E-9B0BDE8774BD}"/>
          </ac:spMkLst>
        </pc:spChg>
        <pc:picChg chg="add mod modCrop">
          <ac:chgData name="Macho, Martin" userId="de8a4fcd-0f97-4117-9ea0-40528693a8c0" providerId="ADAL" clId="{CADDE7CA-4CCC-46AF-A756-AE2C92A351CF}" dt="2023-03-07T11:16:02.666" v="1314" actId="1076"/>
          <ac:picMkLst>
            <pc:docMk/>
            <pc:sldMk cId="1066382488" sldId="372"/>
            <ac:picMk id="20" creationId="{493046A5-F5B2-7AE3-4211-60A83694235B}"/>
          </ac:picMkLst>
        </pc:picChg>
      </pc:sldChg>
      <pc:sldChg chg="addSp delSp modSp mod">
        <pc:chgData name="Macho, Martin" userId="de8a4fcd-0f97-4117-9ea0-40528693a8c0" providerId="ADAL" clId="{CADDE7CA-4CCC-46AF-A756-AE2C92A351CF}" dt="2023-03-07T11:39:10.334" v="1865" actId="20577"/>
        <pc:sldMkLst>
          <pc:docMk/>
          <pc:sldMk cId="1366302028" sldId="373"/>
        </pc:sldMkLst>
        <pc:spChg chg="add mod">
          <ac:chgData name="Macho, Martin" userId="de8a4fcd-0f97-4117-9ea0-40528693a8c0" providerId="ADAL" clId="{CADDE7CA-4CCC-46AF-A756-AE2C92A351CF}" dt="2023-03-06T22:00:10.782" v="35"/>
          <ac:spMkLst>
            <pc:docMk/>
            <pc:sldMk cId="1366302028" sldId="373"/>
            <ac:spMk id="3" creationId="{DB7196E0-F6A3-B098-9FE9-2E0D3FF8C532}"/>
          </ac:spMkLst>
        </pc:spChg>
        <pc:spChg chg="del">
          <ac:chgData name="Macho, Martin" userId="de8a4fcd-0f97-4117-9ea0-40528693a8c0" providerId="ADAL" clId="{CADDE7CA-4CCC-46AF-A756-AE2C92A351CF}" dt="2023-03-06T21:59:45.671" v="21" actId="478"/>
          <ac:spMkLst>
            <pc:docMk/>
            <pc:sldMk cId="1366302028" sldId="373"/>
            <ac:spMk id="10" creationId="{A271DBFF-1C76-4364-A4AF-C70794789CD9}"/>
          </ac:spMkLst>
        </pc:spChg>
        <pc:spChg chg="mod">
          <ac:chgData name="Macho, Martin" userId="de8a4fcd-0f97-4117-9ea0-40528693a8c0" providerId="ADAL" clId="{CADDE7CA-4CCC-46AF-A756-AE2C92A351CF}" dt="2023-03-07T11:39:10.334" v="1865" actId="20577"/>
          <ac:spMkLst>
            <pc:docMk/>
            <pc:sldMk cId="1366302028" sldId="373"/>
            <ac:spMk id="12" creationId="{21A2B8E0-1E8D-489C-9549-6E098A10D1FB}"/>
          </ac:spMkLst>
        </pc:spChg>
      </pc:sldChg>
      <pc:sldChg chg="addSp modSp">
        <pc:chgData name="Macho, Martin" userId="de8a4fcd-0f97-4117-9ea0-40528693a8c0" providerId="ADAL" clId="{CADDE7CA-4CCC-46AF-A756-AE2C92A351CF}" dt="2023-03-06T22:00:00.886" v="26"/>
        <pc:sldMkLst>
          <pc:docMk/>
          <pc:sldMk cId="735919939" sldId="374"/>
        </pc:sldMkLst>
        <pc:spChg chg="add mod">
          <ac:chgData name="Macho, Martin" userId="de8a4fcd-0f97-4117-9ea0-40528693a8c0" providerId="ADAL" clId="{CADDE7CA-4CCC-46AF-A756-AE2C92A351CF}" dt="2023-03-06T22:00:00.886" v="26"/>
          <ac:spMkLst>
            <pc:docMk/>
            <pc:sldMk cId="735919939" sldId="374"/>
            <ac:spMk id="2" creationId="{B52FD2F4-0492-D567-0560-47695975412D}"/>
          </ac:spMkLst>
        </pc:spChg>
      </pc:sldChg>
      <pc:sldChg chg="addSp delSp modSp add mod">
        <pc:chgData name="Macho, Martin" userId="de8a4fcd-0f97-4117-9ea0-40528693a8c0" providerId="ADAL" clId="{CADDE7CA-4CCC-46AF-A756-AE2C92A351CF}" dt="2023-03-07T11:09:11.003" v="1095" actId="20577"/>
        <pc:sldMkLst>
          <pc:docMk/>
          <pc:sldMk cId="700443888" sldId="375"/>
        </pc:sldMkLst>
        <pc:spChg chg="add mod">
          <ac:chgData name="Macho, Martin" userId="de8a4fcd-0f97-4117-9ea0-40528693a8c0" providerId="ADAL" clId="{CADDE7CA-4CCC-46AF-A756-AE2C92A351CF}" dt="2023-03-07T10:53:49.638" v="592" actId="20577"/>
          <ac:spMkLst>
            <pc:docMk/>
            <pc:sldMk cId="700443888" sldId="375"/>
            <ac:spMk id="9" creationId="{95713FE2-539B-AF9F-7B8F-565A7F0CCD03}"/>
          </ac:spMkLst>
        </pc:spChg>
        <pc:spChg chg="add mod">
          <ac:chgData name="Macho, Martin" userId="de8a4fcd-0f97-4117-9ea0-40528693a8c0" providerId="ADAL" clId="{CADDE7CA-4CCC-46AF-A756-AE2C92A351CF}" dt="2023-03-07T10:53:37.036" v="578"/>
          <ac:spMkLst>
            <pc:docMk/>
            <pc:sldMk cId="700443888" sldId="375"/>
            <ac:spMk id="10" creationId="{9D80BF0E-7C4E-2046-F5A5-DB3FB424F432}"/>
          </ac:spMkLst>
        </pc:spChg>
        <pc:spChg chg="mod">
          <ac:chgData name="Macho, Martin" userId="de8a4fcd-0f97-4117-9ea0-40528693a8c0" providerId="ADAL" clId="{CADDE7CA-4CCC-46AF-A756-AE2C92A351CF}" dt="2023-03-07T11:09:11.003" v="1095" actId="20577"/>
          <ac:spMkLst>
            <pc:docMk/>
            <pc:sldMk cId="700443888" sldId="375"/>
            <ac:spMk id="12" creationId="{21A2B8E0-1E8D-489C-9549-6E098A10D1FB}"/>
          </ac:spMkLst>
        </pc:spChg>
        <pc:spChg chg="del">
          <ac:chgData name="Macho, Martin" userId="de8a4fcd-0f97-4117-9ea0-40528693a8c0" providerId="ADAL" clId="{CADDE7CA-4CCC-46AF-A756-AE2C92A351CF}" dt="2023-03-07T08:21:59.047" v="293" actId="478"/>
          <ac:spMkLst>
            <pc:docMk/>
            <pc:sldMk cId="700443888" sldId="375"/>
            <ac:spMk id="13" creationId="{7B960DFC-217C-4242-976B-6397853DFD59}"/>
          </ac:spMkLst>
        </pc:spChg>
        <pc:spChg chg="del mod">
          <ac:chgData name="Macho, Martin" userId="de8a4fcd-0f97-4117-9ea0-40528693a8c0" providerId="ADAL" clId="{CADDE7CA-4CCC-46AF-A756-AE2C92A351CF}" dt="2023-03-07T10:53:27.822" v="577" actId="478"/>
          <ac:spMkLst>
            <pc:docMk/>
            <pc:sldMk cId="700443888" sldId="375"/>
            <ac:spMk id="14" creationId="{48ADBD5E-DB66-40C2-BBF6-F334AD38B05F}"/>
          </ac:spMkLst>
        </pc:spChg>
        <pc:spChg chg="add mod">
          <ac:chgData name="Macho, Martin" userId="de8a4fcd-0f97-4117-9ea0-40528693a8c0" providerId="ADAL" clId="{CADDE7CA-4CCC-46AF-A756-AE2C92A351CF}" dt="2023-03-07T10:53:37.036" v="578"/>
          <ac:spMkLst>
            <pc:docMk/>
            <pc:sldMk cId="700443888" sldId="375"/>
            <ac:spMk id="16" creationId="{EB56F335-E050-9D43-0A0B-88CD8F65C5BC}"/>
          </ac:spMkLst>
        </pc:spChg>
        <pc:spChg chg="add mod">
          <ac:chgData name="Macho, Martin" userId="de8a4fcd-0f97-4117-9ea0-40528693a8c0" providerId="ADAL" clId="{CADDE7CA-4CCC-46AF-A756-AE2C92A351CF}" dt="2023-03-07T10:56:43.006" v="644" actId="1037"/>
          <ac:spMkLst>
            <pc:docMk/>
            <pc:sldMk cId="700443888" sldId="375"/>
            <ac:spMk id="17" creationId="{5C71AB7F-FC9D-0167-2869-924CC390DA7A}"/>
          </ac:spMkLst>
        </pc:spChg>
        <pc:spChg chg="add mod">
          <ac:chgData name="Macho, Martin" userId="de8a4fcd-0f97-4117-9ea0-40528693a8c0" providerId="ADAL" clId="{CADDE7CA-4CCC-46AF-A756-AE2C92A351CF}" dt="2023-03-07T10:57:18.331" v="687" actId="1038"/>
          <ac:spMkLst>
            <pc:docMk/>
            <pc:sldMk cId="700443888" sldId="375"/>
            <ac:spMk id="20" creationId="{E39AC8A5-D949-D520-1DBD-822374ADE02E}"/>
          </ac:spMkLst>
        </pc:spChg>
        <pc:picChg chg="add del mod">
          <ac:chgData name="Macho, Martin" userId="de8a4fcd-0f97-4117-9ea0-40528693a8c0" providerId="ADAL" clId="{CADDE7CA-4CCC-46AF-A756-AE2C92A351CF}" dt="2023-03-07T10:52:38.399" v="574" actId="478"/>
          <ac:picMkLst>
            <pc:docMk/>
            <pc:sldMk cId="700443888" sldId="375"/>
            <ac:picMk id="3" creationId="{9EAAE1D7-EDB7-061B-3B47-C5A4465253C8}"/>
          </ac:picMkLst>
        </pc:picChg>
        <pc:picChg chg="del mod">
          <ac:chgData name="Macho, Martin" userId="de8a4fcd-0f97-4117-9ea0-40528693a8c0" providerId="ADAL" clId="{CADDE7CA-4CCC-46AF-A756-AE2C92A351CF}" dt="2023-03-07T10:52:36.558" v="573" actId="478"/>
          <ac:picMkLst>
            <pc:docMk/>
            <pc:sldMk cId="700443888" sldId="375"/>
            <ac:picMk id="5" creationId="{39E4F3C0-4B28-90E4-8BB9-0242F4C1AE49}"/>
          </ac:picMkLst>
        </pc:picChg>
        <pc:picChg chg="add mod modCrop">
          <ac:chgData name="Macho, Martin" userId="de8a4fcd-0f97-4117-9ea0-40528693a8c0" providerId="ADAL" clId="{CADDE7CA-4CCC-46AF-A756-AE2C92A351CF}" dt="2023-03-07T10:57:36.427" v="725" actId="1036"/>
          <ac:picMkLst>
            <pc:docMk/>
            <pc:sldMk cId="700443888" sldId="375"/>
            <ac:picMk id="8" creationId="{F42AE917-5830-37D4-9E8A-03624D3EEAB0}"/>
          </ac:picMkLst>
        </pc:picChg>
        <pc:picChg chg="add mod modCrop">
          <ac:chgData name="Macho, Martin" userId="de8a4fcd-0f97-4117-9ea0-40528693a8c0" providerId="ADAL" clId="{CADDE7CA-4CCC-46AF-A756-AE2C92A351CF}" dt="2023-03-07T10:57:44.960" v="798" actId="1038"/>
          <ac:picMkLst>
            <pc:docMk/>
            <pc:sldMk cId="700443888" sldId="375"/>
            <ac:picMk id="21" creationId="{73FD5644-2A36-E845-3702-654E0450E209}"/>
          </ac:picMkLst>
        </pc:picChg>
      </pc:sldChg>
      <pc:sldChg chg="modSp add mod">
        <pc:chgData name="Macho, Martin" userId="de8a4fcd-0f97-4117-9ea0-40528693a8c0" providerId="ADAL" clId="{CADDE7CA-4CCC-46AF-A756-AE2C92A351CF}" dt="2023-03-07T11:25:31.521" v="1518" actId="1036"/>
        <pc:sldMkLst>
          <pc:docMk/>
          <pc:sldMk cId="1637058385" sldId="376"/>
        </pc:sldMkLst>
        <pc:spChg chg="mod">
          <ac:chgData name="Macho, Martin" userId="de8a4fcd-0f97-4117-9ea0-40528693a8c0" providerId="ADAL" clId="{CADDE7CA-4CCC-46AF-A756-AE2C92A351CF}" dt="2023-03-07T11:20:25.143" v="1408" actId="20577"/>
          <ac:spMkLst>
            <pc:docMk/>
            <pc:sldMk cId="1637058385" sldId="376"/>
            <ac:spMk id="9" creationId="{D05FA1A4-6A60-8F0A-D218-A898A960606D}"/>
          </ac:spMkLst>
        </pc:spChg>
        <pc:spChg chg="mod">
          <ac:chgData name="Macho, Martin" userId="de8a4fcd-0f97-4117-9ea0-40528693a8c0" providerId="ADAL" clId="{CADDE7CA-4CCC-46AF-A756-AE2C92A351CF}" dt="2023-03-07T11:17:06.544" v="1357" actId="20577"/>
          <ac:spMkLst>
            <pc:docMk/>
            <pc:sldMk cId="1637058385" sldId="376"/>
            <ac:spMk id="14" creationId="{43C6E3FD-FF92-A5D1-6EB7-1B352D06CF5B}"/>
          </ac:spMkLst>
        </pc:spChg>
        <pc:spChg chg="mod">
          <ac:chgData name="Macho, Martin" userId="de8a4fcd-0f97-4117-9ea0-40528693a8c0" providerId="ADAL" clId="{CADDE7CA-4CCC-46AF-A756-AE2C92A351CF}" dt="2023-03-07T11:25:31.521" v="1518" actId="1036"/>
          <ac:spMkLst>
            <pc:docMk/>
            <pc:sldMk cId="1637058385" sldId="376"/>
            <ac:spMk id="17" creationId="{E6BF3ACF-CA2C-9531-2AFC-0EBEBEE5BBB1}"/>
          </ac:spMkLst>
        </pc:spChg>
        <pc:spChg chg="mod">
          <ac:chgData name="Macho, Martin" userId="de8a4fcd-0f97-4117-9ea0-40528693a8c0" providerId="ADAL" clId="{CADDE7CA-4CCC-46AF-A756-AE2C92A351CF}" dt="2023-03-07T11:21:29.739" v="1456" actId="20577"/>
          <ac:spMkLst>
            <pc:docMk/>
            <pc:sldMk cId="1637058385" sldId="376"/>
            <ac:spMk id="19" creationId="{B63B4FB0-0966-CECC-9A8E-9B0BDE8774BD}"/>
          </ac:spMkLst>
        </pc:spChg>
        <pc:picChg chg="mod modCrop">
          <ac:chgData name="Macho, Martin" userId="de8a4fcd-0f97-4117-9ea0-40528693a8c0" providerId="ADAL" clId="{CADDE7CA-4CCC-46AF-A756-AE2C92A351CF}" dt="2023-03-07T11:20:10.483" v="1406" actId="1037"/>
          <ac:picMkLst>
            <pc:docMk/>
            <pc:sldMk cId="1637058385" sldId="376"/>
            <ac:picMk id="20" creationId="{493046A5-F5B2-7AE3-4211-60A83694235B}"/>
          </ac:picMkLst>
        </pc:picChg>
      </pc:sldChg>
    </pc:docChg>
  </pc:docChgLst>
  <pc:docChgLst>
    <pc:chgData name="Macho, Martin" userId="de8a4fcd-0f97-4117-9ea0-40528693a8c0" providerId="ADAL" clId="{302DD5EA-246D-4BE6-9444-D167502AA44F}"/>
    <pc:docChg chg="custSel addSld delSld modSld">
      <pc:chgData name="Macho, Martin" userId="de8a4fcd-0f97-4117-9ea0-40528693a8c0" providerId="ADAL" clId="{302DD5EA-246D-4BE6-9444-D167502AA44F}" dt="2021-03-07T19:34:40.484" v="521" actId="478"/>
      <pc:docMkLst>
        <pc:docMk/>
      </pc:docMkLst>
      <pc:sldChg chg="modSp mod">
        <pc:chgData name="Macho, Martin" userId="de8a4fcd-0f97-4117-9ea0-40528693a8c0" providerId="ADAL" clId="{302DD5EA-246D-4BE6-9444-D167502AA44F}" dt="2021-03-07T19:31:57.132" v="487" actId="20577"/>
        <pc:sldMkLst>
          <pc:docMk/>
          <pc:sldMk cId="1187464765" sldId="322"/>
        </pc:sldMkLst>
        <pc:spChg chg="mod">
          <ac:chgData name="Macho, Martin" userId="de8a4fcd-0f97-4117-9ea0-40528693a8c0" providerId="ADAL" clId="{302DD5EA-246D-4BE6-9444-D167502AA44F}" dt="2021-03-02T07:54:30.511" v="21" actId="122"/>
          <ac:spMkLst>
            <pc:docMk/>
            <pc:sldMk cId="1187464765" sldId="322"/>
            <ac:spMk id="6" creationId="{00000000-0000-0000-0000-000000000000}"/>
          </ac:spMkLst>
        </pc:spChg>
        <pc:spChg chg="mod">
          <ac:chgData name="Macho, Martin" userId="de8a4fcd-0f97-4117-9ea0-40528693a8c0" providerId="ADAL" clId="{302DD5EA-246D-4BE6-9444-D167502AA44F}" dt="2021-03-07T19:31:57.132" v="487" actId="20577"/>
          <ac:spMkLst>
            <pc:docMk/>
            <pc:sldMk cId="1187464765" sldId="322"/>
            <ac:spMk id="11" creationId="{00000000-0000-0000-0000-000000000000}"/>
          </ac:spMkLst>
        </pc:spChg>
      </pc:sldChg>
      <pc:sldChg chg="addSp delSp modSp mod">
        <pc:chgData name="Macho, Martin" userId="de8a4fcd-0f97-4117-9ea0-40528693a8c0" providerId="ADAL" clId="{302DD5EA-246D-4BE6-9444-D167502AA44F}" dt="2021-03-07T19:33:51.341" v="501"/>
        <pc:sldMkLst>
          <pc:docMk/>
          <pc:sldMk cId="3625278197" sldId="341"/>
        </pc:sldMkLst>
        <pc:spChg chg="del">
          <ac:chgData name="Macho, Martin" userId="de8a4fcd-0f97-4117-9ea0-40528693a8c0" providerId="ADAL" clId="{302DD5EA-246D-4BE6-9444-D167502AA44F}" dt="2021-03-07T19:32:00.083" v="488" actId="478"/>
          <ac:spMkLst>
            <pc:docMk/>
            <pc:sldMk cId="3625278197" sldId="341"/>
            <ac:spMk id="13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7T19:33:51.341" v="501"/>
          <ac:spMkLst>
            <pc:docMk/>
            <pc:sldMk cId="3625278197" sldId="341"/>
            <ac:spMk id="15" creationId="{9C1B3CBA-4ADC-4ACE-B012-4984BD01FB5B}"/>
          </ac:spMkLst>
        </pc:spChg>
      </pc:sldChg>
      <pc:sldChg chg="del">
        <pc:chgData name="Macho, Martin" userId="de8a4fcd-0f97-4117-9ea0-40528693a8c0" providerId="ADAL" clId="{302DD5EA-246D-4BE6-9444-D167502AA44F}" dt="2021-03-02T07:53:39.585" v="0" actId="47"/>
        <pc:sldMkLst>
          <pc:docMk/>
          <pc:sldMk cId="3625278197" sldId="344"/>
        </pc:sldMkLst>
      </pc:sldChg>
      <pc:sldChg chg="del">
        <pc:chgData name="Macho, Martin" userId="de8a4fcd-0f97-4117-9ea0-40528693a8c0" providerId="ADAL" clId="{302DD5EA-246D-4BE6-9444-D167502AA44F}" dt="2021-03-02T07:53:40.378" v="1" actId="47"/>
        <pc:sldMkLst>
          <pc:docMk/>
          <pc:sldMk cId="3625278197" sldId="345"/>
        </pc:sldMkLst>
      </pc:sldChg>
      <pc:sldChg chg="del">
        <pc:chgData name="Macho, Martin" userId="de8a4fcd-0f97-4117-9ea0-40528693a8c0" providerId="ADAL" clId="{302DD5EA-246D-4BE6-9444-D167502AA44F}" dt="2021-03-02T07:53:41.104" v="2" actId="47"/>
        <pc:sldMkLst>
          <pc:docMk/>
          <pc:sldMk cId="3625278197" sldId="347"/>
        </pc:sldMkLst>
      </pc:sldChg>
      <pc:sldChg chg="del">
        <pc:chgData name="Macho, Martin" userId="de8a4fcd-0f97-4117-9ea0-40528693a8c0" providerId="ADAL" clId="{302DD5EA-246D-4BE6-9444-D167502AA44F}" dt="2021-03-02T07:53:43.222" v="4" actId="47"/>
        <pc:sldMkLst>
          <pc:docMk/>
          <pc:sldMk cId="3625278197" sldId="348"/>
        </pc:sldMkLst>
      </pc:sldChg>
      <pc:sldChg chg="del">
        <pc:chgData name="Macho, Martin" userId="de8a4fcd-0f97-4117-9ea0-40528693a8c0" providerId="ADAL" clId="{302DD5EA-246D-4BE6-9444-D167502AA44F}" dt="2021-03-02T07:53:44.140" v="5" actId="47"/>
        <pc:sldMkLst>
          <pc:docMk/>
          <pc:sldMk cId="3625278197" sldId="349"/>
        </pc:sldMkLst>
      </pc:sldChg>
      <pc:sldChg chg="del">
        <pc:chgData name="Macho, Martin" userId="de8a4fcd-0f97-4117-9ea0-40528693a8c0" providerId="ADAL" clId="{302DD5EA-246D-4BE6-9444-D167502AA44F}" dt="2021-03-02T07:53:45.472" v="6" actId="47"/>
        <pc:sldMkLst>
          <pc:docMk/>
          <pc:sldMk cId="3625278197" sldId="350"/>
        </pc:sldMkLst>
      </pc:sldChg>
      <pc:sldChg chg="del">
        <pc:chgData name="Macho, Martin" userId="de8a4fcd-0f97-4117-9ea0-40528693a8c0" providerId="ADAL" clId="{302DD5EA-246D-4BE6-9444-D167502AA44F}" dt="2021-03-02T07:53:42.080" v="3" actId="47"/>
        <pc:sldMkLst>
          <pc:docMk/>
          <pc:sldMk cId="3625278197" sldId="351"/>
        </pc:sldMkLst>
      </pc:sldChg>
      <pc:sldChg chg="addSp delSp modSp mod">
        <pc:chgData name="Macho, Martin" userId="de8a4fcd-0f97-4117-9ea0-40528693a8c0" providerId="ADAL" clId="{302DD5EA-246D-4BE6-9444-D167502AA44F}" dt="2021-03-07T19:33:53.277" v="503"/>
        <pc:sldMkLst>
          <pc:docMk/>
          <pc:sldMk cId="3625278197" sldId="352"/>
        </pc:sldMkLst>
        <pc:spChg chg="mod">
          <ac:chgData name="Macho, Martin" userId="de8a4fcd-0f97-4117-9ea0-40528693a8c0" providerId="ADAL" clId="{302DD5EA-246D-4BE6-9444-D167502AA44F}" dt="2021-03-02T07:55:38.613" v="55" actId="20577"/>
          <ac:spMkLst>
            <pc:docMk/>
            <pc:sldMk cId="3625278197" sldId="352"/>
            <ac:spMk id="12" creationId="{00000000-0000-0000-0000-000000000000}"/>
          </ac:spMkLst>
        </pc:spChg>
        <pc:spChg chg="del">
          <ac:chgData name="Macho, Martin" userId="de8a4fcd-0f97-4117-9ea0-40528693a8c0" providerId="ADAL" clId="{302DD5EA-246D-4BE6-9444-D167502AA44F}" dt="2021-03-07T19:32:03.827" v="490" actId="478"/>
          <ac:spMkLst>
            <pc:docMk/>
            <pc:sldMk cId="3625278197" sldId="352"/>
            <ac:spMk id="16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7T19:33:53.277" v="503"/>
          <ac:spMkLst>
            <pc:docMk/>
            <pc:sldMk cId="3625278197" sldId="352"/>
            <ac:spMk id="20" creationId="{07B5FECD-3AD9-459D-BD49-8D46466914D0}"/>
          </ac:spMkLst>
        </pc:spChg>
        <pc:graphicFrameChg chg="mod">
          <ac:chgData name="Macho, Martin" userId="de8a4fcd-0f97-4117-9ea0-40528693a8c0" providerId="ADAL" clId="{302DD5EA-246D-4BE6-9444-D167502AA44F}" dt="2021-03-02T07:55:32.835" v="45" actId="1582"/>
          <ac:graphicFrameMkLst>
            <pc:docMk/>
            <pc:sldMk cId="3625278197" sldId="352"/>
            <ac:graphicFrameMk id="64516" creationId="{00000000-0000-0000-0000-000000000000}"/>
          </ac:graphicFrameMkLst>
        </pc:graphicFrameChg>
      </pc:sldChg>
      <pc:sldChg chg="addSp delSp modSp mod">
        <pc:chgData name="Macho, Martin" userId="de8a4fcd-0f97-4117-9ea0-40528693a8c0" providerId="ADAL" clId="{302DD5EA-246D-4BE6-9444-D167502AA44F}" dt="2021-03-07T19:33:56.204" v="504"/>
        <pc:sldMkLst>
          <pc:docMk/>
          <pc:sldMk cId="3625278197" sldId="354"/>
        </pc:sldMkLst>
        <pc:spChg chg="add mod">
          <ac:chgData name="Macho, Martin" userId="de8a4fcd-0f97-4117-9ea0-40528693a8c0" providerId="ADAL" clId="{302DD5EA-246D-4BE6-9444-D167502AA44F}" dt="2021-03-02T08:26:38.241" v="412" actId="1076"/>
          <ac:spMkLst>
            <pc:docMk/>
            <pc:sldMk cId="3625278197" sldId="354"/>
            <ac:spMk id="2" creationId="{9CE1752C-070B-4C26-A99D-4706E193CA26}"/>
          </ac:spMkLst>
        </pc:spChg>
        <pc:spChg chg="mod">
          <ac:chgData name="Macho, Martin" userId="de8a4fcd-0f97-4117-9ea0-40528693a8c0" providerId="ADAL" clId="{302DD5EA-246D-4BE6-9444-D167502AA44F}" dt="2021-03-02T08:26:11.213" v="403" actId="20577"/>
          <ac:spMkLst>
            <pc:docMk/>
            <pc:sldMk cId="3625278197" sldId="354"/>
            <ac:spMk id="12" creationId="{00000000-0000-0000-0000-000000000000}"/>
          </ac:spMkLst>
        </pc:spChg>
        <pc:spChg chg="del">
          <ac:chgData name="Macho, Martin" userId="de8a4fcd-0f97-4117-9ea0-40528693a8c0" providerId="ADAL" clId="{302DD5EA-246D-4BE6-9444-D167502AA44F}" dt="2021-03-07T19:32:11.651" v="491" actId="478"/>
          <ac:spMkLst>
            <pc:docMk/>
            <pc:sldMk cId="3625278197" sldId="354"/>
            <ac:spMk id="14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2T08:26:49.131" v="414" actId="1076"/>
          <ac:spMkLst>
            <pc:docMk/>
            <pc:sldMk cId="3625278197" sldId="354"/>
            <ac:spMk id="16" creationId="{45663A05-BD24-498F-BB8C-88953BE61862}"/>
          </ac:spMkLst>
        </pc:spChg>
        <pc:spChg chg="add mod">
          <ac:chgData name="Macho, Martin" userId="de8a4fcd-0f97-4117-9ea0-40528693a8c0" providerId="ADAL" clId="{302DD5EA-246D-4BE6-9444-D167502AA44F}" dt="2021-03-07T19:33:56.204" v="504"/>
          <ac:spMkLst>
            <pc:docMk/>
            <pc:sldMk cId="3625278197" sldId="354"/>
            <ac:spMk id="17" creationId="{666920AF-2F37-482E-9EF6-07216BCDEBCB}"/>
          </ac:spMkLst>
        </pc:spChg>
      </pc:sldChg>
      <pc:sldChg chg="del">
        <pc:chgData name="Macho, Martin" userId="de8a4fcd-0f97-4117-9ea0-40528693a8c0" providerId="ADAL" clId="{302DD5EA-246D-4BE6-9444-D167502AA44F}" dt="2021-03-02T07:53:47.640" v="7" actId="47"/>
        <pc:sldMkLst>
          <pc:docMk/>
          <pc:sldMk cId="3625278197" sldId="358"/>
        </pc:sldMkLst>
      </pc:sldChg>
      <pc:sldChg chg="addSp delSp modSp mod">
        <pc:chgData name="Macho, Martin" userId="de8a4fcd-0f97-4117-9ea0-40528693a8c0" providerId="ADAL" clId="{302DD5EA-246D-4BE6-9444-D167502AA44F}" dt="2021-03-07T19:33:56.898" v="505"/>
        <pc:sldMkLst>
          <pc:docMk/>
          <pc:sldMk cId="3625278197" sldId="359"/>
        </pc:sldMkLst>
        <pc:spChg chg="del">
          <ac:chgData name="Macho, Martin" userId="de8a4fcd-0f97-4117-9ea0-40528693a8c0" providerId="ADAL" clId="{302DD5EA-246D-4BE6-9444-D167502AA44F}" dt="2021-03-07T19:32:17.523" v="492" actId="478"/>
          <ac:spMkLst>
            <pc:docMk/>
            <pc:sldMk cId="3625278197" sldId="359"/>
            <ac:spMk id="9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7T19:33:56.898" v="505"/>
          <ac:spMkLst>
            <pc:docMk/>
            <pc:sldMk cId="3625278197" sldId="359"/>
            <ac:spMk id="13" creationId="{78489415-FEC0-4637-BB5B-096D5E8A71FF}"/>
          </ac:spMkLst>
        </pc:spChg>
      </pc:sldChg>
      <pc:sldChg chg="addSp delSp modSp mod">
        <pc:chgData name="Macho, Martin" userId="de8a4fcd-0f97-4117-9ea0-40528693a8c0" providerId="ADAL" clId="{302DD5EA-246D-4BE6-9444-D167502AA44F}" dt="2021-03-07T19:34:40.484" v="521" actId="478"/>
        <pc:sldMkLst>
          <pc:docMk/>
          <pc:sldMk cId="3625278197" sldId="360"/>
        </pc:sldMkLst>
        <pc:spChg chg="add del mod">
          <ac:chgData name="Macho, Martin" userId="de8a4fcd-0f97-4117-9ea0-40528693a8c0" providerId="ADAL" clId="{302DD5EA-246D-4BE6-9444-D167502AA44F}" dt="2021-03-07T19:34:40.484" v="521" actId="478"/>
          <ac:spMkLst>
            <pc:docMk/>
            <pc:sldMk cId="3625278197" sldId="360"/>
            <ac:spMk id="16" creationId="{BA6EE926-FA59-4B3A-97D1-3548BF9483EE}"/>
          </ac:spMkLst>
        </pc:spChg>
      </pc:sldChg>
      <pc:sldChg chg="addSp modSp">
        <pc:chgData name="Macho, Martin" userId="de8a4fcd-0f97-4117-9ea0-40528693a8c0" providerId="ADAL" clId="{302DD5EA-246D-4BE6-9444-D167502AA44F}" dt="2021-03-07T19:34:00.900" v="507"/>
        <pc:sldMkLst>
          <pc:docMk/>
          <pc:sldMk cId="3625278197" sldId="361"/>
        </pc:sldMkLst>
        <pc:spChg chg="add mod">
          <ac:chgData name="Macho, Martin" userId="de8a4fcd-0f97-4117-9ea0-40528693a8c0" providerId="ADAL" clId="{302DD5EA-246D-4BE6-9444-D167502AA44F}" dt="2021-03-07T19:34:00.900" v="507"/>
          <ac:spMkLst>
            <pc:docMk/>
            <pc:sldMk cId="3625278197" sldId="361"/>
            <ac:spMk id="15" creationId="{65946E5F-4E45-4936-8A8C-DB6BC24E15B3}"/>
          </ac:spMkLst>
        </pc:spChg>
      </pc:sldChg>
      <pc:sldChg chg="addSp delSp modSp mod">
        <pc:chgData name="Macho, Martin" userId="de8a4fcd-0f97-4117-9ea0-40528693a8c0" providerId="ADAL" clId="{302DD5EA-246D-4BE6-9444-D167502AA44F}" dt="2021-03-07T19:34:01.691" v="508"/>
        <pc:sldMkLst>
          <pc:docMk/>
          <pc:sldMk cId="3625278197" sldId="362"/>
        </pc:sldMkLst>
        <pc:spChg chg="del">
          <ac:chgData name="Macho, Martin" userId="de8a4fcd-0f97-4117-9ea0-40528693a8c0" providerId="ADAL" clId="{302DD5EA-246D-4BE6-9444-D167502AA44F}" dt="2021-03-07T19:32:23.131" v="493" actId="478"/>
          <ac:spMkLst>
            <pc:docMk/>
            <pc:sldMk cId="3625278197" sldId="362"/>
            <ac:spMk id="9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7T19:34:01.691" v="508"/>
          <ac:spMkLst>
            <pc:docMk/>
            <pc:sldMk cId="3625278197" sldId="362"/>
            <ac:spMk id="13" creationId="{785A750A-8E52-446B-91A2-B63189E0F442}"/>
          </ac:spMkLst>
        </pc:spChg>
      </pc:sldChg>
      <pc:sldChg chg="addSp delSp modSp mod">
        <pc:chgData name="Macho, Martin" userId="de8a4fcd-0f97-4117-9ea0-40528693a8c0" providerId="ADAL" clId="{302DD5EA-246D-4BE6-9444-D167502AA44F}" dt="2021-03-07T19:34:02.361" v="509"/>
        <pc:sldMkLst>
          <pc:docMk/>
          <pc:sldMk cId="0" sldId="363"/>
        </pc:sldMkLst>
        <pc:spChg chg="add mod">
          <ac:chgData name="Macho, Martin" userId="de8a4fcd-0f97-4117-9ea0-40528693a8c0" providerId="ADAL" clId="{302DD5EA-246D-4BE6-9444-D167502AA44F}" dt="2021-03-02T08:39:13.347" v="422" actId="1037"/>
          <ac:spMkLst>
            <pc:docMk/>
            <pc:sldMk cId="0" sldId="363"/>
            <ac:spMk id="2" creationId="{14D61F84-A5FF-4DD2-AD0B-C5A38828A598}"/>
          </ac:spMkLst>
        </pc:spChg>
        <pc:spChg chg="del">
          <ac:chgData name="Macho, Martin" userId="de8a4fcd-0f97-4117-9ea0-40528693a8c0" providerId="ADAL" clId="{302DD5EA-246D-4BE6-9444-D167502AA44F}" dt="2021-03-07T19:32:26.356" v="494" actId="478"/>
          <ac:spMkLst>
            <pc:docMk/>
            <pc:sldMk cId="0" sldId="363"/>
            <ac:spMk id="8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7T19:34:02.361" v="509"/>
          <ac:spMkLst>
            <pc:docMk/>
            <pc:sldMk cId="0" sldId="363"/>
            <ac:spMk id="10" creationId="{C500799A-CB3C-4F87-943E-B54CB4386F51}"/>
          </ac:spMkLst>
        </pc:spChg>
      </pc:sldChg>
      <pc:sldChg chg="addSp delSp modSp mod">
        <pc:chgData name="Macho, Martin" userId="de8a4fcd-0f97-4117-9ea0-40528693a8c0" providerId="ADAL" clId="{302DD5EA-246D-4BE6-9444-D167502AA44F}" dt="2021-03-07T19:34:05.951" v="510"/>
        <pc:sldMkLst>
          <pc:docMk/>
          <pc:sldMk cId="0" sldId="364"/>
        </pc:sldMkLst>
        <pc:spChg chg="del">
          <ac:chgData name="Macho, Martin" userId="de8a4fcd-0f97-4117-9ea0-40528693a8c0" providerId="ADAL" clId="{302DD5EA-246D-4BE6-9444-D167502AA44F}" dt="2021-03-07T19:33:23.892" v="495" actId="478"/>
          <ac:spMkLst>
            <pc:docMk/>
            <pc:sldMk cId="0" sldId="364"/>
            <ac:spMk id="10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2T08:39:23.639" v="423"/>
          <ac:spMkLst>
            <pc:docMk/>
            <pc:sldMk cId="0" sldId="364"/>
            <ac:spMk id="12" creationId="{6940560C-4035-4FBD-A932-C410C5BAD340}"/>
          </ac:spMkLst>
        </pc:spChg>
        <pc:spChg chg="add mod">
          <ac:chgData name="Macho, Martin" userId="de8a4fcd-0f97-4117-9ea0-40528693a8c0" providerId="ADAL" clId="{302DD5EA-246D-4BE6-9444-D167502AA44F}" dt="2021-03-07T19:34:05.951" v="510"/>
          <ac:spMkLst>
            <pc:docMk/>
            <pc:sldMk cId="0" sldId="364"/>
            <ac:spMk id="13" creationId="{8E6A95D3-FDD7-4EE0-89B8-016656E3AD3E}"/>
          </ac:spMkLst>
        </pc:spChg>
      </pc:sldChg>
      <pc:sldChg chg="addSp delSp modSp mod">
        <pc:chgData name="Macho, Martin" userId="de8a4fcd-0f97-4117-9ea0-40528693a8c0" providerId="ADAL" clId="{302DD5EA-246D-4BE6-9444-D167502AA44F}" dt="2021-03-07T19:34:07.531" v="512"/>
        <pc:sldMkLst>
          <pc:docMk/>
          <pc:sldMk cId="0" sldId="365"/>
        </pc:sldMkLst>
        <pc:spChg chg="add mod">
          <ac:chgData name="Macho, Martin" userId="de8a4fcd-0f97-4117-9ea0-40528693a8c0" providerId="ADAL" clId="{302DD5EA-246D-4BE6-9444-D167502AA44F}" dt="2021-03-02T08:01:21.613" v="268" actId="404"/>
          <ac:spMkLst>
            <pc:docMk/>
            <pc:sldMk cId="0" sldId="365"/>
            <ac:spMk id="2" creationId="{BB187F34-70AE-404A-AA06-CC5416663688}"/>
          </ac:spMkLst>
        </pc:spChg>
        <pc:spChg chg="add mod">
          <ac:chgData name="Macho, Martin" userId="de8a4fcd-0f97-4117-9ea0-40528693a8c0" providerId="ADAL" clId="{302DD5EA-246D-4BE6-9444-D167502AA44F}" dt="2021-03-02T08:02:36.870" v="286" actId="1035"/>
          <ac:spMkLst>
            <pc:docMk/>
            <pc:sldMk cId="0" sldId="365"/>
            <ac:spMk id="3" creationId="{DA57E2BA-E342-4A22-9F70-0B5F38F03C2C}"/>
          </ac:spMkLst>
        </pc:spChg>
        <pc:spChg chg="del">
          <ac:chgData name="Macho, Martin" userId="de8a4fcd-0f97-4117-9ea0-40528693a8c0" providerId="ADAL" clId="{302DD5EA-246D-4BE6-9444-D167502AA44F}" dt="2021-03-07T19:33:26.794" v="497" actId="478"/>
          <ac:spMkLst>
            <pc:docMk/>
            <pc:sldMk cId="0" sldId="365"/>
            <ac:spMk id="10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2T08:01:38.369" v="281" actId="20577"/>
          <ac:spMkLst>
            <pc:docMk/>
            <pc:sldMk cId="0" sldId="365"/>
            <ac:spMk id="12" creationId="{CC809F4D-1C5E-4BE8-A83B-BB5BA96004E3}"/>
          </ac:spMkLst>
        </pc:spChg>
        <pc:spChg chg="add mod">
          <ac:chgData name="Macho, Martin" userId="de8a4fcd-0f97-4117-9ea0-40528693a8c0" providerId="ADAL" clId="{302DD5EA-246D-4BE6-9444-D167502AA44F}" dt="2021-03-02T08:02:44.403" v="288" actId="1076"/>
          <ac:spMkLst>
            <pc:docMk/>
            <pc:sldMk cId="0" sldId="365"/>
            <ac:spMk id="14" creationId="{888FDE85-AB34-4EDE-9A9A-FEDBCCD3FD32}"/>
          </ac:spMkLst>
        </pc:spChg>
        <pc:spChg chg="add mod">
          <ac:chgData name="Macho, Martin" userId="de8a4fcd-0f97-4117-9ea0-40528693a8c0" providerId="ADAL" clId="{302DD5EA-246D-4BE6-9444-D167502AA44F}" dt="2021-03-02T08:48:46.231" v="427" actId="208"/>
          <ac:spMkLst>
            <pc:docMk/>
            <pc:sldMk cId="0" sldId="365"/>
            <ac:spMk id="15" creationId="{91D4AF34-75B7-4D9E-8542-14517850D808}"/>
          </ac:spMkLst>
        </pc:spChg>
        <pc:spChg chg="add mod">
          <ac:chgData name="Macho, Martin" userId="de8a4fcd-0f97-4117-9ea0-40528693a8c0" providerId="ADAL" clId="{302DD5EA-246D-4BE6-9444-D167502AA44F}" dt="2021-03-07T19:34:07.531" v="512"/>
          <ac:spMkLst>
            <pc:docMk/>
            <pc:sldMk cId="0" sldId="365"/>
            <ac:spMk id="16" creationId="{E92EF7CF-AB76-408D-BF36-68B3A5D2A75A}"/>
          </ac:spMkLst>
        </pc:spChg>
      </pc:sldChg>
      <pc:sldChg chg="addSp delSp modSp mod">
        <pc:chgData name="Macho, Martin" userId="de8a4fcd-0f97-4117-9ea0-40528693a8c0" providerId="ADAL" clId="{302DD5EA-246D-4BE6-9444-D167502AA44F}" dt="2021-03-07T19:34:09.232" v="514"/>
        <pc:sldMkLst>
          <pc:docMk/>
          <pc:sldMk cId="0" sldId="366"/>
        </pc:sldMkLst>
        <pc:spChg chg="add mod">
          <ac:chgData name="Macho, Martin" userId="de8a4fcd-0f97-4117-9ea0-40528693a8c0" providerId="ADAL" clId="{302DD5EA-246D-4BE6-9444-D167502AA44F}" dt="2021-03-02T08:52:48.864" v="451" actId="1076"/>
          <ac:spMkLst>
            <pc:docMk/>
            <pc:sldMk cId="0" sldId="366"/>
            <ac:spMk id="2" creationId="{6DD0036E-DF68-47DB-9DCE-342DA2ED96A9}"/>
          </ac:spMkLst>
        </pc:spChg>
        <pc:spChg chg="add mod">
          <ac:chgData name="Macho, Martin" userId="de8a4fcd-0f97-4117-9ea0-40528693a8c0" providerId="ADAL" clId="{302DD5EA-246D-4BE6-9444-D167502AA44F}" dt="2021-03-02T08:55:24.567" v="473" actId="1582"/>
          <ac:spMkLst>
            <pc:docMk/>
            <pc:sldMk cId="0" sldId="366"/>
            <ac:spMk id="3" creationId="{022F1C47-49DC-4C6D-B11E-3ED27F54572F}"/>
          </ac:spMkLst>
        </pc:spChg>
        <pc:spChg chg="del">
          <ac:chgData name="Macho, Martin" userId="de8a4fcd-0f97-4117-9ea0-40528693a8c0" providerId="ADAL" clId="{302DD5EA-246D-4BE6-9444-D167502AA44F}" dt="2021-03-07T19:33:41.502" v="499" actId="478"/>
          <ac:spMkLst>
            <pc:docMk/>
            <pc:sldMk cId="0" sldId="366"/>
            <ac:spMk id="8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2T08:48:52.853" v="429"/>
          <ac:spMkLst>
            <pc:docMk/>
            <pc:sldMk cId="0" sldId="366"/>
            <ac:spMk id="10" creationId="{EAC6E3CB-8573-4EF1-9C0B-E95A079410F9}"/>
          </ac:spMkLst>
        </pc:spChg>
        <pc:spChg chg="add mod">
          <ac:chgData name="Macho, Martin" userId="de8a4fcd-0f97-4117-9ea0-40528693a8c0" providerId="ADAL" clId="{302DD5EA-246D-4BE6-9444-D167502AA44F}" dt="2021-03-07T19:34:09.232" v="514"/>
          <ac:spMkLst>
            <pc:docMk/>
            <pc:sldMk cId="0" sldId="366"/>
            <ac:spMk id="12" creationId="{3285A360-26DA-4E85-9EF2-756DF930E0B7}"/>
          </ac:spMkLst>
        </pc:spChg>
      </pc:sldChg>
      <pc:sldChg chg="addSp delSp modSp mod">
        <pc:chgData name="Macho, Martin" userId="de8a4fcd-0f97-4117-9ea0-40528693a8c0" providerId="ADAL" clId="{302DD5EA-246D-4BE6-9444-D167502AA44F}" dt="2021-03-07T19:34:16.050" v="520" actId="478"/>
        <pc:sldMkLst>
          <pc:docMk/>
          <pc:sldMk cId="0" sldId="367"/>
        </pc:sldMkLst>
        <pc:spChg chg="del">
          <ac:chgData name="Macho, Martin" userId="de8a4fcd-0f97-4117-9ea0-40528693a8c0" providerId="ADAL" clId="{302DD5EA-246D-4BE6-9444-D167502AA44F}" dt="2021-03-07T19:33:44.268" v="500" actId="478"/>
          <ac:spMkLst>
            <pc:docMk/>
            <pc:sldMk cId="0" sldId="367"/>
            <ac:spMk id="8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2T08:48:54.683" v="430"/>
          <ac:spMkLst>
            <pc:docMk/>
            <pc:sldMk cId="0" sldId="367"/>
            <ac:spMk id="10" creationId="{D51ADF07-4E4C-4849-8126-67C8038A9E62}"/>
          </ac:spMkLst>
        </pc:spChg>
        <pc:spChg chg="add mod">
          <ac:chgData name="Macho, Martin" userId="de8a4fcd-0f97-4117-9ea0-40528693a8c0" providerId="ADAL" clId="{302DD5EA-246D-4BE6-9444-D167502AA44F}" dt="2021-03-02T08:53:05.038" v="468" actId="20577"/>
          <ac:spMkLst>
            <pc:docMk/>
            <pc:sldMk cId="0" sldId="367"/>
            <ac:spMk id="11" creationId="{2C64B50D-1574-4D66-8073-0F5A566478F0}"/>
          </ac:spMkLst>
        </pc:spChg>
        <pc:spChg chg="add mod">
          <ac:chgData name="Macho, Martin" userId="de8a4fcd-0f97-4117-9ea0-40528693a8c0" providerId="ADAL" clId="{302DD5EA-246D-4BE6-9444-D167502AA44F}" dt="2021-03-02T08:55:36.211" v="481" actId="1035"/>
          <ac:spMkLst>
            <pc:docMk/>
            <pc:sldMk cId="0" sldId="367"/>
            <ac:spMk id="12" creationId="{41D869FE-BD96-4C88-9421-BB200C1B2F0F}"/>
          </ac:spMkLst>
        </pc:spChg>
        <pc:spChg chg="add mod">
          <ac:chgData name="Macho, Martin" userId="de8a4fcd-0f97-4117-9ea0-40528693a8c0" providerId="ADAL" clId="{302DD5EA-246D-4BE6-9444-D167502AA44F}" dt="2021-03-07T19:34:10.016" v="515"/>
          <ac:spMkLst>
            <pc:docMk/>
            <pc:sldMk cId="0" sldId="367"/>
            <ac:spMk id="13" creationId="{CB5A5C75-2FA3-4A10-B792-C22D7782E55C}"/>
          </ac:spMkLst>
        </pc:spChg>
        <pc:spChg chg="add del mod">
          <ac:chgData name="Macho, Martin" userId="de8a4fcd-0f97-4117-9ea0-40528693a8c0" providerId="ADAL" clId="{302DD5EA-246D-4BE6-9444-D167502AA44F}" dt="2021-03-07T19:34:16.050" v="520" actId="478"/>
          <ac:spMkLst>
            <pc:docMk/>
            <pc:sldMk cId="0" sldId="367"/>
            <ac:spMk id="14" creationId="{8DA38793-700E-4516-8E13-ADAC46C2C2E5}"/>
          </ac:spMkLst>
        </pc:spChg>
      </pc:sldChg>
      <pc:sldChg chg="addSp delSp modSp mod">
        <pc:chgData name="Macho, Martin" userId="de8a4fcd-0f97-4117-9ea0-40528693a8c0" providerId="ADAL" clId="{302DD5EA-246D-4BE6-9444-D167502AA44F}" dt="2021-03-07T19:33:52.296" v="502"/>
        <pc:sldMkLst>
          <pc:docMk/>
          <pc:sldMk cId="2905975292" sldId="370"/>
        </pc:sldMkLst>
        <pc:spChg chg="add mod">
          <ac:chgData name="Macho, Martin" userId="de8a4fcd-0f97-4117-9ea0-40528693a8c0" providerId="ADAL" clId="{302DD5EA-246D-4BE6-9444-D167502AA44F}" dt="2021-03-07T19:33:52.296" v="502"/>
          <ac:spMkLst>
            <pc:docMk/>
            <pc:sldMk cId="2905975292" sldId="370"/>
            <ac:spMk id="11" creationId="{A53EA3A6-B226-43FF-BC49-FA1B0CA23210}"/>
          </ac:spMkLst>
        </pc:spChg>
        <pc:spChg chg="del">
          <ac:chgData name="Macho, Martin" userId="de8a4fcd-0f97-4117-9ea0-40528693a8c0" providerId="ADAL" clId="{302DD5EA-246D-4BE6-9444-D167502AA44F}" dt="2021-03-07T19:32:02.885" v="489" actId="478"/>
          <ac:spMkLst>
            <pc:docMk/>
            <pc:sldMk cId="2905975292" sldId="370"/>
            <ac:spMk id="12" creationId="{00000000-0000-0000-0000-000000000000}"/>
          </ac:spMkLst>
        </pc:spChg>
      </pc:sldChg>
      <pc:sldChg chg="addSp delSp modSp add mod">
        <pc:chgData name="Macho, Martin" userId="de8a4fcd-0f97-4117-9ea0-40528693a8c0" providerId="ADAL" clId="{302DD5EA-246D-4BE6-9444-D167502AA44F}" dt="2021-03-07T19:34:06.757" v="511"/>
        <pc:sldMkLst>
          <pc:docMk/>
          <pc:sldMk cId="1030399079" sldId="371"/>
        </pc:sldMkLst>
        <pc:spChg chg="del">
          <ac:chgData name="Macho, Martin" userId="de8a4fcd-0f97-4117-9ea0-40528693a8c0" providerId="ADAL" clId="{302DD5EA-246D-4BE6-9444-D167502AA44F}" dt="2021-03-02T07:57:52.460" v="59" actId="478"/>
          <ac:spMkLst>
            <pc:docMk/>
            <pc:sldMk cId="1030399079" sldId="371"/>
            <ac:spMk id="7" creationId="{00000000-0000-0000-0000-000000000000}"/>
          </ac:spMkLst>
        </pc:spChg>
        <pc:spChg chg="del">
          <ac:chgData name="Macho, Martin" userId="de8a4fcd-0f97-4117-9ea0-40528693a8c0" providerId="ADAL" clId="{302DD5EA-246D-4BE6-9444-D167502AA44F}" dt="2021-03-07T19:33:25.131" v="496" actId="478"/>
          <ac:spMkLst>
            <pc:docMk/>
            <pc:sldMk cId="1030399079" sldId="371"/>
            <ac:spMk id="10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2T08:04:23.761" v="348" actId="20577"/>
          <ac:spMkLst>
            <pc:docMk/>
            <pc:sldMk cId="1030399079" sldId="371"/>
            <ac:spMk id="12" creationId="{21A2B8E0-1E8D-489C-9549-6E098A10D1FB}"/>
          </ac:spMkLst>
        </pc:spChg>
        <pc:spChg chg="add mod">
          <ac:chgData name="Macho, Martin" userId="de8a4fcd-0f97-4117-9ea0-40528693a8c0" providerId="ADAL" clId="{302DD5EA-246D-4BE6-9444-D167502AA44F}" dt="2021-03-02T08:04:33.351" v="364" actId="20577"/>
          <ac:spMkLst>
            <pc:docMk/>
            <pc:sldMk cId="1030399079" sldId="371"/>
            <ac:spMk id="13" creationId="{7B960DFC-217C-4242-976B-6397853DFD59}"/>
          </ac:spMkLst>
        </pc:spChg>
        <pc:spChg chg="add mod">
          <ac:chgData name="Macho, Martin" userId="de8a4fcd-0f97-4117-9ea0-40528693a8c0" providerId="ADAL" clId="{302DD5EA-246D-4BE6-9444-D167502AA44F}" dt="2021-03-02T08:04:49.503" v="397" actId="20577"/>
          <ac:spMkLst>
            <pc:docMk/>
            <pc:sldMk cId="1030399079" sldId="371"/>
            <ac:spMk id="14" creationId="{48ADBD5E-DB66-40C2-BBF6-F334AD38B05F}"/>
          </ac:spMkLst>
        </pc:spChg>
        <pc:spChg chg="add mod">
          <ac:chgData name="Macho, Martin" userId="de8a4fcd-0f97-4117-9ea0-40528693a8c0" providerId="ADAL" clId="{302DD5EA-246D-4BE6-9444-D167502AA44F}" dt="2021-03-02T08:39:27.441" v="424"/>
          <ac:spMkLst>
            <pc:docMk/>
            <pc:sldMk cId="1030399079" sldId="371"/>
            <ac:spMk id="15" creationId="{FEA00208-92E9-4560-939A-EDFA007F4EA2}"/>
          </ac:spMkLst>
        </pc:spChg>
        <pc:spChg chg="add mod">
          <ac:chgData name="Macho, Martin" userId="de8a4fcd-0f97-4117-9ea0-40528693a8c0" providerId="ADAL" clId="{302DD5EA-246D-4BE6-9444-D167502AA44F}" dt="2021-03-07T19:34:06.757" v="511"/>
          <ac:spMkLst>
            <pc:docMk/>
            <pc:sldMk cId="1030399079" sldId="371"/>
            <ac:spMk id="16" creationId="{8A4A4E68-E6F4-43C4-89A4-5B9632225AF2}"/>
          </ac:spMkLst>
        </pc:spChg>
        <pc:picChg chg="del">
          <ac:chgData name="Macho, Martin" userId="de8a4fcd-0f97-4117-9ea0-40528693a8c0" providerId="ADAL" clId="{302DD5EA-246D-4BE6-9444-D167502AA44F}" dt="2021-03-02T07:57:42.779" v="57" actId="478"/>
          <ac:picMkLst>
            <pc:docMk/>
            <pc:sldMk cId="1030399079" sldId="371"/>
            <ac:picMk id="224258" creationId="{00000000-0000-0000-0000-000000000000}"/>
          </ac:picMkLst>
        </pc:picChg>
      </pc:sldChg>
      <pc:sldChg chg="addSp delSp modSp add mod">
        <pc:chgData name="Macho, Martin" userId="de8a4fcd-0f97-4117-9ea0-40528693a8c0" providerId="ADAL" clId="{302DD5EA-246D-4BE6-9444-D167502AA44F}" dt="2021-03-07T19:34:08.395" v="513"/>
        <pc:sldMkLst>
          <pc:docMk/>
          <pc:sldMk cId="1066382488" sldId="372"/>
        </pc:sldMkLst>
        <pc:spChg chg="mod">
          <ac:chgData name="Macho, Martin" userId="de8a4fcd-0f97-4117-9ea0-40528693a8c0" providerId="ADAL" clId="{302DD5EA-246D-4BE6-9444-D167502AA44F}" dt="2021-03-02T08:00:24.053" v="233" actId="20577"/>
          <ac:spMkLst>
            <pc:docMk/>
            <pc:sldMk cId="1066382488" sldId="372"/>
            <ac:spMk id="6" creationId="{00000000-0000-0000-0000-000000000000}"/>
          </ac:spMkLst>
        </pc:spChg>
        <pc:spChg chg="del">
          <ac:chgData name="Macho, Martin" userId="de8a4fcd-0f97-4117-9ea0-40528693a8c0" providerId="ADAL" clId="{302DD5EA-246D-4BE6-9444-D167502AA44F}" dt="2021-03-07T19:33:38.451" v="498" actId="478"/>
          <ac:spMkLst>
            <pc:docMk/>
            <pc:sldMk cId="1066382488" sldId="372"/>
            <ac:spMk id="10" creationId="{00000000-0000-0000-0000-000000000000}"/>
          </ac:spMkLst>
        </pc:spChg>
        <pc:spChg chg="add mod">
          <ac:chgData name="Macho, Martin" userId="de8a4fcd-0f97-4117-9ea0-40528693a8c0" providerId="ADAL" clId="{302DD5EA-246D-4BE6-9444-D167502AA44F}" dt="2021-03-02T08:48:50.644" v="428"/>
          <ac:spMkLst>
            <pc:docMk/>
            <pc:sldMk cId="1066382488" sldId="372"/>
            <ac:spMk id="13" creationId="{E4FA759D-E50D-40B8-8AE6-45F29B3AA1A4}"/>
          </ac:spMkLst>
        </pc:spChg>
        <pc:spChg chg="add mod">
          <ac:chgData name="Macho, Martin" userId="de8a4fcd-0f97-4117-9ea0-40528693a8c0" providerId="ADAL" clId="{302DD5EA-246D-4BE6-9444-D167502AA44F}" dt="2021-03-07T19:34:08.395" v="513"/>
          <ac:spMkLst>
            <pc:docMk/>
            <pc:sldMk cId="1066382488" sldId="372"/>
            <ac:spMk id="14" creationId="{A292B078-C90E-4E5E-9554-692E23E6E80C}"/>
          </ac:spMkLst>
        </pc:spChg>
      </pc:sldChg>
    </pc:docChg>
  </pc:docChgLst>
  <pc:docChgLst>
    <pc:chgData name="Macho, Martin" userId="de8a4fcd-0f97-4117-9ea0-40528693a8c0" providerId="ADAL" clId="{72204FD0-C784-45C0-A192-6DC65A23FDD0}"/>
    <pc:docChg chg="undo redo custSel addSld modSld sldOrd">
      <pc:chgData name="Macho, Martin" userId="de8a4fcd-0f97-4117-9ea0-40528693a8c0" providerId="ADAL" clId="{72204FD0-C784-45C0-A192-6DC65A23FDD0}" dt="2022-03-01T08:24:11.718" v="1939"/>
      <pc:docMkLst>
        <pc:docMk/>
      </pc:docMkLst>
      <pc:sldChg chg="modSp mod">
        <pc:chgData name="Macho, Martin" userId="de8a4fcd-0f97-4117-9ea0-40528693a8c0" providerId="ADAL" clId="{72204FD0-C784-45C0-A192-6DC65A23FDD0}" dt="2022-03-01T04:50:49.639" v="628" actId="20577"/>
        <pc:sldMkLst>
          <pc:docMk/>
          <pc:sldMk cId="1187464765" sldId="322"/>
        </pc:sldMkLst>
        <pc:spChg chg="mod">
          <ac:chgData name="Macho, Martin" userId="de8a4fcd-0f97-4117-9ea0-40528693a8c0" providerId="ADAL" clId="{72204FD0-C784-45C0-A192-6DC65A23FDD0}" dt="2022-03-01T04:50:49.639" v="628" actId="20577"/>
          <ac:spMkLst>
            <pc:docMk/>
            <pc:sldMk cId="1187464765" sldId="322"/>
            <ac:spMk id="11" creationId="{00000000-0000-0000-0000-000000000000}"/>
          </ac:spMkLst>
        </pc:spChg>
      </pc:sldChg>
      <pc:sldChg chg="addSp delSp modSp mod">
        <pc:chgData name="Macho, Martin" userId="de8a4fcd-0f97-4117-9ea0-40528693a8c0" providerId="ADAL" clId="{72204FD0-C784-45C0-A192-6DC65A23FDD0}" dt="2022-03-01T04:56:22.037" v="707"/>
        <pc:sldMkLst>
          <pc:docMk/>
          <pc:sldMk cId="3625278197" sldId="341"/>
        </pc:sldMkLst>
        <pc:spChg chg="mod">
          <ac:chgData name="Macho, Martin" userId="de8a4fcd-0f97-4117-9ea0-40528693a8c0" providerId="ADAL" clId="{72204FD0-C784-45C0-A192-6DC65A23FDD0}" dt="2022-03-01T04:52:08.478" v="670" actId="20577"/>
          <ac:spMkLst>
            <pc:docMk/>
            <pc:sldMk cId="3625278197" sldId="341"/>
            <ac:spMk id="9" creationId="{00000000-0000-0000-0000-000000000000}"/>
          </ac:spMkLst>
        </pc:spChg>
        <pc:spChg chg="add mod">
          <ac:chgData name="Macho, Martin" userId="de8a4fcd-0f97-4117-9ea0-40528693a8c0" providerId="ADAL" clId="{72204FD0-C784-45C0-A192-6DC65A23FDD0}" dt="2022-03-01T04:56:22.037" v="707"/>
          <ac:spMkLst>
            <pc:docMk/>
            <pc:sldMk cId="3625278197" sldId="341"/>
            <ac:spMk id="13" creationId="{ADD9155A-0449-44BB-8912-DD197D00C071}"/>
          </ac:spMkLst>
        </pc:spChg>
        <pc:spChg chg="del">
          <ac:chgData name="Macho, Martin" userId="de8a4fcd-0f97-4117-9ea0-40528693a8c0" providerId="ADAL" clId="{72204FD0-C784-45C0-A192-6DC65A23FDD0}" dt="2022-03-01T04:50:56.826" v="629" actId="478"/>
          <ac:spMkLst>
            <pc:docMk/>
            <pc:sldMk cId="3625278197" sldId="341"/>
            <ac:spMk id="15" creationId="{9C1B3CBA-4ADC-4ACE-B012-4984BD01FB5B}"/>
          </ac:spMkLst>
        </pc:spChg>
        <pc:cxnChg chg="mod">
          <ac:chgData name="Macho, Martin" userId="de8a4fcd-0f97-4117-9ea0-40528693a8c0" providerId="ADAL" clId="{72204FD0-C784-45C0-A192-6DC65A23FDD0}" dt="2022-03-01T04:54:31.860" v="673" actId="14100"/>
          <ac:cxnSpMkLst>
            <pc:docMk/>
            <pc:sldMk cId="3625278197" sldId="341"/>
            <ac:cxnSpMk id="10" creationId="{00000000-0000-0000-0000-000000000000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5:05:57.226" v="888" actId="1076"/>
        <pc:sldMkLst>
          <pc:docMk/>
          <pc:sldMk cId="3625278197" sldId="352"/>
        </pc:sldMkLst>
        <pc:spChg chg="mod">
          <ac:chgData name="Macho, Martin" userId="de8a4fcd-0f97-4117-9ea0-40528693a8c0" providerId="ADAL" clId="{72204FD0-C784-45C0-A192-6DC65A23FDD0}" dt="2022-03-01T05:00:20.151" v="738" actId="20577"/>
          <ac:spMkLst>
            <pc:docMk/>
            <pc:sldMk cId="3625278197" sldId="352"/>
            <ac:spMk id="11" creationId="{00000000-0000-0000-0000-000000000000}"/>
          </ac:spMkLst>
        </pc:spChg>
        <pc:spChg chg="mod">
          <ac:chgData name="Macho, Martin" userId="de8a4fcd-0f97-4117-9ea0-40528693a8c0" providerId="ADAL" clId="{72204FD0-C784-45C0-A192-6DC65A23FDD0}" dt="2022-03-01T05:05:01.813" v="876" actId="20577"/>
          <ac:spMkLst>
            <pc:docMk/>
            <pc:sldMk cId="3625278197" sldId="352"/>
            <ac:spMk id="12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4:51.953" v="676" actId="478"/>
          <ac:spMkLst>
            <pc:docMk/>
            <pc:sldMk cId="3625278197" sldId="352"/>
            <ac:spMk id="14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02.506" v="631" actId="478"/>
          <ac:spMkLst>
            <pc:docMk/>
            <pc:sldMk cId="3625278197" sldId="352"/>
            <ac:spMk id="20" creationId="{07B5FECD-3AD9-459D-BD49-8D46466914D0}"/>
          </ac:spMkLst>
        </pc:spChg>
        <pc:spChg chg="add mod">
          <ac:chgData name="Macho, Martin" userId="de8a4fcd-0f97-4117-9ea0-40528693a8c0" providerId="ADAL" clId="{72204FD0-C784-45C0-A192-6DC65A23FDD0}" dt="2022-03-01T04:56:29.888" v="709"/>
          <ac:spMkLst>
            <pc:docMk/>
            <pc:sldMk cId="3625278197" sldId="352"/>
            <ac:spMk id="21" creationId="{9276E094-20F0-4B81-A096-23DE371B3D44}"/>
          </ac:spMkLst>
        </pc:spChg>
        <pc:spChg chg="add mod">
          <ac:chgData name="Macho, Martin" userId="de8a4fcd-0f97-4117-9ea0-40528693a8c0" providerId="ADAL" clId="{72204FD0-C784-45C0-A192-6DC65A23FDD0}" dt="2022-03-01T04:57:43.755" v="720"/>
          <ac:spMkLst>
            <pc:docMk/>
            <pc:sldMk cId="3625278197" sldId="352"/>
            <ac:spMk id="22" creationId="{A5682985-12AC-437F-8389-1CFBB1B143F2}"/>
          </ac:spMkLst>
        </pc:spChg>
        <pc:spChg chg="add mod">
          <ac:chgData name="Macho, Martin" userId="de8a4fcd-0f97-4117-9ea0-40528693a8c0" providerId="ADAL" clId="{72204FD0-C784-45C0-A192-6DC65A23FDD0}" dt="2022-03-01T05:05:57.226" v="888" actId="1076"/>
          <ac:spMkLst>
            <pc:docMk/>
            <pc:sldMk cId="3625278197" sldId="352"/>
            <ac:spMk id="24" creationId="{3C96DE19-BAE0-43B3-A3BD-DFAC40030B97}"/>
          </ac:spMkLst>
        </pc:spChg>
        <pc:graphicFrameChg chg="add del mod replId">
          <ac:chgData name="Macho, Martin" userId="de8a4fcd-0f97-4117-9ea0-40528693a8c0" providerId="ADAL" clId="{72204FD0-C784-45C0-A192-6DC65A23FDD0}" dt="2022-03-01T05:05:35.176" v="881"/>
          <ac:graphicFrameMkLst>
            <pc:docMk/>
            <pc:sldMk cId="3625278197" sldId="352"/>
            <ac:graphicFrameMk id="2" creationId="{3C96DE19-BAE0-43B3-A3BD-DFAC40030B97}"/>
          </ac:graphicFrameMkLst>
        </pc:graphicFrameChg>
        <pc:cxnChg chg="del">
          <ac:chgData name="Macho, Martin" userId="de8a4fcd-0f97-4117-9ea0-40528693a8c0" providerId="ADAL" clId="{72204FD0-C784-45C0-A192-6DC65A23FDD0}" dt="2022-03-01T04:54:50.146" v="675" actId="478"/>
          <ac:cxnSpMkLst>
            <pc:docMk/>
            <pc:sldMk cId="3625278197" sldId="352"/>
            <ac:cxnSpMk id="15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7:43.755" v="720"/>
          <ac:cxnSpMkLst>
            <pc:docMk/>
            <pc:sldMk cId="3625278197" sldId="352"/>
            <ac:cxnSpMk id="23" creationId="{42253253-C5E4-4F42-A313-1F20B16BF451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5:07:28.333" v="906" actId="20577"/>
        <pc:sldMkLst>
          <pc:docMk/>
          <pc:sldMk cId="3625278197" sldId="354"/>
        </pc:sldMkLst>
        <pc:spChg chg="del">
          <ac:chgData name="Macho, Martin" userId="de8a4fcd-0f97-4117-9ea0-40528693a8c0" providerId="ADAL" clId="{72204FD0-C784-45C0-A192-6DC65A23FDD0}" dt="2022-03-01T04:55:11.815" v="684" actId="478"/>
          <ac:spMkLst>
            <pc:docMk/>
            <pc:sldMk cId="3625278197" sldId="354"/>
            <ac:spMk id="10" creationId="{00000000-0000-0000-0000-000000000000}"/>
          </ac:spMkLst>
        </pc:spChg>
        <pc:spChg chg="mod">
          <ac:chgData name="Macho, Martin" userId="de8a4fcd-0f97-4117-9ea0-40528693a8c0" providerId="ADAL" clId="{72204FD0-C784-45C0-A192-6DC65A23FDD0}" dt="2022-03-01T05:07:28.333" v="906" actId="20577"/>
          <ac:spMkLst>
            <pc:docMk/>
            <pc:sldMk cId="3625278197" sldId="354"/>
            <ac:spMk id="11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08.533" v="632" actId="478"/>
          <ac:spMkLst>
            <pc:docMk/>
            <pc:sldMk cId="3625278197" sldId="354"/>
            <ac:spMk id="17" creationId="{666920AF-2F37-482E-9EF6-07216BCDEBCB}"/>
          </ac:spMkLst>
        </pc:spChg>
        <pc:spChg chg="add mod">
          <ac:chgData name="Macho, Martin" userId="de8a4fcd-0f97-4117-9ea0-40528693a8c0" providerId="ADAL" clId="{72204FD0-C784-45C0-A192-6DC65A23FDD0}" dt="2022-03-01T04:56:37.742" v="710"/>
          <ac:spMkLst>
            <pc:docMk/>
            <pc:sldMk cId="3625278197" sldId="354"/>
            <ac:spMk id="18" creationId="{79FF4232-148A-4FC5-8050-D283DB22F6A6}"/>
          </ac:spMkLst>
        </pc:spChg>
        <pc:spChg chg="add mod">
          <ac:chgData name="Macho, Martin" userId="de8a4fcd-0f97-4117-9ea0-40528693a8c0" providerId="ADAL" clId="{72204FD0-C784-45C0-A192-6DC65A23FDD0}" dt="2022-03-01T04:58:24.008" v="724"/>
          <ac:spMkLst>
            <pc:docMk/>
            <pc:sldMk cId="3625278197" sldId="354"/>
            <ac:spMk id="19" creationId="{E3B655B2-2CE9-41BD-AF44-BF0A9982DE24}"/>
          </ac:spMkLst>
        </pc:spChg>
        <pc:cxnChg chg="del">
          <ac:chgData name="Macho, Martin" userId="de8a4fcd-0f97-4117-9ea0-40528693a8c0" providerId="ADAL" clId="{72204FD0-C784-45C0-A192-6DC65A23FDD0}" dt="2022-03-01T04:55:10.115" v="683" actId="478"/>
          <ac:cxnSpMkLst>
            <pc:docMk/>
            <pc:sldMk cId="3625278197" sldId="354"/>
            <ac:cxnSpMk id="13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8:24.008" v="724"/>
          <ac:cxnSpMkLst>
            <pc:docMk/>
            <pc:sldMk cId="3625278197" sldId="354"/>
            <ac:cxnSpMk id="20" creationId="{72C39A14-7BCC-43FC-928D-B5746F817F52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5:00:31.847" v="741" actId="20577"/>
        <pc:sldMkLst>
          <pc:docMk/>
          <pc:sldMk cId="3625278197" sldId="355"/>
        </pc:sldMkLst>
        <pc:spChg chg="del">
          <ac:chgData name="Macho, Martin" userId="de8a4fcd-0f97-4117-9ea0-40528693a8c0" providerId="ADAL" clId="{72204FD0-C784-45C0-A192-6DC65A23FDD0}" dt="2022-03-01T04:54:57.449" v="678" actId="478"/>
          <ac:spMkLst>
            <pc:docMk/>
            <pc:sldMk cId="3625278197" sldId="355"/>
            <ac:spMk id="7" creationId="{00000000-0000-0000-0000-000000000000}"/>
          </ac:spMkLst>
        </pc:spChg>
        <pc:spChg chg="add mod">
          <ac:chgData name="Macho, Martin" userId="de8a4fcd-0f97-4117-9ea0-40528693a8c0" providerId="ADAL" clId="{72204FD0-C784-45C0-A192-6DC65A23FDD0}" dt="2022-03-01T04:57:49.704" v="721"/>
          <ac:spMkLst>
            <pc:docMk/>
            <pc:sldMk cId="3625278197" sldId="355"/>
            <ac:spMk id="9" creationId="{83143E80-2C52-43C9-AFC7-5C1252A90E1C}"/>
          </ac:spMkLst>
        </pc:spChg>
        <pc:spChg chg="mod">
          <ac:chgData name="Macho, Martin" userId="de8a4fcd-0f97-4117-9ea0-40528693a8c0" providerId="ADAL" clId="{72204FD0-C784-45C0-A192-6DC65A23FDD0}" dt="2022-03-01T05:00:31.847" v="741" actId="20577"/>
          <ac:spMkLst>
            <pc:docMk/>
            <pc:sldMk cId="3625278197" sldId="355"/>
            <ac:spMk id="11" creationId="{00000000-0000-0000-0000-000000000000}"/>
          </ac:spMkLst>
        </pc:spChg>
        <pc:cxnChg chg="del">
          <ac:chgData name="Macho, Martin" userId="de8a4fcd-0f97-4117-9ea0-40528693a8c0" providerId="ADAL" clId="{72204FD0-C784-45C0-A192-6DC65A23FDD0}" dt="2022-03-01T04:54:54.357" v="677" actId="478"/>
          <ac:cxnSpMkLst>
            <pc:docMk/>
            <pc:sldMk cId="3625278197" sldId="355"/>
            <ac:cxnSpMk id="8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7:49.704" v="721"/>
          <ac:cxnSpMkLst>
            <pc:docMk/>
            <pc:sldMk cId="3625278197" sldId="355"/>
            <ac:cxnSpMk id="10" creationId="{B2EA7215-B972-4BFF-AB31-B18F57CD290D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5:07:35.714" v="909" actId="20577"/>
        <pc:sldMkLst>
          <pc:docMk/>
          <pc:sldMk cId="3625278197" sldId="357"/>
        </pc:sldMkLst>
        <pc:spChg chg="del">
          <ac:chgData name="Macho, Martin" userId="de8a4fcd-0f97-4117-9ea0-40528693a8c0" providerId="ADAL" clId="{72204FD0-C784-45C0-A192-6DC65A23FDD0}" dt="2022-03-01T04:55:06.083" v="682" actId="478"/>
          <ac:spMkLst>
            <pc:docMk/>
            <pc:sldMk cId="3625278197" sldId="357"/>
            <ac:spMk id="9" creationId="{00000000-0000-0000-0000-000000000000}"/>
          </ac:spMkLst>
        </pc:spChg>
        <pc:spChg chg="mod">
          <ac:chgData name="Macho, Martin" userId="de8a4fcd-0f97-4117-9ea0-40528693a8c0" providerId="ADAL" clId="{72204FD0-C784-45C0-A192-6DC65A23FDD0}" dt="2022-03-01T05:07:35.714" v="909" actId="20577"/>
          <ac:spMkLst>
            <pc:docMk/>
            <pc:sldMk cId="3625278197" sldId="357"/>
            <ac:spMk id="11" creationId="{00000000-0000-0000-0000-000000000000}"/>
          </ac:spMkLst>
        </pc:spChg>
        <pc:spChg chg="add mod">
          <ac:chgData name="Macho, Martin" userId="de8a4fcd-0f97-4117-9ea0-40528693a8c0" providerId="ADAL" clId="{72204FD0-C784-45C0-A192-6DC65A23FDD0}" dt="2022-03-01T04:58:20.191" v="723"/>
          <ac:spMkLst>
            <pc:docMk/>
            <pc:sldMk cId="3625278197" sldId="357"/>
            <ac:spMk id="15" creationId="{8C24E3CB-DEFD-420B-8676-DC48BFED191D}"/>
          </ac:spMkLst>
        </pc:spChg>
        <pc:cxnChg chg="del">
          <ac:chgData name="Macho, Martin" userId="de8a4fcd-0f97-4117-9ea0-40528693a8c0" providerId="ADAL" clId="{72204FD0-C784-45C0-A192-6DC65A23FDD0}" dt="2022-03-01T04:55:04.216" v="681" actId="478"/>
          <ac:cxnSpMkLst>
            <pc:docMk/>
            <pc:sldMk cId="3625278197" sldId="357"/>
            <ac:cxnSpMk id="14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8:20.191" v="723"/>
          <ac:cxnSpMkLst>
            <pc:docMk/>
            <pc:sldMk cId="3625278197" sldId="357"/>
            <ac:cxnSpMk id="16" creationId="{33C05E30-DAF2-453A-A4C0-F86085622D8D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5:07:09.546" v="903" actId="20577"/>
        <pc:sldMkLst>
          <pc:docMk/>
          <pc:sldMk cId="3625278197" sldId="359"/>
        </pc:sldMkLst>
        <pc:spChg chg="del">
          <ac:chgData name="Macho, Martin" userId="de8a4fcd-0f97-4117-9ea0-40528693a8c0" providerId="ADAL" clId="{72204FD0-C784-45C0-A192-6DC65A23FDD0}" dt="2022-03-01T04:55:15.557" v="686" actId="478"/>
          <ac:spMkLst>
            <pc:docMk/>
            <pc:sldMk cId="3625278197" sldId="359"/>
            <ac:spMk id="7" creationId="{00000000-0000-0000-0000-000000000000}"/>
          </ac:spMkLst>
        </pc:spChg>
        <pc:spChg chg="mod">
          <ac:chgData name="Macho, Martin" userId="de8a4fcd-0f97-4117-9ea0-40528693a8c0" providerId="ADAL" clId="{72204FD0-C784-45C0-A192-6DC65A23FDD0}" dt="2022-03-01T05:07:09.546" v="903" actId="20577"/>
          <ac:spMkLst>
            <pc:docMk/>
            <pc:sldMk cId="3625278197" sldId="359"/>
            <ac:spMk id="11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10.923" v="633" actId="478"/>
          <ac:spMkLst>
            <pc:docMk/>
            <pc:sldMk cId="3625278197" sldId="359"/>
            <ac:spMk id="13" creationId="{78489415-FEC0-4637-BB5B-096D5E8A71FF}"/>
          </ac:spMkLst>
        </pc:spChg>
        <pc:spChg chg="add mod">
          <ac:chgData name="Macho, Martin" userId="de8a4fcd-0f97-4117-9ea0-40528693a8c0" providerId="ADAL" clId="{72204FD0-C784-45C0-A192-6DC65A23FDD0}" dt="2022-03-01T04:56:42.931" v="711"/>
          <ac:spMkLst>
            <pc:docMk/>
            <pc:sldMk cId="3625278197" sldId="359"/>
            <ac:spMk id="14" creationId="{7751B81E-BC01-4D59-90B9-69EBE7EA6FA1}"/>
          </ac:spMkLst>
        </pc:spChg>
        <pc:spChg chg="add mod">
          <ac:chgData name="Macho, Martin" userId="de8a4fcd-0f97-4117-9ea0-40528693a8c0" providerId="ADAL" clId="{72204FD0-C784-45C0-A192-6DC65A23FDD0}" dt="2022-03-01T04:58:27.608" v="725"/>
          <ac:spMkLst>
            <pc:docMk/>
            <pc:sldMk cId="3625278197" sldId="359"/>
            <ac:spMk id="15" creationId="{1BC102AD-DBEB-4FBA-B496-8EEFD18C520B}"/>
          </ac:spMkLst>
        </pc:spChg>
        <pc:cxnChg chg="del">
          <ac:chgData name="Macho, Martin" userId="de8a4fcd-0f97-4117-9ea0-40528693a8c0" providerId="ADAL" clId="{72204FD0-C784-45C0-A192-6DC65A23FDD0}" dt="2022-03-01T04:55:14.069" v="685" actId="478"/>
          <ac:cxnSpMkLst>
            <pc:docMk/>
            <pc:sldMk cId="3625278197" sldId="359"/>
            <ac:cxnSpMk id="8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8:27.608" v="725"/>
          <ac:cxnSpMkLst>
            <pc:docMk/>
            <pc:sldMk cId="3625278197" sldId="359"/>
            <ac:cxnSpMk id="16" creationId="{D91042E8-E487-4545-AB9A-B76CBFCBCF99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5:07:00.708" v="900" actId="20577"/>
        <pc:sldMkLst>
          <pc:docMk/>
          <pc:sldMk cId="3625278197" sldId="360"/>
        </pc:sldMkLst>
        <pc:spChg chg="mod">
          <ac:chgData name="Macho, Martin" userId="de8a4fcd-0f97-4117-9ea0-40528693a8c0" providerId="ADAL" clId="{72204FD0-C784-45C0-A192-6DC65A23FDD0}" dt="2022-03-01T05:07:00.708" v="900" actId="20577"/>
          <ac:spMkLst>
            <pc:docMk/>
            <pc:sldMk cId="3625278197" sldId="360"/>
            <ac:spMk id="11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5:20.299" v="688" actId="478"/>
          <ac:spMkLst>
            <pc:docMk/>
            <pc:sldMk cId="3625278197" sldId="360"/>
            <ac:spMk id="13" creationId="{00000000-0000-0000-0000-000000000000}"/>
          </ac:spMkLst>
        </pc:spChg>
        <pc:spChg chg="add mod">
          <ac:chgData name="Macho, Martin" userId="de8a4fcd-0f97-4117-9ea0-40528693a8c0" providerId="ADAL" clId="{72204FD0-C784-45C0-A192-6DC65A23FDD0}" dt="2022-03-01T04:58:30.993" v="726"/>
          <ac:spMkLst>
            <pc:docMk/>
            <pc:sldMk cId="3625278197" sldId="360"/>
            <ac:spMk id="16" creationId="{0D42FECA-E654-45F2-B7CF-A80AD5E1CB81}"/>
          </ac:spMkLst>
        </pc:spChg>
        <pc:cxnChg chg="del">
          <ac:chgData name="Macho, Martin" userId="de8a4fcd-0f97-4117-9ea0-40528693a8c0" providerId="ADAL" clId="{72204FD0-C784-45C0-A192-6DC65A23FDD0}" dt="2022-03-01T04:55:18.310" v="687" actId="478"/>
          <ac:cxnSpMkLst>
            <pc:docMk/>
            <pc:sldMk cId="3625278197" sldId="360"/>
            <ac:cxnSpMk id="15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8:30.993" v="726"/>
          <ac:cxnSpMkLst>
            <pc:docMk/>
            <pc:sldMk cId="3625278197" sldId="360"/>
            <ac:cxnSpMk id="18" creationId="{AFACE94E-9C6F-40FB-8953-ED2D00C3FBFF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5:06:51.834" v="897" actId="20577"/>
        <pc:sldMkLst>
          <pc:docMk/>
          <pc:sldMk cId="3625278197" sldId="361"/>
        </pc:sldMkLst>
        <pc:spChg chg="mod">
          <ac:chgData name="Macho, Martin" userId="de8a4fcd-0f97-4117-9ea0-40528693a8c0" providerId="ADAL" clId="{72204FD0-C784-45C0-A192-6DC65A23FDD0}" dt="2022-03-01T05:06:51.834" v="897" actId="20577"/>
          <ac:spMkLst>
            <pc:docMk/>
            <pc:sldMk cId="3625278197" sldId="361"/>
            <ac:spMk id="11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5:24.177" v="690" actId="478"/>
          <ac:spMkLst>
            <pc:docMk/>
            <pc:sldMk cId="3625278197" sldId="361"/>
            <ac:spMk id="13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14.976" v="634" actId="478"/>
          <ac:spMkLst>
            <pc:docMk/>
            <pc:sldMk cId="3625278197" sldId="361"/>
            <ac:spMk id="15" creationId="{65946E5F-4E45-4936-8A8C-DB6BC24E15B3}"/>
          </ac:spMkLst>
        </pc:spChg>
        <pc:spChg chg="add mod">
          <ac:chgData name="Macho, Martin" userId="de8a4fcd-0f97-4117-9ea0-40528693a8c0" providerId="ADAL" clId="{72204FD0-C784-45C0-A192-6DC65A23FDD0}" dt="2022-03-01T04:58:35.858" v="727"/>
          <ac:spMkLst>
            <pc:docMk/>
            <pc:sldMk cId="3625278197" sldId="361"/>
            <ac:spMk id="16" creationId="{5A47B8D7-56E5-42C1-B4DE-A5887D035C1F}"/>
          </ac:spMkLst>
        </pc:spChg>
        <pc:cxnChg chg="del">
          <ac:chgData name="Macho, Martin" userId="de8a4fcd-0f97-4117-9ea0-40528693a8c0" providerId="ADAL" clId="{72204FD0-C784-45C0-A192-6DC65A23FDD0}" dt="2022-03-01T04:55:22.473" v="689" actId="478"/>
          <ac:cxnSpMkLst>
            <pc:docMk/>
            <pc:sldMk cId="3625278197" sldId="361"/>
            <ac:cxnSpMk id="14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8:35.858" v="727"/>
          <ac:cxnSpMkLst>
            <pc:docMk/>
            <pc:sldMk cId="3625278197" sldId="361"/>
            <ac:cxnSpMk id="17" creationId="{2246801A-9457-4716-B9F6-1FB0E4C55291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6:05:25.873" v="1240" actId="1038"/>
        <pc:sldMkLst>
          <pc:docMk/>
          <pc:sldMk cId="3625278197" sldId="362"/>
        </pc:sldMkLst>
        <pc:spChg chg="del">
          <ac:chgData name="Macho, Martin" userId="de8a4fcd-0f97-4117-9ea0-40528693a8c0" providerId="ADAL" clId="{72204FD0-C784-45C0-A192-6DC65A23FDD0}" dt="2022-03-01T04:55:29.573" v="692" actId="478"/>
          <ac:spMkLst>
            <pc:docMk/>
            <pc:sldMk cId="3625278197" sldId="362"/>
            <ac:spMk id="7" creationId="{00000000-0000-0000-0000-000000000000}"/>
          </ac:spMkLst>
        </pc:spChg>
        <pc:spChg chg="mod">
          <ac:chgData name="Macho, Martin" userId="de8a4fcd-0f97-4117-9ea0-40528693a8c0" providerId="ADAL" clId="{72204FD0-C784-45C0-A192-6DC65A23FDD0}" dt="2022-03-01T05:06:44.766" v="894" actId="20577"/>
          <ac:spMkLst>
            <pc:docMk/>
            <pc:sldMk cId="3625278197" sldId="362"/>
            <ac:spMk id="11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19.338" v="635" actId="478"/>
          <ac:spMkLst>
            <pc:docMk/>
            <pc:sldMk cId="3625278197" sldId="362"/>
            <ac:spMk id="13" creationId="{785A750A-8E52-446B-91A2-B63189E0F442}"/>
          </ac:spMkLst>
        </pc:spChg>
        <pc:spChg chg="add mod">
          <ac:chgData name="Macho, Martin" userId="de8a4fcd-0f97-4117-9ea0-40528693a8c0" providerId="ADAL" clId="{72204FD0-C784-45C0-A192-6DC65A23FDD0}" dt="2022-03-01T04:56:52.821" v="712"/>
          <ac:spMkLst>
            <pc:docMk/>
            <pc:sldMk cId="3625278197" sldId="362"/>
            <ac:spMk id="14" creationId="{F9529301-8781-4068-A5C9-D68BDDB376A4}"/>
          </ac:spMkLst>
        </pc:spChg>
        <pc:spChg chg="add mod">
          <ac:chgData name="Macho, Martin" userId="de8a4fcd-0f97-4117-9ea0-40528693a8c0" providerId="ADAL" clId="{72204FD0-C784-45C0-A192-6DC65A23FDD0}" dt="2022-03-01T04:58:39.482" v="728"/>
          <ac:spMkLst>
            <pc:docMk/>
            <pc:sldMk cId="3625278197" sldId="362"/>
            <ac:spMk id="15" creationId="{C4EFF294-B24A-4CBD-808C-6C54A96D2F24}"/>
          </ac:spMkLst>
        </pc:spChg>
        <pc:graphicFrameChg chg="mod">
          <ac:chgData name="Macho, Martin" userId="de8a4fcd-0f97-4117-9ea0-40528693a8c0" providerId="ADAL" clId="{72204FD0-C784-45C0-A192-6DC65A23FDD0}" dt="2022-03-01T06:05:25.873" v="1240" actId="1038"/>
          <ac:graphicFrameMkLst>
            <pc:docMk/>
            <pc:sldMk cId="3625278197" sldId="362"/>
            <ac:graphicFrameMk id="222215" creationId="{00000000-0000-0000-0000-000000000000}"/>
          </ac:graphicFrameMkLst>
        </pc:graphicFrameChg>
        <pc:cxnChg chg="del">
          <ac:chgData name="Macho, Martin" userId="de8a4fcd-0f97-4117-9ea0-40528693a8c0" providerId="ADAL" clId="{72204FD0-C784-45C0-A192-6DC65A23FDD0}" dt="2022-03-01T04:55:26.630" v="691" actId="478"/>
          <ac:cxnSpMkLst>
            <pc:docMk/>
            <pc:sldMk cId="3625278197" sldId="362"/>
            <ac:cxnSpMk id="8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8:39.482" v="728"/>
          <ac:cxnSpMkLst>
            <pc:docMk/>
            <pc:sldMk cId="3625278197" sldId="362"/>
            <ac:cxnSpMk id="16" creationId="{59A2B41C-5F2E-4E11-998E-7C1D1F1826C9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4:58:45.895" v="729"/>
        <pc:sldMkLst>
          <pc:docMk/>
          <pc:sldMk cId="0" sldId="363"/>
        </pc:sldMkLst>
        <pc:spChg chg="del">
          <ac:chgData name="Macho, Martin" userId="de8a4fcd-0f97-4117-9ea0-40528693a8c0" providerId="ADAL" clId="{72204FD0-C784-45C0-A192-6DC65A23FDD0}" dt="2022-03-01T04:55:34.278" v="694" actId="478"/>
          <ac:spMkLst>
            <pc:docMk/>
            <pc:sldMk cId="0" sldId="363"/>
            <ac:spMk id="5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22.407" v="636" actId="478"/>
          <ac:spMkLst>
            <pc:docMk/>
            <pc:sldMk cId="0" sldId="363"/>
            <ac:spMk id="10" creationId="{C500799A-CB3C-4F87-943E-B54CB4386F51}"/>
          </ac:spMkLst>
        </pc:spChg>
        <pc:spChg chg="add mod">
          <ac:chgData name="Macho, Martin" userId="de8a4fcd-0f97-4117-9ea0-40528693a8c0" providerId="ADAL" clId="{72204FD0-C784-45C0-A192-6DC65A23FDD0}" dt="2022-03-01T04:56:57.461" v="713"/>
          <ac:spMkLst>
            <pc:docMk/>
            <pc:sldMk cId="0" sldId="363"/>
            <ac:spMk id="11" creationId="{1D236B71-78AB-4E5A-8542-793D9817B07C}"/>
          </ac:spMkLst>
        </pc:spChg>
        <pc:spChg chg="add mod">
          <ac:chgData name="Macho, Martin" userId="de8a4fcd-0f97-4117-9ea0-40528693a8c0" providerId="ADAL" clId="{72204FD0-C784-45C0-A192-6DC65A23FDD0}" dt="2022-03-01T04:58:45.895" v="729"/>
          <ac:spMkLst>
            <pc:docMk/>
            <pc:sldMk cId="0" sldId="363"/>
            <ac:spMk id="12" creationId="{A540C366-329E-4100-80F9-3AF363F0A3FA}"/>
          </ac:spMkLst>
        </pc:spChg>
        <pc:cxnChg chg="del">
          <ac:chgData name="Macho, Martin" userId="de8a4fcd-0f97-4117-9ea0-40528693a8c0" providerId="ADAL" clId="{72204FD0-C784-45C0-A192-6DC65A23FDD0}" dt="2022-03-01T04:55:32.527" v="693" actId="478"/>
          <ac:cxnSpMkLst>
            <pc:docMk/>
            <pc:sldMk cId="0" sldId="363"/>
            <ac:cxnSpMk id="7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8:45.895" v="729"/>
          <ac:cxnSpMkLst>
            <pc:docMk/>
            <pc:sldMk cId="0" sldId="363"/>
            <ac:cxnSpMk id="13" creationId="{8977DFB6-A528-49DF-B651-087D3FED9652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4:58:51.858" v="730"/>
        <pc:sldMkLst>
          <pc:docMk/>
          <pc:sldMk cId="0" sldId="364"/>
        </pc:sldMkLst>
        <pc:spChg chg="del">
          <ac:chgData name="Macho, Martin" userId="de8a4fcd-0f97-4117-9ea0-40528693a8c0" providerId="ADAL" clId="{72204FD0-C784-45C0-A192-6DC65A23FDD0}" dt="2022-03-01T04:55:38.741" v="696" actId="478"/>
          <ac:spMkLst>
            <pc:docMk/>
            <pc:sldMk cId="0" sldId="364"/>
            <ac:spMk id="8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26.451" v="637" actId="478"/>
          <ac:spMkLst>
            <pc:docMk/>
            <pc:sldMk cId="0" sldId="364"/>
            <ac:spMk id="13" creationId="{8E6A95D3-FDD7-4EE0-89B8-016656E3AD3E}"/>
          </ac:spMkLst>
        </pc:spChg>
        <pc:spChg chg="add mod">
          <ac:chgData name="Macho, Martin" userId="de8a4fcd-0f97-4117-9ea0-40528693a8c0" providerId="ADAL" clId="{72204FD0-C784-45C0-A192-6DC65A23FDD0}" dt="2022-03-01T04:57:01.518" v="714"/>
          <ac:spMkLst>
            <pc:docMk/>
            <pc:sldMk cId="0" sldId="364"/>
            <ac:spMk id="14" creationId="{11060C80-7ED1-4F44-823F-4AEF9A942B8E}"/>
          </ac:spMkLst>
        </pc:spChg>
        <pc:spChg chg="add mod">
          <ac:chgData name="Macho, Martin" userId="de8a4fcd-0f97-4117-9ea0-40528693a8c0" providerId="ADAL" clId="{72204FD0-C784-45C0-A192-6DC65A23FDD0}" dt="2022-03-01T04:58:51.858" v="730"/>
          <ac:spMkLst>
            <pc:docMk/>
            <pc:sldMk cId="0" sldId="364"/>
            <ac:spMk id="15" creationId="{89AB0C8C-7F05-48DF-A04A-0165324E851A}"/>
          </ac:spMkLst>
        </pc:spChg>
        <pc:cxnChg chg="del">
          <ac:chgData name="Macho, Martin" userId="de8a4fcd-0f97-4117-9ea0-40528693a8c0" providerId="ADAL" clId="{72204FD0-C784-45C0-A192-6DC65A23FDD0}" dt="2022-03-01T04:55:36.736" v="695" actId="478"/>
          <ac:cxnSpMkLst>
            <pc:docMk/>
            <pc:sldMk cId="0" sldId="364"/>
            <ac:cxnSpMk id="9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8:51.858" v="730"/>
          <ac:cxnSpMkLst>
            <pc:docMk/>
            <pc:sldMk cId="0" sldId="364"/>
            <ac:cxnSpMk id="16" creationId="{731DF2FB-9109-4AAD-8B2C-25A13849F3AE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4:59:00.792" v="732"/>
        <pc:sldMkLst>
          <pc:docMk/>
          <pc:sldMk cId="0" sldId="365"/>
        </pc:sldMkLst>
        <pc:spChg chg="del">
          <ac:chgData name="Macho, Martin" userId="de8a4fcd-0f97-4117-9ea0-40528693a8c0" providerId="ADAL" clId="{72204FD0-C784-45C0-A192-6DC65A23FDD0}" dt="2022-03-01T04:55:48.807" v="700" actId="478"/>
          <ac:spMkLst>
            <pc:docMk/>
            <pc:sldMk cId="0" sldId="365"/>
            <ac:spMk id="8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34.331" v="639" actId="478"/>
          <ac:spMkLst>
            <pc:docMk/>
            <pc:sldMk cId="0" sldId="365"/>
            <ac:spMk id="16" creationId="{E92EF7CF-AB76-408D-BF36-68B3A5D2A75A}"/>
          </ac:spMkLst>
        </pc:spChg>
        <pc:spChg chg="add mod">
          <ac:chgData name="Macho, Martin" userId="de8a4fcd-0f97-4117-9ea0-40528693a8c0" providerId="ADAL" clId="{72204FD0-C784-45C0-A192-6DC65A23FDD0}" dt="2022-03-01T04:57:08.735" v="716"/>
          <ac:spMkLst>
            <pc:docMk/>
            <pc:sldMk cId="0" sldId="365"/>
            <ac:spMk id="17" creationId="{446A0452-2566-4AE9-9531-E84657AD47D8}"/>
          </ac:spMkLst>
        </pc:spChg>
        <pc:spChg chg="add mod">
          <ac:chgData name="Macho, Martin" userId="de8a4fcd-0f97-4117-9ea0-40528693a8c0" providerId="ADAL" clId="{72204FD0-C784-45C0-A192-6DC65A23FDD0}" dt="2022-03-01T04:59:00.792" v="732"/>
          <ac:spMkLst>
            <pc:docMk/>
            <pc:sldMk cId="0" sldId="365"/>
            <ac:spMk id="18" creationId="{612D962C-F1B5-4DAE-82DF-BE4255C87536}"/>
          </ac:spMkLst>
        </pc:spChg>
        <pc:cxnChg chg="del">
          <ac:chgData name="Macho, Martin" userId="de8a4fcd-0f97-4117-9ea0-40528693a8c0" providerId="ADAL" clId="{72204FD0-C784-45C0-A192-6DC65A23FDD0}" dt="2022-03-01T04:55:47.126" v="699" actId="478"/>
          <ac:cxnSpMkLst>
            <pc:docMk/>
            <pc:sldMk cId="0" sldId="365"/>
            <ac:cxnSpMk id="9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9:00.792" v="732"/>
          <ac:cxnSpMkLst>
            <pc:docMk/>
            <pc:sldMk cId="0" sldId="365"/>
            <ac:cxnSpMk id="19" creationId="{1FDA4091-E843-4BE7-995E-63D94F8232E2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4:59:08.776" v="734"/>
        <pc:sldMkLst>
          <pc:docMk/>
          <pc:sldMk cId="0" sldId="366"/>
        </pc:sldMkLst>
        <pc:spChg chg="del">
          <ac:chgData name="Macho, Martin" userId="de8a4fcd-0f97-4117-9ea0-40528693a8c0" providerId="ADAL" clId="{72204FD0-C784-45C0-A192-6DC65A23FDD0}" dt="2022-03-01T04:55:59.012" v="704" actId="478"/>
          <ac:spMkLst>
            <pc:docMk/>
            <pc:sldMk cId="0" sldId="366"/>
            <ac:spMk id="5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39.826" v="641" actId="478"/>
          <ac:spMkLst>
            <pc:docMk/>
            <pc:sldMk cId="0" sldId="366"/>
            <ac:spMk id="12" creationId="{3285A360-26DA-4E85-9EF2-756DF930E0B7}"/>
          </ac:spMkLst>
        </pc:spChg>
        <pc:spChg chg="add mod">
          <ac:chgData name="Macho, Martin" userId="de8a4fcd-0f97-4117-9ea0-40528693a8c0" providerId="ADAL" clId="{72204FD0-C784-45C0-A192-6DC65A23FDD0}" dt="2022-03-01T04:57:16.005" v="718"/>
          <ac:spMkLst>
            <pc:docMk/>
            <pc:sldMk cId="0" sldId="366"/>
            <ac:spMk id="13" creationId="{DEA5E672-21ED-432A-8A04-94A31739F4B7}"/>
          </ac:spMkLst>
        </pc:spChg>
        <pc:spChg chg="add mod">
          <ac:chgData name="Macho, Martin" userId="de8a4fcd-0f97-4117-9ea0-40528693a8c0" providerId="ADAL" clId="{72204FD0-C784-45C0-A192-6DC65A23FDD0}" dt="2022-03-01T04:59:08.776" v="734"/>
          <ac:spMkLst>
            <pc:docMk/>
            <pc:sldMk cId="0" sldId="366"/>
            <ac:spMk id="14" creationId="{A36055E2-E0E4-46BA-9429-EE03CEF4CAC2}"/>
          </ac:spMkLst>
        </pc:spChg>
        <pc:cxnChg chg="del">
          <ac:chgData name="Macho, Martin" userId="de8a4fcd-0f97-4117-9ea0-40528693a8c0" providerId="ADAL" clId="{72204FD0-C784-45C0-A192-6DC65A23FDD0}" dt="2022-03-01T04:55:56.692" v="703" actId="478"/>
          <ac:cxnSpMkLst>
            <pc:docMk/>
            <pc:sldMk cId="0" sldId="366"/>
            <ac:cxnSpMk id="7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9:08.776" v="734"/>
          <ac:cxnSpMkLst>
            <pc:docMk/>
            <pc:sldMk cId="0" sldId="366"/>
            <ac:cxnSpMk id="15" creationId="{A52824BC-647E-4273-922E-D67927901844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4:59:12.716" v="735"/>
        <pc:sldMkLst>
          <pc:docMk/>
          <pc:sldMk cId="0" sldId="367"/>
        </pc:sldMkLst>
        <pc:spChg chg="del">
          <ac:chgData name="Macho, Martin" userId="de8a4fcd-0f97-4117-9ea0-40528693a8c0" providerId="ADAL" clId="{72204FD0-C784-45C0-A192-6DC65A23FDD0}" dt="2022-03-01T04:56:04.841" v="706" actId="478"/>
          <ac:spMkLst>
            <pc:docMk/>
            <pc:sldMk cId="0" sldId="367"/>
            <ac:spMk id="5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42.701" v="642" actId="478"/>
          <ac:spMkLst>
            <pc:docMk/>
            <pc:sldMk cId="0" sldId="367"/>
            <ac:spMk id="13" creationId="{CB5A5C75-2FA3-4A10-B792-C22D7782E55C}"/>
          </ac:spMkLst>
        </pc:spChg>
        <pc:spChg chg="add mod">
          <ac:chgData name="Macho, Martin" userId="de8a4fcd-0f97-4117-9ea0-40528693a8c0" providerId="ADAL" clId="{72204FD0-C784-45C0-A192-6DC65A23FDD0}" dt="2022-03-01T04:57:19.666" v="719"/>
          <ac:spMkLst>
            <pc:docMk/>
            <pc:sldMk cId="0" sldId="367"/>
            <ac:spMk id="14" creationId="{49145ABF-D094-4471-85F5-D1FD5E007C8F}"/>
          </ac:spMkLst>
        </pc:spChg>
        <pc:spChg chg="add mod">
          <ac:chgData name="Macho, Martin" userId="de8a4fcd-0f97-4117-9ea0-40528693a8c0" providerId="ADAL" clId="{72204FD0-C784-45C0-A192-6DC65A23FDD0}" dt="2022-03-01T04:59:12.716" v="735"/>
          <ac:spMkLst>
            <pc:docMk/>
            <pc:sldMk cId="0" sldId="367"/>
            <ac:spMk id="15" creationId="{59A81824-54B5-4735-A95E-70AAEB93C432}"/>
          </ac:spMkLst>
        </pc:spChg>
        <pc:cxnChg chg="del">
          <ac:chgData name="Macho, Martin" userId="de8a4fcd-0f97-4117-9ea0-40528693a8c0" providerId="ADAL" clId="{72204FD0-C784-45C0-A192-6DC65A23FDD0}" dt="2022-03-01T04:56:03.089" v="705" actId="478"/>
          <ac:cxnSpMkLst>
            <pc:docMk/>
            <pc:sldMk cId="0" sldId="367"/>
            <ac:cxnSpMk id="7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9:12.716" v="735"/>
          <ac:cxnSpMkLst>
            <pc:docMk/>
            <pc:sldMk cId="0" sldId="367"/>
            <ac:cxnSpMk id="16" creationId="{0E04AF5B-7ABA-4A99-B112-3DB04BC2F562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5:08:52.784" v="929" actId="20577"/>
        <pc:sldMkLst>
          <pc:docMk/>
          <pc:sldMk cId="3625278197" sldId="369"/>
        </pc:sldMkLst>
        <pc:spChg chg="mod">
          <ac:chgData name="Macho, Martin" userId="de8a4fcd-0f97-4117-9ea0-40528693a8c0" providerId="ADAL" clId="{72204FD0-C784-45C0-A192-6DC65A23FDD0}" dt="2022-03-01T05:06:28.629" v="891" actId="20577"/>
          <ac:spMkLst>
            <pc:docMk/>
            <pc:sldMk cId="3625278197" sldId="369"/>
            <ac:spMk id="11" creationId="{00000000-0000-0000-0000-000000000000}"/>
          </ac:spMkLst>
        </pc:spChg>
        <pc:spChg chg="mod">
          <ac:chgData name="Macho, Martin" userId="de8a4fcd-0f97-4117-9ea0-40528693a8c0" providerId="ADAL" clId="{72204FD0-C784-45C0-A192-6DC65A23FDD0}" dt="2022-03-01T05:08:52.784" v="929" actId="20577"/>
          <ac:spMkLst>
            <pc:docMk/>
            <pc:sldMk cId="3625278197" sldId="369"/>
            <ac:spMk id="12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5:02.107" v="680" actId="478"/>
          <ac:spMkLst>
            <pc:docMk/>
            <pc:sldMk cId="3625278197" sldId="369"/>
            <ac:spMk id="13" creationId="{00000000-0000-0000-0000-000000000000}"/>
          </ac:spMkLst>
        </pc:spChg>
        <pc:spChg chg="add mod">
          <ac:chgData name="Macho, Martin" userId="de8a4fcd-0f97-4117-9ea0-40528693a8c0" providerId="ADAL" clId="{72204FD0-C784-45C0-A192-6DC65A23FDD0}" dt="2022-03-01T04:57:54.637" v="722"/>
          <ac:spMkLst>
            <pc:docMk/>
            <pc:sldMk cId="3625278197" sldId="369"/>
            <ac:spMk id="15" creationId="{FE449BBF-91A6-44FE-ABD6-7D21E2998C44}"/>
          </ac:spMkLst>
        </pc:spChg>
        <pc:graphicFrameChg chg="mod">
          <ac:chgData name="Macho, Martin" userId="de8a4fcd-0f97-4117-9ea0-40528693a8c0" providerId="ADAL" clId="{72204FD0-C784-45C0-A192-6DC65A23FDD0}" dt="2022-03-01T05:08:33.477" v="921" actId="1076"/>
          <ac:graphicFrameMkLst>
            <pc:docMk/>
            <pc:sldMk cId="3625278197" sldId="369"/>
            <ac:graphicFrameMk id="218119" creationId="{00000000-0000-0000-0000-000000000000}"/>
          </ac:graphicFrameMkLst>
        </pc:graphicFrameChg>
        <pc:cxnChg chg="del">
          <ac:chgData name="Macho, Martin" userId="de8a4fcd-0f97-4117-9ea0-40528693a8c0" providerId="ADAL" clId="{72204FD0-C784-45C0-A192-6DC65A23FDD0}" dt="2022-03-01T04:54:59.870" v="679" actId="478"/>
          <ac:cxnSpMkLst>
            <pc:docMk/>
            <pc:sldMk cId="3625278197" sldId="369"/>
            <ac:cxnSpMk id="14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7:54.637" v="722"/>
          <ac:cxnSpMkLst>
            <pc:docMk/>
            <pc:sldMk cId="3625278197" sldId="369"/>
            <ac:cxnSpMk id="16" creationId="{A735321B-C7A7-4EFE-83FE-DDAD1100254E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6:39:23.953" v="1937" actId="1037"/>
        <pc:sldMkLst>
          <pc:docMk/>
          <pc:sldMk cId="2905975292" sldId="370"/>
        </pc:sldMkLst>
        <pc:spChg chg="mod">
          <ac:chgData name="Macho, Martin" userId="de8a4fcd-0f97-4117-9ea0-40528693a8c0" providerId="ADAL" clId="{72204FD0-C784-45C0-A192-6DC65A23FDD0}" dt="2022-03-01T04:40:39.081" v="19" actId="20577"/>
          <ac:spMkLst>
            <pc:docMk/>
            <pc:sldMk cId="2905975292" sldId="370"/>
            <ac:spMk id="2" creationId="{00000000-0000-0000-0000-000000000000}"/>
          </ac:spMkLst>
        </pc:spChg>
        <pc:spChg chg="mod">
          <ac:chgData name="Macho, Martin" userId="de8a4fcd-0f97-4117-9ea0-40528693a8c0" providerId="ADAL" clId="{72204FD0-C784-45C0-A192-6DC65A23FDD0}" dt="2022-03-01T04:49:18.771" v="620" actId="20577"/>
          <ac:spMkLst>
            <pc:docMk/>
            <pc:sldMk cId="2905975292" sldId="370"/>
            <ac:spMk id="8" creationId="{00000000-0000-0000-0000-000000000000}"/>
          </ac:spMkLst>
        </pc:spChg>
        <pc:spChg chg="mod">
          <ac:chgData name="Macho, Martin" userId="de8a4fcd-0f97-4117-9ea0-40528693a8c0" providerId="ADAL" clId="{72204FD0-C784-45C0-A192-6DC65A23FDD0}" dt="2022-03-01T04:40:47.045" v="47" actId="20577"/>
          <ac:spMkLst>
            <pc:docMk/>
            <pc:sldMk cId="2905975292" sldId="370"/>
            <ac:spMk id="9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00.102" v="630" actId="478"/>
          <ac:spMkLst>
            <pc:docMk/>
            <pc:sldMk cId="2905975292" sldId="370"/>
            <ac:spMk id="11" creationId="{A53EA3A6-B226-43FF-BC49-FA1B0CA23210}"/>
          </ac:spMkLst>
        </pc:spChg>
        <pc:spChg chg="add mod">
          <ac:chgData name="Macho, Martin" userId="de8a4fcd-0f97-4117-9ea0-40528693a8c0" providerId="ADAL" clId="{72204FD0-C784-45C0-A192-6DC65A23FDD0}" dt="2022-03-01T04:56:25.909" v="708"/>
          <ac:spMkLst>
            <pc:docMk/>
            <pc:sldMk cId="2905975292" sldId="370"/>
            <ac:spMk id="12" creationId="{FFCCF124-15A0-4078-B345-277B24F84C97}"/>
          </ac:spMkLst>
        </pc:spChg>
        <pc:picChg chg="del mod">
          <ac:chgData name="Macho, Martin" userId="de8a4fcd-0f97-4117-9ea0-40528693a8c0" providerId="ADAL" clId="{72204FD0-C784-45C0-A192-6DC65A23FDD0}" dt="2022-03-01T06:29:57.436" v="1794" actId="478"/>
          <ac:picMkLst>
            <pc:docMk/>
            <pc:sldMk cId="2905975292" sldId="370"/>
            <ac:picMk id="3" creationId="{00000000-0000-0000-0000-000000000000}"/>
          </ac:picMkLst>
        </pc:picChg>
        <pc:picChg chg="add mod modCrop">
          <ac:chgData name="Macho, Martin" userId="de8a4fcd-0f97-4117-9ea0-40528693a8c0" providerId="ADAL" clId="{72204FD0-C784-45C0-A192-6DC65A23FDD0}" dt="2022-03-01T06:39:18.475" v="1923" actId="1037"/>
          <ac:picMkLst>
            <pc:docMk/>
            <pc:sldMk cId="2905975292" sldId="370"/>
            <ac:picMk id="5" creationId="{96C4D942-3F87-4397-A403-5929B85F7BE4}"/>
          </ac:picMkLst>
        </pc:picChg>
        <pc:picChg chg="add mod">
          <ac:chgData name="Macho, Martin" userId="de8a4fcd-0f97-4117-9ea0-40528693a8c0" providerId="ADAL" clId="{72204FD0-C784-45C0-A192-6DC65A23FDD0}" dt="2022-03-01T06:39:23.953" v="1937" actId="1037"/>
          <ac:picMkLst>
            <pc:docMk/>
            <pc:sldMk cId="2905975292" sldId="370"/>
            <ac:picMk id="14" creationId="{8868AFAC-A19F-43E9-9C6B-76C3507BA8BE}"/>
          </ac:picMkLst>
        </pc:picChg>
        <pc:cxnChg chg="mod">
          <ac:chgData name="Macho, Martin" userId="de8a4fcd-0f97-4117-9ea0-40528693a8c0" providerId="ADAL" clId="{72204FD0-C784-45C0-A192-6DC65A23FDD0}" dt="2022-03-01T04:54:43.373" v="674" actId="14100"/>
          <ac:cxnSpMkLst>
            <pc:docMk/>
            <pc:sldMk cId="2905975292" sldId="370"/>
            <ac:cxnSpMk id="10" creationId="{00000000-0000-0000-0000-000000000000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4:58:56.668" v="731"/>
        <pc:sldMkLst>
          <pc:docMk/>
          <pc:sldMk cId="1030399079" sldId="371"/>
        </pc:sldMkLst>
        <pc:spChg chg="del">
          <ac:chgData name="Macho, Martin" userId="de8a4fcd-0f97-4117-9ea0-40528693a8c0" providerId="ADAL" clId="{72204FD0-C784-45C0-A192-6DC65A23FDD0}" dt="2022-03-01T04:55:44.576" v="698" actId="478"/>
          <ac:spMkLst>
            <pc:docMk/>
            <pc:sldMk cId="1030399079" sldId="371"/>
            <ac:spMk id="8" creationId="{00000000-0000-0000-0000-000000000000}"/>
          </ac:spMkLst>
        </pc:spChg>
        <pc:spChg chg="del">
          <ac:chgData name="Macho, Martin" userId="de8a4fcd-0f97-4117-9ea0-40528693a8c0" providerId="ADAL" clId="{72204FD0-C784-45C0-A192-6DC65A23FDD0}" dt="2022-03-01T04:51:29.188" v="638" actId="478"/>
          <ac:spMkLst>
            <pc:docMk/>
            <pc:sldMk cId="1030399079" sldId="371"/>
            <ac:spMk id="16" creationId="{8A4A4E68-E6F4-43C4-89A4-5B9632225AF2}"/>
          </ac:spMkLst>
        </pc:spChg>
        <pc:spChg chg="add mod">
          <ac:chgData name="Macho, Martin" userId="de8a4fcd-0f97-4117-9ea0-40528693a8c0" providerId="ADAL" clId="{72204FD0-C784-45C0-A192-6DC65A23FDD0}" dt="2022-03-01T04:57:05.327" v="715"/>
          <ac:spMkLst>
            <pc:docMk/>
            <pc:sldMk cId="1030399079" sldId="371"/>
            <ac:spMk id="17" creationId="{2D34D77C-5302-407A-8829-E355DD68E8E3}"/>
          </ac:spMkLst>
        </pc:spChg>
        <pc:spChg chg="add mod">
          <ac:chgData name="Macho, Martin" userId="de8a4fcd-0f97-4117-9ea0-40528693a8c0" providerId="ADAL" clId="{72204FD0-C784-45C0-A192-6DC65A23FDD0}" dt="2022-03-01T04:58:56.668" v="731"/>
          <ac:spMkLst>
            <pc:docMk/>
            <pc:sldMk cId="1030399079" sldId="371"/>
            <ac:spMk id="18" creationId="{3AD972BE-A592-4B2E-BDB4-49FAC46A7AB4}"/>
          </ac:spMkLst>
        </pc:spChg>
        <pc:cxnChg chg="del">
          <ac:chgData name="Macho, Martin" userId="de8a4fcd-0f97-4117-9ea0-40528693a8c0" providerId="ADAL" clId="{72204FD0-C784-45C0-A192-6DC65A23FDD0}" dt="2022-03-01T04:55:42.502" v="697" actId="478"/>
          <ac:cxnSpMkLst>
            <pc:docMk/>
            <pc:sldMk cId="1030399079" sldId="371"/>
            <ac:cxnSpMk id="9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8:56.668" v="731"/>
          <ac:cxnSpMkLst>
            <pc:docMk/>
            <pc:sldMk cId="1030399079" sldId="371"/>
            <ac:cxnSpMk id="19" creationId="{EBC72557-5FD5-4652-9299-F072B7EA6524}"/>
          </ac:cxnSpMkLst>
        </pc:cxnChg>
      </pc:sldChg>
      <pc:sldChg chg="addSp delSp modSp mod">
        <pc:chgData name="Macho, Martin" userId="de8a4fcd-0f97-4117-9ea0-40528693a8c0" providerId="ADAL" clId="{72204FD0-C784-45C0-A192-6DC65A23FDD0}" dt="2022-03-01T04:59:04.645" v="733"/>
        <pc:sldMkLst>
          <pc:docMk/>
          <pc:sldMk cId="1066382488" sldId="372"/>
        </pc:sldMkLst>
        <pc:spChg chg="del">
          <ac:chgData name="Macho, Martin" userId="de8a4fcd-0f97-4117-9ea0-40528693a8c0" providerId="ADAL" clId="{72204FD0-C784-45C0-A192-6DC65A23FDD0}" dt="2022-03-01T04:55:53.941" v="702" actId="478"/>
          <ac:spMkLst>
            <pc:docMk/>
            <pc:sldMk cId="1066382488" sldId="372"/>
            <ac:spMk id="8" creationId="{00000000-0000-0000-0000-000000000000}"/>
          </ac:spMkLst>
        </pc:spChg>
        <pc:spChg chg="add mod">
          <ac:chgData name="Macho, Martin" userId="de8a4fcd-0f97-4117-9ea0-40528693a8c0" providerId="ADAL" clId="{72204FD0-C784-45C0-A192-6DC65A23FDD0}" dt="2022-03-01T04:57:12.597" v="717"/>
          <ac:spMkLst>
            <pc:docMk/>
            <pc:sldMk cId="1066382488" sldId="372"/>
            <ac:spMk id="10" creationId="{A271DBFF-1C76-4364-A4AF-C70794789CD9}"/>
          </ac:spMkLst>
        </pc:spChg>
        <pc:spChg chg="del">
          <ac:chgData name="Macho, Martin" userId="de8a4fcd-0f97-4117-9ea0-40528693a8c0" providerId="ADAL" clId="{72204FD0-C784-45C0-A192-6DC65A23FDD0}" dt="2022-03-01T04:51:37.005" v="640" actId="478"/>
          <ac:spMkLst>
            <pc:docMk/>
            <pc:sldMk cId="1066382488" sldId="372"/>
            <ac:spMk id="14" creationId="{A292B078-C90E-4E5E-9554-692E23E6E80C}"/>
          </ac:spMkLst>
        </pc:spChg>
        <pc:spChg chg="add mod">
          <ac:chgData name="Macho, Martin" userId="de8a4fcd-0f97-4117-9ea0-40528693a8c0" providerId="ADAL" clId="{72204FD0-C784-45C0-A192-6DC65A23FDD0}" dt="2022-03-01T04:59:04.645" v="733"/>
          <ac:spMkLst>
            <pc:docMk/>
            <pc:sldMk cId="1066382488" sldId="372"/>
            <ac:spMk id="15" creationId="{5DA4E6A1-6531-4E3A-A5A4-AB8A568A5362}"/>
          </ac:spMkLst>
        </pc:spChg>
        <pc:cxnChg chg="del">
          <ac:chgData name="Macho, Martin" userId="de8a4fcd-0f97-4117-9ea0-40528693a8c0" providerId="ADAL" clId="{72204FD0-C784-45C0-A192-6DC65A23FDD0}" dt="2022-03-01T04:55:51.297" v="701" actId="478"/>
          <ac:cxnSpMkLst>
            <pc:docMk/>
            <pc:sldMk cId="1066382488" sldId="372"/>
            <ac:cxnSpMk id="9" creationId="{00000000-0000-0000-0000-000000000000}"/>
          </ac:cxnSpMkLst>
        </pc:cxnChg>
        <pc:cxnChg chg="add mod">
          <ac:chgData name="Macho, Martin" userId="de8a4fcd-0f97-4117-9ea0-40528693a8c0" providerId="ADAL" clId="{72204FD0-C784-45C0-A192-6DC65A23FDD0}" dt="2022-03-01T04:59:04.645" v="733"/>
          <ac:cxnSpMkLst>
            <pc:docMk/>
            <pc:sldMk cId="1066382488" sldId="372"/>
            <ac:cxnSpMk id="16" creationId="{EB73BC0C-96B3-496E-AFE1-C0C18B91C251}"/>
          </ac:cxnSpMkLst>
        </pc:cxnChg>
      </pc:sldChg>
      <pc:sldChg chg="addSp delSp modSp add mod ord">
        <pc:chgData name="Macho, Martin" userId="de8a4fcd-0f97-4117-9ea0-40528693a8c0" providerId="ADAL" clId="{72204FD0-C784-45C0-A192-6DC65A23FDD0}" dt="2022-03-01T08:24:11.718" v="1939"/>
        <pc:sldMkLst>
          <pc:docMk/>
          <pc:sldMk cId="1366302028" sldId="373"/>
        </pc:sldMkLst>
        <pc:spChg chg="del mod">
          <ac:chgData name="Macho, Martin" userId="de8a4fcd-0f97-4117-9ea0-40528693a8c0" providerId="ADAL" clId="{72204FD0-C784-45C0-A192-6DC65A23FDD0}" dt="2022-03-01T06:01:47.032" v="1131" actId="478"/>
          <ac:spMkLst>
            <pc:docMk/>
            <pc:sldMk cId="1366302028" sldId="373"/>
            <ac:spMk id="6" creationId="{00000000-0000-0000-0000-000000000000}"/>
          </ac:spMkLst>
        </pc:spChg>
        <pc:spChg chg="mod">
          <ac:chgData name="Macho, Martin" userId="de8a4fcd-0f97-4117-9ea0-40528693a8c0" providerId="ADAL" clId="{72204FD0-C784-45C0-A192-6DC65A23FDD0}" dt="2022-03-01T06:20:53.471" v="1791" actId="113"/>
          <ac:spMkLst>
            <pc:docMk/>
            <pc:sldMk cId="1366302028" sldId="373"/>
            <ac:spMk id="12" creationId="{21A2B8E0-1E8D-489C-9549-6E098A10D1FB}"/>
          </ac:spMkLst>
        </pc:spChg>
        <pc:spChg chg="del">
          <ac:chgData name="Macho, Martin" userId="de8a4fcd-0f97-4117-9ea0-40528693a8c0" providerId="ADAL" clId="{72204FD0-C784-45C0-A192-6DC65A23FDD0}" dt="2022-03-01T06:01:49.685" v="1132" actId="478"/>
          <ac:spMkLst>
            <pc:docMk/>
            <pc:sldMk cId="1366302028" sldId="373"/>
            <ac:spMk id="13" creationId="{E4FA759D-E50D-40B8-8AE6-45F29B3AA1A4}"/>
          </ac:spMkLst>
        </pc:spChg>
        <pc:spChg chg="add mod">
          <ac:chgData name="Macho, Martin" userId="de8a4fcd-0f97-4117-9ea0-40528693a8c0" providerId="ADAL" clId="{72204FD0-C784-45C0-A192-6DC65A23FDD0}" dt="2022-03-01T06:18:13.616" v="1731" actId="1035"/>
          <ac:spMkLst>
            <pc:docMk/>
            <pc:sldMk cId="1366302028" sldId="373"/>
            <ac:spMk id="14" creationId="{3C8CCF04-4482-4D52-BC5A-68FF86573DDA}"/>
          </ac:spMkLst>
        </pc:spChg>
        <pc:graphicFrameChg chg="add mod modGraphic">
          <ac:chgData name="Macho, Martin" userId="de8a4fcd-0f97-4117-9ea0-40528693a8c0" providerId="ADAL" clId="{72204FD0-C784-45C0-A192-6DC65A23FDD0}" dt="2022-03-01T08:24:11.718" v="1939"/>
          <ac:graphicFrameMkLst>
            <pc:docMk/>
            <pc:sldMk cId="1366302028" sldId="373"/>
            <ac:graphicFrameMk id="2" creationId="{28CC826A-465B-426F-B6AD-0E20C166E0C4}"/>
          </ac:graphicFrameMkLst>
        </pc:graphicFrameChg>
        <pc:graphicFrameChg chg="add del mod replId">
          <ac:chgData name="Macho, Martin" userId="de8a4fcd-0f97-4117-9ea0-40528693a8c0" providerId="ADAL" clId="{72204FD0-C784-45C0-A192-6DC65A23FDD0}" dt="2022-03-01T06:11:40.460" v="1331"/>
          <ac:graphicFrameMkLst>
            <pc:docMk/>
            <pc:sldMk cId="1366302028" sldId="373"/>
            <ac:graphicFrameMk id="3" creationId="{3C8CCF04-4482-4D52-BC5A-68FF86573DDA}"/>
          </ac:graphicFrameMkLst>
        </pc:graphicFrameChg>
      </pc:sldChg>
      <pc:sldChg chg="addSp delSp modSp add mod">
        <pc:chgData name="Macho, Martin" userId="de8a4fcd-0f97-4117-9ea0-40528693a8c0" providerId="ADAL" clId="{72204FD0-C784-45C0-A192-6DC65A23FDD0}" dt="2022-03-01T06:37:31.504" v="1906" actId="1076"/>
        <pc:sldMkLst>
          <pc:docMk/>
          <pc:sldMk cId="735919939" sldId="374"/>
        </pc:sldMkLst>
        <pc:spChg chg="add mod">
          <ac:chgData name="Macho, Martin" userId="de8a4fcd-0f97-4117-9ea0-40528693a8c0" providerId="ADAL" clId="{72204FD0-C784-45C0-A192-6DC65A23FDD0}" dt="2022-03-01T06:37:03.227" v="1899" actId="20577"/>
          <ac:spMkLst>
            <pc:docMk/>
            <pc:sldMk cId="735919939" sldId="374"/>
            <ac:spMk id="7" creationId="{5EFE8496-C5A5-4ED9-9F84-F7EDADE4B482}"/>
          </ac:spMkLst>
        </pc:spChg>
        <pc:spChg chg="del">
          <ac:chgData name="Macho, Martin" userId="de8a4fcd-0f97-4117-9ea0-40528693a8c0" providerId="ADAL" clId="{72204FD0-C784-45C0-A192-6DC65A23FDD0}" dt="2022-03-01T06:33:46.363" v="1802" actId="478"/>
          <ac:spMkLst>
            <pc:docMk/>
            <pc:sldMk cId="735919939" sldId="374"/>
            <ac:spMk id="12" creationId="{00000000-0000-0000-0000-000000000000}"/>
          </ac:spMkLst>
        </pc:spChg>
        <pc:spChg chg="add del mod">
          <ac:chgData name="Macho, Martin" userId="de8a4fcd-0f97-4117-9ea0-40528693a8c0" providerId="ADAL" clId="{72204FD0-C784-45C0-A192-6DC65A23FDD0}" dt="2022-03-01T06:36:57.985" v="1891" actId="478"/>
          <ac:spMkLst>
            <pc:docMk/>
            <pc:sldMk cId="735919939" sldId="374"/>
            <ac:spMk id="18" creationId="{0FBDC0A3-7084-44E1-B3FE-267B35ABE9DB}"/>
          </ac:spMkLst>
        </pc:spChg>
        <pc:graphicFrameChg chg="del">
          <ac:chgData name="Macho, Martin" userId="de8a4fcd-0f97-4117-9ea0-40528693a8c0" providerId="ADAL" clId="{72204FD0-C784-45C0-A192-6DC65A23FDD0}" dt="2022-03-01T06:33:49.588" v="1803" actId="478"/>
          <ac:graphicFrameMkLst>
            <pc:docMk/>
            <pc:sldMk cId="735919939" sldId="374"/>
            <ac:graphicFrameMk id="214026" creationId="{00000000-0000-0000-0000-000000000000}"/>
          </ac:graphicFrameMkLst>
        </pc:graphicFrameChg>
        <pc:graphicFrameChg chg="del">
          <ac:chgData name="Macho, Martin" userId="de8a4fcd-0f97-4117-9ea0-40528693a8c0" providerId="ADAL" clId="{72204FD0-C784-45C0-A192-6DC65A23FDD0}" dt="2022-03-01T06:33:49.588" v="1803" actId="478"/>
          <ac:graphicFrameMkLst>
            <pc:docMk/>
            <pc:sldMk cId="735919939" sldId="374"/>
            <ac:graphicFrameMk id="214027" creationId="{00000000-0000-0000-0000-000000000000}"/>
          </ac:graphicFrameMkLst>
        </pc:graphicFrameChg>
        <pc:graphicFrameChg chg="del">
          <ac:chgData name="Macho, Martin" userId="de8a4fcd-0f97-4117-9ea0-40528693a8c0" providerId="ADAL" clId="{72204FD0-C784-45C0-A192-6DC65A23FDD0}" dt="2022-03-01T06:33:49.588" v="1803" actId="478"/>
          <ac:graphicFrameMkLst>
            <pc:docMk/>
            <pc:sldMk cId="735919939" sldId="374"/>
            <ac:graphicFrameMk id="221191" creationId="{00000000-0000-0000-0000-000000000000}"/>
          </ac:graphicFrameMkLst>
        </pc:graphicFrameChg>
        <pc:graphicFrameChg chg="del">
          <ac:chgData name="Macho, Martin" userId="de8a4fcd-0f97-4117-9ea0-40528693a8c0" providerId="ADAL" clId="{72204FD0-C784-45C0-A192-6DC65A23FDD0}" dt="2022-03-01T06:33:49.588" v="1803" actId="478"/>
          <ac:graphicFrameMkLst>
            <pc:docMk/>
            <pc:sldMk cId="735919939" sldId="374"/>
            <ac:graphicFrameMk id="221192" creationId="{00000000-0000-0000-0000-000000000000}"/>
          </ac:graphicFrameMkLst>
        </pc:graphicFrameChg>
        <pc:graphicFrameChg chg="del">
          <ac:chgData name="Macho, Martin" userId="de8a4fcd-0f97-4117-9ea0-40528693a8c0" providerId="ADAL" clId="{72204FD0-C784-45C0-A192-6DC65A23FDD0}" dt="2022-03-01T06:33:51.423" v="1804" actId="478"/>
          <ac:graphicFrameMkLst>
            <pc:docMk/>
            <pc:sldMk cId="735919939" sldId="374"/>
            <ac:graphicFrameMk id="221195" creationId="{00000000-0000-0000-0000-000000000000}"/>
          </ac:graphicFrameMkLst>
        </pc:graphicFrameChg>
        <pc:picChg chg="add mod">
          <ac:chgData name="Macho, Martin" userId="de8a4fcd-0f97-4117-9ea0-40528693a8c0" providerId="ADAL" clId="{72204FD0-C784-45C0-A192-6DC65A23FDD0}" dt="2022-03-01T06:37:13.872" v="1904" actId="1076"/>
          <ac:picMkLst>
            <pc:docMk/>
            <pc:sldMk cId="735919939" sldId="374"/>
            <ac:picMk id="3" creationId="{BBB4BC42-4B74-472D-837D-D604ED929A6B}"/>
          </ac:picMkLst>
        </pc:picChg>
        <pc:picChg chg="add mod">
          <ac:chgData name="Macho, Martin" userId="de8a4fcd-0f97-4117-9ea0-40528693a8c0" providerId="ADAL" clId="{72204FD0-C784-45C0-A192-6DC65A23FDD0}" dt="2022-03-01T06:37:31.504" v="1906" actId="1076"/>
          <ac:picMkLst>
            <pc:docMk/>
            <pc:sldMk cId="735919939" sldId="374"/>
            <ac:picMk id="5" creationId="{BB9172B8-6A92-4E10-B5E7-62FF44E2884D}"/>
          </ac:picMkLst>
        </pc:picChg>
        <pc:picChg chg="del">
          <ac:chgData name="Macho, Martin" userId="de8a4fcd-0f97-4117-9ea0-40528693a8c0" providerId="ADAL" clId="{72204FD0-C784-45C0-A192-6DC65A23FDD0}" dt="2022-03-01T06:33:37.408" v="1801" actId="478"/>
          <ac:picMkLst>
            <pc:docMk/>
            <pc:sldMk cId="735919939" sldId="374"/>
            <ac:picMk id="221194" creationId="{00000000-0000-0000-0000-000000000000}"/>
          </ac:picMkLst>
        </pc:picChg>
      </pc:sldChg>
    </pc:docChg>
  </pc:docChgLst>
  <pc:docChgLst>
    <pc:chgData name="Macho, Martin" userId="de8a4fcd-0f97-4117-9ea0-40528693a8c0" providerId="ADAL" clId="{7135B59E-8DCB-4BB4-92DF-739C66EC978F}"/>
    <pc:docChg chg="custSel modSld">
      <pc:chgData name="Macho, Martin" userId="de8a4fcd-0f97-4117-9ea0-40528693a8c0" providerId="ADAL" clId="{7135B59E-8DCB-4BB4-92DF-739C66EC978F}" dt="2024-02-26T19:35:17.542" v="34" actId="478"/>
      <pc:docMkLst>
        <pc:docMk/>
      </pc:docMkLst>
      <pc:sldChg chg="modSp mod">
        <pc:chgData name="Macho, Martin" userId="de8a4fcd-0f97-4117-9ea0-40528693a8c0" providerId="ADAL" clId="{7135B59E-8DCB-4BB4-92DF-739C66EC978F}" dt="2024-02-26T19:29:13.837" v="3" actId="20577"/>
        <pc:sldMkLst>
          <pc:docMk/>
          <pc:sldMk cId="1187464765" sldId="322"/>
        </pc:sldMkLst>
        <pc:spChg chg="mod">
          <ac:chgData name="Macho, Martin" userId="de8a4fcd-0f97-4117-9ea0-40528693a8c0" providerId="ADAL" clId="{7135B59E-8DCB-4BB4-92DF-739C66EC978F}" dt="2024-02-26T19:29:13.837" v="3" actId="20577"/>
          <ac:spMkLst>
            <pc:docMk/>
            <pc:sldMk cId="1187464765" sldId="322"/>
            <ac:spMk id="11" creationId="{00000000-0000-0000-0000-000000000000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34.810" v="18"/>
        <pc:sldMkLst>
          <pc:docMk/>
          <pc:sldMk cId="3625278197" sldId="341"/>
        </pc:sldMkLst>
        <pc:spChg chg="del">
          <ac:chgData name="Macho, Martin" userId="de8a4fcd-0f97-4117-9ea0-40528693a8c0" providerId="ADAL" clId="{7135B59E-8DCB-4BB4-92DF-739C66EC978F}" dt="2024-02-26T19:29:16.923" v="4" actId="478"/>
          <ac:spMkLst>
            <pc:docMk/>
            <pc:sldMk cId="3625278197" sldId="341"/>
            <ac:spMk id="2" creationId="{89BE0054-D422-05BB-0A0E-100673ACE06C}"/>
          </ac:spMkLst>
        </pc:spChg>
        <pc:spChg chg="add mod">
          <ac:chgData name="Macho, Martin" userId="de8a4fcd-0f97-4117-9ea0-40528693a8c0" providerId="ADAL" clId="{7135B59E-8DCB-4BB4-92DF-739C66EC978F}" dt="2024-02-26T19:34:34.810" v="18"/>
          <ac:spMkLst>
            <pc:docMk/>
            <pc:sldMk cId="3625278197" sldId="341"/>
            <ac:spMk id="4" creationId="{239172AF-DDF7-2ABC-6C7D-5670DB0587B3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36.246" v="20"/>
        <pc:sldMkLst>
          <pc:docMk/>
          <pc:sldMk cId="3625278197" sldId="352"/>
        </pc:sldMkLst>
        <pc:spChg chg="del">
          <ac:chgData name="Macho, Martin" userId="de8a4fcd-0f97-4117-9ea0-40528693a8c0" providerId="ADAL" clId="{7135B59E-8DCB-4BB4-92DF-739C66EC978F}" dt="2024-02-26T19:33:56.487" v="6" actId="478"/>
          <ac:spMkLst>
            <pc:docMk/>
            <pc:sldMk cId="3625278197" sldId="352"/>
            <ac:spMk id="2" creationId="{0F75D72B-2FF5-D871-C9B8-EC26D81ECA64}"/>
          </ac:spMkLst>
        </pc:spChg>
        <pc:spChg chg="add mod">
          <ac:chgData name="Macho, Martin" userId="de8a4fcd-0f97-4117-9ea0-40528693a8c0" providerId="ADAL" clId="{7135B59E-8DCB-4BB4-92DF-739C66EC978F}" dt="2024-02-26T19:34:36.246" v="20"/>
          <ac:spMkLst>
            <pc:docMk/>
            <pc:sldMk cId="3625278197" sldId="352"/>
            <ac:spMk id="4" creationId="{119EF1E7-25B2-8A57-44B7-06063FEE7687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40.197" v="21"/>
        <pc:sldMkLst>
          <pc:docMk/>
          <pc:sldMk cId="3625278197" sldId="354"/>
        </pc:sldMkLst>
        <pc:spChg chg="del">
          <ac:chgData name="Macho, Martin" userId="de8a4fcd-0f97-4117-9ea0-40528693a8c0" providerId="ADAL" clId="{7135B59E-8DCB-4BB4-92DF-739C66EC978F}" dt="2024-02-26T19:34:03.076" v="7" actId="478"/>
          <ac:spMkLst>
            <pc:docMk/>
            <pc:sldMk cId="3625278197" sldId="354"/>
            <ac:spMk id="3" creationId="{CD16BF74-7C46-F050-0C70-601260A52721}"/>
          </ac:spMkLst>
        </pc:spChg>
        <pc:spChg chg="add mod">
          <ac:chgData name="Macho, Martin" userId="de8a4fcd-0f97-4117-9ea0-40528693a8c0" providerId="ADAL" clId="{7135B59E-8DCB-4BB4-92DF-739C66EC978F}" dt="2024-02-26T19:34:40.197" v="21"/>
          <ac:spMkLst>
            <pc:docMk/>
            <pc:sldMk cId="3625278197" sldId="354"/>
            <ac:spMk id="4" creationId="{FBFCB132-49BB-DB6E-1428-0586F14165A4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41.004" v="22"/>
        <pc:sldMkLst>
          <pc:docMk/>
          <pc:sldMk cId="3625278197" sldId="359"/>
        </pc:sldMkLst>
        <pc:spChg chg="del">
          <ac:chgData name="Macho, Martin" userId="de8a4fcd-0f97-4117-9ea0-40528693a8c0" providerId="ADAL" clId="{7135B59E-8DCB-4BB4-92DF-739C66EC978F}" dt="2024-02-26T19:34:03.994" v="8" actId="478"/>
          <ac:spMkLst>
            <pc:docMk/>
            <pc:sldMk cId="3625278197" sldId="359"/>
            <ac:spMk id="2" creationId="{48D44033-195F-DE8A-671E-70B192132196}"/>
          </ac:spMkLst>
        </pc:spChg>
        <pc:spChg chg="add mod">
          <ac:chgData name="Macho, Martin" userId="de8a4fcd-0f97-4117-9ea0-40528693a8c0" providerId="ADAL" clId="{7135B59E-8DCB-4BB4-92DF-739C66EC978F}" dt="2024-02-26T19:34:41.004" v="22"/>
          <ac:spMkLst>
            <pc:docMk/>
            <pc:sldMk cId="3625278197" sldId="359"/>
            <ac:spMk id="3" creationId="{EF6E5C84-1689-9885-7F99-0EDB336A7EB1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44.963" v="24"/>
        <pc:sldMkLst>
          <pc:docMk/>
          <pc:sldMk cId="3625278197" sldId="362"/>
        </pc:sldMkLst>
        <pc:spChg chg="del">
          <ac:chgData name="Macho, Martin" userId="de8a4fcd-0f97-4117-9ea0-40528693a8c0" providerId="ADAL" clId="{7135B59E-8DCB-4BB4-92DF-739C66EC978F}" dt="2024-02-26T19:34:08.210" v="10" actId="478"/>
          <ac:spMkLst>
            <pc:docMk/>
            <pc:sldMk cId="3625278197" sldId="362"/>
            <ac:spMk id="2" creationId="{1EFFDA0C-B151-EF5D-9123-1E3BFF2655CD}"/>
          </ac:spMkLst>
        </pc:spChg>
        <pc:spChg chg="add mod">
          <ac:chgData name="Macho, Martin" userId="de8a4fcd-0f97-4117-9ea0-40528693a8c0" providerId="ADAL" clId="{7135B59E-8DCB-4BB4-92DF-739C66EC978F}" dt="2024-02-26T19:34:44.963" v="24"/>
          <ac:spMkLst>
            <pc:docMk/>
            <pc:sldMk cId="3625278197" sldId="362"/>
            <ac:spMk id="3" creationId="{6DFE1316-F169-FDCC-3997-6AEF5AAB56D9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45.974" v="25"/>
        <pc:sldMkLst>
          <pc:docMk/>
          <pc:sldMk cId="0" sldId="363"/>
        </pc:sldMkLst>
        <pc:spChg chg="del">
          <ac:chgData name="Macho, Martin" userId="de8a4fcd-0f97-4117-9ea0-40528693a8c0" providerId="ADAL" clId="{7135B59E-8DCB-4BB4-92DF-739C66EC978F}" dt="2024-02-26T19:34:09.192" v="11" actId="478"/>
          <ac:spMkLst>
            <pc:docMk/>
            <pc:sldMk cId="0" sldId="363"/>
            <ac:spMk id="3" creationId="{E04B164D-651D-C3EA-F338-A5E8D4FCB139}"/>
          </ac:spMkLst>
        </pc:spChg>
        <pc:spChg chg="add mod">
          <ac:chgData name="Macho, Martin" userId="de8a4fcd-0f97-4117-9ea0-40528693a8c0" providerId="ADAL" clId="{7135B59E-8DCB-4BB4-92DF-739C66EC978F}" dt="2024-02-26T19:34:45.974" v="25"/>
          <ac:spMkLst>
            <pc:docMk/>
            <pc:sldMk cId="0" sldId="363"/>
            <ac:spMk id="5" creationId="{DDC2CA63-1D1E-3B01-1AA9-5B1658A44E5D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49.324" v="28"/>
        <pc:sldMkLst>
          <pc:docMk/>
          <pc:sldMk cId="0" sldId="364"/>
        </pc:sldMkLst>
        <pc:spChg chg="del">
          <ac:chgData name="Macho, Martin" userId="de8a4fcd-0f97-4117-9ea0-40528693a8c0" providerId="ADAL" clId="{7135B59E-8DCB-4BB4-92DF-739C66EC978F}" dt="2024-02-26T19:34:14.297" v="13" actId="478"/>
          <ac:spMkLst>
            <pc:docMk/>
            <pc:sldMk cId="0" sldId="364"/>
            <ac:spMk id="2" creationId="{08915D07-946A-BC36-9EDF-34823D6CBF23}"/>
          </ac:spMkLst>
        </pc:spChg>
        <pc:spChg chg="add mod">
          <ac:chgData name="Macho, Martin" userId="de8a4fcd-0f97-4117-9ea0-40528693a8c0" providerId="ADAL" clId="{7135B59E-8DCB-4BB4-92DF-739C66EC978F}" dt="2024-02-26T19:34:49.324" v="28"/>
          <ac:spMkLst>
            <pc:docMk/>
            <pc:sldMk cId="0" sldId="364"/>
            <ac:spMk id="3" creationId="{4F35026B-FD0E-C216-A086-7DBD635DC1B3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50.390" v="29"/>
        <pc:sldMkLst>
          <pc:docMk/>
          <pc:sldMk cId="0" sldId="365"/>
        </pc:sldMkLst>
        <pc:spChg chg="del">
          <ac:chgData name="Macho, Martin" userId="de8a4fcd-0f97-4117-9ea0-40528693a8c0" providerId="ADAL" clId="{7135B59E-8DCB-4BB4-92DF-739C66EC978F}" dt="2024-02-26T19:34:18.487" v="14" actId="478"/>
          <ac:spMkLst>
            <pc:docMk/>
            <pc:sldMk cId="0" sldId="365"/>
            <ac:spMk id="8" creationId="{BA4C158F-D740-2E2E-383C-4CC437F9C692}"/>
          </ac:spMkLst>
        </pc:spChg>
        <pc:spChg chg="add mod">
          <ac:chgData name="Macho, Martin" userId="de8a4fcd-0f97-4117-9ea0-40528693a8c0" providerId="ADAL" clId="{7135B59E-8DCB-4BB4-92DF-739C66EC978F}" dt="2024-02-26T19:34:50.390" v="29"/>
          <ac:spMkLst>
            <pc:docMk/>
            <pc:sldMk cId="0" sldId="365"/>
            <ac:spMk id="9" creationId="{2273DF1A-1C69-3E24-EF92-909CFBEA9218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35.514" v="19"/>
        <pc:sldMkLst>
          <pc:docMk/>
          <pc:sldMk cId="2905975292" sldId="370"/>
        </pc:sldMkLst>
        <pc:spChg chg="del">
          <ac:chgData name="Macho, Martin" userId="de8a4fcd-0f97-4117-9ea0-40528693a8c0" providerId="ADAL" clId="{7135B59E-8DCB-4BB4-92DF-739C66EC978F}" dt="2024-02-26T19:29:19.741" v="5" actId="478"/>
          <ac:spMkLst>
            <pc:docMk/>
            <pc:sldMk cId="2905975292" sldId="370"/>
            <ac:spMk id="3" creationId="{B1E7FC2F-5E10-F1F8-D9D1-8661C370438D}"/>
          </ac:spMkLst>
        </pc:spChg>
        <pc:spChg chg="add mod">
          <ac:chgData name="Macho, Martin" userId="de8a4fcd-0f97-4117-9ea0-40528693a8c0" providerId="ADAL" clId="{7135B59E-8DCB-4BB4-92DF-739C66EC978F}" dt="2024-02-26T19:34:35.514" v="19"/>
          <ac:spMkLst>
            <pc:docMk/>
            <pc:sldMk cId="2905975292" sldId="370"/>
            <ac:spMk id="4" creationId="{8FC67FE1-9A9D-77A4-D692-DA423B7214CF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5:17.542" v="34" actId="478"/>
        <pc:sldMkLst>
          <pc:docMk/>
          <pc:sldMk cId="1030399079" sldId="371"/>
        </pc:sldMkLst>
        <pc:spChg chg="add del mod">
          <ac:chgData name="Macho, Martin" userId="de8a4fcd-0f97-4117-9ea0-40528693a8c0" providerId="ADAL" clId="{7135B59E-8DCB-4BB4-92DF-739C66EC978F}" dt="2024-02-26T19:35:17.542" v="34" actId="478"/>
          <ac:spMkLst>
            <pc:docMk/>
            <pc:sldMk cId="1030399079" sldId="371"/>
            <ac:spMk id="2" creationId="{DA3955D8-9351-6C10-0F03-69356D500937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51.328" v="30"/>
        <pc:sldMkLst>
          <pc:docMk/>
          <pc:sldMk cId="1066382488" sldId="372"/>
        </pc:sldMkLst>
        <pc:spChg chg="del">
          <ac:chgData name="Macho, Martin" userId="de8a4fcd-0f97-4117-9ea0-40528693a8c0" providerId="ADAL" clId="{7135B59E-8DCB-4BB4-92DF-739C66EC978F}" dt="2024-02-26T19:34:22.282" v="15" actId="478"/>
          <ac:spMkLst>
            <pc:docMk/>
            <pc:sldMk cId="1066382488" sldId="372"/>
            <ac:spMk id="2" creationId="{64A44DEA-71AB-4996-1B3B-7A9C9381299F}"/>
          </ac:spMkLst>
        </pc:spChg>
        <pc:spChg chg="add mod">
          <ac:chgData name="Macho, Martin" userId="de8a4fcd-0f97-4117-9ea0-40528693a8c0" providerId="ADAL" clId="{7135B59E-8DCB-4BB4-92DF-739C66EC978F}" dt="2024-02-26T19:34:51.328" v="30"/>
          <ac:spMkLst>
            <pc:docMk/>
            <pc:sldMk cId="1066382488" sldId="372"/>
            <ac:spMk id="3" creationId="{F199E1DD-28B1-37F6-4AB7-92A07B95405A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55.854" v="32"/>
        <pc:sldMkLst>
          <pc:docMk/>
          <pc:sldMk cId="1366302028" sldId="373"/>
        </pc:sldMkLst>
        <pc:spChg chg="del">
          <ac:chgData name="Macho, Martin" userId="de8a4fcd-0f97-4117-9ea0-40528693a8c0" providerId="ADAL" clId="{7135B59E-8DCB-4BB4-92DF-739C66EC978F}" dt="2024-02-26T19:34:30.180" v="17" actId="478"/>
          <ac:spMkLst>
            <pc:docMk/>
            <pc:sldMk cId="1366302028" sldId="373"/>
            <ac:spMk id="3" creationId="{DB7196E0-F6A3-B098-9FE9-2E0D3FF8C532}"/>
          </ac:spMkLst>
        </pc:spChg>
        <pc:spChg chg="add mod">
          <ac:chgData name="Macho, Martin" userId="de8a4fcd-0f97-4117-9ea0-40528693a8c0" providerId="ADAL" clId="{7135B59E-8DCB-4BB4-92DF-739C66EC978F}" dt="2024-02-26T19:34:55.854" v="32"/>
          <ac:spMkLst>
            <pc:docMk/>
            <pc:sldMk cId="1366302028" sldId="373"/>
            <ac:spMk id="5" creationId="{221E2BA8-2258-6DDF-BB51-7F2475AA0D22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44.001" v="23"/>
        <pc:sldMkLst>
          <pc:docMk/>
          <pc:sldMk cId="735919939" sldId="374"/>
        </pc:sldMkLst>
        <pc:spChg chg="del">
          <ac:chgData name="Macho, Martin" userId="de8a4fcd-0f97-4117-9ea0-40528693a8c0" providerId="ADAL" clId="{7135B59E-8DCB-4BB4-92DF-739C66EC978F}" dt="2024-02-26T19:34:07.113" v="9" actId="478"/>
          <ac:spMkLst>
            <pc:docMk/>
            <pc:sldMk cId="735919939" sldId="374"/>
            <ac:spMk id="2" creationId="{B52FD2F4-0492-D567-0560-47695975412D}"/>
          </ac:spMkLst>
        </pc:spChg>
        <pc:spChg chg="add mod">
          <ac:chgData name="Macho, Martin" userId="de8a4fcd-0f97-4117-9ea0-40528693a8c0" providerId="ADAL" clId="{7135B59E-8DCB-4BB4-92DF-739C66EC978F}" dt="2024-02-26T19:34:44.001" v="23"/>
          <ac:spMkLst>
            <pc:docMk/>
            <pc:sldMk cId="735919939" sldId="374"/>
            <ac:spMk id="4" creationId="{26741B4D-E9A4-C3CA-01A7-5B1688ACB477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5:12.690" v="33" actId="478"/>
        <pc:sldMkLst>
          <pc:docMk/>
          <pc:sldMk cId="700443888" sldId="375"/>
        </pc:sldMkLst>
        <pc:spChg chg="del">
          <ac:chgData name="Macho, Martin" userId="de8a4fcd-0f97-4117-9ea0-40528693a8c0" providerId="ADAL" clId="{7135B59E-8DCB-4BB4-92DF-739C66EC978F}" dt="2024-02-26T19:34:10.437" v="12" actId="478"/>
          <ac:spMkLst>
            <pc:docMk/>
            <pc:sldMk cId="700443888" sldId="375"/>
            <ac:spMk id="2" creationId="{B699E8CD-D594-09E3-B1E2-E141C3C773F0}"/>
          </ac:spMkLst>
        </pc:spChg>
        <pc:spChg chg="add del mod">
          <ac:chgData name="Macho, Martin" userId="de8a4fcd-0f97-4117-9ea0-40528693a8c0" providerId="ADAL" clId="{7135B59E-8DCB-4BB4-92DF-739C66EC978F}" dt="2024-02-26T19:35:12.690" v="33" actId="478"/>
          <ac:spMkLst>
            <pc:docMk/>
            <pc:sldMk cId="700443888" sldId="375"/>
            <ac:spMk id="3" creationId="{698762D8-85F2-A66F-A972-BC89BA7D139B}"/>
          </ac:spMkLst>
        </pc:spChg>
      </pc:sldChg>
      <pc:sldChg chg="addSp delSp modSp mod">
        <pc:chgData name="Macho, Martin" userId="de8a4fcd-0f97-4117-9ea0-40528693a8c0" providerId="ADAL" clId="{7135B59E-8DCB-4BB4-92DF-739C66EC978F}" dt="2024-02-26T19:34:53.464" v="31"/>
        <pc:sldMkLst>
          <pc:docMk/>
          <pc:sldMk cId="1637058385" sldId="376"/>
        </pc:sldMkLst>
        <pc:spChg chg="del">
          <ac:chgData name="Macho, Martin" userId="de8a4fcd-0f97-4117-9ea0-40528693a8c0" providerId="ADAL" clId="{7135B59E-8DCB-4BB4-92DF-739C66EC978F}" dt="2024-02-26T19:34:25.165" v="16" actId="478"/>
          <ac:spMkLst>
            <pc:docMk/>
            <pc:sldMk cId="1637058385" sldId="376"/>
            <ac:spMk id="2" creationId="{64A44DEA-71AB-4996-1B3B-7A9C9381299F}"/>
          </ac:spMkLst>
        </pc:spChg>
        <pc:spChg chg="add mod">
          <ac:chgData name="Macho, Martin" userId="de8a4fcd-0f97-4117-9ea0-40528693a8c0" providerId="ADAL" clId="{7135B59E-8DCB-4BB4-92DF-739C66EC978F}" dt="2024-02-26T19:34:53.464" v="31"/>
          <ac:spMkLst>
            <pc:docMk/>
            <pc:sldMk cId="1637058385" sldId="376"/>
            <ac:spMk id="3" creationId="{A5801CA1-EFAA-A4EF-F2A8-6B5DCB90E0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6A599-B319-4AB0-99B5-B7EE0D269CB7}" type="datetimeFigureOut">
              <a:rPr lang="cs-CZ" smtClean="0"/>
              <a:pPr/>
              <a:t>26.02.2024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2E33A-B71A-444F-83E5-2AFF5EB4C2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B6705-5927-4C0F-9B28-247C83C90335}" type="datetimeFigureOut">
              <a:rPr lang="cs-CZ" smtClean="0"/>
              <a:pPr/>
              <a:t>26.02.2024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236C-F8CE-4716-A0F1-D76CFBEE5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0236C-F8CE-4716-A0F1-D76CFBEE50A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0236C-F8CE-4716-A0F1-D76CFBEE50A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11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8F7-1BF0-40CE-A2E6-2E445AD4FB69}" type="datetime1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85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01A4-B32C-45E7-9568-2D7D2E6377B2}" type="datetime1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7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6ABF-88AA-4AC3-BD9F-AD80C4AB6B24}" type="datetime1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10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B19-E19E-403F-B6B9-02754397FFEA}" type="datetime1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8A-8D92-4064-A322-15C45731530C}" type="datetime1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89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94EE-1F6A-49BD-84CD-173784D2C3FB}" type="datetime1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43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AC24-0D8C-49D0-BFE4-CE9FC3C85A53}" type="datetime1">
              <a:rPr lang="cs-CZ" smtClean="0"/>
              <a:t>26.02.2024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56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1157289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DF86-F8EB-42C3-A22D-FCE9EC391F43}" type="datetime1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85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C90D-B4F4-4C33-90F8-8A07C70A54FE}" type="datetime1">
              <a:rPr lang="cs-CZ" smtClean="0"/>
              <a:t>26.02.2024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57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17DE-CDFA-4EC8-88C3-055798DED07F}" type="datetime1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35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E941-0B41-4BDE-9EF6-4ED956181954}" type="datetime1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43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56527"/>
            <a:ext cx="7886700" cy="482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0BBA-822D-47C0-91D8-C46DAD5A4875}" type="datetime1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87AA-9D64-48E5-B6C8-599744F1E2D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 descr="http://www.ocel-drevo.fsv.cvut.cz/ODK/cz/templates/ShowCar2/images/sc_title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0" y="58233"/>
            <a:ext cx="476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631826"/>
            <a:ext cx="7886700" cy="644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65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12" Type="http://schemas.openxmlformats.org/officeDocument/2006/relationships/image" Target="../media/image3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0.wmf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hyperlink" Target="https://clima-maps.info/snehovamap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5394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KOVOVÉ A DŘEVĚNÉ KONSTRUKCE 2</a:t>
            </a:r>
          </a:p>
          <a:p>
            <a:pPr marL="457200" indent="-457200" algn="ctr"/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CVIČENÍ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3076123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cs-CZ" sz="2000" b="1" dirty="0"/>
              <a:t>Ocelové konstrukce – ocelová hala</a:t>
            </a:r>
          </a:p>
          <a:p>
            <a:pPr algn="ctr"/>
            <a:endParaRPr lang="cs-CZ" sz="2000" dirty="0"/>
          </a:p>
          <a:p>
            <a:pPr algn="ctr"/>
            <a:r>
              <a:rPr lang="cs-CZ" dirty="0"/>
              <a:t>Zatížení haly (sníh, vítr)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</p:spTree>
    <p:extLst>
      <p:ext uri="{BB962C8B-B14F-4D97-AF65-F5344CB8AC3E}">
        <p14:creationId xmlns:p14="http://schemas.microsoft.com/office/powerpoint/2010/main" val="118746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53170" y="1200960"/>
            <a:ext cx="8068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cs-CZ" sz="1600" u="sng" dirty="0"/>
              <a:t>součinitel expozice</a:t>
            </a:r>
          </a:p>
          <a:p>
            <a:pPr marL="177800" indent="-177800"/>
            <a:endParaRPr lang="cs-CZ" sz="1600" u="sng" dirty="0"/>
          </a:p>
          <a:p>
            <a:r>
              <a:rPr lang="cs-CZ" sz="1600" dirty="0"/>
              <a:t> - hodnotu lze přímo odečíst z grafu na základě výšky nad terénem a kategorii terénu</a:t>
            </a:r>
          </a:p>
          <a:p>
            <a:endParaRPr lang="cs-CZ" sz="1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Zatížení větrem</a:t>
            </a: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327" y="1984556"/>
            <a:ext cx="6312943" cy="460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>
          <a:xfrm flipH="1">
            <a:off x="1789043" y="2001078"/>
            <a:ext cx="3366053" cy="1722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6626087" y="2014330"/>
            <a:ext cx="768626" cy="7156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4253949" y="2623931"/>
            <a:ext cx="2517912" cy="4373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7149550" y="5665305"/>
            <a:ext cx="576468" cy="43732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2668173" y="1204293"/>
          <a:ext cx="5762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3" imgW="317160" imgH="190440" progId="Equation.3">
                  <p:embed/>
                </p:oleObj>
              </mc:Choice>
              <mc:Fallback>
                <p:oleObj name="Enačba" r:id="rId3" imgW="317160" imgH="190440" progId="Equation.3">
                  <p:embed/>
                  <p:pic>
                    <p:nvPicPr>
                      <p:cNvPr id="2201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173" y="1204293"/>
                        <a:ext cx="576262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ipsa 20"/>
          <p:cNvSpPr/>
          <p:nvPr/>
        </p:nvSpPr>
        <p:spPr>
          <a:xfrm>
            <a:off x="2610679" y="1152941"/>
            <a:ext cx="689112" cy="46382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0D42FECA-E654-45F2-B7CF-A80AD5E1CB81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AFACE94E-9C6F-40FB-8953-ED2D00C3FBFF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53170" y="1200960"/>
            <a:ext cx="80683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cs-CZ" sz="1600" b="1" u="sng" dirty="0"/>
              <a:t>Tlak větru na vnější povrch:</a:t>
            </a:r>
          </a:p>
          <a:p>
            <a:pPr marL="185738" indent="-185738"/>
            <a:endParaRPr lang="cs-CZ" sz="1600" u="sng" dirty="0"/>
          </a:p>
          <a:p>
            <a:pPr marL="185738" indent="-185738"/>
            <a:endParaRPr lang="cs-CZ" sz="1600" u="sng" dirty="0"/>
          </a:p>
          <a:p>
            <a:pPr marL="185738" indent="-185738"/>
            <a:endParaRPr lang="cs-CZ" sz="1600" u="sng" dirty="0"/>
          </a:p>
          <a:p>
            <a:pPr marL="185738" indent="-185738" defTabSz="228600">
              <a:buFontTx/>
              <a:buChar char="-"/>
            </a:pPr>
            <a:r>
              <a:rPr lang="cs-CZ" sz="1600" dirty="0"/>
              <a:t>kde:				… maximální dynamický tlak (viz předchozí strany)</a:t>
            </a:r>
          </a:p>
          <a:p>
            <a:pPr marL="1100138" lvl="2" indent="-185738" defTabSz="228600"/>
            <a:r>
              <a:rPr lang="cs-CZ" sz="1600" dirty="0"/>
              <a:t>			… součinitel vnějšího aerodynamického tlaku</a:t>
            </a:r>
          </a:p>
          <a:p>
            <a:endParaRPr lang="cs-CZ" sz="1600" dirty="0"/>
          </a:p>
          <a:p>
            <a:pPr marL="177800" indent="-177800">
              <a:buFont typeface="Arial" pitchFamily="34" charset="0"/>
              <a:buChar char="•"/>
            </a:pPr>
            <a:r>
              <a:rPr lang="cs-CZ" sz="1600" u="sng" dirty="0"/>
              <a:t>součinitel vnějšího aerodynamického tlaku </a:t>
            </a:r>
            <a:r>
              <a:rPr lang="cs-CZ" sz="1600" i="1" u="sng" dirty="0"/>
              <a:t>c</a:t>
            </a:r>
            <a:r>
              <a:rPr lang="cs-CZ" sz="1200" i="1" u="sng" dirty="0"/>
              <a:t>pe</a:t>
            </a:r>
            <a:endParaRPr lang="cs-CZ" sz="1600" i="1" u="sng" dirty="0"/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- jelikož jsou v našem případě návětrné plochy haly větší než 10 m</a:t>
            </a:r>
            <a:r>
              <a:rPr lang="cs-CZ" sz="1600" baseline="30000" dirty="0"/>
              <a:t>2</a:t>
            </a:r>
            <a:r>
              <a:rPr lang="cs-CZ" sz="1600" dirty="0"/>
              <a:t>, bude nás zajímat součinitel           (viz tabulky dále)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Zatížení větrem</a:t>
            </a:r>
          </a:p>
        </p:txBody>
      </p:sp>
      <p:graphicFrame>
        <p:nvGraphicFramePr>
          <p:cNvPr id="214026" name="Object 4"/>
          <p:cNvGraphicFramePr>
            <a:graphicFrameLocks noChangeAspect="1"/>
          </p:cNvGraphicFramePr>
          <p:nvPr/>
        </p:nvGraphicFramePr>
        <p:xfrm>
          <a:off x="972441" y="1616007"/>
          <a:ext cx="26019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2" imgW="1422360" imgH="241200" progId="Equation.3">
                  <p:embed/>
                </p:oleObj>
              </mc:Choice>
              <mc:Fallback>
                <p:oleObj name="Enačba" r:id="rId2" imgW="1422360" imgH="241200" progId="Equation.3">
                  <p:embed/>
                  <p:pic>
                    <p:nvPicPr>
                      <p:cNvPr id="214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41" y="1616007"/>
                        <a:ext cx="260191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7" name="Object 4"/>
          <p:cNvGraphicFramePr>
            <a:graphicFrameLocks noChangeAspect="1"/>
          </p:cNvGraphicFramePr>
          <p:nvPr/>
        </p:nvGraphicFramePr>
        <p:xfrm>
          <a:off x="1319559" y="2438473"/>
          <a:ext cx="371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4" imgW="203040" imgH="215640" progId="Equation.3">
                  <p:embed/>
                </p:oleObj>
              </mc:Choice>
              <mc:Fallback>
                <p:oleObj name="Enačba" r:id="rId4" imgW="203040" imgH="215640" progId="Equation.3">
                  <p:embed/>
                  <p:pic>
                    <p:nvPicPr>
                      <p:cNvPr id="2140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559" y="2438473"/>
                        <a:ext cx="3714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1" name="Object 10"/>
          <p:cNvGraphicFramePr>
            <a:graphicFrameLocks noChangeAspect="1"/>
          </p:cNvGraphicFramePr>
          <p:nvPr/>
        </p:nvGraphicFramePr>
        <p:xfrm>
          <a:off x="1293261" y="2159625"/>
          <a:ext cx="7207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6" imgW="393480" imgH="215640" progId="Equation.3">
                  <p:embed/>
                </p:oleObj>
              </mc:Choice>
              <mc:Fallback>
                <p:oleObj name="Enačba" r:id="rId6" imgW="393480" imgH="215640" progId="Equation.3">
                  <p:embed/>
                  <p:pic>
                    <p:nvPicPr>
                      <p:cNvPr id="22119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261" y="2159625"/>
                        <a:ext cx="7207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2" name="Object 11"/>
          <p:cNvGraphicFramePr>
            <a:graphicFrameLocks noChangeAspect="1"/>
          </p:cNvGraphicFramePr>
          <p:nvPr/>
        </p:nvGraphicFramePr>
        <p:xfrm>
          <a:off x="4689132" y="3157953"/>
          <a:ext cx="371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8" imgW="203040" imgH="215640" progId="Equation.3">
                  <p:embed/>
                </p:oleObj>
              </mc:Choice>
              <mc:Fallback>
                <p:oleObj name="Enačba" r:id="rId8" imgW="203040" imgH="215640" progId="Equation.3">
                  <p:embed/>
                  <p:pic>
                    <p:nvPicPr>
                      <p:cNvPr id="22119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32" y="3157953"/>
                        <a:ext cx="3714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11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58668" y="3273288"/>
            <a:ext cx="5264455" cy="264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1195" name="Object 11"/>
          <p:cNvGraphicFramePr>
            <a:graphicFrameLocks noChangeAspect="1"/>
          </p:cNvGraphicFramePr>
          <p:nvPr/>
        </p:nvGraphicFramePr>
        <p:xfrm>
          <a:off x="1526002" y="6315350"/>
          <a:ext cx="5572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11" imgW="304560" imgH="215640" progId="Equation.3">
                  <p:embed/>
                </p:oleObj>
              </mc:Choice>
              <mc:Fallback>
                <p:oleObj name="Enačba" r:id="rId11" imgW="304560" imgH="215640" progId="Equation.3">
                  <p:embed/>
                  <p:pic>
                    <p:nvPicPr>
                      <p:cNvPr id="2211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002" y="6315350"/>
                        <a:ext cx="557212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8">
            <a:extLst>
              <a:ext uri="{FF2B5EF4-FFF2-40B4-BE49-F238E27FC236}">
                <a16:creationId xmlns:a16="http://schemas.microsoft.com/office/drawing/2014/main" id="{5A47B8D7-56E5-42C1-B4DE-A5887D035C1F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2246801A-9457-4716-B9F6-1FB0E4C55291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2B6156E2-09D3-5FF9-894F-AD41FA077DBC}"/>
              </a:ext>
            </a:extLst>
          </p:cNvPr>
          <p:cNvSpPr/>
          <p:nvPr/>
        </p:nvSpPr>
        <p:spPr>
          <a:xfrm>
            <a:off x="2811118" y="4214917"/>
            <a:ext cx="522632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FEC65DB2-4C83-5D91-357C-D72431B1BFA9}"/>
              </a:ext>
            </a:extLst>
          </p:cNvPr>
          <p:cNvSpPr/>
          <p:nvPr/>
        </p:nvSpPr>
        <p:spPr>
          <a:xfrm>
            <a:off x="1499290" y="6338888"/>
            <a:ext cx="583923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Zatížení větrem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5A47B8D7-56E5-42C1-B4DE-A5887D035C1F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2246801A-9457-4716-B9F6-1FB0E4C55291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BBB4BC42-4B74-472D-837D-D604ED929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54" y="1978451"/>
            <a:ext cx="6107690" cy="17427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9172B8-6A92-4E10-B5E7-62FF44E28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034" y="4217954"/>
            <a:ext cx="5412746" cy="19090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EFE8496-C5A5-4ED9-9F84-F7EDADE4B482}"/>
              </a:ext>
            </a:extLst>
          </p:cNvPr>
          <p:cNvSpPr txBox="1"/>
          <p:nvPr/>
        </p:nvSpPr>
        <p:spPr>
          <a:xfrm>
            <a:off x="420624" y="1365255"/>
            <a:ext cx="423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stavební objekt ve vzdušném proudu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6741B4D-E9A4-C3CA-01A7-5B1688ACB477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73591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00162" y="1200960"/>
            <a:ext cx="81800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Je potřeba určit plošné zatížení větrem na svislé stěny i střechu haly od podélného a příčného větru.</a:t>
            </a:r>
          </a:p>
          <a:p>
            <a:endParaRPr lang="cs-CZ" sz="1600" dirty="0"/>
          </a:p>
          <a:p>
            <a:r>
              <a:rPr lang="cs-CZ" sz="1600" dirty="0"/>
              <a:t>Postup: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cs-CZ" sz="1600" dirty="0"/>
              <a:t>stěny a střecha se rozdělí na jednotlivé oblasti (A až E pro stěny, G až J pro střechu)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cs-CZ" sz="1600" dirty="0"/>
              <a:t>pro každou oblast se z tabulek odečte hodnota součinitele           dle půdorysných rozměrů haly a sklonu střechy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cs-CZ" sz="1600" dirty="0"/>
              <a:t>vypočítají se hodnoty tlaku větru na stěny a střechu od podélného a příčného větru, dle vzorce na předcházející straně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Zatížení větrem</a:t>
            </a:r>
          </a:p>
        </p:txBody>
      </p:sp>
      <p:graphicFrame>
        <p:nvGraphicFramePr>
          <p:cNvPr id="2222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668773"/>
              </p:ext>
            </p:extLst>
          </p:nvPr>
        </p:nvGraphicFramePr>
        <p:xfrm>
          <a:off x="6079983" y="2416175"/>
          <a:ext cx="5572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2" imgW="304560" imgH="215640" progId="Equation.3">
                  <p:embed/>
                </p:oleObj>
              </mc:Choice>
              <mc:Fallback>
                <p:oleObj name="Enačba" r:id="rId2" imgW="304560" imgH="215640" progId="Equation.3">
                  <p:embed/>
                  <p:pic>
                    <p:nvPicPr>
                      <p:cNvPr id="2222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983" y="2416175"/>
                        <a:ext cx="5572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4EFF294-B24A-4CBD-808C-6C54A96D2F24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59A2B41C-5F2E-4E11-998E-7C1D1F1826C9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0">
            <a:extLst>
              <a:ext uri="{FF2B5EF4-FFF2-40B4-BE49-F238E27FC236}">
                <a16:creationId xmlns:a16="http://schemas.microsoft.com/office/drawing/2014/main" id="{6DFE1316-F169-FDCC-3997-6AEF5AAB56D9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1543" y="1212830"/>
            <a:ext cx="8069943" cy="51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3"/>
          <p:cNvSpPr txBox="1">
            <a:spLocks/>
          </p:cNvSpPr>
          <p:nvPr/>
        </p:nvSpPr>
        <p:spPr>
          <a:xfrm>
            <a:off x="437322" y="731005"/>
            <a:ext cx="8107598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Součinitele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vnějšího tlaku C</a:t>
            </a:r>
            <a:r>
              <a:rPr kumimoji="0" lang="cs-CZ" sz="2000" b="1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oblasti pro svislé stěny</a:t>
            </a:r>
            <a:endParaRPr kumimoji="0" lang="cs-CZ" sz="2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4D61F84-A5FF-4DD2-AD0B-C5A38828A598}"/>
              </a:ext>
            </a:extLst>
          </p:cNvPr>
          <p:cNvSpPr/>
          <p:nvPr/>
        </p:nvSpPr>
        <p:spPr>
          <a:xfrm>
            <a:off x="6053328" y="712717"/>
            <a:ext cx="1645920" cy="390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540C366-329E-4100-80F9-3AF363F0A3FA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8977DFB6-A528-49DF-B651-087D3FED9652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0">
            <a:extLst>
              <a:ext uri="{FF2B5EF4-FFF2-40B4-BE49-F238E27FC236}">
                <a16:creationId xmlns:a16="http://schemas.microsoft.com/office/drawing/2014/main" id="{DDC2CA63-1D1E-3B01-1AA9-5B1658A44E5D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37322" y="731005"/>
            <a:ext cx="8107598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Součinitele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vnějšího tlaku C</a:t>
            </a:r>
            <a:r>
              <a:rPr kumimoji="0" lang="cs-CZ" sz="2000" b="1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oblasti pro svislé stěny</a:t>
            </a:r>
            <a:endParaRPr kumimoji="0" lang="cs-CZ" sz="2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1A2B8E0-1E8D-489C-9549-6E098A10D1FB}"/>
              </a:ext>
            </a:extLst>
          </p:cNvPr>
          <p:cNvSpPr/>
          <p:nvPr/>
        </p:nvSpPr>
        <p:spPr>
          <a:xfrm>
            <a:off x="500162" y="1200960"/>
            <a:ext cx="818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Uvažujeme:</a:t>
            </a:r>
          </a:p>
          <a:p>
            <a:endParaRPr lang="cs-CZ" sz="1600" dirty="0"/>
          </a:p>
          <a:p>
            <a:r>
              <a:rPr lang="cs-CZ" sz="1600" b="1" dirty="0">
                <a:solidFill>
                  <a:srgbClr val="0070C0"/>
                </a:solidFill>
              </a:rPr>
              <a:t>1)  Vítr příčný </a:t>
            </a:r>
            <a:r>
              <a:rPr lang="cs-CZ" sz="1600" dirty="0"/>
              <a:t>(vane </a:t>
            </a:r>
            <a:r>
              <a:rPr lang="cs-CZ" sz="1600" b="1" dirty="0"/>
              <a:t>kolmo</a:t>
            </a:r>
            <a:r>
              <a:rPr lang="cs-CZ" sz="1600" dirty="0"/>
              <a:t> na podélný směr haly)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EA00208-92E9-4560-939A-EDFA007F4EA2}"/>
              </a:ext>
            </a:extLst>
          </p:cNvPr>
          <p:cNvSpPr/>
          <p:nvPr/>
        </p:nvSpPr>
        <p:spPr>
          <a:xfrm>
            <a:off x="6053328" y="712717"/>
            <a:ext cx="1645920" cy="390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AD972BE-A592-4B2E-BDB4-49FAC46A7AB4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EBC72557-5FD5-4652-9299-F072B7EA6524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F42AE917-5830-37D4-9E8A-03624D3E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9"/>
          <a:stretch/>
        </p:blipFill>
        <p:spPr>
          <a:xfrm rot="16200000">
            <a:off x="1158006" y="3603787"/>
            <a:ext cx="3838816" cy="264574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5713FE2-539B-AF9F-7B8F-565A7F0CCD03}"/>
              </a:ext>
            </a:extLst>
          </p:cNvPr>
          <p:cNvSpPr txBox="1"/>
          <p:nvPr/>
        </p:nvSpPr>
        <p:spPr>
          <a:xfrm>
            <a:off x="822291" y="2072741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b … </a:t>
            </a:r>
            <a:r>
              <a:rPr lang="cs-CZ" sz="1600" u="sng" dirty="0">
                <a:solidFill>
                  <a:srgbClr val="0070C0"/>
                </a:solidFill>
              </a:rPr>
              <a:t>delší</a:t>
            </a:r>
            <a:r>
              <a:rPr lang="cs-CZ" sz="1600" dirty="0">
                <a:solidFill>
                  <a:srgbClr val="0070C0"/>
                </a:solidFill>
              </a:rPr>
              <a:t> strana haly</a:t>
            </a:r>
          </a:p>
          <a:p>
            <a:r>
              <a:rPr lang="cs-CZ" sz="1600" dirty="0">
                <a:solidFill>
                  <a:srgbClr val="0070C0"/>
                </a:solidFill>
              </a:rPr>
              <a:t>d … </a:t>
            </a:r>
            <a:r>
              <a:rPr lang="cs-CZ" sz="1600" u="sng" dirty="0">
                <a:solidFill>
                  <a:srgbClr val="0070C0"/>
                </a:solidFill>
              </a:rPr>
              <a:t>kratší</a:t>
            </a:r>
            <a:r>
              <a:rPr lang="cs-CZ" sz="1600" dirty="0">
                <a:solidFill>
                  <a:srgbClr val="0070C0"/>
                </a:solidFill>
              </a:rPr>
              <a:t> strana haly</a:t>
            </a:r>
          </a:p>
          <a:p>
            <a:r>
              <a:rPr lang="cs-CZ" sz="1600" dirty="0">
                <a:solidFill>
                  <a:srgbClr val="0070C0"/>
                </a:solidFill>
              </a:rPr>
              <a:t>h … výška hřebene střechy nad terénem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D80BF0E-7C4E-2046-F5A5-DB3FB424F432}"/>
              </a:ext>
            </a:extLst>
          </p:cNvPr>
          <p:cNvSpPr txBox="1"/>
          <p:nvPr/>
        </p:nvSpPr>
        <p:spPr>
          <a:xfrm>
            <a:off x="5661051" y="2227057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vyčíslíme: e = min(b, 2h)</a:t>
            </a:r>
          </a:p>
          <a:p>
            <a:r>
              <a:rPr lang="cs-CZ" sz="1600" dirty="0">
                <a:solidFill>
                  <a:srgbClr val="0070C0"/>
                </a:solidFill>
              </a:rPr>
              <a:t>                 h/d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EB56F335-E050-9D43-0A0B-88CD8F65C5BC}"/>
              </a:ext>
            </a:extLst>
          </p:cNvPr>
          <p:cNvSpPr/>
          <p:nvPr/>
        </p:nvSpPr>
        <p:spPr>
          <a:xfrm>
            <a:off x="4893508" y="2277128"/>
            <a:ext cx="57912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C71AB7F-FC9D-0167-2869-924CC390DA7A}"/>
              </a:ext>
            </a:extLst>
          </p:cNvPr>
          <p:cNvSpPr txBox="1"/>
          <p:nvPr/>
        </p:nvSpPr>
        <p:spPr>
          <a:xfrm>
            <a:off x="102042" y="3046322"/>
            <a:ext cx="16265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pokud </a:t>
            </a:r>
            <a:r>
              <a:rPr lang="cs-CZ" sz="1400" dirty="0">
                <a:solidFill>
                  <a:srgbClr val="0070C0"/>
                </a:solidFill>
              </a:rPr>
              <a:t>d &gt; e</a:t>
            </a:r>
            <a:r>
              <a:rPr lang="cs-CZ" sz="1400" dirty="0"/>
              <a:t>, na stěnách rovnoběžných se směrem větru vzniknou oblasti větru </a:t>
            </a:r>
            <a:r>
              <a:rPr lang="cs-CZ" sz="1400" dirty="0">
                <a:solidFill>
                  <a:srgbClr val="FF0000"/>
                </a:solidFill>
              </a:rPr>
              <a:t>A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B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C</a:t>
            </a:r>
            <a:r>
              <a:rPr lang="cs-CZ" sz="1400" dirty="0"/>
              <a:t> (a platí toto schéma):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39AC8A5-D949-D520-1DBD-822374ADE02E}"/>
              </a:ext>
            </a:extLst>
          </p:cNvPr>
          <p:cNvSpPr txBox="1"/>
          <p:nvPr/>
        </p:nvSpPr>
        <p:spPr>
          <a:xfrm>
            <a:off x="4844288" y="3044114"/>
            <a:ext cx="162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pokud </a:t>
            </a:r>
            <a:r>
              <a:rPr lang="cs-CZ" sz="1400" dirty="0">
                <a:solidFill>
                  <a:srgbClr val="0070C0"/>
                </a:solidFill>
              </a:rPr>
              <a:t>d &lt; e</a:t>
            </a:r>
            <a:r>
              <a:rPr lang="cs-CZ" sz="1400" dirty="0"/>
              <a:t>, na stěnách rovnoběžných se směrem větru vzniknou oblasti větru </a:t>
            </a:r>
            <a:r>
              <a:rPr lang="cs-CZ" sz="1400" dirty="0">
                <a:solidFill>
                  <a:srgbClr val="FF0000"/>
                </a:solidFill>
              </a:rPr>
              <a:t>A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B</a:t>
            </a:r>
            <a:r>
              <a:rPr lang="cs-CZ" sz="1400" dirty="0"/>
              <a:t> (a platí toto schéma):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73FD5644-2A36-E845-3702-654E0450E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8"/>
          <a:stretch/>
        </p:blipFill>
        <p:spPr>
          <a:xfrm rot="16200000">
            <a:off x="5920284" y="3645977"/>
            <a:ext cx="3838816" cy="25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37322" y="731005"/>
            <a:ext cx="8107598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Součinitele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vnějšího tlaku C</a:t>
            </a:r>
            <a:r>
              <a:rPr kumimoji="0" lang="cs-CZ" sz="2000" b="1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oblasti pro svislé stěny</a:t>
            </a:r>
            <a:endParaRPr kumimoji="0" lang="cs-CZ" sz="2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1A2B8E0-1E8D-489C-9549-6E098A10D1FB}"/>
              </a:ext>
            </a:extLst>
          </p:cNvPr>
          <p:cNvSpPr/>
          <p:nvPr/>
        </p:nvSpPr>
        <p:spPr>
          <a:xfrm>
            <a:off x="500162" y="1200960"/>
            <a:ext cx="818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Uvažujeme:</a:t>
            </a:r>
          </a:p>
          <a:p>
            <a:endParaRPr lang="cs-CZ" sz="1600" dirty="0"/>
          </a:p>
          <a:p>
            <a:r>
              <a:rPr lang="cs-CZ" sz="1600" b="1" dirty="0">
                <a:solidFill>
                  <a:srgbClr val="0070C0"/>
                </a:solidFill>
              </a:rPr>
              <a:t>2)  Vítr podélný </a:t>
            </a:r>
            <a:r>
              <a:rPr lang="cs-CZ" sz="1600" dirty="0"/>
              <a:t>(vane </a:t>
            </a:r>
            <a:r>
              <a:rPr lang="cs-CZ" sz="1600" b="1" dirty="0"/>
              <a:t>rovnoběžně</a:t>
            </a:r>
            <a:r>
              <a:rPr lang="cs-CZ" sz="1600" dirty="0"/>
              <a:t> s podélným směrem haly)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B960DFC-217C-4242-976B-6397853DFD59}"/>
              </a:ext>
            </a:extLst>
          </p:cNvPr>
          <p:cNvSpPr txBox="1"/>
          <p:nvPr/>
        </p:nvSpPr>
        <p:spPr>
          <a:xfrm>
            <a:off x="822291" y="2072741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b … </a:t>
            </a:r>
            <a:r>
              <a:rPr lang="cs-CZ" sz="1600" u="sng" dirty="0">
                <a:solidFill>
                  <a:srgbClr val="0070C0"/>
                </a:solidFill>
              </a:rPr>
              <a:t>kratší</a:t>
            </a:r>
            <a:r>
              <a:rPr lang="cs-CZ" sz="1600" dirty="0">
                <a:solidFill>
                  <a:srgbClr val="0070C0"/>
                </a:solidFill>
              </a:rPr>
              <a:t> strana haly</a:t>
            </a:r>
          </a:p>
          <a:p>
            <a:r>
              <a:rPr lang="cs-CZ" sz="1600" dirty="0">
                <a:solidFill>
                  <a:srgbClr val="0070C0"/>
                </a:solidFill>
              </a:rPr>
              <a:t>d … </a:t>
            </a:r>
            <a:r>
              <a:rPr lang="cs-CZ" sz="1600" u="sng" dirty="0">
                <a:solidFill>
                  <a:srgbClr val="0070C0"/>
                </a:solidFill>
              </a:rPr>
              <a:t>delší</a:t>
            </a:r>
            <a:r>
              <a:rPr lang="cs-CZ" sz="1600" dirty="0">
                <a:solidFill>
                  <a:srgbClr val="0070C0"/>
                </a:solidFill>
              </a:rPr>
              <a:t> strana haly</a:t>
            </a:r>
          </a:p>
          <a:p>
            <a:r>
              <a:rPr lang="cs-CZ" sz="1600" dirty="0">
                <a:solidFill>
                  <a:srgbClr val="0070C0"/>
                </a:solidFill>
              </a:rPr>
              <a:t>h … výška hřebene střechy nad terénem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EA00208-92E9-4560-939A-EDFA007F4EA2}"/>
              </a:ext>
            </a:extLst>
          </p:cNvPr>
          <p:cNvSpPr/>
          <p:nvPr/>
        </p:nvSpPr>
        <p:spPr>
          <a:xfrm>
            <a:off x="6053328" y="712717"/>
            <a:ext cx="1645920" cy="390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AD972BE-A592-4B2E-BDB4-49FAC46A7AB4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EBC72557-5FD5-4652-9299-F072B7EA6524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39E4F3C0-4B28-90E4-8BB9-0242F4C1A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1"/>
          <a:stretch/>
        </p:blipFill>
        <p:spPr>
          <a:xfrm>
            <a:off x="61544" y="3942800"/>
            <a:ext cx="4320000" cy="29054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D681E7-2401-8D22-F750-C1C05482D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3"/>
          <a:stretch/>
        </p:blipFill>
        <p:spPr>
          <a:xfrm>
            <a:off x="4822443" y="3982538"/>
            <a:ext cx="4320000" cy="26506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8A14D5B-AA37-1F6D-1F66-279A02C1CC00}"/>
              </a:ext>
            </a:extLst>
          </p:cNvPr>
          <p:cNvSpPr txBox="1"/>
          <p:nvPr/>
        </p:nvSpPr>
        <p:spPr>
          <a:xfrm>
            <a:off x="5661051" y="2227057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vyčíslíme: e = min(b, 2h)</a:t>
            </a:r>
          </a:p>
          <a:p>
            <a:r>
              <a:rPr lang="cs-CZ" sz="1600" dirty="0">
                <a:solidFill>
                  <a:srgbClr val="0070C0"/>
                </a:solidFill>
              </a:rPr>
              <a:t>                 h/d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ACBDC6D-37FE-A020-1450-D5F8F5598672}"/>
              </a:ext>
            </a:extLst>
          </p:cNvPr>
          <p:cNvSpPr/>
          <p:nvPr/>
        </p:nvSpPr>
        <p:spPr>
          <a:xfrm>
            <a:off x="4893508" y="2277128"/>
            <a:ext cx="57912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A3679DD-B26D-A6B2-290E-A4C9E6B6D6F9}"/>
              </a:ext>
            </a:extLst>
          </p:cNvPr>
          <p:cNvSpPr txBox="1"/>
          <p:nvPr/>
        </p:nvSpPr>
        <p:spPr>
          <a:xfrm>
            <a:off x="435977" y="3188548"/>
            <a:ext cx="3945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pokud </a:t>
            </a:r>
            <a:r>
              <a:rPr lang="cs-CZ" sz="1400" dirty="0">
                <a:solidFill>
                  <a:srgbClr val="0070C0"/>
                </a:solidFill>
              </a:rPr>
              <a:t>d &gt; e</a:t>
            </a:r>
            <a:r>
              <a:rPr lang="cs-CZ" sz="1400" dirty="0"/>
              <a:t>, na stěnách rovnoběžných se směrem větru vzniknou oblasti větru </a:t>
            </a:r>
            <a:r>
              <a:rPr lang="cs-CZ" sz="1400" dirty="0">
                <a:solidFill>
                  <a:srgbClr val="FF0000"/>
                </a:solidFill>
              </a:rPr>
              <a:t>A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B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C</a:t>
            </a:r>
            <a:r>
              <a:rPr lang="cs-CZ" sz="1400" dirty="0"/>
              <a:t> (a platí toto schéma):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A2940FD-C315-AE36-6215-B04CCFD809EB}"/>
              </a:ext>
            </a:extLst>
          </p:cNvPr>
          <p:cNvSpPr txBox="1"/>
          <p:nvPr/>
        </p:nvSpPr>
        <p:spPr>
          <a:xfrm>
            <a:off x="5262880" y="3185675"/>
            <a:ext cx="3784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pokud </a:t>
            </a:r>
            <a:r>
              <a:rPr lang="cs-CZ" sz="1400" dirty="0">
                <a:solidFill>
                  <a:srgbClr val="0070C0"/>
                </a:solidFill>
              </a:rPr>
              <a:t>d &lt; e</a:t>
            </a:r>
            <a:r>
              <a:rPr lang="cs-CZ" sz="1400" dirty="0"/>
              <a:t>, na stěnách rovnoběžných se směrem větru vzniknou oblasti větru </a:t>
            </a:r>
            <a:r>
              <a:rPr lang="cs-CZ" sz="1400" dirty="0">
                <a:solidFill>
                  <a:srgbClr val="FF0000"/>
                </a:solidFill>
              </a:rPr>
              <a:t>A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B</a:t>
            </a:r>
            <a:r>
              <a:rPr lang="cs-CZ" sz="1400" dirty="0"/>
              <a:t> (a platí toto schéma):</a:t>
            </a:r>
          </a:p>
        </p:txBody>
      </p:sp>
    </p:spTree>
    <p:extLst>
      <p:ext uri="{BB962C8B-B14F-4D97-AF65-F5344CB8AC3E}">
        <p14:creationId xmlns:p14="http://schemas.microsoft.com/office/powerpoint/2010/main" val="103039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37322" y="731005"/>
            <a:ext cx="8107598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Součinitele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vnějšího tlaku C</a:t>
            </a:r>
            <a:r>
              <a:rPr kumimoji="0" lang="cs-CZ" sz="2000" b="1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oblasti pro svislé stěny</a:t>
            </a:r>
            <a:endParaRPr kumimoji="0" lang="cs-CZ" sz="2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1850" y="2891203"/>
            <a:ext cx="8400358" cy="316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940560C-4035-4FBD-A932-C410C5BAD340}"/>
              </a:ext>
            </a:extLst>
          </p:cNvPr>
          <p:cNvSpPr/>
          <p:nvPr/>
        </p:nvSpPr>
        <p:spPr>
          <a:xfrm>
            <a:off x="6053328" y="712717"/>
            <a:ext cx="1645920" cy="390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9AB0C8C-7F05-48DF-A04A-0165324E851A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731DF2FB-9109-4AAD-8B2C-25A13849F3AE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CAB635-7484-08BF-00D8-DFD85713C46C}"/>
              </a:ext>
            </a:extLst>
          </p:cNvPr>
          <p:cNvSpPr txBox="1"/>
          <p:nvPr/>
        </p:nvSpPr>
        <p:spPr>
          <a:xfrm>
            <a:off x="437322" y="1447076"/>
            <a:ext cx="8400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Ø"/>
            </a:pPr>
            <a:r>
              <a:rPr lang="cs-CZ" sz="1800" dirty="0"/>
              <a:t>pro každou oblast větru (A, B, (C), D, E) odečteme z tabulky hodnotu součinitele C</a:t>
            </a:r>
            <a:r>
              <a:rPr lang="cs-CZ" sz="1400" dirty="0"/>
              <a:t>pe,10</a:t>
            </a:r>
            <a:r>
              <a:rPr lang="cs-CZ" sz="1800" dirty="0"/>
              <a:t> dle půdorysných rozměrů haly (dle poměru h/d)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cs-CZ" dirty="0"/>
              <a:t>C</a:t>
            </a:r>
            <a:r>
              <a:rPr lang="cs-CZ" sz="1400" dirty="0"/>
              <a:t>pe,10</a:t>
            </a:r>
            <a:r>
              <a:rPr lang="cs-CZ" dirty="0"/>
              <a:t> odečteme zvlášť pro vítr příčný a zvlášť pro vítr podélný (liší se poměrem h/d)</a:t>
            </a:r>
            <a:endParaRPr lang="cs-CZ" sz="1800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4F35026B-FD0E-C216-A086-7DBD635DC1B3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37322" y="731005"/>
            <a:ext cx="8107598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 Součinitele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vnějšího tlaku C</a:t>
            </a:r>
            <a:r>
              <a:rPr kumimoji="0" lang="cs-CZ" sz="2000" b="1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oblasti pro sedlové střechy</a:t>
            </a:r>
            <a:endParaRPr kumimoji="0" lang="cs-CZ" sz="2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633247" y="1704473"/>
            <a:ext cx="5666599" cy="464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96426" y="3456370"/>
            <a:ext cx="148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cs-CZ" b="1" dirty="0">
                <a:solidFill>
                  <a:srgbClr val="00B050"/>
                </a:solidFill>
              </a:rPr>
              <a:t>vítr příčný</a:t>
            </a:r>
          </a:p>
        </p:txBody>
      </p:sp>
      <p:sp>
        <p:nvSpPr>
          <p:cNvPr id="7" name="Obdélník 6"/>
          <p:cNvSpPr/>
          <p:nvPr/>
        </p:nvSpPr>
        <p:spPr>
          <a:xfrm>
            <a:off x="742810" y="5318300"/>
            <a:ext cx="168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cs-CZ" b="1" dirty="0">
                <a:solidFill>
                  <a:srgbClr val="00B050"/>
                </a:solidFill>
              </a:rPr>
              <a:t>vítr podélný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B187F34-70AE-404A-AA06-CC5416663688}"/>
              </a:ext>
            </a:extLst>
          </p:cNvPr>
          <p:cNvSpPr txBox="1"/>
          <p:nvPr/>
        </p:nvSpPr>
        <p:spPr>
          <a:xfrm>
            <a:off x="6310687" y="3369539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b … delší strana haly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809F4D-1C5E-4BE8-A83B-BB5BA96004E3}"/>
              </a:ext>
            </a:extLst>
          </p:cNvPr>
          <p:cNvSpPr txBox="1"/>
          <p:nvPr/>
        </p:nvSpPr>
        <p:spPr>
          <a:xfrm>
            <a:off x="6310686" y="5881273"/>
            <a:ext cx="2183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b … kratší strana haly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A57E2BA-E342-4A22-9F70-0B5F38F03C2C}"/>
              </a:ext>
            </a:extLst>
          </p:cNvPr>
          <p:cNvSpPr/>
          <p:nvPr/>
        </p:nvSpPr>
        <p:spPr>
          <a:xfrm>
            <a:off x="2146319" y="4517136"/>
            <a:ext cx="1236961" cy="301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88FDE85-AB34-4EDE-9A9A-FEDBCCD3FD32}"/>
              </a:ext>
            </a:extLst>
          </p:cNvPr>
          <p:cNvSpPr/>
          <p:nvPr/>
        </p:nvSpPr>
        <p:spPr>
          <a:xfrm>
            <a:off x="2162146" y="6570600"/>
            <a:ext cx="1236961" cy="301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1D4AF34-75B7-4D9E-8542-14517850D808}"/>
              </a:ext>
            </a:extLst>
          </p:cNvPr>
          <p:cNvSpPr/>
          <p:nvPr/>
        </p:nvSpPr>
        <p:spPr>
          <a:xfrm>
            <a:off x="6053328" y="712717"/>
            <a:ext cx="2066544" cy="390386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12D962C-F1B5-4DAE-82DF-BE4255C87536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1FDA4091-E843-4BE7-995E-63D94F8232E2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>
            <a:extLst>
              <a:ext uri="{FF2B5EF4-FFF2-40B4-BE49-F238E27FC236}">
                <a16:creationId xmlns:a16="http://schemas.microsoft.com/office/drawing/2014/main" id="{2273DF1A-1C69-3E24-EF92-909CFBEA9218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37322" y="731005"/>
            <a:ext cx="8107598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 Součinitele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vnějšího tlaku C</a:t>
            </a:r>
            <a:r>
              <a:rPr kumimoji="0" lang="cs-CZ" sz="2000" b="1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oblasti pro sedlové střechy</a:t>
            </a:r>
            <a:endParaRPr kumimoji="0" lang="cs-CZ" sz="2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4FA759D-E50D-40B8-8AE6-45F29B3AA1A4}"/>
              </a:ext>
            </a:extLst>
          </p:cNvPr>
          <p:cNvSpPr/>
          <p:nvPr/>
        </p:nvSpPr>
        <p:spPr>
          <a:xfrm>
            <a:off x="6053328" y="712717"/>
            <a:ext cx="2066544" cy="390386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DA4E6A1-6531-4E3A-A5A4-AB8A568A5362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EB73BC0C-96B3-496E-AFE1-C0C18B91C251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D05FA1A4-6A60-8F0A-D218-A898A960606D}"/>
              </a:ext>
            </a:extLst>
          </p:cNvPr>
          <p:cNvSpPr/>
          <p:nvPr/>
        </p:nvSpPr>
        <p:spPr>
          <a:xfrm>
            <a:off x="500162" y="1200960"/>
            <a:ext cx="818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Uvažujeme:</a:t>
            </a:r>
          </a:p>
          <a:p>
            <a:endParaRPr lang="cs-CZ" sz="1600" dirty="0"/>
          </a:p>
          <a:p>
            <a:r>
              <a:rPr lang="cs-CZ" sz="1600" b="1" dirty="0">
                <a:solidFill>
                  <a:srgbClr val="0070C0"/>
                </a:solidFill>
              </a:rPr>
              <a:t>1)  Vítr příčný </a:t>
            </a:r>
            <a:r>
              <a:rPr lang="cs-CZ" sz="1600" dirty="0"/>
              <a:t>(vane </a:t>
            </a:r>
            <a:r>
              <a:rPr lang="cs-CZ" sz="1600" b="1" dirty="0"/>
              <a:t>kolmo</a:t>
            </a:r>
            <a:r>
              <a:rPr lang="cs-CZ" sz="1600" dirty="0"/>
              <a:t> na podélný směr haly)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3C6E3FD-FF92-A5D1-6EB7-1B352D06CF5B}"/>
              </a:ext>
            </a:extLst>
          </p:cNvPr>
          <p:cNvSpPr txBox="1"/>
          <p:nvPr/>
        </p:nvSpPr>
        <p:spPr>
          <a:xfrm>
            <a:off x="822291" y="2072741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b … </a:t>
            </a:r>
            <a:r>
              <a:rPr lang="cs-CZ" sz="1600" u="sng" dirty="0">
                <a:solidFill>
                  <a:srgbClr val="0070C0"/>
                </a:solidFill>
              </a:rPr>
              <a:t>delší</a:t>
            </a:r>
            <a:r>
              <a:rPr lang="cs-CZ" sz="1600" dirty="0">
                <a:solidFill>
                  <a:srgbClr val="0070C0"/>
                </a:solidFill>
              </a:rPr>
              <a:t> strana haly</a:t>
            </a:r>
          </a:p>
          <a:p>
            <a:r>
              <a:rPr lang="cs-CZ" sz="1600" dirty="0">
                <a:solidFill>
                  <a:srgbClr val="0070C0"/>
                </a:solidFill>
              </a:rPr>
              <a:t>d … </a:t>
            </a:r>
            <a:r>
              <a:rPr lang="cs-CZ" sz="1600" u="sng" dirty="0">
                <a:solidFill>
                  <a:srgbClr val="0070C0"/>
                </a:solidFill>
              </a:rPr>
              <a:t>kratší</a:t>
            </a:r>
            <a:r>
              <a:rPr lang="cs-CZ" sz="1600" dirty="0">
                <a:solidFill>
                  <a:srgbClr val="0070C0"/>
                </a:solidFill>
              </a:rPr>
              <a:t> strana haly</a:t>
            </a:r>
          </a:p>
          <a:p>
            <a:r>
              <a:rPr lang="cs-CZ" sz="1600" dirty="0">
                <a:solidFill>
                  <a:srgbClr val="0070C0"/>
                </a:solidFill>
              </a:rPr>
              <a:t>h … výška hřebene střechy nad terénem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6BF3ACF-CA2C-9531-2AFC-0EBEBEE5BBB1}"/>
              </a:ext>
            </a:extLst>
          </p:cNvPr>
          <p:cNvSpPr txBox="1"/>
          <p:nvPr/>
        </p:nvSpPr>
        <p:spPr>
          <a:xfrm>
            <a:off x="5661051" y="2322307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vyčíslíme: e = min(b, 2h)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2D19B000-F2EC-FD78-F70B-B8C95B64660B}"/>
              </a:ext>
            </a:extLst>
          </p:cNvPr>
          <p:cNvSpPr/>
          <p:nvPr/>
        </p:nvSpPr>
        <p:spPr>
          <a:xfrm>
            <a:off x="4893508" y="2277128"/>
            <a:ext cx="57912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63B4FB0-0966-CECC-9A8E-9B0BDE8774BD}"/>
              </a:ext>
            </a:extLst>
          </p:cNvPr>
          <p:cNvSpPr txBox="1"/>
          <p:nvPr/>
        </p:nvSpPr>
        <p:spPr>
          <a:xfrm>
            <a:off x="409783" y="3448733"/>
            <a:ext cx="4081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při působení příčného větru vzniknou na sedlové střeše oblasti větru </a:t>
            </a:r>
            <a:r>
              <a:rPr lang="cs-CZ" sz="1400" dirty="0">
                <a:solidFill>
                  <a:srgbClr val="FF0000"/>
                </a:solidFill>
              </a:rPr>
              <a:t>F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G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H</a:t>
            </a:r>
            <a:r>
              <a:rPr lang="cs-CZ" sz="1400" dirty="0"/>
              <a:t> (na návětrné straně) a </a:t>
            </a:r>
            <a:r>
              <a:rPr lang="cs-CZ" sz="1400" dirty="0">
                <a:solidFill>
                  <a:srgbClr val="FF0000"/>
                </a:solidFill>
              </a:rPr>
              <a:t>J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I</a:t>
            </a:r>
            <a:r>
              <a:rPr lang="cs-CZ" sz="1400" dirty="0"/>
              <a:t> (na závětrné straně)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uvažujeme toto schéma: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93046A5-F5B2-7AE3-4211-60A836942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/>
          <a:srcRect l="39356" t="5637" r="27713" b="26709"/>
          <a:stretch/>
        </p:blipFill>
        <p:spPr bwMode="auto">
          <a:xfrm rot="16200000">
            <a:off x="5264731" y="2723780"/>
            <a:ext cx="2267537" cy="381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F199E1DD-28B1-37F6-4AB7-92A07B95405A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106638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42297" y="525969"/>
            <a:ext cx="7996735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u="sng" noProof="0" dirty="0"/>
              <a:t>Zadání příkladu</a:t>
            </a:r>
            <a:endParaRPr kumimoji="0" lang="cs-CZ" sz="24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6C8C3325-1E0B-F014-66D6-38571F995799}"/>
              </a:ext>
            </a:extLst>
          </p:cNvPr>
          <p:cNvSpPr/>
          <p:nvPr/>
        </p:nvSpPr>
        <p:spPr>
          <a:xfrm>
            <a:off x="375781" y="985400"/>
            <a:ext cx="82632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z="1600" dirty="0"/>
              <a:t>Navrhněte základní prvky ocelové konstrukce jednolodní haly, která má tyto rozměry:</a:t>
            </a:r>
          </a:p>
          <a:p>
            <a:pPr lvl="0" algn="just"/>
            <a:endParaRPr lang="cs-CZ" sz="1600" dirty="0"/>
          </a:p>
          <a:p>
            <a:pPr lvl="0" indent="450850" algn="just">
              <a:tabLst>
                <a:tab pos="2066925" algn="l"/>
              </a:tabLst>
            </a:pPr>
            <a:r>
              <a:rPr lang="cs-CZ" sz="1600" dirty="0"/>
              <a:t>Rozpětí vazníku:	.................... m</a:t>
            </a:r>
          </a:p>
          <a:p>
            <a:pPr lvl="0" indent="450850" algn="just">
              <a:tabLst>
                <a:tab pos="2066925" algn="l"/>
              </a:tabLst>
            </a:pPr>
            <a:r>
              <a:rPr lang="cs-CZ" sz="1600" dirty="0"/>
              <a:t>Rozteč vazeb:	.................... m</a:t>
            </a:r>
          </a:p>
          <a:p>
            <a:pPr lvl="0" indent="450850" algn="just">
              <a:tabLst>
                <a:tab pos="2066925" algn="l"/>
              </a:tabLst>
            </a:pPr>
            <a:r>
              <a:rPr lang="cs-CZ" sz="1600" dirty="0"/>
              <a:t>Výška k okapu:	.................... m</a:t>
            </a:r>
          </a:p>
          <a:p>
            <a:pPr lvl="0" indent="450850" algn="just"/>
            <a:r>
              <a:rPr lang="cs-CZ" sz="1600" dirty="0"/>
              <a:t>Lokalita stavby a kategorie terénu: podle Vašeho bydliště.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Uvažujte takový počet vazeb, aby celková délka haly mezi první a poslední příčnou vazbou byla cca 60 m.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Střešní a obvodový plášť uvažujte ze sendvičových panelů. Vaznice uvažujte tenkostěnné. Sloupy uvažujte vetknuté plnostěnné. Svařovaný příhradový vazník je složený z uzavřených válcovaných profilů a je kloubově připojený ke sloupům.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/>
              <a:t>Vypracujte:</a:t>
            </a:r>
          </a:p>
          <a:p>
            <a:pPr marL="182563" lvl="0" algn="just">
              <a:tabLst>
                <a:tab pos="357188" algn="l"/>
              </a:tabLst>
            </a:pPr>
            <a:r>
              <a:rPr lang="cs-CZ" sz="1600" dirty="0"/>
              <a:t>•	návrh dispozičního uspořádání haly,</a:t>
            </a:r>
          </a:p>
          <a:p>
            <a:pPr marL="174625" lvl="0" algn="just">
              <a:tabLst>
                <a:tab pos="363538" algn="l"/>
                <a:tab pos="812800" algn="l"/>
              </a:tabLst>
            </a:pPr>
            <a:r>
              <a:rPr lang="cs-CZ" sz="1600" dirty="0"/>
              <a:t>•	rozbor zatížení působícího na halu a na nejvíce zatíženou příčnou vazbu,</a:t>
            </a:r>
          </a:p>
          <a:p>
            <a:pPr marL="174625" lvl="0" algn="just">
              <a:tabLst>
                <a:tab pos="363538" algn="l"/>
                <a:tab pos="812800" algn="l"/>
              </a:tabLst>
            </a:pPr>
            <a:r>
              <a:rPr lang="cs-CZ" sz="1600" dirty="0"/>
              <a:t>•	návrh střešní krytiny a tenkostěnné vaznice s využitím tabulek,</a:t>
            </a:r>
          </a:p>
          <a:p>
            <a:pPr marL="174625" lvl="0" algn="just">
              <a:tabLst>
                <a:tab pos="363538" algn="l"/>
                <a:tab pos="812800" algn="l"/>
              </a:tabLst>
            </a:pPr>
            <a:r>
              <a:rPr lang="cs-CZ" sz="1600" dirty="0"/>
              <a:t>•	výpočetní model nejvíce zatížené příčné vazby,</a:t>
            </a:r>
          </a:p>
          <a:p>
            <a:pPr marL="174625" lvl="0" algn="just">
              <a:tabLst>
                <a:tab pos="363538" algn="l"/>
                <a:tab pos="812800" algn="l"/>
              </a:tabLst>
            </a:pPr>
            <a:r>
              <a:rPr lang="cs-CZ" sz="1600" dirty="0"/>
              <a:t>•	návrh všech prutů příhradového vazníku,</a:t>
            </a:r>
          </a:p>
          <a:p>
            <a:pPr marL="174625" lvl="0" algn="just">
              <a:tabLst>
                <a:tab pos="363538" algn="l"/>
                <a:tab pos="812800" algn="l"/>
              </a:tabLst>
            </a:pPr>
            <a:r>
              <a:rPr lang="cs-CZ" sz="1600" dirty="0"/>
              <a:t>•	návrh sloupu,</a:t>
            </a:r>
          </a:p>
          <a:p>
            <a:pPr marL="174625" lvl="0" algn="just">
              <a:tabLst>
                <a:tab pos="363538" algn="l"/>
                <a:tab pos="812800" algn="l"/>
              </a:tabLst>
            </a:pPr>
            <a:r>
              <a:rPr lang="cs-CZ" sz="1600" dirty="0"/>
              <a:t>•	přehledné dispoziční výkresy haly v měřítku 1:200 (popř. 1:100).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39172AF-DDF7-2ABC-6C7D-5670DB0587B3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37322" y="731005"/>
            <a:ext cx="8107598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 Součinitele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vnějšího tlaku C</a:t>
            </a:r>
            <a:r>
              <a:rPr kumimoji="0" lang="cs-CZ" sz="2000" b="1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oblasti pro sedlové střechy</a:t>
            </a:r>
            <a:endParaRPr kumimoji="0" lang="cs-CZ" sz="2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 rotWithShape="1">
          <a:blip r:embed="rId2" cstate="screen"/>
          <a:srcRect t="4808"/>
          <a:stretch/>
        </p:blipFill>
        <p:spPr bwMode="auto">
          <a:xfrm>
            <a:off x="1585996" y="2350389"/>
            <a:ext cx="6148304" cy="426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AC6E3CB-8573-4EF1-9C0B-E95A079410F9}"/>
              </a:ext>
            </a:extLst>
          </p:cNvPr>
          <p:cNvSpPr/>
          <p:nvPr/>
        </p:nvSpPr>
        <p:spPr>
          <a:xfrm>
            <a:off x="6053328" y="712717"/>
            <a:ext cx="2066544" cy="390386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DD0036E-DF68-47DB-9DCE-342DA2ED96A9}"/>
              </a:ext>
            </a:extLst>
          </p:cNvPr>
          <p:cNvSpPr txBox="1"/>
          <p:nvPr/>
        </p:nvSpPr>
        <p:spPr>
          <a:xfrm>
            <a:off x="2531364" y="2350389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Pro příčný vítr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22F1C47-49DC-4C6D-B11E-3ED27F54572F}"/>
              </a:ext>
            </a:extLst>
          </p:cNvPr>
          <p:cNvSpPr/>
          <p:nvPr/>
        </p:nvSpPr>
        <p:spPr>
          <a:xfrm>
            <a:off x="1637391" y="4389341"/>
            <a:ext cx="6030234" cy="2151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36055E2-E0E4-46BA-9429-EE03CEF4CAC2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52824BC-647E-4273-922E-D67927901844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925341-2472-A1C3-AE8A-4E077CC7B91C}"/>
              </a:ext>
            </a:extLst>
          </p:cNvPr>
          <p:cNvSpPr txBox="1"/>
          <p:nvPr/>
        </p:nvSpPr>
        <p:spPr>
          <a:xfrm>
            <a:off x="437322" y="1447076"/>
            <a:ext cx="8400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Ø"/>
            </a:pPr>
            <a:r>
              <a:rPr lang="cs-CZ" sz="1800" dirty="0"/>
              <a:t>pro každou oblast </a:t>
            </a:r>
            <a:r>
              <a:rPr lang="cs-CZ" sz="1800" b="1" dirty="0"/>
              <a:t>příčného</a:t>
            </a:r>
            <a:r>
              <a:rPr lang="cs-CZ" sz="1800" dirty="0"/>
              <a:t> větru (F, G, H, I, J) odečteme z tabulky hodnotu součinitele C</a:t>
            </a:r>
            <a:r>
              <a:rPr lang="cs-CZ" sz="1400" dirty="0"/>
              <a:t>pe,10</a:t>
            </a:r>
            <a:r>
              <a:rPr lang="cs-CZ" sz="1800" dirty="0"/>
              <a:t> dle sklonu střechy </a:t>
            </a:r>
            <a:r>
              <a:rPr lang="el-GR" sz="1800" dirty="0"/>
              <a:t>α</a:t>
            </a:r>
            <a:r>
              <a:rPr lang="cs-CZ" sz="1800" dirty="0"/>
              <a:t> (uvažujeme kladnou hodnotu sklonu)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4B6B999-581D-3DF3-9FC2-4123671ED232}"/>
              </a:ext>
            </a:extLst>
          </p:cNvPr>
          <p:cNvSpPr txBox="1"/>
          <p:nvPr/>
        </p:nvSpPr>
        <p:spPr>
          <a:xfrm>
            <a:off x="44995" y="5043759"/>
            <a:ext cx="15153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Pro mezilehlé hodnoty sklonu střechy lze v tabulce lineárně interpolovat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37322" y="731005"/>
            <a:ext cx="8107598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 Součinitele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vnějšího tlaku C</a:t>
            </a:r>
            <a:r>
              <a:rPr kumimoji="0" lang="cs-CZ" sz="2000" b="1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oblasti pro sedlové střechy</a:t>
            </a:r>
            <a:endParaRPr kumimoji="0" lang="cs-CZ" sz="2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4FA759D-E50D-40B8-8AE6-45F29B3AA1A4}"/>
              </a:ext>
            </a:extLst>
          </p:cNvPr>
          <p:cNvSpPr/>
          <p:nvPr/>
        </p:nvSpPr>
        <p:spPr>
          <a:xfrm>
            <a:off x="6053328" y="712717"/>
            <a:ext cx="2066544" cy="390386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DA4E6A1-6531-4E3A-A5A4-AB8A568A5362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EB73BC0C-96B3-496E-AFE1-C0C18B91C251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D05FA1A4-6A60-8F0A-D218-A898A960606D}"/>
              </a:ext>
            </a:extLst>
          </p:cNvPr>
          <p:cNvSpPr/>
          <p:nvPr/>
        </p:nvSpPr>
        <p:spPr>
          <a:xfrm>
            <a:off x="500162" y="1200960"/>
            <a:ext cx="818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Uvažujeme:</a:t>
            </a:r>
          </a:p>
          <a:p>
            <a:endParaRPr lang="cs-CZ" sz="1600" dirty="0"/>
          </a:p>
          <a:p>
            <a:r>
              <a:rPr lang="cs-CZ" sz="1600" b="1" dirty="0">
                <a:solidFill>
                  <a:srgbClr val="0070C0"/>
                </a:solidFill>
              </a:rPr>
              <a:t>2)  Vítr podélný </a:t>
            </a:r>
            <a:r>
              <a:rPr lang="cs-CZ" sz="1600" dirty="0"/>
              <a:t>(vane </a:t>
            </a:r>
            <a:r>
              <a:rPr lang="cs-CZ" sz="1600" b="1" dirty="0"/>
              <a:t>rovnoběžně</a:t>
            </a:r>
            <a:r>
              <a:rPr lang="cs-CZ" sz="1600" dirty="0"/>
              <a:t> s podélným směrem haly)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3C6E3FD-FF92-A5D1-6EB7-1B352D06CF5B}"/>
              </a:ext>
            </a:extLst>
          </p:cNvPr>
          <p:cNvSpPr txBox="1"/>
          <p:nvPr/>
        </p:nvSpPr>
        <p:spPr>
          <a:xfrm>
            <a:off x="822291" y="2072741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b … </a:t>
            </a:r>
            <a:r>
              <a:rPr lang="cs-CZ" sz="1600" u="sng" dirty="0">
                <a:solidFill>
                  <a:srgbClr val="0070C0"/>
                </a:solidFill>
              </a:rPr>
              <a:t>kratší</a:t>
            </a:r>
            <a:r>
              <a:rPr lang="cs-CZ" sz="1600" dirty="0">
                <a:solidFill>
                  <a:srgbClr val="0070C0"/>
                </a:solidFill>
              </a:rPr>
              <a:t> strana haly</a:t>
            </a:r>
          </a:p>
          <a:p>
            <a:r>
              <a:rPr lang="cs-CZ" sz="1600" dirty="0">
                <a:solidFill>
                  <a:srgbClr val="0070C0"/>
                </a:solidFill>
              </a:rPr>
              <a:t>d … </a:t>
            </a:r>
            <a:r>
              <a:rPr lang="cs-CZ" sz="1600" u="sng" dirty="0">
                <a:solidFill>
                  <a:srgbClr val="0070C0"/>
                </a:solidFill>
              </a:rPr>
              <a:t>delší</a:t>
            </a:r>
            <a:r>
              <a:rPr lang="cs-CZ" sz="1600" dirty="0">
                <a:solidFill>
                  <a:srgbClr val="0070C0"/>
                </a:solidFill>
              </a:rPr>
              <a:t> strana haly</a:t>
            </a:r>
          </a:p>
          <a:p>
            <a:r>
              <a:rPr lang="cs-CZ" sz="1600" dirty="0">
                <a:solidFill>
                  <a:srgbClr val="0070C0"/>
                </a:solidFill>
              </a:rPr>
              <a:t>h … výška hřebene střechy nad terénem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6BF3ACF-CA2C-9531-2AFC-0EBEBEE5BBB1}"/>
              </a:ext>
            </a:extLst>
          </p:cNvPr>
          <p:cNvSpPr txBox="1"/>
          <p:nvPr/>
        </p:nvSpPr>
        <p:spPr>
          <a:xfrm>
            <a:off x="5661051" y="2322307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vyčíslíme: e = min(b, 2h)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2D19B000-F2EC-FD78-F70B-B8C95B64660B}"/>
              </a:ext>
            </a:extLst>
          </p:cNvPr>
          <p:cNvSpPr/>
          <p:nvPr/>
        </p:nvSpPr>
        <p:spPr>
          <a:xfrm>
            <a:off x="4893508" y="2277128"/>
            <a:ext cx="57912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63B4FB0-0966-CECC-9A8E-9B0BDE8774BD}"/>
              </a:ext>
            </a:extLst>
          </p:cNvPr>
          <p:cNvSpPr txBox="1"/>
          <p:nvPr/>
        </p:nvSpPr>
        <p:spPr>
          <a:xfrm>
            <a:off x="409783" y="3448733"/>
            <a:ext cx="4081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při působení podélného větru vzniknou na sedlové střeše oblasti větru </a:t>
            </a:r>
            <a:r>
              <a:rPr lang="cs-CZ" sz="1400" dirty="0">
                <a:solidFill>
                  <a:srgbClr val="FF0000"/>
                </a:solidFill>
              </a:rPr>
              <a:t>F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G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H</a:t>
            </a:r>
            <a:r>
              <a:rPr lang="cs-CZ" sz="1400" dirty="0"/>
              <a:t>, </a:t>
            </a:r>
            <a:r>
              <a:rPr lang="cs-CZ" sz="1400" dirty="0">
                <a:solidFill>
                  <a:srgbClr val="FF0000"/>
                </a:solidFill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uvažujeme toto schéma: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93046A5-F5B2-7AE3-4211-60A836942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/>
          <a:srcRect l="7510" t="5637" r="67102" b="29288"/>
          <a:stretch/>
        </p:blipFill>
        <p:spPr bwMode="auto">
          <a:xfrm rot="16200000">
            <a:off x="5452266" y="3006242"/>
            <a:ext cx="1748208" cy="366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A5801CA1-EFAA-A4EF-F2A8-6B5DCB90E0FB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1637058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37322" y="731005"/>
            <a:ext cx="8107598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 Součinitele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vnějšího tlaku C</a:t>
            </a:r>
            <a:r>
              <a:rPr kumimoji="0" lang="cs-CZ" sz="2000" b="1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cs-CZ" sz="2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oblasti pro sedlové střechy</a:t>
            </a:r>
            <a:endParaRPr kumimoji="0" lang="cs-CZ" sz="2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28927" y="2428617"/>
            <a:ext cx="5686145" cy="42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51ADF07-4E4C-4849-8126-67C8038A9E62}"/>
              </a:ext>
            </a:extLst>
          </p:cNvPr>
          <p:cNvSpPr/>
          <p:nvPr/>
        </p:nvSpPr>
        <p:spPr>
          <a:xfrm>
            <a:off x="6053328" y="712717"/>
            <a:ext cx="2066544" cy="390386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C64B50D-1574-4D66-8073-0F5A566478F0}"/>
              </a:ext>
            </a:extLst>
          </p:cNvPr>
          <p:cNvSpPr txBox="1"/>
          <p:nvPr/>
        </p:nvSpPr>
        <p:spPr>
          <a:xfrm>
            <a:off x="2510790" y="2453001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Pro podélný vítr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1D869FE-BD96-4C88-9421-BB200C1B2F0F}"/>
              </a:ext>
            </a:extLst>
          </p:cNvPr>
          <p:cNvSpPr/>
          <p:nvPr/>
        </p:nvSpPr>
        <p:spPr>
          <a:xfrm>
            <a:off x="1764308" y="4736592"/>
            <a:ext cx="5569942" cy="1840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9A81824-54B5-4735-A95E-70AAEB93C432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0E04AF5B-7ABA-4A99-B112-3DB04BC2F562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2833B3-7BE4-DF55-1975-36057A0CE8B1}"/>
              </a:ext>
            </a:extLst>
          </p:cNvPr>
          <p:cNvSpPr txBox="1"/>
          <p:nvPr/>
        </p:nvSpPr>
        <p:spPr>
          <a:xfrm>
            <a:off x="437322" y="1447076"/>
            <a:ext cx="8400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Ø"/>
            </a:pPr>
            <a:r>
              <a:rPr lang="cs-CZ" sz="1800" dirty="0"/>
              <a:t>pro každou oblast </a:t>
            </a:r>
            <a:r>
              <a:rPr lang="cs-CZ" sz="1800" b="1" dirty="0"/>
              <a:t>podélného</a:t>
            </a:r>
            <a:r>
              <a:rPr lang="cs-CZ" sz="1800" dirty="0"/>
              <a:t> větru (F, G, H, I) odečteme z tabulky hodnotu součinitele C</a:t>
            </a:r>
            <a:r>
              <a:rPr lang="cs-CZ" sz="1400" dirty="0"/>
              <a:t>pe,10</a:t>
            </a:r>
            <a:r>
              <a:rPr lang="cs-CZ" sz="1800" dirty="0"/>
              <a:t> dle sklonu střechy </a:t>
            </a:r>
            <a:r>
              <a:rPr lang="el-GR" sz="1800" dirty="0"/>
              <a:t>α</a:t>
            </a:r>
            <a:r>
              <a:rPr lang="cs-CZ" sz="1800" dirty="0"/>
              <a:t> (uvažujeme kladnou hodnotu sklonu)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A94CE7-A55F-506A-DB39-D976AA7F7DCC}"/>
              </a:ext>
            </a:extLst>
          </p:cNvPr>
          <p:cNvSpPr txBox="1"/>
          <p:nvPr/>
        </p:nvSpPr>
        <p:spPr>
          <a:xfrm>
            <a:off x="44995" y="5043759"/>
            <a:ext cx="15153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Pro mezilehlé hodnoty sklonu střechy lze v tabulce lineárně interpolovat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1A2B8E0-1E8D-489C-9549-6E098A10D1FB}"/>
              </a:ext>
            </a:extLst>
          </p:cNvPr>
          <p:cNvSpPr/>
          <p:nvPr/>
        </p:nvSpPr>
        <p:spPr>
          <a:xfrm>
            <a:off x="500162" y="661464"/>
            <a:ext cx="81800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hodnoty plošného zatížení větrem na jednotlivé oblasti pláště haly (stěny + střecha) vypočteme v tabulce: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poznámka: hodnoty součinitelů </a:t>
            </a:r>
            <a:r>
              <a:rPr lang="cs-CZ" sz="1200" i="1" dirty="0"/>
              <a:t>C</a:t>
            </a:r>
            <a:r>
              <a:rPr lang="cs-CZ" sz="1000" i="1" dirty="0"/>
              <a:t>pe</a:t>
            </a:r>
            <a:r>
              <a:rPr lang="cs-CZ" sz="1200" dirty="0"/>
              <a:t> je potřeba uvádět včetně znamének a stejně tak následně hodnoty zatížení </a:t>
            </a:r>
            <a:r>
              <a:rPr lang="cs-CZ" sz="1200" i="1" dirty="0" err="1"/>
              <a:t>W</a:t>
            </a:r>
            <a:r>
              <a:rPr lang="cs-CZ" sz="1050" i="1" dirty="0" err="1"/>
              <a:t>e,k</a:t>
            </a:r>
            <a:r>
              <a:rPr lang="cs-CZ" sz="1200" dirty="0"/>
              <a:t> včetně znamének. Pokud je znaménko u hodnoty </a:t>
            </a:r>
            <a:r>
              <a:rPr lang="cs-CZ" sz="1200" b="1" dirty="0">
                <a:solidFill>
                  <a:srgbClr val="FF0000"/>
                </a:solidFill>
              </a:rPr>
              <a:t>kladné</a:t>
            </a:r>
            <a:r>
              <a:rPr lang="cs-CZ" sz="1200" dirty="0"/>
              <a:t>, znamená to, že vítr na danou oblast pláště haly působí </a:t>
            </a:r>
            <a:r>
              <a:rPr lang="cs-CZ" sz="1200" b="1" dirty="0">
                <a:solidFill>
                  <a:srgbClr val="FF0000"/>
                </a:solidFill>
              </a:rPr>
              <a:t>tlakem</a:t>
            </a:r>
            <a:r>
              <a:rPr lang="cs-CZ" sz="1200" dirty="0"/>
              <a:t>. Pokud je znaménko u hodnoty </a:t>
            </a:r>
            <a:r>
              <a:rPr lang="cs-CZ" sz="1200" b="1" dirty="0">
                <a:solidFill>
                  <a:srgbClr val="0000FF"/>
                </a:solidFill>
              </a:rPr>
              <a:t>záporné</a:t>
            </a:r>
            <a:r>
              <a:rPr lang="cs-CZ" sz="1200" dirty="0"/>
              <a:t>, vítr na danou oblast pláště haly působí </a:t>
            </a:r>
            <a:r>
              <a:rPr lang="cs-CZ" sz="1200" b="1" dirty="0">
                <a:solidFill>
                  <a:srgbClr val="0000FF"/>
                </a:solidFill>
              </a:rPr>
              <a:t>sáním</a:t>
            </a:r>
            <a:r>
              <a:rPr lang="cs-CZ" sz="1200" dirty="0"/>
              <a:t>.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DA4E6A1-6531-4E3A-A5A4-AB8A568A5362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EB73BC0C-96B3-496E-AFE1-C0C18B91C251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CC826A-465B-426F-B6AD-0E20C166E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63379"/>
              </p:ext>
            </p:extLst>
          </p:nvPr>
        </p:nvGraphicFramePr>
        <p:xfrm>
          <a:off x="1524000" y="1397000"/>
          <a:ext cx="5507192" cy="37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596">
                  <a:extLst>
                    <a:ext uri="{9D8B030D-6E8A-4147-A177-3AD203B41FA5}">
                      <a16:colId xmlns:a16="http://schemas.microsoft.com/office/drawing/2014/main" val="966047403"/>
                    </a:ext>
                  </a:extLst>
                </a:gridCol>
                <a:gridCol w="773596">
                  <a:extLst>
                    <a:ext uri="{9D8B030D-6E8A-4147-A177-3AD203B41FA5}">
                      <a16:colId xmlns:a16="http://schemas.microsoft.com/office/drawing/2014/main" val="312486073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721237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86751502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88149737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821105667"/>
                    </a:ext>
                  </a:extLst>
                </a:gridCol>
              </a:tblGrid>
              <a:tr h="3240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Oblast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Vítr příčný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Vítr podélný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41992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u="none" dirty="0"/>
                        <a:t>C</a:t>
                      </a:r>
                      <a:r>
                        <a:rPr lang="cs-CZ" sz="1000" i="1" u="none" dirty="0"/>
                        <a:t>pe</a:t>
                      </a:r>
                      <a:endParaRPr lang="cs-CZ" i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/>
                        <a:t>W</a:t>
                      </a:r>
                      <a:r>
                        <a:rPr lang="cs-CZ" sz="1000" i="1" dirty="0" err="1"/>
                        <a:t>e,k</a:t>
                      </a:r>
                      <a:r>
                        <a:rPr lang="cs-CZ" dirty="0"/>
                        <a:t> [</a:t>
                      </a:r>
                      <a:r>
                        <a:rPr lang="cs-CZ" dirty="0" err="1"/>
                        <a:t>kN</a:t>
                      </a:r>
                      <a:r>
                        <a:rPr lang="cs-CZ" dirty="0"/>
                        <a:t>/m</a:t>
                      </a:r>
                      <a:r>
                        <a:rPr lang="cs-CZ" baseline="30000" dirty="0"/>
                        <a:t>2</a:t>
                      </a:r>
                      <a:r>
                        <a:rPr lang="cs-CZ" dirty="0"/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C</a:t>
                      </a:r>
                      <a:r>
                        <a:rPr lang="cs-CZ" sz="1000" i="1" dirty="0"/>
                        <a:t>pe</a:t>
                      </a:r>
                      <a:endParaRPr lang="cs-CZ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/>
                        <a:t>W</a:t>
                      </a:r>
                      <a:r>
                        <a:rPr lang="cs-CZ" sz="1000" i="1" dirty="0" err="1"/>
                        <a:t>e,k</a:t>
                      </a:r>
                      <a:r>
                        <a:rPr lang="cs-CZ" dirty="0"/>
                        <a:t> [</a:t>
                      </a:r>
                      <a:r>
                        <a:rPr lang="cs-CZ" dirty="0" err="1"/>
                        <a:t>kN</a:t>
                      </a:r>
                      <a:r>
                        <a:rPr lang="cs-CZ" dirty="0"/>
                        <a:t>/m</a:t>
                      </a:r>
                      <a:r>
                        <a:rPr lang="cs-CZ" baseline="30000" dirty="0"/>
                        <a:t>2</a:t>
                      </a:r>
                      <a:r>
                        <a:rPr lang="cs-CZ" dirty="0"/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48657"/>
                  </a:ext>
                </a:extLst>
              </a:tr>
              <a:tr h="306000">
                <a:tc rowSpan="5"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Stěny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82082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36941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75821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025440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373987"/>
                  </a:ext>
                </a:extLst>
              </a:tr>
              <a:tr h="306000">
                <a:tc rowSpan="5"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Střecha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7298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46755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0795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8812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181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3C8CCF04-4482-4D52-BC5A-68FF86573DDA}"/>
                  </a:ext>
                </a:extLst>
              </p:cNvPr>
              <p:cNvSpPr txBox="1"/>
              <p:nvPr/>
            </p:nvSpPr>
            <p:spPr bwMode="auto">
              <a:xfrm>
                <a:off x="1501775" y="5287264"/>
                <a:ext cx="2713609" cy="44291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cs-CZ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sSub>
                        <m:sSubPr>
                          <m:ctrlP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cs-CZ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kN</m:t>
                      </m:r>
                      <m:r>
                        <m:rPr>
                          <m:nor/>
                        </m:rPr>
                        <a:rPr lang="cs-CZ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cs-CZ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cs-CZ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cs-CZ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3C8CCF04-4482-4D52-BC5A-68FF86573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1775" y="5287264"/>
                <a:ext cx="2713609" cy="442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10">
            <a:extLst>
              <a:ext uri="{FF2B5EF4-FFF2-40B4-BE49-F238E27FC236}">
                <a16:creationId xmlns:a16="http://schemas.microsoft.com/office/drawing/2014/main" id="{221E2BA8-2258-6DDF-BB51-7F2475AA0D22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136630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55506"/>
            <a:ext cx="7886700" cy="644315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/>
              <a:t>Zatížení haly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77078" y="953104"/>
            <a:ext cx="8203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  <a:tabLst>
                <a:tab pos="1350963" algn="l"/>
              </a:tabLst>
            </a:pPr>
            <a:r>
              <a:rPr lang="cs-CZ" sz="1600" dirty="0"/>
              <a:t>stanovíme účinky klimatických zatížení působících na halu</a:t>
            </a:r>
          </a:p>
          <a:p>
            <a:pPr marL="185738" indent="-185738" algn="just">
              <a:buFont typeface="Arial" pitchFamily="34" charset="0"/>
              <a:buChar char="•"/>
              <a:tabLst>
                <a:tab pos="1350963" algn="l"/>
              </a:tabLst>
            </a:pPr>
            <a:r>
              <a:rPr lang="cs-CZ" sz="1600" dirty="0"/>
              <a:t>uvažovat budeme následující klimatická zatížení:</a:t>
            </a:r>
          </a:p>
          <a:p>
            <a:pPr algn="just">
              <a:tabLst>
                <a:tab pos="1350963" algn="l"/>
              </a:tabLst>
            </a:pPr>
            <a:r>
              <a:rPr lang="cs-CZ" sz="1600" dirty="0"/>
              <a:t>     1) </a:t>
            </a:r>
            <a:r>
              <a:rPr lang="cs-CZ" sz="1600" b="1" dirty="0"/>
              <a:t>zatížení sněhem</a:t>
            </a:r>
          </a:p>
          <a:p>
            <a:pPr algn="just">
              <a:tabLst>
                <a:tab pos="1350963" algn="l"/>
              </a:tabLst>
            </a:pPr>
            <a:r>
              <a:rPr lang="cs-CZ" sz="1600" dirty="0"/>
              <a:t>     2) </a:t>
            </a:r>
            <a:r>
              <a:rPr lang="cs-CZ" sz="1600" b="1" dirty="0"/>
              <a:t>zatížení větrem</a:t>
            </a:r>
          </a:p>
          <a:p>
            <a:pPr algn="just">
              <a:tabLst>
                <a:tab pos="1350963" algn="l"/>
              </a:tabLst>
            </a:pPr>
            <a:endParaRPr lang="cs-CZ" sz="1600" dirty="0"/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1350963" algn="l"/>
              </a:tabLst>
            </a:pPr>
            <a:r>
              <a:rPr lang="cs-CZ" sz="1600" dirty="0"/>
              <a:t>zatížení teplotními účinky zanedbáme (při skutečném návrhu by však bylo potřeba s nimi uvažovat)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1350963" algn="l"/>
              </a:tabLst>
            </a:pPr>
            <a:endParaRPr lang="cs-CZ" sz="1600" dirty="0"/>
          </a:p>
          <a:p>
            <a:pPr marL="185738" indent="-185738" algn="just">
              <a:buFont typeface="Arial" pitchFamily="34" charset="0"/>
              <a:buChar char="•"/>
              <a:tabLst>
                <a:tab pos="1350963" algn="l"/>
              </a:tabLst>
            </a:pPr>
            <a:r>
              <a:rPr lang="cs-CZ" sz="1600" dirty="0"/>
              <a:t>klimatická zatížení patří do skupiny </a:t>
            </a:r>
            <a:r>
              <a:rPr lang="cs-CZ" sz="1600" b="1" dirty="0"/>
              <a:t>proměnných zatížení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C4D942-3F87-4397-A403-5929B85F7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7479" r="22269"/>
          <a:stretch/>
        </p:blipFill>
        <p:spPr>
          <a:xfrm>
            <a:off x="422214" y="3666743"/>
            <a:ext cx="3802314" cy="241086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868AFAC-A19F-43E9-9C6B-76C3507BA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08" y="3666743"/>
            <a:ext cx="4275329" cy="2404873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8FC67FE1-9A9D-77A4-D692-DA423B7214CF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290597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98310" y="1200960"/>
            <a:ext cx="81256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cs-CZ" sz="1600" b="1" u="sng" dirty="0"/>
              <a:t>Charakteristická hodnota plošného zatížení sněhem:</a:t>
            </a:r>
          </a:p>
          <a:p>
            <a:endParaRPr lang="cs-CZ" sz="1600" dirty="0"/>
          </a:p>
          <a:p>
            <a:r>
              <a:rPr lang="cs-CZ" sz="1600" dirty="0"/>
              <a:t>		         [</a:t>
            </a:r>
            <a:r>
              <a:rPr lang="cs-CZ" sz="1600" dirty="0" err="1"/>
              <a:t>kN</a:t>
            </a:r>
            <a:r>
              <a:rPr lang="cs-CZ" sz="1600" dirty="0"/>
              <a:t>/m</a:t>
            </a:r>
            <a:r>
              <a:rPr lang="cs-CZ" sz="1600" baseline="30000" dirty="0"/>
              <a:t>2</a:t>
            </a:r>
            <a:r>
              <a:rPr lang="cs-CZ" sz="1600" dirty="0"/>
              <a:t>]</a:t>
            </a:r>
          </a:p>
          <a:p>
            <a:endParaRPr lang="cs-CZ" sz="1600" dirty="0"/>
          </a:p>
          <a:p>
            <a:pPr>
              <a:buFontTx/>
              <a:buChar char="-"/>
            </a:pPr>
            <a:r>
              <a:rPr lang="cs-CZ" sz="1600" dirty="0"/>
              <a:t>kde:	… tvarový součinitel (viz dále)</a:t>
            </a:r>
          </a:p>
          <a:p>
            <a:pPr lvl="2"/>
            <a:r>
              <a:rPr lang="cs-CZ" sz="1600" dirty="0"/>
              <a:t>… charakteristická hodnota zatížení sněhem na zemi (viz dále)</a:t>
            </a:r>
          </a:p>
          <a:p>
            <a:pPr lvl="2"/>
            <a:r>
              <a:rPr lang="cs-CZ" sz="1600" dirty="0"/>
              <a:t>… součinitel expozice, uvažujeme 1,0</a:t>
            </a:r>
          </a:p>
          <a:p>
            <a:pPr lvl="2"/>
            <a:r>
              <a:rPr lang="cs-CZ" sz="1600" dirty="0"/>
              <a:t>… tepelný součinitel, uvažujeme 1,0</a:t>
            </a:r>
          </a:p>
          <a:p>
            <a:pPr lvl="2"/>
            <a:endParaRPr lang="cs-CZ" sz="1600" dirty="0"/>
          </a:p>
          <a:p>
            <a:pPr marL="185738" lvl="2" indent="-185738">
              <a:buFont typeface="Arial" pitchFamily="34" charset="0"/>
              <a:buChar char="•"/>
            </a:pPr>
            <a:r>
              <a:rPr lang="cs-CZ" sz="1600" dirty="0"/>
              <a:t>dílčí součinitel zatížení: 	       (hodnotu zatím nevyužijeme, uvedeno pro informaci)</a:t>
            </a:r>
          </a:p>
          <a:p>
            <a:endParaRPr lang="cs-CZ" sz="1600" dirty="0"/>
          </a:p>
          <a:p>
            <a:endParaRPr lang="cs-CZ" sz="1600" dirty="0"/>
          </a:p>
          <a:p>
            <a:pPr marL="177800" indent="-177800">
              <a:buFont typeface="Arial" pitchFamily="34" charset="0"/>
              <a:buChar char="•"/>
            </a:pPr>
            <a:r>
              <a:rPr lang="cs-CZ" sz="1600" u="sng" dirty="0"/>
              <a:t>tvarové součinitele pro sedlové a pultové střechy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(v našem případě uvažujeme tvarový součinitel     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Zatížení sněhem</a:t>
            </a:r>
          </a:p>
        </p:txBody>
      </p:sp>
      <p:graphicFrame>
        <p:nvGraphicFramePr>
          <p:cNvPr id="645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540157"/>
              </p:ext>
            </p:extLst>
          </p:nvPr>
        </p:nvGraphicFramePr>
        <p:xfrm>
          <a:off x="1136650" y="1703959"/>
          <a:ext cx="16700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2" imgW="914400" imgH="190440" progId="Equation.3">
                  <p:embed/>
                </p:oleObj>
              </mc:Choice>
              <mc:Fallback>
                <p:oleObj name="Enačba" r:id="rId2" imgW="914400" imgH="190440" progId="Equation.3">
                  <p:embed/>
                  <p:pic>
                    <p:nvPicPr>
                      <p:cNvPr id="645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703959"/>
                        <a:ext cx="1670050" cy="3476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1385474" y="2177292"/>
          <a:ext cx="2778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4" imgW="152280" imgH="190440" progId="Equation.3">
                  <p:embed/>
                </p:oleObj>
              </mc:Choice>
              <mc:Fallback>
                <p:oleObj name="Enačba" r:id="rId4" imgW="152280" imgH="190440" progId="Equation.3">
                  <p:embed/>
                  <p:pic>
                    <p:nvPicPr>
                      <p:cNvPr id="2119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474" y="2177292"/>
                        <a:ext cx="277812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1385267" y="2415417"/>
          <a:ext cx="27781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6" imgW="152280" imgH="190440" progId="Equation.3">
                  <p:embed/>
                </p:oleObj>
              </mc:Choice>
              <mc:Fallback>
                <p:oleObj name="Enačba" r:id="rId6" imgW="152280" imgH="190440" progId="Equation.3">
                  <p:embed/>
                  <p:pic>
                    <p:nvPicPr>
                      <p:cNvPr id="211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267" y="2415417"/>
                        <a:ext cx="27781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5" name="Object 7"/>
          <p:cNvGraphicFramePr>
            <a:graphicFrameLocks noChangeAspect="1"/>
          </p:cNvGraphicFramePr>
          <p:nvPr/>
        </p:nvGraphicFramePr>
        <p:xfrm>
          <a:off x="1415501" y="2930525"/>
          <a:ext cx="3016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8" imgW="164880" imgH="190440" progId="Equation.3">
                  <p:embed/>
                </p:oleObj>
              </mc:Choice>
              <mc:Fallback>
                <p:oleObj name="Enačba" r:id="rId8" imgW="164880" imgH="190440" progId="Equation.3">
                  <p:embed/>
                  <p:pic>
                    <p:nvPicPr>
                      <p:cNvPr id="2119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501" y="2930525"/>
                        <a:ext cx="301625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1394532" y="2657475"/>
          <a:ext cx="323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10" imgW="177480" imgH="190440" progId="Equation.3">
                  <p:embed/>
                </p:oleObj>
              </mc:Choice>
              <mc:Fallback>
                <p:oleObj name="Enačba" r:id="rId10" imgW="177480" imgH="190440" progId="Equation.3">
                  <p:embed/>
                  <p:pic>
                    <p:nvPicPr>
                      <p:cNvPr id="211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532" y="2657475"/>
                        <a:ext cx="3238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7" name="Object 9"/>
          <p:cNvGraphicFramePr>
            <a:graphicFrameLocks noChangeAspect="1"/>
          </p:cNvGraphicFramePr>
          <p:nvPr/>
        </p:nvGraphicFramePr>
        <p:xfrm>
          <a:off x="3059662" y="3391037"/>
          <a:ext cx="8112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12" imgW="444240" imgH="215640" progId="Equation.3">
                  <p:embed/>
                </p:oleObj>
              </mc:Choice>
              <mc:Fallback>
                <p:oleObj name="Enačba" r:id="rId12" imgW="444240" imgH="215640" progId="Equation.3">
                  <p:embed/>
                  <p:pic>
                    <p:nvPicPr>
                      <p:cNvPr id="2119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662" y="3391037"/>
                        <a:ext cx="8112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Obrázek 16" descr="Sníh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90860" y="4442999"/>
            <a:ext cx="2590800" cy="1762125"/>
          </a:xfrm>
          <a:prstGeom prst="rect">
            <a:avLst/>
          </a:prstGeom>
        </p:spPr>
      </p:pic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437322" y="4662989"/>
          <a:ext cx="5870713" cy="138751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71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62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Tvarové součinitele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Úhel</a:t>
                      </a:r>
                      <a:r>
                        <a:rPr lang="cs-C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sklonu střechy </a:t>
                      </a:r>
                      <a:r>
                        <a:rPr lang="el-GR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cs-C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 (podle obrázku)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71">
                <a:tc vMerge="1">
                  <a:txBody>
                    <a:bodyPr/>
                    <a:lstStyle/>
                    <a:p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0° ≤ </a:t>
                      </a: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 30°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30° ≤ </a:t>
                      </a: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 60°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≥</a:t>
                      </a: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 60°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21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cs-CZ" sz="1600" baseline="-25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r>
                        <a:rPr lang="cs-CZ" sz="16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(60-</a:t>
                      </a: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)/30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2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cs-CZ" sz="16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0,8+0,8</a:t>
                      </a:r>
                      <a:r>
                        <a:rPr lang="cs-CZ" sz="160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/30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1979" name="Object 5"/>
          <p:cNvGraphicFramePr>
            <a:graphicFrameLocks noChangeAspect="1"/>
          </p:cNvGraphicFramePr>
          <p:nvPr/>
        </p:nvGraphicFramePr>
        <p:xfrm>
          <a:off x="5373688" y="4116734"/>
          <a:ext cx="2778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15" imgW="152280" imgH="190440" progId="Equation.3">
                  <p:embed/>
                </p:oleObj>
              </mc:Choice>
              <mc:Fallback>
                <p:oleObj name="Enačba" r:id="rId15" imgW="152280" imgH="190440" progId="Equation.3">
                  <p:embed/>
                  <p:pic>
                    <p:nvPicPr>
                      <p:cNvPr id="2119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116734"/>
                        <a:ext cx="277812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5682985-12AC-437F-8389-1CFBB1B143F2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42253253-C5E4-4F42-A313-1F20B16BF451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3C96DE19-BAE0-43B3-A3BD-DFAC40030B97}"/>
                  </a:ext>
                </a:extLst>
              </p:cNvPr>
              <p:cNvSpPr txBox="1"/>
              <p:nvPr/>
            </p:nvSpPr>
            <p:spPr bwMode="auto">
              <a:xfrm>
                <a:off x="4990048" y="6075261"/>
                <a:ext cx="328613" cy="347662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i="1" dirty="0"/>
              </a:p>
            </p:txBody>
          </p:sp>
        </mc:Choice>
        <mc:Fallback xmlns=""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3C96DE19-BAE0-43B3-A3BD-DFAC40030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0048" y="6075261"/>
                <a:ext cx="328613" cy="3476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>
            <a:extLst>
              <a:ext uri="{FF2B5EF4-FFF2-40B4-BE49-F238E27FC236}">
                <a16:creationId xmlns:a16="http://schemas.microsoft.com/office/drawing/2014/main" id="{68B35D28-5A10-9ADA-5AAD-2F51349E45F5}"/>
              </a:ext>
            </a:extLst>
          </p:cNvPr>
          <p:cNvSpPr/>
          <p:nvPr/>
        </p:nvSpPr>
        <p:spPr>
          <a:xfrm>
            <a:off x="2159000" y="5415279"/>
            <a:ext cx="4100830" cy="269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19EF1E7-25B2-8A57-44B7-06063FEE7687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98310" y="1161204"/>
            <a:ext cx="804335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cs-CZ" sz="1600" u="sng" dirty="0"/>
              <a:t>charakteristická hodnota zatížení sněhem na zemi</a:t>
            </a:r>
          </a:p>
          <a:p>
            <a:endParaRPr lang="cs-CZ" sz="1600" dirty="0"/>
          </a:p>
          <a:p>
            <a:r>
              <a:rPr lang="cs-CZ" sz="1600" dirty="0"/>
              <a:t>- součinitel se získá odečtením z tzv. sněhové mapy dle místa výskytu konstrukce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- lze také využít on-line aplikaci na webu ČHMÚ: </a:t>
            </a:r>
            <a:r>
              <a:rPr lang="cs-CZ" sz="1600" dirty="0">
                <a:hlinkClick r:id="rId2"/>
              </a:rPr>
              <a:t>https://clima-maps.info/snehovamapa/</a:t>
            </a:r>
            <a:endParaRPr lang="cs-CZ" sz="1600" dirty="0"/>
          </a:p>
          <a:p>
            <a:endParaRPr lang="cs-CZ" sz="1200" dirty="0"/>
          </a:p>
          <a:p>
            <a:pPr marL="177800" indent="-177800">
              <a:buFont typeface="Wingdings" pitchFamily="2" charset="2"/>
              <a:buChar char="Ø"/>
            </a:pPr>
            <a:r>
              <a:rPr lang="cs-CZ" sz="1200" dirty="0"/>
              <a:t>Podrobnější informace o zatížení stavebních konstrukcí sněhem v normě: ČSN EN 1991-1-3 Eurokód 1: Zatížení konstrukcí - Část 1-3: Obecná zatížení – Zatížení sněhem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cs-CZ" sz="1200" dirty="0"/>
              <a:t>nebo také skripta: Studnička – Holický - Marková: Ocelové konstrukce 2 – Zatížení. ČVUT 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Zatížení sněhem</a:t>
            </a:r>
          </a:p>
        </p:txBody>
      </p:sp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5537200" y="1049338"/>
          <a:ext cx="12747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3" imgW="698400" imgH="253800" progId="Equation.3">
                  <p:embed/>
                </p:oleObj>
              </mc:Choice>
              <mc:Fallback>
                <p:oleObj name="Enačba" r:id="rId3" imgW="698400" imgH="253800" progId="Equation.3">
                  <p:embed/>
                  <p:pic>
                    <p:nvPicPr>
                      <p:cNvPr id="211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049338"/>
                        <a:ext cx="12747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3000" name="Picture 8"/>
          <p:cNvPicPr>
            <a:picLocks noChangeAspect="1" noChangeArrowheads="1"/>
          </p:cNvPicPr>
          <p:nvPr/>
        </p:nvPicPr>
        <p:blipFill>
          <a:blip r:embed="rId5" cstate="print"/>
          <a:srcRect b="2891"/>
          <a:stretch>
            <a:fillRect/>
          </a:stretch>
        </p:blipFill>
        <p:spPr bwMode="auto">
          <a:xfrm>
            <a:off x="1545812" y="2034502"/>
            <a:ext cx="5870988" cy="36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143E80-2C52-43C9-AFC7-5C1252A90E1C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EA7215-B972-4BFF-AB31-B18F57CD290D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83096" y="1200960"/>
            <a:ext cx="809707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cs-CZ" sz="1600" b="1" u="sng" dirty="0"/>
              <a:t>Základní rychlost větru: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defTabSz="219075">
              <a:buFontTx/>
              <a:buChar char="-"/>
              <a:tabLst>
                <a:tab pos="1257300" algn="l"/>
                <a:tab pos="1431925" algn="l"/>
              </a:tabLst>
            </a:pPr>
            <a:r>
              <a:rPr lang="cs-CZ" sz="1600" dirty="0"/>
              <a:t> kde:		… výchozí základní rychlost větru (viz dále)</a:t>
            </a:r>
          </a:p>
          <a:p>
            <a:pPr lvl="2" defTabSz="517525">
              <a:tabLst>
                <a:tab pos="1431925" algn="l"/>
              </a:tabLst>
            </a:pPr>
            <a:r>
              <a:rPr lang="cs-CZ" sz="1600" dirty="0"/>
              <a:t>	… součinitel směru větru, uvažujeme 1,0</a:t>
            </a:r>
          </a:p>
          <a:p>
            <a:pPr lvl="2" defTabSz="517525">
              <a:tabLst>
                <a:tab pos="1338263" algn="l"/>
                <a:tab pos="1431925" algn="l"/>
              </a:tabLst>
            </a:pPr>
            <a:r>
              <a:rPr lang="cs-CZ" sz="1600" dirty="0"/>
              <a:t>		… součinitel ročního období, uvažujeme 1,0</a:t>
            </a:r>
          </a:p>
          <a:p>
            <a:pPr lvl="2">
              <a:tabLst>
                <a:tab pos="1257300" algn="l"/>
              </a:tabLst>
            </a:pPr>
            <a:endParaRPr lang="cs-CZ" sz="1600" dirty="0"/>
          </a:p>
          <a:p>
            <a:pPr lvl="2">
              <a:tabLst>
                <a:tab pos="1257300" algn="l"/>
              </a:tabLst>
            </a:pPr>
            <a:endParaRPr lang="cs-CZ" sz="1600" dirty="0"/>
          </a:p>
          <a:p>
            <a:pPr lvl="2" indent="-914400">
              <a:tabLst>
                <a:tab pos="1257300" algn="l"/>
              </a:tabLst>
            </a:pPr>
            <a:r>
              <a:rPr lang="cs-CZ" sz="1600" dirty="0"/>
              <a:t>- dílčí součinitel zatížení:	       (hodnotu zatím nevyužijeme, uvedeno pro informaci)</a:t>
            </a:r>
          </a:p>
          <a:p>
            <a:pPr lvl="2" indent="-914400">
              <a:tabLst>
                <a:tab pos="1257300" algn="l"/>
              </a:tabLst>
            </a:pPr>
            <a:endParaRPr lang="cs-CZ" sz="1600" dirty="0"/>
          </a:p>
          <a:p>
            <a:endParaRPr lang="cs-CZ" sz="1600" dirty="0"/>
          </a:p>
          <a:p>
            <a:pPr marL="177800" indent="-177800">
              <a:buFont typeface="Arial" pitchFamily="34" charset="0"/>
              <a:buChar char="•"/>
            </a:pPr>
            <a:r>
              <a:rPr lang="cs-CZ" sz="1600" u="sng" dirty="0"/>
              <a:t>výchozí základní rychlost větru</a:t>
            </a:r>
          </a:p>
          <a:p>
            <a:endParaRPr lang="cs-CZ" sz="1600" dirty="0"/>
          </a:p>
          <a:p>
            <a:pPr>
              <a:buFontTx/>
              <a:buChar char="-"/>
            </a:pPr>
            <a:r>
              <a:rPr lang="cs-CZ" sz="1600" dirty="0"/>
              <a:t> součinitel se získá odečtením z mapy větrných oblastí dle místa výskytu konstrukce (viz další strana), celkem 5 větrných oblastí: I až V</a:t>
            </a:r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endParaRPr lang="cs-CZ" sz="1600" dirty="0"/>
          </a:p>
          <a:p>
            <a:pPr marL="273050" indent="-273050">
              <a:buFont typeface="Wingdings" pitchFamily="2" charset="2"/>
              <a:buChar char="Ø"/>
            </a:pPr>
            <a:r>
              <a:rPr lang="cs-CZ" sz="1200" dirty="0"/>
              <a:t>podrobnější informace o zatížení stavebních konstrukcí větrem v normě: ČSN EN 1991-1-4 </a:t>
            </a:r>
            <a:r>
              <a:rPr lang="cs-CZ" sz="1200" dirty="0" err="1"/>
              <a:t>Eurokód</a:t>
            </a:r>
            <a:r>
              <a:rPr lang="cs-CZ" sz="1200" dirty="0"/>
              <a:t> 1: Zatížení konstrukcí - Část 1-4: Obecná zatížení – </a:t>
            </a:r>
            <a:r>
              <a:rPr lang="cs-CZ" sz="1200" dirty="0" err="1"/>
              <a:t>Zatížení</a:t>
            </a:r>
            <a:r>
              <a:rPr lang="cs-CZ" sz="1200" dirty="0"/>
              <a:t> větrem.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cs-CZ" sz="1200" dirty="0"/>
              <a:t>nebo také skripta: Studnička – Holický - Marková: Ocelové konstrukce 2 – Zatížení. ČVUT 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Zatížení větrem</a:t>
            </a:r>
          </a:p>
        </p:txBody>
      </p:sp>
      <p:graphicFrame>
        <p:nvGraphicFramePr>
          <p:cNvPr id="64516" name="Object 11"/>
          <p:cNvGraphicFramePr>
            <a:graphicFrameLocks noChangeAspect="1"/>
          </p:cNvGraphicFramePr>
          <p:nvPr/>
        </p:nvGraphicFramePr>
        <p:xfrm>
          <a:off x="889000" y="1631950"/>
          <a:ext cx="26447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447560" imgH="203040" progId="Equation.3">
                  <p:embed/>
                </p:oleObj>
              </mc:Choice>
              <mc:Fallback>
                <p:oleObj name="Rovnice" r:id="rId2" imgW="1447560" imgH="203040" progId="Equation.3">
                  <p:embed/>
                  <p:pic>
                    <p:nvPicPr>
                      <p:cNvPr id="645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631950"/>
                        <a:ext cx="26447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1326865" y="2414325"/>
          <a:ext cx="3937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4" imgW="215640" imgH="190440" progId="Equation.3">
                  <p:embed/>
                </p:oleObj>
              </mc:Choice>
              <mc:Fallback>
                <p:oleObj name="Enačba" r:id="rId4" imgW="215640" imgH="190440" progId="Equation.3">
                  <p:embed/>
                  <p:pic>
                    <p:nvPicPr>
                      <p:cNvPr id="2119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865" y="2414325"/>
                        <a:ext cx="3937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1317625" y="2186695"/>
          <a:ext cx="4159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6" imgW="228600" imgH="203040" progId="Equation.3">
                  <p:embed/>
                </p:oleObj>
              </mc:Choice>
              <mc:Fallback>
                <p:oleObj name="Enačba" r:id="rId6" imgW="228600" imgH="203040" progId="Equation.3">
                  <p:embed/>
                  <p:pic>
                    <p:nvPicPr>
                      <p:cNvPr id="211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2186695"/>
                        <a:ext cx="4159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1331868" y="2654323"/>
          <a:ext cx="6477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8" imgW="355320" imgH="190440" progId="Equation.3">
                  <p:embed/>
                </p:oleObj>
              </mc:Choice>
              <mc:Fallback>
                <p:oleObj name="Enačba" r:id="rId8" imgW="355320" imgH="190440" progId="Equation.3">
                  <p:embed/>
                  <p:pic>
                    <p:nvPicPr>
                      <p:cNvPr id="211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868" y="2654323"/>
                        <a:ext cx="6477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5" name="Object 6"/>
          <p:cNvGraphicFramePr>
            <a:graphicFrameLocks noChangeAspect="1"/>
          </p:cNvGraphicFramePr>
          <p:nvPr/>
        </p:nvGraphicFramePr>
        <p:xfrm>
          <a:off x="3781977" y="4147310"/>
          <a:ext cx="4159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10" imgW="228600" imgH="203040" progId="Equation.3">
                  <p:embed/>
                </p:oleObj>
              </mc:Choice>
              <mc:Fallback>
                <p:oleObj name="Enačba" r:id="rId10" imgW="228600" imgH="203040" progId="Equation.3">
                  <p:embed/>
                  <p:pic>
                    <p:nvPicPr>
                      <p:cNvPr id="2140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977" y="4147310"/>
                        <a:ext cx="4159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083385"/>
              </p:ext>
            </p:extLst>
          </p:nvPr>
        </p:nvGraphicFramePr>
        <p:xfrm>
          <a:off x="2970765" y="3429000"/>
          <a:ext cx="8112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12" imgW="444240" imgH="215640" progId="Equation.3">
                  <p:embed/>
                </p:oleObj>
              </mc:Choice>
              <mc:Fallback>
                <p:oleObj name="Enačba" r:id="rId12" imgW="444240" imgH="215640" progId="Equation.3">
                  <p:embed/>
                  <p:pic>
                    <p:nvPicPr>
                      <p:cNvPr id="218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765" y="3429000"/>
                        <a:ext cx="8112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8">
            <a:extLst>
              <a:ext uri="{FF2B5EF4-FFF2-40B4-BE49-F238E27FC236}">
                <a16:creationId xmlns:a16="http://schemas.microsoft.com/office/drawing/2014/main" id="{FE449BBF-91A6-44FE-ABD6-7D21E2998C44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A735321B-C7A7-4EFE-83FE-DDAD1100254E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98310" y="1200960"/>
            <a:ext cx="7861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cs-CZ" sz="1600" dirty="0"/>
              <a:t>výchozí základní rychlost větru</a:t>
            </a:r>
          </a:p>
          <a:p>
            <a:endParaRPr lang="cs-CZ" sz="1600" dirty="0"/>
          </a:p>
          <a:p>
            <a:r>
              <a:rPr lang="cs-CZ" sz="1600" dirty="0"/>
              <a:t>- součinitel se získá odečtením z mapy větrných oblastí dle místa výskytu konstrukce</a:t>
            </a:r>
          </a:p>
          <a:p>
            <a:endParaRPr lang="cs-CZ" sz="1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Zatížení větrem</a:t>
            </a:r>
          </a:p>
        </p:txBody>
      </p:sp>
      <p:graphicFrame>
        <p:nvGraphicFramePr>
          <p:cNvPr id="214025" name="Object 6"/>
          <p:cNvGraphicFramePr>
            <a:graphicFrameLocks noChangeAspect="1"/>
          </p:cNvGraphicFramePr>
          <p:nvPr/>
        </p:nvGraphicFramePr>
        <p:xfrm>
          <a:off x="3603625" y="1220788"/>
          <a:ext cx="4159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2" imgW="228600" imgH="203040" progId="Equation.3">
                  <p:embed/>
                </p:oleObj>
              </mc:Choice>
              <mc:Fallback>
                <p:oleObj name="Enačba" r:id="rId2" imgW="228600" imgH="203040" progId="Equation.3">
                  <p:embed/>
                  <p:pic>
                    <p:nvPicPr>
                      <p:cNvPr id="2140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1220788"/>
                        <a:ext cx="4159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ázek 9" descr="vít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3645"/>
            <a:ext cx="9144000" cy="557530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82156" y="1288534"/>
            <a:ext cx="3159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cs-CZ" sz="1600" u="sng" dirty="0"/>
              <a:t>výchozí základní rychlost větru</a:t>
            </a:r>
          </a:p>
        </p:txBody>
      </p:sp>
      <p:graphicFrame>
        <p:nvGraphicFramePr>
          <p:cNvPr id="217095" name="Object 6"/>
          <p:cNvGraphicFramePr>
            <a:graphicFrameLocks noChangeAspect="1"/>
          </p:cNvGraphicFramePr>
          <p:nvPr/>
        </p:nvGraphicFramePr>
        <p:xfrm>
          <a:off x="3552825" y="1296988"/>
          <a:ext cx="4159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5" imgW="228600" imgH="203040" progId="Equation.3">
                  <p:embed/>
                </p:oleObj>
              </mc:Choice>
              <mc:Fallback>
                <p:oleObj name="Enačba" r:id="rId5" imgW="228600" imgH="203040" progId="Equation.3">
                  <p:embed/>
                  <p:pic>
                    <p:nvPicPr>
                      <p:cNvPr id="2170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1296988"/>
                        <a:ext cx="4159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8">
            <a:extLst>
              <a:ext uri="{FF2B5EF4-FFF2-40B4-BE49-F238E27FC236}">
                <a16:creationId xmlns:a16="http://schemas.microsoft.com/office/drawing/2014/main" id="{8C24E3CB-DEFD-420B-8676-DC48BFED191D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33C05E30-DAF2-453A-A4C0-F86085622D8D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53170" y="1200960"/>
            <a:ext cx="80683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cs-CZ" sz="1600" b="1" u="sng" dirty="0"/>
              <a:t>Základní tlak větru:</a:t>
            </a:r>
          </a:p>
          <a:p>
            <a:pPr marL="185738" indent="-185738"/>
            <a:endParaRPr lang="cs-CZ" sz="1600" u="sng" dirty="0"/>
          </a:p>
          <a:p>
            <a:pPr marL="185738" indent="-185738"/>
            <a:endParaRPr lang="cs-CZ" sz="1600" u="sng" dirty="0"/>
          </a:p>
          <a:p>
            <a:pPr marL="185738" indent="-185738"/>
            <a:endParaRPr lang="cs-CZ" sz="1600" u="sng" dirty="0"/>
          </a:p>
          <a:p>
            <a:pPr marL="185738" indent="-185738"/>
            <a:endParaRPr lang="cs-CZ" sz="1600" u="sng" dirty="0"/>
          </a:p>
          <a:p>
            <a:pPr marL="185738" indent="-185738" defTabSz="228600"/>
            <a:r>
              <a:rPr lang="cs-CZ" sz="1600" dirty="0"/>
              <a:t>- kde:							… měrná hmotnost vzduchu </a:t>
            </a:r>
          </a:p>
          <a:p>
            <a:pPr marL="185738" indent="-185738"/>
            <a:endParaRPr lang="cs-CZ" sz="1600" u="sng" dirty="0"/>
          </a:p>
          <a:p>
            <a:pPr marL="185738" indent="-185738"/>
            <a:endParaRPr lang="cs-CZ" sz="1600" u="sng" dirty="0"/>
          </a:p>
          <a:p>
            <a:pPr marL="185738" indent="-185738"/>
            <a:r>
              <a:rPr lang="cs-CZ" sz="1600" b="1" u="sng" dirty="0"/>
              <a:t>Maximální dynamický tlak: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defTabSz="219075">
              <a:buFontTx/>
              <a:buChar char="-"/>
              <a:tabLst>
                <a:tab pos="1257300" algn="l"/>
              </a:tabLst>
            </a:pPr>
            <a:r>
              <a:rPr lang="cs-CZ" sz="1600" dirty="0"/>
              <a:t> kde:	… součinitel expozice</a:t>
            </a:r>
          </a:p>
          <a:p>
            <a:endParaRPr lang="cs-CZ" sz="1600" dirty="0"/>
          </a:p>
          <a:p>
            <a:pPr marL="177800" indent="-177800">
              <a:buFont typeface="Arial" pitchFamily="34" charset="0"/>
              <a:buChar char="•"/>
            </a:pPr>
            <a:r>
              <a:rPr lang="cs-CZ" sz="1600" u="sng" dirty="0"/>
              <a:t>součinitel expozice</a:t>
            </a:r>
          </a:p>
          <a:p>
            <a:endParaRPr lang="cs-CZ" sz="1600" dirty="0"/>
          </a:p>
          <a:p>
            <a:pPr defTabSz="246063">
              <a:buFontTx/>
              <a:buChar char="-"/>
              <a:tabLst>
                <a:tab pos="1074738" algn="l"/>
              </a:tabLst>
            </a:pPr>
            <a:r>
              <a:rPr lang="cs-CZ" sz="1600" dirty="0"/>
              <a:t> závisí na:	- kategorii terénu (viz dále)</a:t>
            </a:r>
          </a:p>
          <a:p>
            <a:pPr defTabSz="1074738"/>
            <a:r>
              <a:rPr lang="cs-CZ" sz="1600" dirty="0"/>
              <a:t>	- výšce konstrukce nad terénem z – uvažujeme výšku hřebene střechy nad 	  terénem</a:t>
            </a:r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Zatížení větrem</a:t>
            </a:r>
          </a:p>
        </p:txBody>
      </p:sp>
      <p:graphicFrame>
        <p:nvGraphicFramePr>
          <p:cNvPr id="64516" name="Object 11"/>
          <p:cNvGraphicFramePr>
            <a:graphicFrameLocks noChangeAspect="1"/>
          </p:cNvGraphicFramePr>
          <p:nvPr/>
        </p:nvGraphicFramePr>
        <p:xfrm>
          <a:off x="947738" y="3587750"/>
          <a:ext cx="16938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2" imgW="927000" imgH="215640" progId="Equation.3">
                  <p:embed/>
                </p:oleObj>
              </mc:Choice>
              <mc:Fallback>
                <p:oleObj name="Enačba" r:id="rId2" imgW="927000" imgH="215640" progId="Equation.3">
                  <p:embed/>
                  <p:pic>
                    <p:nvPicPr>
                      <p:cNvPr id="645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587750"/>
                        <a:ext cx="169386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1269094" y="4152900"/>
          <a:ext cx="5762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4" imgW="317160" imgH="190440" progId="Equation.3">
                  <p:embed/>
                </p:oleObj>
              </mc:Choice>
              <mc:Fallback>
                <p:oleObj name="Enačba" r:id="rId4" imgW="317160" imgH="190440" progId="Equation.3">
                  <p:embed/>
                  <p:pic>
                    <p:nvPicPr>
                      <p:cNvPr id="211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094" y="4152900"/>
                        <a:ext cx="576263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6" name="Object 4"/>
          <p:cNvGraphicFramePr>
            <a:graphicFrameLocks noChangeAspect="1"/>
          </p:cNvGraphicFramePr>
          <p:nvPr/>
        </p:nvGraphicFramePr>
        <p:xfrm>
          <a:off x="909638" y="1603375"/>
          <a:ext cx="16938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6" imgW="927000" imgH="342720" progId="Equation.3">
                  <p:embed/>
                </p:oleObj>
              </mc:Choice>
              <mc:Fallback>
                <p:oleObj name="Enačba" r:id="rId6" imgW="927000" imgH="342720" progId="Equation.3">
                  <p:embed/>
                  <p:pic>
                    <p:nvPicPr>
                      <p:cNvPr id="214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1603375"/>
                        <a:ext cx="1693862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7" name="Object 4"/>
          <p:cNvGraphicFramePr>
            <a:graphicFrameLocks noChangeAspect="1"/>
          </p:cNvGraphicFramePr>
          <p:nvPr/>
        </p:nvGraphicFramePr>
        <p:xfrm>
          <a:off x="1265466" y="2379663"/>
          <a:ext cx="14160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8" imgW="774360" imgH="215640" progId="Equation.3">
                  <p:embed/>
                </p:oleObj>
              </mc:Choice>
              <mc:Fallback>
                <p:oleObj name="Enačba" r:id="rId8" imgW="774360" imgH="215640" progId="Equation.3">
                  <p:embed/>
                  <p:pic>
                    <p:nvPicPr>
                      <p:cNvPr id="2140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466" y="2379663"/>
                        <a:ext cx="14160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8" name="Object 6"/>
          <p:cNvGraphicFramePr>
            <a:graphicFrameLocks noChangeAspect="1"/>
          </p:cNvGraphicFramePr>
          <p:nvPr/>
        </p:nvGraphicFramePr>
        <p:xfrm>
          <a:off x="2602596" y="4610100"/>
          <a:ext cx="5762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načba" r:id="rId10" imgW="317160" imgH="190440" progId="Equation.3">
                  <p:embed/>
                </p:oleObj>
              </mc:Choice>
              <mc:Fallback>
                <p:oleObj name="Enačba" r:id="rId10" imgW="317160" imgH="190440" progId="Equation.3">
                  <p:embed/>
                  <p:pic>
                    <p:nvPicPr>
                      <p:cNvPr id="2140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596" y="4610100"/>
                        <a:ext cx="576263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E1752C-070B-4C26-A99D-4706E193CA26}"/>
              </a:ext>
            </a:extLst>
          </p:cNvPr>
          <p:cNvSpPr txBox="1"/>
          <p:nvPr/>
        </p:nvSpPr>
        <p:spPr>
          <a:xfrm>
            <a:off x="2959968" y="173303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[N/m</a:t>
            </a:r>
            <a:r>
              <a:rPr lang="cs-CZ" baseline="30000" dirty="0"/>
              <a:t>2</a:t>
            </a:r>
            <a:r>
              <a:rPr lang="cs-CZ" dirty="0"/>
              <a:t>]</a:t>
            </a:r>
            <a:endParaRPr lang="en-US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5663A05-BD24-498F-BB8C-88953BE61862}"/>
              </a:ext>
            </a:extLst>
          </p:cNvPr>
          <p:cNvSpPr txBox="1"/>
          <p:nvPr/>
        </p:nvSpPr>
        <p:spPr>
          <a:xfrm>
            <a:off x="3036168" y="356659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[N/m</a:t>
            </a:r>
            <a:r>
              <a:rPr lang="cs-CZ" baseline="30000" dirty="0"/>
              <a:t>2</a:t>
            </a:r>
            <a:r>
              <a:rPr lang="cs-CZ" dirty="0"/>
              <a:t>]</a:t>
            </a:r>
            <a:endParaRPr lang="en-US" dirty="0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E3B655B2-2CE9-41BD-AF44-BF0A9982DE24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72C39A14-7BCC-43FC-928D-B5746F817F52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0">
            <a:extLst>
              <a:ext uri="{FF2B5EF4-FFF2-40B4-BE49-F238E27FC236}">
                <a16:creationId xmlns:a16="http://schemas.microsoft.com/office/drawing/2014/main" id="{FBFCB132-49BB-DB6E-1428-0586F14165A4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53170" y="1200960"/>
            <a:ext cx="8068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cs-CZ" sz="1600" dirty="0"/>
              <a:t>- kategorie terénu pro určení součinitele expozice:</a:t>
            </a:r>
          </a:p>
          <a:p>
            <a:pPr>
              <a:buFontTx/>
              <a:buChar char="-"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87AA-9D64-48E5-B6C8-599744F1E2D3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658220" y="731005"/>
            <a:ext cx="7886700" cy="3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Zatížení větrem</a:t>
            </a:r>
          </a:p>
        </p:txBody>
      </p:sp>
      <p:pic>
        <p:nvPicPr>
          <p:cNvPr id="214029" name="Picture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5610" y="1756229"/>
            <a:ext cx="7308252" cy="243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2443" y="64004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M.M.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BC102AD-DBEB-4FBA-B496-8EEFD18C520B}"/>
              </a:ext>
            </a:extLst>
          </p:cNvPr>
          <p:cNvSpPr txBox="1"/>
          <p:nvPr/>
        </p:nvSpPr>
        <p:spPr>
          <a:xfrm>
            <a:off x="1" y="6356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1200" dirty="0">
                <a:cs typeface="Arial" panose="020B0604020202020204" pitchFamily="34" charset="0"/>
              </a:rPr>
              <a:t>1. Ocelové konstrukce – ocelová hala – zatížení haly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D91042E8-E487-4545-AB9A-B76CBFCBCF99}"/>
              </a:ext>
            </a:extLst>
          </p:cNvPr>
          <p:cNvCxnSpPr/>
          <p:nvPr/>
        </p:nvCxnSpPr>
        <p:spPr>
          <a:xfrm>
            <a:off x="97653" y="331685"/>
            <a:ext cx="36000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0">
            <a:extLst>
              <a:ext uri="{FF2B5EF4-FFF2-40B4-BE49-F238E27FC236}">
                <a16:creationId xmlns:a16="http://schemas.microsoft.com/office/drawing/2014/main" id="{EF6E5C84-1689-9885-7F99-0EDB336A7EB1}"/>
              </a:ext>
            </a:extLst>
          </p:cNvPr>
          <p:cNvSpPr txBox="1"/>
          <p:nvPr/>
        </p:nvSpPr>
        <p:spPr>
          <a:xfrm>
            <a:off x="3998766" y="640041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KK2 2023/2024</a:t>
            </a:r>
          </a:p>
        </p:txBody>
      </p:sp>
    </p:spTree>
    <p:extLst>
      <p:ext uri="{BB962C8B-B14F-4D97-AF65-F5344CB8AC3E}">
        <p14:creationId xmlns:p14="http://schemas.microsoft.com/office/powerpoint/2010/main" val="3625278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23570</TotalTime>
  <Words>1915</Words>
  <Application>Microsoft Office PowerPoint</Application>
  <PresentationFormat>Předvádění na obrazovce (4:3)</PresentationFormat>
  <Paragraphs>358</Paragraphs>
  <Slides>23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Wingdings</vt:lpstr>
      <vt:lpstr>Motiv Office</vt:lpstr>
      <vt:lpstr>Enačba</vt:lpstr>
      <vt:lpstr>Rovnice</vt:lpstr>
      <vt:lpstr>Prezentace aplikace PowerPoint</vt:lpstr>
      <vt:lpstr>Prezentace aplikace PowerPoint</vt:lpstr>
      <vt:lpstr>Zatížení haly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zidlibre</dc:creator>
  <cp:lastModifiedBy>Macho, Martin</cp:lastModifiedBy>
  <cp:revision>788</cp:revision>
  <dcterms:created xsi:type="dcterms:W3CDTF">2015-07-09T07:55:52Z</dcterms:created>
  <dcterms:modified xsi:type="dcterms:W3CDTF">2024-02-26T19:35:52Z</dcterms:modified>
</cp:coreProperties>
</file>