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6" r:id="rId9"/>
    <p:sldId id="264" r:id="rId10"/>
    <p:sldId id="265" r:id="rId11"/>
    <p:sldId id="263" r:id="rId12"/>
    <p:sldId id="269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9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32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73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60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3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7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4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2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74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6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3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94E7-3EBA-44E8-8171-9DCD47025D2C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C23BAD-AD8A-4106-B557-188D926DC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1Xqa-UQ5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49AE6-9BAF-480D-1C81-FC7D8D989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knihy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DE5DE6-9D56-752A-AE0A-BAAFBD496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22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70E14-A14B-DE81-F377-82CC516D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4A828-625D-5EFF-08C6-26AD5C44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F289563F-1CE7-98D4-5ECE-EFCDEE85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6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D5F9F-5134-0B39-BC45-3E96CCC1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504AA-B922-E337-8A90-3D4C00B6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51691B13-B59F-A9C5-811D-9A900B76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0"/>
            <a:ext cx="7097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8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4A073-B972-E5CF-17B8-2E46287E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cesty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05BC9-5FE3-2F81-D54B-DE6EDC3C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998" y="365228"/>
            <a:ext cx="3684933" cy="1074033"/>
          </a:xfrm>
        </p:spPr>
        <p:txBody>
          <a:bodyPr/>
          <a:lstStyle/>
          <a:p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 knize může žák dotvořit vlastní mapu světa a do příběhu zařadit popis cesty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DC20A4-1DAE-F9F1-0B32-D1F1DA6F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5" y="1439261"/>
            <a:ext cx="4298335" cy="58259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44B01B-D46D-26F0-1D0C-E7D23ABF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50" y="175690"/>
            <a:ext cx="5355093" cy="69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80285-A5C1-0C90-E4E1-02084E0F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osoby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B5175-B2B2-5884-3EEC-B40DCE93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1296194"/>
            <a:ext cx="4206239" cy="2132806"/>
          </a:xfrm>
        </p:spPr>
        <p:txBody>
          <a:bodyPr/>
          <a:lstStyle/>
          <a:p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Není vhodné popisovat spolužáka, nebo v příběhu používat jména spolužáků.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75E628-9CE5-6BE0-B2F4-E02E9214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7" y="609599"/>
            <a:ext cx="6783943" cy="43180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9CC248-66F1-82DD-F743-3AEE061B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" y="3621573"/>
            <a:ext cx="4614009" cy="29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1C72-61E6-FA19-A155-86A12BD7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3C40A-CAAA-A185-D803-10A2EE1D5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D7845599-C067-E75B-99FB-F95E74D7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0"/>
            <a:ext cx="939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5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3586E-3367-A4B2-FF48-D950AA8C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4E196-D492-BCA2-48EC-54F0DC3AD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Popis není dostupný.">
            <a:extLst>
              <a:ext uri="{FF2B5EF4-FFF2-40B4-BE49-F238E27FC236}">
                <a16:creationId xmlns:a16="http://schemas.microsoft.com/office/drawing/2014/main" id="{3A70A73A-A1FE-03F1-F670-56B5958E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0"/>
            <a:ext cx="700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ED7D6-E848-4BD7-F7F4-79A7457E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kniha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FDC39-A3A6-CF68-E892-D18A38E5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955500" cy="4087811"/>
          </a:xfrm>
        </p:spPr>
        <p:txBody>
          <a:bodyPr/>
          <a:lstStyle/>
          <a:p>
            <a:r>
              <a:rPr lang="cs-CZ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Během seznamování se s literaturou a slohem si žáci mohou zkusit být samotným autorem.</a:t>
            </a:r>
          </a:p>
          <a:p>
            <a:r>
              <a:rPr lang="cs-CZ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Řada současných autorů knih pro děti zároveň tvoří semináře a cvičení do hodin (Tereza </a:t>
            </a:r>
            <a:r>
              <a:rPr lang="cs-CZ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Meravá</a:t>
            </a:r>
            <a:r>
              <a:rPr lang="cs-CZ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Klára Smolíková).</a:t>
            </a:r>
          </a:p>
          <a:p>
            <a:r>
              <a:rPr lang="cs-CZ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Stejný workshop pro děti lze vytvořit i v hodinách českého jazyka a zároveň propojit s dalšími předměty (informatikou, výtvarnou výchovou atd.).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F9A669-4210-C8DD-D71D-58510ABD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2" y="1725459"/>
            <a:ext cx="3048167" cy="4315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4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1C034-F6F7-881C-58A1-B2626FD9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" y="433137"/>
            <a:ext cx="10578165" cy="635267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Přípravná fáze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Žáci se seznamují se samotnou fyzickou tvorbou knihy 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Mohou si knihy osahat a popsat, jaké má části. Co se jim na knihách líbí a nelíbí. Jaká je jejich oblíbená kniha.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Příprava příběhu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nutné vytvořit si námět a osnovu (předešlé kurzy)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Stanovit si postavy a později název knihy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příběhu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Žáci začnou psát samotný příběh (lze spojit s komiksem)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Zadání a délku textu řídíme podle ročníku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Ilustrace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dopsaná příběhu žáci knihu ilustrují (lze ji nejdříve ilustrovat a poté psát příběh)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Vytvoří i obal knihy s nadpisem a autorem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Vazba knihy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pevnějšího materiálu utvoříme desky, ze stužky záložku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2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Popíšeme stránky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01F078-BA04-0E93-CDDF-D3110176EB05}"/>
              </a:ext>
            </a:extLst>
          </p:cNvPr>
          <p:cNvSpPr txBox="1"/>
          <p:nvPr/>
        </p:nvSpPr>
        <p:spPr>
          <a:xfrm>
            <a:off x="7873465" y="317634"/>
            <a:ext cx="279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https://www.youtube.com/watch?v=HI1Xqa-UQ5g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79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D2E16-7720-0527-C891-12BC9A6B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8F47F-058C-98FE-5329-9E6BEA17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opis není dostupný.">
            <a:extLst>
              <a:ext uri="{FF2B5EF4-FFF2-40B4-BE49-F238E27FC236}">
                <a16:creationId xmlns:a16="http://schemas.microsoft.com/office/drawing/2014/main" id="{26CC97FF-0F4E-6FFE-E70E-0C622BA9A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73" y="434849"/>
            <a:ext cx="4791526" cy="6346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31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F90FD-B91B-670D-A9F2-D2450410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48205-AEC9-7B4A-C052-86951584E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76520A-D4E1-0509-40CD-453DA151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70" y="217279"/>
            <a:ext cx="6381550" cy="64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8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0FB2D-CFA7-8A23-FEF4-A6F156DA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B794C-9DCE-41EC-563D-85C7DCB4C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56787D-F0BB-7EC1-082A-2E3FDAB90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96" y="251034"/>
            <a:ext cx="6150544" cy="62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04046-78C2-9E5C-3BEE-3F0B96DF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A5F45-00E0-444D-7FDC-6296E9F1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583ECF-F08A-2177-79AF-B22BCBAD9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76" y="342570"/>
            <a:ext cx="6060289" cy="61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ED9C4-338C-982E-F26D-6A826AAF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EFE2A-FC74-FA01-1440-04F43FF7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5F83F8CB-318F-575E-2682-A4A7CC3E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0"/>
            <a:ext cx="717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7DDB9-A3A1-B06E-12DD-11B6E548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7E9AE9-7BF3-1D5A-1BD1-AB58AA574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AD02253F-955B-83E4-7E1D-3ECB86A9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0"/>
            <a:ext cx="734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3660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230</Words>
  <Application>Microsoft Office PowerPoint</Application>
  <PresentationFormat>Širokoúhlá obrazovka</PresentationFormat>
  <Paragraphs>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Fazeta</vt:lpstr>
      <vt:lpstr>Tvorba knihy</vt:lpstr>
      <vt:lpstr>Vlastní kniha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Popis cesty</vt:lpstr>
      <vt:lpstr>Popis osoby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knihy</dc:title>
  <dc:creator>Romana Wágnerová</dc:creator>
  <cp:lastModifiedBy>Romana Wágnerová</cp:lastModifiedBy>
  <cp:revision>1</cp:revision>
  <dcterms:created xsi:type="dcterms:W3CDTF">2023-04-23T14:26:54Z</dcterms:created>
  <dcterms:modified xsi:type="dcterms:W3CDTF">2023-04-23T14:40:59Z</dcterms:modified>
</cp:coreProperties>
</file>