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60" r:id="rId5"/>
    <p:sldId id="268" r:id="rId6"/>
    <p:sldId id="261" r:id="rId7"/>
    <p:sldId id="262" r:id="rId8"/>
    <p:sldId id="270" r:id="rId9"/>
    <p:sldId id="263" r:id="rId10"/>
    <p:sldId id="264" r:id="rId11"/>
    <p:sldId id="265" r:id="rId12"/>
    <p:sldId id="269" r:id="rId13"/>
    <p:sldId id="257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10AB-B2E3-4732-9479-E1B1D9DF0660}" type="datetimeFigureOut">
              <a:rPr lang="cs-CZ" smtClean="0"/>
              <a:t>11.12.2022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AE8E-5378-481D-B480-83C27BE6C7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67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10AB-B2E3-4732-9479-E1B1D9DF0660}" type="datetimeFigureOut">
              <a:rPr lang="cs-CZ" smtClean="0"/>
              <a:t>11.12.2022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AE8E-5378-481D-B480-83C27BE6C7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48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10AB-B2E3-4732-9479-E1B1D9DF0660}" type="datetimeFigureOut">
              <a:rPr lang="cs-CZ" smtClean="0"/>
              <a:t>11.12.2022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AE8E-5378-481D-B480-83C27BE6C783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215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10AB-B2E3-4732-9479-E1B1D9DF0660}" type="datetimeFigureOut">
              <a:rPr lang="cs-CZ" smtClean="0"/>
              <a:t>11.12.2022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AE8E-5378-481D-B480-83C27BE6C7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23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10AB-B2E3-4732-9479-E1B1D9DF0660}" type="datetimeFigureOut">
              <a:rPr lang="cs-CZ" smtClean="0"/>
              <a:t>11.12.2022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AE8E-5378-481D-B480-83C27BE6C783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9474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10AB-B2E3-4732-9479-E1B1D9DF0660}" type="datetimeFigureOut">
              <a:rPr lang="cs-CZ" smtClean="0"/>
              <a:t>11.12.2022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AE8E-5378-481D-B480-83C27BE6C7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112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10AB-B2E3-4732-9479-E1B1D9DF0660}" type="datetimeFigureOut">
              <a:rPr lang="cs-CZ" smtClean="0"/>
              <a:t>11.12.2022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AE8E-5378-481D-B480-83C27BE6C7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725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10AB-B2E3-4732-9479-E1B1D9DF0660}" type="datetimeFigureOut">
              <a:rPr lang="cs-CZ" smtClean="0"/>
              <a:t>11.12.2022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AE8E-5378-481D-B480-83C27BE6C7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85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10AB-B2E3-4732-9479-E1B1D9DF0660}" type="datetimeFigureOut">
              <a:rPr lang="cs-CZ" smtClean="0"/>
              <a:t>11.12.2022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AE8E-5378-481D-B480-83C27BE6C7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38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10AB-B2E3-4732-9479-E1B1D9DF0660}" type="datetimeFigureOut">
              <a:rPr lang="cs-CZ" smtClean="0"/>
              <a:t>11.12.2022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AE8E-5378-481D-B480-83C27BE6C7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42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10AB-B2E3-4732-9479-E1B1D9DF0660}" type="datetimeFigureOut">
              <a:rPr lang="cs-CZ" smtClean="0"/>
              <a:t>11.12.2022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AE8E-5378-481D-B480-83C27BE6C7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77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10AB-B2E3-4732-9479-E1B1D9DF0660}" type="datetimeFigureOut">
              <a:rPr lang="cs-CZ" smtClean="0"/>
              <a:t>11.12.2022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AE8E-5378-481D-B480-83C27BE6C7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85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10AB-B2E3-4732-9479-E1B1D9DF0660}" type="datetimeFigureOut">
              <a:rPr lang="cs-CZ" smtClean="0"/>
              <a:t>11.12.2022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AE8E-5378-481D-B480-83C27BE6C7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96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10AB-B2E3-4732-9479-E1B1D9DF0660}" type="datetimeFigureOut">
              <a:rPr lang="cs-CZ" smtClean="0"/>
              <a:t>11.12.2022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AE8E-5378-481D-B480-83C27BE6C7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05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10AB-B2E3-4732-9479-E1B1D9DF0660}" type="datetimeFigureOut">
              <a:rPr lang="cs-CZ" smtClean="0"/>
              <a:t>11.12.2022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AE8E-5378-481D-B480-83C27BE6C7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52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AE8E-5378-481D-B480-83C27BE6C783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10AB-B2E3-4732-9479-E1B1D9DF0660}" type="datetimeFigureOut">
              <a:rPr lang="cs-CZ" smtClean="0"/>
              <a:t>11.12.2022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06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410AB-B2E3-4732-9479-E1B1D9DF0660}" type="datetimeFigureOut">
              <a:rPr lang="cs-CZ" smtClean="0"/>
              <a:t>11.12.2022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54AE8E-5378-481D-B480-83C27BE6C7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38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EE07E-4D66-078B-E47D-A03C6DA0E0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Současná literatura pro děti a mládež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38B620-F329-B70D-530D-D94C3DC1C0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214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B5B41C-A4D7-934A-321E-1503247ED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Děti a dospívající s odlišnostmi</a:t>
            </a:r>
          </a:p>
        </p:txBody>
      </p:sp>
      <p:pic>
        <p:nvPicPr>
          <p:cNvPr id="7170" name="Picture 2" descr="Ne)obyčejný kluk - Raquel J. Palacio | Databáze knih">
            <a:extLst>
              <a:ext uri="{FF2B5EF4-FFF2-40B4-BE49-F238E27FC236}">
                <a16:creationId xmlns:a16="http://schemas.microsoft.com/office/drawing/2014/main" id="{AC8D3BE9-DD41-D0A6-0903-25352089C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8393"/>
            <a:ext cx="2211842" cy="345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ívka, had, trn - Melissa Bashardoust | Databáze knih">
            <a:extLst>
              <a:ext uri="{FF2B5EF4-FFF2-40B4-BE49-F238E27FC236}">
                <a16:creationId xmlns:a16="http://schemas.microsoft.com/office/drawing/2014/main" id="{6F625767-4918-6D01-2FBF-2F70B8294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416" y="534902"/>
            <a:ext cx="23812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Řvi potichu, brácho - Ivona Březinová | Databáze knih">
            <a:extLst>
              <a:ext uri="{FF2B5EF4-FFF2-40B4-BE49-F238E27FC236}">
                <a16:creationId xmlns:a16="http://schemas.microsoft.com/office/drawing/2014/main" id="{BB0E74AD-FE09-F333-C815-C3A1214F5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69" y="1337912"/>
            <a:ext cx="2751780" cy="38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Uvnitř mé hlavy bazar | Databáze knih">
            <a:extLst>
              <a:ext uri="{FF2B5EF4-FFF2-40B4-BE49-F238E27FC236}">
                <a16:creationId xmlns:a16="http://schemas.microsoft.com/office/drawing/2014/main" id="{D5405DA1-46D4-BF42-AE51-250A22A22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785" y="3787943"/>
            <a:ext cx="1822439" cy="287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Srdcerváči. Kniha 1 - Alice Oseman | Databáze knih">
            <a:extLst>
              <a:ext uri="{FF2B5EF4-FFF2-40B4-BE49-F238E27FC236}">
                <a16:creationId xmlns:a16="http://schemas.microsoft.com/office/drawing/2014/main" id="{548DC575-D53B-5827-BF93-2A800F476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92" y="2735000"/>
            <a:ext cx="2584028" cy="377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13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B86844-7418-460E-4F99-8A264850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Fantasy a dystopie</a:t>
            </a:r>
          </a:p>
        </p:txBody>
      </p:sp>
      <p:pic>
        <p:nvPicPr>
          <p:cNvPr id="8194" name="Picture 2" descr="Spřízněni volbou bazar | Databáze knih">
            <a:extLst>
              <a:ext uri="{FF2B5EF4-FFF2-40B4-BE49-F238E27FC236}">
                <a16:creationId xmlns:a16="http://schemas.microsoft.com/office/drawing/2014/main" id="{671D4EC9-9BB0-A3EF-A808-8709F617E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36" y="1536257"/>
            <a:ext cx="2523362" cy="361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ladoví | Albatrosmedia.cz">
            <a:extLst>
              <a:ext uri="{FF2B5EF4-FFF2-40B4-BE49-F238E27FC236}">
                <a16:creationId xmlns:a16="http://schemas.microsoft.com/office/drawing/2014/main" id="{737FC58A-1248-8F02-A57D-53A7E1439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897" y="160622"/>
            <a:ext cx="2161593" cy="332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ivergence, Rezistence, Aliance, Čtyřka - Veronica Roth | Knihy Dobrovský">
            <a:extLst>
              <a:ext uri="{FF2B5EF4-FFF2-40B4-BE49-F238E27FC236}">
                <a16:creationId xmlns:a16="http://schemas.microsoft.com/office/drawing/2014/main" id="{61BF187B-C36B-D0D0-16B2-427426FCC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44" y="3486150"/>
            <a:ext cx="2590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Amazon.com: The Hunger Games (Hunger Games): 9780439023481: Collins,  Suzanne: Books">
            <a:extLst>
              <a:ext uri="{FF2B5EF4-FFF2-40B4-BE49-F238E27FC236}">
                <a16:creationId xmlns:a16="http://schemas.microsoft.com/office/drawing/2014/main" id="{DD59D9F6-70C3-A210-A917-D0D8C2FB0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56" y="3548897"/>
            <a:ext cx="2043311" cy="30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Odkaz Dračích jezdců – Wikipedie">
            <a:extLst>
              <a:ext uri="{FF2B5EF4-FFF2-40B4-BE49-F238E27FC236}">
                <a16:creationId xmlns:a16="http://schemas.microsoft.com/office/drawing/2014/main" id="{85AB1DDC-0626-BC66-AFB7-DDE24E28B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746" y="352632"/>
            <a:ext cx="2140512" cy="313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Noční cirkus - Erin Morgensternová | KOSMAS.cz - vaše internetové  knihkupectví">
            <a:extLst>
              <a:ext uri="{FF2B5EF4-FFF2-40B4-BE49-F238E27FC236}">
                <a16:creationId xmlns:a16="http://schemas.microsoft.com/office/drawing/2014/main" id="{BB57BD50-E83D-E36C-6F32-B3BE33C94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270" y="3743118"/>
            <a:ext cx="2171975" cy="30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962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CDC6C-2B63-3D7A-5AFB-6E4AB5CE5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 války a útrap</a:t>
            </a:r>
          </a:p>
        </p:txBody>
      </p:sp>
      <p:pic>
        <p:nvPicPr>
          <p:cNvPr id="13314" name="Picture 2" descr="Kluk odnikud - Katherine Marsh | Databáze knih">
            <a:extLst>
              <a:ext uri="{FF2B5EF4-FFF2-40B4-BE49-F238E27FC236}">
                <a16:creationId xmlns:a16="http://schemas.microsoft.com/office/drawing/2014/main" id="{E2CC9271-303B-02A2-614D-218E6985E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48" y="1470026"/>
            <a:ext cx="23812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Musím tě zradit | Albatrosmedia.cz">
            <a:extLst>
              <a:ext uri="{FF2B5EF4-FFF2-40B4-BE49-F238E27FC236}">
                <a16:creationId xmlns:a16="http://schemas.microsoft.com/office/drawing/2014/main" id="{A8B6A058-835A-F5AD-58DC-436A9468E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54" y="413886"/>
            <a:ext cx="2529353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Nicky &amp; Vera: A Quiet Hero of the Holocaust and the Children He Rescued,  Knihy pro děti, Pro děti, Cizojazyčné knihy, Slovart - knihy moderního  člověka">
            <a:extLst>
              <a:ext uri="{FF2B5EF4-FFF2-40B4-BE49-F238E27FC236}">
                <a16:creationId xmlns:a16="http://schemas.microsoft.com/office/drawing/2014/main" id="{D455196B-05BA-11D4-C6A2-6C8D80C95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708" y="3889376"/>
            <a:ext cx="2101416" cy="28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Černobylské dívky | Albatrosmedia.cz">
            <a:extLst>
              <a:ext uri="{FF2B5EF4-FFF2-40B4-BE49-F238E27FC236}">
                <a16:creationId xmlns:a16="http://schemas.microsoft.com/office/drawing/2014/main" id="{455B0869-7348-5341-1914-D47CEC25A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403" y="831851"/>
            <a:ext cx="172402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Dítě s hvězdičkou | Albatrosmedia.cz">
            <a:extLst>
              <a:ext uri="{FF2B5EF4-FFF2-40B4-BE49-F238E27FC236}">
                <a16:creationId xmlns:a16="http://schemas.microsoft.com/office/drawing/2014/main" id="{4D0C73B3-9A4F-E5CE-80DB-B5DF09937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73" y="3884195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Deník Anne Frankové - Ari Folman | Databáze knih">
            <a:extLst>
              <a:ext uri="{FF2B5EF4-FFF2-40B4-BE49-F238E27FC236}">
                <a16:creationId xmlns:a16="http://schemas.microsoft.com/office/drawing/2014/main" id="{7568E85A-6D97-B1A7-36BB-F41F315CC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36" y="3124196"/>
            <a:ext cx="2529353" cy="367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Deník Dory Grayové | Albatrosmedia.cz">
            <a:extLst>
              <a:ext uri="{FF2B5EF4-FFF2-40B4-BE49-F238E27FC236}">
                <a16:creationId xmlns:a16="http://schemas.microsoft.com/office/drawing/2014/main" id="{6C92335B-5454-C7CF-3131-9FC2BFAAA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33" y="305230"/>
            <a:ext cx="1894716" cy="276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100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2108A-EFF5-86BF-BE32-6011055A0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62" y="223560"/>
            <a:ext cx="8596668" cy="1320800"/>
          </a:xfrm>
        </p:spPr>
        <p:txBody>
          <a:bodyPr/>
          <a:lstStyle/>
          <a:p>
            <a:r>
              <a:rPr lang="cs-CZ" dirty="0"/>
              <a:t>Hororová tvorba</a:t>
            </a:r>
          </a:p>
        </p:txBody>
      </p:sp>
      <p:pic>
        <p:nvPicPr>
          <p:cNvPr id="9218" name="Picture 2" descr="Noci běsů - Kateřina Šardická | Databáze knih">
            <a:extLst>
              <a:ext uri="{FF2B5EF4-FFF2-40B4-BE49-F238E27FC236}">
                <a16:creationId xmlns:a16="http://schemas.microsoft.com/office/drawing/2014/main" id="{A9571DC6-19CE-5BF8-4507-AFD37B0DD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1" y="3259503"/>
            <a:ext cx="2272251" cy="319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carlatina: Nemrtvá kuchařka Ledicia Costas | Knihkupectví Daniela">
            <a:extLst>
              <a:ext uri="{FF2B5EF4-FFF2-40B4-BE49-F238E27FC236}">
                <a16:creationId xmlns:a16="http://schemas.microsoft.com/office/drawing/2014/main" id="{5B2A7838-73F9-EF6C-F81A-97B75EFBC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108" y="2988501"/>
            <a:ext cx="2047434" cy="312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Město duchů. Tunel kostí. Most duší. (3 svazky) - Schwabová, Victoria -  knihobot.cz">
            <a:extLst>
              <a:ext uri="{FF2B5EF4-FFF2-40B4-BE49-F238E27FC236}">
                <a16:creationId xmlns:a16="http://schemas.microsoft.com/office/drawing/2014/main" id="{750C8EA8-9569-9166-41BE-E3B12C0FE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14" y="2801367"/>
            <a:ext cx="4115602" cy="411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Příšerné příběhy strýce Montaguea - Chris Priestley od 141 Kč - Heureka.cz">
            <a:extLst>
              <a:ext uri="{FF2B5EF4-FFF2-40B4-BE49-F238E27FC236}">
                <a16:creationId xmlns:a16="http://schemas.microsoft.com/office/drawing/2014/main" id="{4815DA0B-A004-C0C0-61EB-219C6C13E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610" y="479321"/>
            <a:ext cx="3032868" cy="303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Příšerné příběhy vánoční - Chris Priestley | Databáze knih">
            <a:extLst>
              <a:ext uri="{FF2B5EF4-FFF2-40B4-BE49-F238E27FC236}">
                <a16:creationId xmlns:a16="http://schemas.microsoft.com/office/drawing/2014/main" id="{25A5F051-FDB6-DE01-EC6D-E0A138CA4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444" y="609600"/>
            <a:ext cx="2262233" cy="344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Koralina - Neil Gaiman | Databáze knih">
            <a:extLst>
              <a:ext uri="{FF2B5EF4-FFF2-40B4-BE49-F238E27FC236}">
                <a16:creationId xmlns:a16="http://schemas.microsoft.com/office/drawing/2014/main" id="{70A909E9-DE80-5FE7-63E9-AD82A8ABD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478" y="195530"/>
            <a:ext cx="23812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Můra noční, předvánoční - Tim Burton | Databáze knih">
            <a:extLst>
              <a:ext uri="{FF2B5EF4-FFF2-40B4-BE49-F238E27FC236}">
                <a16:creationId xmlns:a16="http://schemas.microsoft.com/office/drawing/2014/main" id="{14C3C740-370A-7DB5-54CD-BA73790C8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519" y="4210050"/>
            <a:ext cx="3226468" cy="25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Požíračka mrtvol a jiné příšerné historky - Helena Willisová,Ulf Palmenfelt  | Knihy Dobrovský">
            <a:extLst>
              <a:ext uri="{FF2B5EF4-FFF2-40B4-BE49-F238E27FC236}">
                <a16:creationId xmlns:a16="http://schemas.microsoft.com/office/drawing/2014/main" id="{0C728B2F-A229-AFF1-668D-E7CD6BFDE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21" y="834695"/>
            <a:ext cx="17716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690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C2F15-DFEC-C558-B097-2F64D8CA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ČETBA PRO MENŠÍ DĚTI</a:t>
            </a:r>
          </a:p>
        </p:txBody>
      </p:sp>
      <p:pic>
        <p:nvPicPr>
          <p:cNvPr id="10242" name="Picture 2" descr="Gerda - Příběh velryby (CZ) – mellow.sk">
            <a:extLst>
              <a:ext uri="{FF2B5EF4-FFF2-40B4-BE49-F238E27FC236}">
                <a16:creationId xmlns:a16="http://schemas.microsoft.com/office/drawing/2014/main" id="{4455E469-9382-29B0-8D83-CFE07735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" y="1270000"/>
            <a:ext cx="4067476" cy="40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Klub Tygrů - Oživlá mumie - Thomas CBrezina - Megaknihy.cz">
            <a:extLst>
              <a:ext uri="{FF2B5EF4-FFF2-40B4-BE49-F238E27FC236}">
                <a16:creationId xmlns:a16="http://schemas.microsoft.com/office/drawing/2014/main" id="{CAD3239C-9CBE-708B-358B-06AAD8A47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33" y="3724576"/>
            <a:ext cx="2003008" cy="298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Martinka a její kamarádi Ve škole - Marcel Marlier; Gilbert Delahaye -  Megaknihy.cz">
            <a:extLst>
              <a:ext uri="{FF2B5EF4-FFF2-40B4-BE49-F238E27FC236}">
                <a16:creationId xmlns:a16="http://schemas.microsoft.com/office/drawing/2014/main" id="{B70C513A-F9D4-2BB9-0B01-0E4EFB361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569" y="2733575"/>
            <a:ext cx="2827078" cy="376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Pax, můj liščí přítel">
            <a:extLst>
              <a:ext uri="{FF2B5EF4-FFF2-40B4-BE49-F238E27FC236}">
                <a16:creationId xmlns:a16="http://schemas.microsoft.com/office/drawing/2014/main" id="{838D6EB3-32BA-B8E5-C508-3718DB68B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643" y="411789"/>
            <a:ext cx="2154058" cy="30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 Agnes a Zakázaná hora">
            <a:extLst>
              <a:ext uri="{FF2B5EF4-FFF2-40B4-BE49-F238E27FC236}">
                <a16:creationId xmlns:a16="http://schemas.microsoft.com/office/drawing/2014/main" id="{A288F41E-CA90-87A8-0D98-5AA96A263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07" y="1415272"/>
            <a:ext cx="2741842" cy="406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973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4B9456-9224-8B7F-EED7-4625B8A36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ČESKÉ KNIHY</a:t>
            </a:r>
          </a:p>
        </p:txBody>
      </p:sp>
      <p:pic>
        <p:nvPicPr>
          <p:cNvPr id="11266" name="Picture 2" descr="Klub divných dětí">
            <a:extLst>
              <a:ext uri="{FF2B5EF4-FFF2-40B4-BE49-F238E27FC236}">
                <a16:creationId xmlns:a16="http://schemas.microsoft.com/office/drawing/2014/main" id="{2FEBA0B4-330F-3E02-880E-03EA2843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71" y="817471"/>
            <a:ext cx="2519200" cy="34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rašina - Černý merkurit - Karel Osoha,Vojtěch Matocha | Knihy Dobrovský">
            <a:extLst>
              <a:ext uri="{FF2B5EF4-FFF2-40B4-BE49-F238E27FC236}">
                <a16:creationId xmlns:a16="http://schemas.microsoft.com/office/drawing/2014/main" id="{F0E4AE10-459F-6918-46CF-59F0FE593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208" y="3576117"/>
            <a:ext cx="1939798" cy="315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F3D58F3F-FCC8-7365-92B0-ACC8C903A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341" y="274760"/>
            <a:ext cx="2519200" cy="37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Eva Horská / Opi">
            <a:extLst>
              <a:ext uri="{FF2B5EF4-FFF2-40B4-BE49-F238E27FC236}">
                <a16:creationId xmlns:a16="http://schemas.microsoft.com/office/drawing/2014/main" id="{3F928524-EF4E-E726-A84D-EBFCBAEA5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5" y="1484148"/>
            <a:ext cx="2272615" cy="302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Tereza Kopecká - Tomáš Kopecký / Naprostá šílenost">
            <a:extLst>
              <a:ext uri="{FF2B5EF4-FFF2-40B4-BE49-F238E27FC236}">
                <a16:creationId xmlns:a16="http://schemas.microsoft.com/office/drawing/2014/main" id="{63B8FB22-5085-C8CA-72AE-45A0C9017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56" y="507722"/>
            <a:ext cx="2137862" cy="28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Kolektiv / Všechny barvy duhy">
            <a:extLst>
              <a:ext uri="{FF2B5EF4-FFF2-40B4-BE49-F238E27FC236}">
                <a16:creationId xmlns:a16="http://schemas.microsoft.com/office/drawing/2014/main" id="{50223981-9578-5B81-9831-F2F576CAF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40" y="3353078"/>
            <a:ext cx="2137862" cy="335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Lucie Paulová / Alma a Svět obrazu">
            <a:extLst>
              <a:ext uri="{FF2B5EF4-FFF2-40B4-BE49-F238E27FC236}">
                <a16:creationId xmlns:a16="http://schemas.microsoft.com/office/drawing/2014/main" id="{6EC4B0B7-A0CD-AB1F-A9A5-8FB20192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59" y="3966228"/>
            <a:ext cx="1725813" cy="261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Pavlína Jurková / Tajemství rodiny M.">
            <a:extLst>
              <a:ext uri="{FF2B5EF4-FFF2-40B4-BE49-F238E27FC236}">
                <a16:creationId xmlns:a16="http://schemas.microsoft.com/office/drawing/2014/main" id="{0980EEFC-5E34-C2A7-AE8F-BCD26217D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133" y="4363964"/>
            <a:ext cx="1584737" cy="236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904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43B83-7FED-92A6-1E1D-54CD933B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JOHN BOYNE (1971) - Irsko</a:t>
            </a:r>
          </a:p>
        </p:txBody>
      </p:sp>
      <p:pic>
        <p:nvPicPr>
          <p:cNvPr id="1026" name="Picture 2" descr="Chlapec v pruhovaném pyžamu - John Boyne | Knihy Dobrovský">
            <a:extLst>
              <a:ext uri="{FF2B5EF4-FFF2-40B4-BE49-F238E27FC236}">
                <a16:creationId xmlns:a16="http://schemas.microsoft.com/office/drawing/2014/main" id="{35B903EF-3AC2-F6F2-C6D7-AFDD0F088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98" y="1473657"/>
            <a:ext cx="2694222" cy="43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romobyčejná pouť Barnabyho Brocketa - Boyne John od 197 Kč - Heureka.cz">
            <a:extLst>
              <a:ext uri="{FF2B5EF4-FFF2-40B4-BE49-F238E27FC236}">
                <a16:creationId xmlns:a16="http://schemas.microsoft.com/office/drawing/2014/main" id="{3201DCFA-150F-4F21-9C0C-620181945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8" y="2039754"/>
            <a:ext cx="4208646" cy="420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lapec na vrcholu hory obálka knihy">
            <a:extLst>
              <a:ext uri="{FF2B5EF4-FFF2-40B4-BE49-F238E27FC236}">
                <a16:creationId xmlns:a16="http://schemas.microsoft.com/office/drawing/2014/main" id="{618B69CF-9A33-CD60-3024-4B716A957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278" y="609600"/>
            <a:ext cx="2374894" cy="386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DAD265A-CECC-4B3A-6A03-F34021A983C0}"/>
              </a:ext>
            </a:extLst>
          </p:cNvPr>
          <p:cNvSpPr txBox="1"/>
          <p:nvPr/>
        </p:nvSpPr>
        <p:spPr>
          <a:xfrm>
            <a:off x="7199697" y="4530308"/>
            <a:ext cx="4138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Příběhy s tématy holocaustu, vyčlenění ze společnosti či odlišností lidí. Naráží na téma homosexuality.</a:t>
            </a:r>
          </a:p>
        </p:txBody>
      </p:sp>
      <p:pic>
        <p:nvPicPr>
          <p:cNvPr id="1034" name="Picture 10" descr="Můj brácha se jmenuje Jessica obálka knihy">
            <a:extLst>
              <a:ext uri="{FF2B5EF4-FFF2-40B4-BE49-F238E27FC236}">
                <a16:creationId xmlns:a16="http://schemas.microsoft.com/office/drawing/2014/main" id="{EFB9EDFA-0A17-F403-3C0A-AE5B29A11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752" y="354481"/>
            <a:ext cx="23812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96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965D5-1F44-7AC6-5836-6FBDB0E5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JEFF KINNEY (1971) - USA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B484F2A-04FC-69D1-4EDD-79DA60126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952" y="676856"/>
            <a:ext cx="3943149" cy="219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ník malého poseroutky 8 - Fakt smůla - Kinney Jeff » Booktook.cz">
            <a:extLst>
              <a:ext uri="{FF2B5EF4-FFF2-40B4-BE49-F238E27FC236}">
                <a16:creationId xmlns:a16="http://schemas.microsoft.com/office/drawing/2014/main" id="{107668F6-C0D6-7C21-20B1-D383B4339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99" y="1774571"/>
            <a:ext cx="2514851" cy="368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ník malého poseroutky 13 – Radosti zimy | Albatrosmedia.cz">
            <a:extLst>
              <a:ext uri="{FF2B5EF4-FFF2-40B4-BE49-F238E27FC236}">
                <a16:creationId xmlns:a16="http://schemas.microsoft.com/office/drawing/2014/main" id="{4E1563B5-DDE4-B049-25A6-176B5AE32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315" y="3251200"/>
            <a:ext cx="2314575" cy="342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enník malého poseroutky 1-10 komplet">
            <a:extLst>
              <a:ext uri="{FF2B5EF4-FFF2-40B4-BE49-F238E27FC236}">
                <a16:creationId xmlns:a16="http://schemas.microsoft.com/office/drawing/2014/main" id="{7547351A-B3B2-0FB4-8492-2BD82189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439" y="2744290"/>
            <a:ext cx="3814542" cy="402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67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1103E-17C4-1E3F-7E26-EC8BCD6D7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DAVID WALLIAMS (1971) – Velká Británie</a:t>
            </a:r>
          </a:p>
        </p:txBody>
      </p:sp>
      <p:pic>
        <p:nvPicPr>
          <p:cNvPr id="3074" name="Picture 2" descr="Sliz - David Walliams | KOSMAS.cz - vaše internetové knihkupectví">
            <a:extLst>
              <a:ext uri="{FF2B5EF4-FFF2-40B4-BE49-F238E27FC236}">
                <a16:creationId xmlns:a16="http://schemas.microsoft.com/office/drawing/2014/main" id="{AA57ED96-7406-4C2E-9C50-933EB690C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126" y="500395"/>
            <a:ext cx="2531745" cy="351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abička drsňačka - David Walliams - Megaknihy.cz">
            <a:extLst>
              <a:ext uri="{FF2B5EF4-FFF2-40B4-BE49-F238E27FC236}">
                <a16:creationId xmlns:a16="http://schemas.microsoft.com/office/drawing/2014/main" id="{15BED698-19FA-E74E-A3A6-F4F9618F9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8" y="1420099"/>
            <a:ext cx="2815189" cy="420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avid Walliams aneb Můj velmi oblíbený autor knih – Alíkoviny – Alík.cz">
            <a:extLst>
              <a:ext uri="{FF2B5EF4-FFF2-40B4-BE49-F238E27FC236}">
                <a16:creationId xmlns:a16="http://schemas.microsoft.com/office/drawing/2014/main" id="{E0BA03E6-BF68-0808-DD4F-D9D566616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87" y="1894305"/>
            <a:ext cx="4735629" cy="420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7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59019-B6CB-4CF2-DADA-E560EB0E0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effectLst/>
                <a:latin typeface="arial" panose="020B0604020202020204" pitchFamily="34" charset="0"/>
              </a:rPr>
              <a:t>JO NESBØ (1960) - Norsko </a:t>
            </a:r>
            <a:endParaRPr lang="cs-CZ" dirty="0"/>
          </a:p>
        </p:txBody>
      </p:sp>
      <p:pic>
        <p:nvPicPr>
          <p:cNvPr id="12292" name="Picture 4" descr="Doktor Proktor a prdicí prášek - Jo Nesbo | KOSMAS.cz - vaše internetové  knihkupectví">
            <a:extLst>
              <a:ext uri="{FF2B5EF4-FFF2-40B4-BE49-F238E27FC236}">
                <a16:creationId xmlns:a16="http://schemas.microsoft.com/office/drawing/2014/main" id="{05035736-EE5B-BCA0-B67E-91BE98811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8" y="1332368"/>
            <a:ext cx="2467577" cy="359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Knihy pro děti od autora Jo Nesbo | Kupte na Martinus.cz">
            <a:extLst>
              <a:ext uri="{FF2B5EF4-FFF2-40B4-BE49-F238E27FC236}">
                <a16:creationId xmlns:a16="http://schemas.microsoft.com/office/drawing/2014/main" id="{14BDD59B-C13D-721F-9196-5B2BC1449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50" y="3282332"/>
            <a:ext cx="2278064" cy="32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Nesbø pro děti? - Doktor Proktor a velká loupež zlata | recenze | Databáze  knih">
            <a:extLst>
              <a:ext uri="{FF2B5EF4-FFF2-40B4-BE49-F238E27FC236}">
                <a16:creationId xmlns:a16="http://schemas.microsoft.com/office/drawing/2014/main" id="{FFEEDE56-A799-E5C4-3DF0-99EC21853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79" y="1567832"/>
            <a:ext cx="23812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Zachrání doktor Proktor Vánoce? | Albatrosmedia.cz">
            <a:extLst>
              <a:ext uri="{FF2B5EF4-FFF2-40B4-BE49-F238E27FC236}">
                <a16:creationId xmlns:a16="http://schemas.microsoft.com/office/drawing/2014/main" id="{F385303B-7477-458C-0CD8-47E8B576A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779" y="2261936"/>
            <a:ext cx="2831953" cy="423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94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B998D-0B6A-26E9-BC28-45383FB30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MORRIS GLEITZMAN (1953) - Austrálie</a:t>
            </a:r>
          </a:p>
        </p:txBody>
      </p:sp>
      <p:pic>
        <p:nvPicPr>
          <p:cNvPr id="4098" name="Picture 2" descr="Brzy - Morris Gleitzman | Knihy Dobrovský">
            <a:extLst>
              <a:ext uri="{FF2B5EF4-FFF2-40B4-BE49-F238E27FC236}">
                <a16:creationId xmlns:a16="http://schemas.microsoft.com/office/drawing/2014/main" id="{78B98E0E-8CF7-DAD9-DA5B-72C50777A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95" y="2191151"/>
            <a:ext cx="28956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tom - Morris Gleitzman | Elektronická kniha na Alza.cz">
            <a:extLst>
              <a:ext uri="{FF2B5EF4-FFF2-40B4-BE49-F238E27FC236}">
                <a16:creationId xmlns:a16="http://schemas.microsoft.com/office/drawing/2014/main" id="{D6811144-9BF7-402C-DA19-9DCA70255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488" y="19304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otom — Nakladatelství Argo">
            <a:extLst>
              <a:ext uri="{FF2B5EF4-FFF2-40B4-BE49-F238E27FC236}">
                <a16:creationId xmlns:a16="http://schemas.microsoft.com/office/drawing/2014/main" id="{05BAFAA7-C29A-4F2C-EF86-AD7EBB9E2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269" y="3429000"/>
            <a:ext cx="2023160" cy="305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dyž - Morris Gleitzman | KOSMAS.cz - vaše internetové knihkupectví">
            <a:extLst>
              <a:ext uri="{FF2B5EF4-FFF2-40B4-BE49-F238E27FC236}">
                <a16:creationId xmlns:a16="http://schemas.microsoft.com/office/drawing/2014/main" id="{EED175F5-9D9E-3D4D-F27B-267455E6D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295" y="609600"/>
            <a:ext cx="21717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388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45FA9B-F994-B45E-0781-274F1225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LOIS LOWRY (1937) - Havaj</a:t>
            </a:r>
          </a:p>
        </p:txBody>
      </p:sp>
      <p:pic>
        <p:nvPicPr>
          <p:cNvPr id="5122" name="Picture 2" descr="Hledání modré - Lois Lowry | Databáze knih">
            <a:extLst>
              <a:ext uri="{FF2B5EF4-FFF2-40B4-BE49-F238E27FC236}">
                <a16:creationId xmlns:a16="http://schemas.microsoft.com/office/drawing/2014/main" id="{07C940CD-40AC-1C9C-2AE6-4352D74A2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128" y="1771650"/>
            <a:ext cx="23812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očítej hvězdy - Lois Lowryová | KOSMAS.cz - vaše internetové knihkupectví">
            <a:extLst>
              <a:ext uri="{FF2B5EF4-FFF2-40B4-BE49-F238E27FC236}">
                <a16:creationId xmlns:a16="http://schemas.microsoft.com/office/drawing/2014/main" id="{7D8EA7B3-6246-EEBC-D7F8-C261917E0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47" y="609600"/>
            <a:ext cx="2311919" cy="321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árce - Lois Lowry - Megaknihy.cz">
            <a:extLst>
              <a:ext uri="{FF2B5EF4-FFF2-40B4-BE49-F238E27FC236}">
                <a16:creationId xmlns:a16="http://schemas.microsoft.com/office/drawing/2014/main" id="{A834C79D-B9D6-4F93-CF08-7CF7F9C3F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5" y="2133098"/>
            <a:ext cx="3171825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yn - Lois Lowry | Databáze knih">
            <a:extLst>
              <a:ext uri="{FF2B5EF4-FFF2-40B4-BE49-F238E27FC236}">
                <a16:creationId xmlns:a16="http://schemas.microsoft.com/office/drawing/2014/main" id="{6E85196D-C61F-9722-3580-C26E709BC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937" y="700068"/>
            <a:ext cx="23812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osel v temném lese - Lois Lowry | Databáze knih">
            <a:extLst>
              <a:ext uri="{FF2B5EF4-FFF2-40B4-BE49-F238E27FC236}">
                <a16:creationId xmlns:a16="http://schemas.microsoft.com/office/drawing/2014/main" id="{E2D214E5-0A02-8063-3291-733CC3C2E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856" y="3543299"/>
            <a:ext cx="2320291" cy="33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76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79330-84F9-E9DB-C393-70D509E9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JOHN GREEN (1977) - USA </a:t>
            </a:r>
          </a:p>
        </p:txBody>
      </p:sp>
      <p:pic>
        <p:nvPicPr>
          <p:cNvPr id="14338" name="Picture 2" descr="Hvězdy nám nepřály - John Green od 241 Kč - Heureka.cz">
            <a:extLst>
              <a:ext uri="{FF2B5EF4-FFF2-40B4-BE49-F238E27FC236}">
                <a16:creationId xmlns:a16="http://schemas.microsoft.com/office/drawing/2014/main" id="{9D7AF465-3290-F9C6-6DA6-3F5D5DD25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3" y="1554645"/>
            <a:ext cx="2926030" cy="292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apírová města bazar | Databáze knih">
            <a:extLst>
              <a:ext uri="{FF2B5EF4-FFF2-40B4-BE49-F238E27FC236}">
                <a16:creationId xmlns:a16="http://schemas.microsoft.com/office/drawing/2014/main" id="{475BA2F6-84E9-FEF6-92A5-F53431F29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15" y="2892895"/>
            <a:ext cx="1997349" cy="317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říliš mnoho Kateřin - John Green od 159 Kč - Heureka.cz">
            <a:extLst>
              <a:ext uri="{FF2B5EF4-FFF2-40B4-BE49-F238E27FC236}">
                <a16:creationId xmlns:a16="http://schemas.microsoft.com/office/drawing/2014/main" id="{6FCB5C59-090C-FECB-BF97-792C60101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04" y="1554645"/>
            <a:ext cx="2198470" cy="349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Jedna želva za druhou bazar | Databáze knih">
            <a:extLst>
              <a:ext uri="{FF2B5EF4-FFF2-40B4-BE49-F238E27FC236}">
                <a16:creationId xmlns:a16="http://schemas.microsoft.com/office/drawing/2014/main" id="{485F48B0-AE70-2435-6B7B-E286FCFEB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312" y="732332"/>
            <a:ext cx="2198470" cy="33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ledání Aljašky - John Green | Knihy Dobrovský">
            <a:extLst>
              <a:ext uri="{FF2B5EF4-FFF2-40B4-BE49-F238E27FC236}">
                <a16:creationId xmlns:a16="http://schemas.microsoft.com/office/drawing/2014/main" id="{43CEFFA8-AD80-C62B-7B65-954A1FD62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54" y="3813759"/>
            <a:ext cx="169545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662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42E55-273E-7746-80F6-F14776951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MARKUS ZUSAK (1975) - Austrálie</a:t>
            </a:r>
          </a:p>
        </p:txBody>
      </p:sp>
      <p:pic>
        <p:nvPicPr>
          <p:cNvPr id="6146" name="Picture 2" descr="Zlodějka knih bazar | Databáze knih">
            <a:extLst>
              <a:ext uri="{FF2B5EF4-FFF2-40B4-BE49-F238E27FC236}">
                <a16:creationId xmlns:a16="http://schemas.microsoft.com/office/drawing/2014/main" id="{D40E8432-3606-95F4-2819-D95EFDDEA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696" y="472390"/>
            <a:ext cx="27051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osel - Markus Zusak | Databáze knih">
            <a:extLst>
              <a:ext uri="{FF2B5EF4-FFF2-40B4-BE49-F238E27FC236}">
                <a16:creationId xmlns:a16="http://schemas.microsoft.com/office/drawing/2014/main" id="{B04FCADE-AE91-EB2F-5041-818B4FA5D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3" y="1537900"/>
            <a:ext cx="2545381" cy="405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oky pod psa - Markus Zusak | KOSMAS.cz - vaše internetové knihkupectví">
            <a:extLst>
              <a:ext uri="{FF2B5EF4-FFF2-40B4-BE49-F238E27FC236}">
                <a16:creationId xmlns:a16="http://schemas.microsoft.com/office/drawing/2014/main" id="{DDCA8D44-92B9-D2C0-6AFE-233CAB130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90" y="3429000"/>
            <a:ext cx="20764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mečka rváčů - Markus Zusak | KOSMAS.cz - vaše internetové knihkupectví">
            <a:extLst>
              <a:ext uri="{FF2B5EF4-FFF2-40B4-BE49-F238E27FC236}">
                <a16:creationId xmlns:a16="http://schemas.microsoft.com/office/drawing/2014/main" id="{7B9747A5-5D7D-EE3E-3091-ED531416E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95" y="1713452"/>
            <a:ext cx="2379345" cy="382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027036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</TotalTime>
  <Words>100</Words>
  <Application>Microsoft Office PowerPoint</Application>
  <PresentationFormat>Širokoúhlá obrazovka</PresentationFormat>
  <Paragraphs>16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Arial</vt:lpstr>
      <vt:lpstr>Trebuchet MS</vt:lpstr>
      <vt:lpstr>Wingdings 3</vt:lpstr>
      <vt:lpstr>Fazeta</vt:lpstr>
      <vt:lpstr>Současná literatura pro děti a mládež</vt:lpstr>
      <vt:lpstr>JOHN BOYNE (1971) - Irsko</vt:lpstr>
      <vt:lpstr>JEFF KINNEY (1971) - USA</vt:lpstr>
      <vt:lpstr>DAVID WALLIAMS (1971) – Velká Británie</vt:lpstr>
      <vt:lpstr>JO NESBØ (1960) - Norsko </vt:lpstr>
      <vt:lpstr>MORRIS GLEITZMAN (1953) - Austrálie</vt:lpstr>
      <vt:lpstr>LOIS LOWRY (1937) - Havaj</vt:lpstr>
      <vt:lpstr>JOHN GREEN (1977) - USA </vt:lpstr>
      <vt:lpstr>MARKUS ZUSAK (1975) - Austrálie</vt:lpstr>
      <vt:lpstr>Děti a dospívající s odlišnostmi</vt:lpstr>
      <vt:lpstr>Fantasy a dystopie</vt:lpstr>
      <vt:lpstr>Téma války a útrap</vt:lpstr>
      <vt:lpstr>Hororová tvorba</vt:lpstr>
      <vt:lpstr>ČETBA PRO MENŠÍ DĚTI</vt:lpstr>
      <vt:lpstr>ČESKÉ KNIHY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Současná literatura pro děti a mládež</dc:title>
  <dc:creator>Romana Wágnerová</dc:creator>
  <cp:lastModifiedBy>Romana Wágnerová</cp:lastModifiedBy>
  <cp:revision>1</cp:revision>
  <dcterms:created xsi:type="dcterms:W3CDTF">2022-12-11T11:44:09Z</dcterms:created>
  <dcterms:modified xsi:type="dcterms:W3CDTF">2022-12-11T13:36:38Z</dcterms:modified>
</cp:coreProperties>
</file>