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6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7" name="Google Shape;117;p16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ctrTitle"/>
          </p:nvPr>
        </p:nvSpPr>
        <p:spPr>
          <a:xfrm>
            <a:off x="1596979" y="409738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Bookman Old Style"/>
              <a:buNone/>
            </a:pPr>
            <a:r>
              <a:rPr lang="en-US" sz="6600"/>
              <a:t>MODERNISM</a:t>
            </a:r>
            <a:br>
              <a:rPr lang="en-US" sz="6600"/>
            </a:br>
            <a:r>
              <a:rPr lang="en-US"/>
              <a:t>ROBERT FROST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85" y="321972"/>
            <a:ext cx="11101589" cy="430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1011417" y="197476"/>
            <a:ext cx="10353761" cy="819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en-US" sz="4400"/>
              <a:t>MODERNISM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592426" y="1017431"/>
            <a:ext cx="11191741" cy="531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a reflection of American life in the 20th century</a:t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a dominant trend in American literature between World War I and World War II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highlighted innovation in the form and language of poetry and prose, as well as addressing numerous contemporary topics</a:t>
            </a:r>
            <a:endParaRPr sz="24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many American modernists became expatriated in Europe during this time, often becoming stalwarts in the European movement, as was the case for T. S. Eliot, Ezra Pound and Gertrude Stein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many American authors and poets began a trend of 'nativism', seeking to represent the modern American experience in America (notable contributors to this trend include William Carlos Williams, Wallace Stevens and Marianne Moore)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913796" y="416417"/>
            <a:ext cx="10353761" cy="819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ROBERT FROST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919729" y="1416676"/>
            <a:ext cx="6478073" cy="4829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March 26, 1874</a:t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January 29, 1963</a:t>
            </a:r>
            <a:endParaRPr sz="2400"/>
          </a:p>
          <a:p>
            <a:pPr indent="-76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Influenced by contemporary British poets as Edward Thomas, Rupert Brooke, and Robert Graves</a:t>
            </a:r>
            <a:endParaRPr sz="2400"/>
          </a:p>
          <a:p>
            <a:pPr indent="-76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Frost’s work is principally associated with the life and landscape of New England</a:t>
            </a:r>
            <a:endParaRPr sz="2400"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48" y="1416676"/>
            <a:ext cx="3713141" cy="482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913795" y="39065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en-US" sz="3600"/>
              <a:t>ROBERT FROST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6657345" y="1987434"/>
            <a:ext cx="5137213" cy="4220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“American Bard”: “He became a national celebrity, our nearly official poet laureate, and a great performer in the tradition of that earlier master of the literary vernacular, Mark Twain.”</a:t>
            </a:r>
            <a:endParaRPr sz="2800"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456" y="1987435"/>
            <a:ext cx="6386889" cy="422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849401" y="377781"/>
            <a:ext cx="10353761" cy="97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"THE GIFT OUTRIGHT" 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21972" y="1352282"/>
            <a:ext cx="11655380" cy="5318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The land was ours before we were the land’s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She was our land more than a hundred years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Before we were her people. She was ours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In Massachusetts, in Virginia,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But we were England’s, still colonials,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Possessing what we still were unpossessed by,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Possessed by what we now no more possessed.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Something we were withholding made us weak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Until we found out that it was ourselves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We were withholding from our land of living,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And forthwith found salvation in surrender.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Such as we were we gave ourselves outright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(The deed of gift was many deeds of war)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To the land vaguely realizing westward,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But still unstoried, artless, unenhanced,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Such as she was, such as she will become.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ROBERT FROST</a:t>
            </a:r>
            <a:endParaRPr/>
          </a:p>
        </p:txBody>
      </p:sp>
      <p:pic>
        <p:nvPicPr>
          <p:cNvPr id="170" name="Google Shape;17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795" y="2275804"/>
            <a:ext cx="3695700" cy="390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972" y="2275804"/>
            <a:ext cx="6631278" cy="390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