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5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36213-4422-B2DF-F9EB-56506168C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3E53E0-39E4-EADF-6DD0-DB9F27223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6ECDAB-F8C7-49C7-645F-D37E15AC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D55F21-1E2C-8D06-2049-625BDAE4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6C2FA9-B505-3C57-55F9-D6B9DC2E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7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5C873-F46D-C531-E862-2E73A7FF1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85490A-419F-A6E5-9A52-24B3776A4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2A5F46-E777-B76C-6900-C89DA9F5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EE21C3-72FD-00C3-2D83-8DF06D7E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32481E-EDB2-E314-DD5D-7A2F1905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9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24640A-F301-2142-8D00-BA25697F6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D59997C-7D6F-B19C-AF35-0EF5A70F6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C9941-23E0-C003-8ADD-55366E4F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AA9E0F-7762-B472-2C4C-3EDB273C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0474CA-4823-74EF-4714-62886B82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42556-A67F-C512-360D-50AADFDA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A6D797-68F4-F151-54E1-5E6DA1716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EFC77A-DF9A-4320-E249-4F01D1D4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E78698-EB94-D0D1-0550-4D58B5AE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4EE500-F52E-A470-F09A-45386B7B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9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A03CC-D28A-8E3D-4A3B-487919F22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133EC8-B6A8-4D37-9AE2-A818C3911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7D45F3-1F0F-ACF2-3DB6-F21BB4C2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8B6976-CEB1-9446-39C1-6C4727B1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058E4B-8ED3-0204-29E7-A871889A9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FA7CA-4D3B-3120-1D68-4AAD8E7F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3E07CB-0156-347D-9FE1-FB37D7F03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896AC6-81D6-8D95-8BCC-F3A37337F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86F211-45B0-8003-3241-C928326F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B85EEF-C336-8D5D-B8D9-9090EAD29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5692B4-0901-F1EE-156B-52A78425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9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73AF6-DA61-9DA7-BB1C-5408B358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EA439A-B29B-872F-A66B-EBF189FA7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D60246-81A1-88D2-A99C-3F80639AC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92E8C5-483F-F81D-2854-78DB55E44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4FF92F-4F80-5B05-3417-99ACC4040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AFE076-5726-353C-264B-B90EA9301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FCD89D9-B8FC-DD25-0E3E-5DA33636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D22852-514B-A45F-23E3-CB898FA2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8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CE467-4909-55C4-CE07-7260070A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79E3E5-C702-35BD-0D07-BEAB218B2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14C5F1-6E87-03E6-A9DA-1B5A579F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1D6D2E-B7E2-455D-EC00-8D58E7C4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9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607D1B-216A-4B21-15B3-DA9174AC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44D153-3008-C1CB-B4DE-51B4E913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E34AC5-7FBC-67E8-6D3E-10B6C226A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4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DD765-6131-67F6-51D3-1229258B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68611-79F0-E35C-B886-D48C314CC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68D296-A5C0-3080-6491-007D554A6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A168C6-58EE-A3CC-0322-AD54493D3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24DBDD-C24E-964C-EC01-8A307223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FABAC3-E3FB-D3D1-9C02-B0F53C9A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7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92EF3-2D3D-0F7C-97BF-54B9F5F8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273F93-F43E-D574-D066-B638104CB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8B3FD7-F9FD-98B5-594A-5BFBCAA83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93911B-4770-F4A5-3529-F921C981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B175F3-A83A-49B7-B687-011F203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853DE1-8A27-BDCB-D4FE-EDEFB18B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5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83F78D4-CE02-1D94-691D-76AC48B30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4105F2C-793C-3508-95A4-F2F5EA5F8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73ED64-E772-E9DA-EDC5-A99587A1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45812-654A-4B5F-991C-8E6FCBED3C20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12B696-AF5C-7D5E-EB3A-416EB4C0D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92AF35-56D1-7724-CF31-ED5A89DE8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CA88-8915-4A6B-A768-BECA55FC02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822BFDD-EED1-570D-BBC5-F6924E9B767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72580"/>
            <a:ext cx="531813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1366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8F68B-36B0-A81B-79D3-6967456C8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Prezentace MO 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2AC530-E73F-962D-1ED4-CA03331C0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Instrukce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9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58420-108F-4675-E2DE-29FD257C5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prezentace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303907-2138-5FC9-7DEE-F2684F2FF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039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1. Představení vybrané země </a:t>
            </a:r>
          </a:p>
          <a:p>
            <a:pPr lvl="1"/>
            <a:r>
              <a:rPr lang="cs-CZ" dirty="0"/>
              <a:t>Stručně představte vybranou zemi a základní ukazatele MO</a:t>
            </a:r>
          </a:p>
          <a:p>
            <a:r>
              <a:rPr lang="cs-CZ" dirty="0"/>
              <a:t>2. Otevřenost ekonomiky vybrané země </a:t>
            </a:r>
          </a:p>
          <a:p>
            <a:pPr lvl="1"/>
            <a:r>
              <a:rPr lang="cs-CZ" dirty="0"/>
              <a:t>Určete za použití MO indexů (</a:t>
            </a:r>
            <a:r>
              <a:rPr lang="cs-CZ" dirty="0" err="1"/>
              <a:t>transnacionality</a:t>
            </a:r>
            <a:r>
              <a:rPr lang="cs-CZ" dirty="0"/>
              <a:t>, atd, …). </a:t>
            </a:r>
          </a:p>
          <a:p>
            <a:pPr lvl="1"/>
            <a:r>
              <a:rPr lang="cs-CZ" dirty="0"/>
              <a:t>Určete, do jaké míry jsou 3 největší firmy v zemi transnacionální </a:t>
            </a:r>
          </a:p>
          <a:p>
            <a:r>
              <a:rPr lang="cs-CZ" dirty="0"/>
              <a:t>3. Vývoj měnových kurzů </a:t>
            </a:r>
          </a:p>
          <a:p>
            <a:pPr lvl="1"/>
            <a:r>
              <a:rPr lang="cs-CZ" dirty="0"/>
              <a:t>Popište vývoj měnného kurzu vůči CZK, EUR a USD </a:t>
            </a:r>
          </a:p>
          <a:p>
            <a:r>
              <a:rPr lang="cs-CZ" dirty="0"/>
              <a:t>4. Platební bilance mezinárodního obchodu </a:t>
            </a:r>
          </a:p>
          <a:p>
            <a:pPr lvl="1"/>
            <a:r>
              <a:rPr lang="cs-CZ" dirty="0"/>
              <a:t>Určete platební bilanci mezinárodního obchodu dané země, popište co znamená</a:t>
            </a:r>
          </a:p>
          <a:p>
            <a:r>
              <a:rPr lang="cs-CZ" dirty="0"/>
              <a:t>5. Obchodní politika vybrané země </a:t>
            </a:r>
          </a:p>
          <a:p>
            <a:pPr lvl="1"/>
            <a:r>
              <a:rPr lang="cs-CZ" dirty="0"/>
              <a:t>Určete aplikované nástroje politiky vybrané země – určete liberalistické - protekcionistické smýšlení, členství v organizacích, atd. </a:t>
            </a:r>
          </a:p>
          <a:p>
            <a:r>
              <a:rPr lang="cs-CZ" dirty="0"/>
              <a:t>6. Obchodní politika vybrané země v závislosti na EU </a:t>
            </a:r>
          </a:p>
          <a:p>
            <a:pPr lvl="1"/>
            <a:r>
              <a:rPr lang="cs-CZ" dirty="0"/>
              <a:t>TARIC – vyhledejte 3 nejvíce obchodované komodity a určete, jako tarifní a netarifní nástroje se na něj vztahují </a:t>
            </a:r>
          </a:p>
        </p:txBody>
      </p:sp>
    </p:spTree>
    <p:extLst>
      <p:ext uri="{BB962C8B-B14F-4D97-AF65-F5344CB8AC3E}">
        <p14:creationId xmlns:p14="http://schemas.microsoft.com/office/powerpoint/2010/main" val="328755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93E0E-19FA-28B3-126E-E1990A1B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prezentace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09735-AD6B-A061-88A8-47AADD089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musí být nahrána na e-learningu před samotnou prezentací (poslední týden v květnu, během Vašeho cvičení)</a:t>
            </a:r>
          </a:p>
          <a:p>
            <a:r>
              <a:rPr lang="cs-CZ" dirty="0"/>
              <a:t>Používejte referenční styl, jako při bakalářské práci (viz seminární práce)</a:t>
            </a:r>
          </a:p>
          <a:p>
            <a:r>
              <a:rPr lang="cs-CZ" dirty="0"/>
              <a:t>Prezentace je skupinová  - každý člen skupiny musí prezentovat k dosažení zápočtu </a:t>
            </a:r>
          </a:p>
          <a:p>
            <a:r>
              <a:rPr lang="cs-CZ" dirty="0"/>
              <a:t>Prezentace bude trvat 15-20 minut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1559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c9b508-7c6e-42bd-bedf-808292653d6c}" enabled="1" method="Standard" siteId="{2882be50-2012-4d88-ac86-544124e120c8}" contentBits="3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Širokoúhlá obrazovka</PresentationFormat>
  <Paragraphs>21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MO </vt:lpstr>
      <vt:lpstr>Obsah prezentace </vt:lpstr>
      <vt:lpstr>Pravidla prezentace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MO </dc:title>
  <dc:creator>Dumkova, Jana 2 (SR)</dc:creator>
  <cp:lastModifiedBy>Dumkova, Jana 2 (SR)</cp:lastModifiedBy>
  <cp:revision>1</cp:revision>
  <dcterms:created xsi:type="dcterms:W3CDTF">2024-04-21T16:06:05Z</dcterms:created>
  <dcterms:modified xsi:type="dcterms:W3CDTF">2024-04-21T16:18:05Z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Motiv Office:8</vt:lpwstr>
  </property>
  <property fmtid="{D5CDD505-2E9C-101B-9397-08002B2CF9AE}" pid="3" name="ClassificationContentMarkingFooterText">
    <vt:lpwstr>INTERNAL</vt:lpwstr>
  </property>
</Properties>
</file>