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3"/>
  </p:notesMasterIdLst>
  <p:handoutMasterIdLst>
    <p:handoutMasterId r:id="rId44"/>
  </p:handoutMasterIdLst>
  <p:sldIdLst>
    <p:sldId id="466" r:id="rId2"/>
    <p:sldId id="458" r:id="rId3"/>
    <p:sldId id="393" r:id="rId4"/>
    <p:sldId id="395" r:id="rId5"/>
    <p:sldId id="396" r:id="rId6"/>
    <p:sldId id="397" r:id="rId7"/>
    <p:sldId id="408" r:id="rId8"/>
    <p:sldId id="433" r:id="rId9"/>
    <p:sldId id="409" r:id="rId10"/>
    <p:sldId id="416" r:id="rId11"/>
    <p:sldId id="398" r:id="rId12"/>
    <p:sldId id="399" r:id="rId13"/>
    <p:sldId id="406" r:id="rId14"/>
    <p:sldId id="407" r:id="rId15"/>
    <p:sldId id="411" r:id="rId16"/>
    <p:sldId id="434" r:id="rId17"/>
    <p:sldId id="435" r:id="rId18"/>
    <p:sldId id="436" r:id="rId19"/>
    <p:sldId id="437" r:id="rId20"/>
    <p:sldId id="440" r:id="rId21"/>
    <p:sldId id="438" r:id="rId22"/>
    <p:sldId id="439" r:id="rId23"/>
    <p:sldId id="442" r:id="rId24"/>
    <p:sldId id="418" r:id="rId25"/>
    <p:sldId id="463" r:id="rId26"/>
    <p:sldId id="464" r:id="rId27"/>
    <p:sldId id="419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61" r:id="rId37"/>
    <p:sldId id="443" r:id="rId38"/>
    <p:sldId id="427" r:id="rId39"/>
    <p:sldId id="452" r:id="rId40"/>
    <p:sldId id="462" r:id="rId41"/>
    <p:sldId id="465" r:id="rId42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806"/>
    <a:srgbClr val="000000"/>
    <a:srgbClr val="362E2C"/>
    <a:srgbClr val="5B9BD5"/>
    <a:srgbClr val="171CE5"/>
    <a:srgbClr val="FF0066"/>
    <a:srgbClr val="FF0000"/>
    <a:srgbClr val="8C6850"/>
    <a:srgbClr val="6C4E3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9" autoAdjust="0"/>
  </p:normalViewPr>
  <p:slideViewPr>
    <p:cSldViewPr>
      <p:cViewPr varScale="1">
        <p:scale>
          <a:sx n="100" d="100"/>
          <a:sy n="100" d="100"/>
        </p:scale>
        <p:origin x="72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6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explosion val="7"/>
            <c:spPr>
              <a:solidFill>
                <a:schemeClr val="accent6">
                  <a:tint val="48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B8-4E13-8B55-B4452A18E3DC}"/>
              </c:ext>
            </c:extLst>
          </c:dPt>
          <c:dPt>
            <c:idx val="1"/>
            <c:bubble3D val="0"/>
            <c:explosion val="7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B8-4E13-8B55-B4452A18E3DC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tint val="83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B8-4E13-8B55-B4452A18E3D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8-4E13-8B55-B4452A18E3DC}"/>
              </c:ext>
            </c:extLst>
          </c:dPt>
          <c:dPt>
            <c:idx val="4"/>
            <c:bubble3D val="0"/>
            <c:spPr>
              <a:solidFill>
                <a:schemeClr val="accent6">
                  <a:shade val="82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B8-4E13-8B55-B4452A18E3DC}"/>
              </c:ext>
            </c:extLst>
          </c:dPt>
          <c:dPt>
            <c:idx val="5"/>
            <c:bubble3D val="0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B8-4E13-8B55-B4452A18E3DC}"/>
              </c:ext>
            </c:extLst>
          </c:dPt>
          <c:dPt>
            <c:idx val="6"/>
            <c:bubble3D val="0"/>
            <c:spPr>
              <a:solidFill>
                <a:schemeClr val="accent6">
                  <a:shade val="47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AB8-4E13-8B55-B4452A18E3DC}"/>
              </c:ext>
            </c:extLst>
          </c:dPt>
          <c:dLbls>
            <c:dLbl>
              <c:idx val="0"/>
              <c:layout>
                <c:manualLayout>
                  <c:x val="4.7282589676290461E-2"/>
                  <c:y val="2.50890631869955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packaging</a:t>
                    </a:r>
                    <a:r>
                      <a:rPr lang="en-US" baseline="0" dirty="0"/>
                      <a:t>
</a:t>
                    </a:r>
                    <a:fld id="{83D4E18A-102B-454A-9CEE-3498B6E333DD}" type="PERCENTAGE">
                      <a:rPr lang="en-US" baseline="0"/>
                      <a:pPr>
                        <a:defRPr sz="1800" cap="none" spc="0">
                          <a:ln w="0"/>
                          <a:solidFill>
                            <a:schemeClr val="tx1"/>
                          </a:solidFill>
                          <a:effectLst/>
                        </a:defRPr>
                      </a:pPr>
                      <a:t>[PROCENTO]</a:t>
                    </a:fld>
                    <a:endParaRPr lang="en-US" baseline="0" dirty="0"/>
                  </a:p>
                </c:rich>
              </c:tx>
              <c:spPr>
                <a:noFill/>
                <a:ln w="6350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461232201047333"/>
                      <c:h val="0.175047699660341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B8-4E13-8B55-B4452A18E3DC}"/>
                </c:ext>
              </c:extLst>
            </c:dLbl>
            <c:dLbl>
              <c:idx val="1"/>
              <c:layout>
                <c:manualLayout>
                  <c:x val="0.33494363929146526"/>
                  <c:y val="-4.05342319402500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constructions</a:t>
                    </a:r>
                    <a:r>
                      <a:rPr lang="en-US" baseline="0" dirty="0"/>
                      <a:t>
</a:t>
                    </a:r>
                    <a:fld id="{BF57834E-87E1-4041-87D3-D5372370951C}" type="PERCENTAGE">
                      <a:rPr lang="en-US" baseline="0"/>
                      <a:pPr>
                        <a:defRPr sz="1800" cap="none" spc="0">
                          <a:ln w="0"/>
                          <a:solidFill>
                            <a:schemeClr val="tx1"/>
                          </a:solidFill>
                          <a:effectLst/>
                        </a:defRPr>
                      </a:pPr>
                      <a:t>[PROCENTO]</a:t>
                    </a:fld>
                    <a:endParaRPr lang="en-US" baseline="0" dirty="0"/>
                  </a:p>
                </c:rich>
              </c:tx>
              <c:spPr>
                <a:noFill/>
                <a:ln w="6350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724067100308113"/>
                      <c:h val="0.169083938848258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B8-4E13-8B55-B4452A18E3DC}"/>
                </c:ext>
              </c:extLst>
            </c:dLbl>
            <c:dLbl>
              <c:idx val="2"/>
              <c:layout>
                <c:manualLayout>
                  <c:x val="-8.9372044074200865E-2"/>
                  <c:y val="8.759693930637128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textile</a:t>
                    </a:r>
                    <a:r>
                      <a:rPr lang="en-US" baseline="0" dirty="0"/>
                      <a:t>
</a:t>
                    </a:r>
                    <a:fld id="{1D2963C1-FC3C-451E-99C0-3FC2CE4FCDB1}" type="PERCENTAGE">
                      <a:rPr lang="en-US" baseline="0"/>
                      <a:pPr>
                        <a:defRPr sz="1800" cap="none" spc="0">
                          <a:ln w="0"/>
                          <a:solidFill>
                            <a:schemeClr val="tx1"/>
                          </a:solidFill>
                          <a:effectLst/>
                        </a:defRPr>
                      </a:pPr>
                      <a:t>[PROCENTO]</a:t>
                    </a:fld>
                    <a:endParaRPr lang="en-US" baseline="0" dirty="0"/>
                  </a:p>
                </c:rich>
              </c:tx>
              <c:spPr>
                <a:noFill/>
                <a:ln w="6350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03902773022937"/>
                      <c:h val="0.179454984436303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AB8-4E13-8B55-B4452A18E3DC}"/>
                </c:ext>
              </c:extLst>
            </c:dLbl>
            <c:dLbl>
              <c:idx val="3"/>
              <c:layout>
                <c:manualLayout>
                  <c:x val="-5.6360771932493947E-2"/>
                  <c:y val="0.229372224169147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automotive</a:t>
                    </a:r>
                    <a:r>
                      <a:rPr lang="en-US" baseline="0" dirty="0"/>
                      <a:t>
</a:t>
                    </a:r>
                    <a:fld id="{8D5BA715-D26E-441B-B404-D9722106F70B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47033613551925"/>
                      <c:h val="0.128111489218823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AB8-4E13-8B55-B4452A18E3DC}"/>
                </c:ext>
              </c:extLst>
            </c:dLbl>
            <c:dLbl>
              <c:idx val="4"/>
              <c:layout>
                <c:manualLayout>
                  <c:x val="-9.9033816425120769E-2"/>
                  <c:y val="0.194564823982029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electronic</a:t>
                    </a:r>
                    <a:r>
                      <a:rPr lang="en-US" baseline="0" dirty="0"/>
                      <a:t>
</a:t>
                    </a:r>
                    <a:fld id="{5439AA40-7EA1-46BF-96DC-C2AA64A00ABC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75544904712997"/>
                      <c:h val="0.128111489218823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AB8-4E13-8B55-B4452A18E3DC}"/>
                </c:ext>
              </c:extLst>
            </c:dLbl>
            <c:dLbl>
              <c:idx val="5"/>
              <c:layout>
                <c:manualLayout>
                  <c:x val="-0.12560392813217189"/>
                  <c:y val="0.1388025384587161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agriculture</a:t>
                    </a:r>
                    <a:r>
                      <a:rPr lang="en-US" baseline="0" dirty="0"/>
                      <a:t>
</a:t>
                    </a:r>
                    <a:fld id="{9CC6C94C-B9B2-4283-B5DF-3C71D58257B2}" type="PERCENTAGE">
                      <a:rPr lang="en-US" baseline="0"/>
                      <a:pPr>
                        <a:defRPr sz="1800" cap="none" spc="0">
                          <a:ln w="0"/>
                          <a:solidFill>
                            <a:schemeClr val="tx1"/>
                          </a:solidFill>
                          <a:effectLst/>
                        </a:defRPr>
                      </a:pPr>
                      <a:t>[PROCENTO]</a:t>
                    </a:fld>
                    <a:endParaRPr lang="en-US" baseline="0" dirty="0"/>
                  </a:p>
                </c:rich>
              </c:tx>
              <c:spPr>
                <a:noFill/>
                <a:ln w="6350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120481316647012"/>
                      <c:h val="0.146077244192684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AB8-4E13-8B55-B4452A18E3DC}"/>
                </c:ext>
              </c:extLst>
            </c:dLbl>
            <c:dLbl>
              <c:idx val="6"/>
              <c:layout>
                <c:manualLayout>
                  <c:x val="-7.0853462157810049E-2"/>
                  <c:y val="5.404578443945265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others</a:t>
                    </a:r>
                    <a:r>
                      <a:rPr lang="en-US" baseline="0" dirty="0"/>
                      <a:t>
</a:t>
                    </a:r>
                    <a:fld id="{CD44C679-FF7C-4F64-ADA6-EF55F267D262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AB8-4E13-8B55-B4452A18E3DC}"/>
                </c:ext>
              </c:extLst>
            </c:dLbl>
            <c:spPr>
              <a:noFill/>
              <a:ln w="6350"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List1!$A$2:$A$8</c:f>
              <c:strCache>
                <c:ptCount val="7"/>
                <c:pt idx="0">
                  <c:v>Obaly</c:v>
                </c:pt>
                <c:pt idx="1">
                  <c:v>Stavebnictví</c:v>
                </c:pt>
                <c:pt idx="2">
                  <c:v>Textil</c:v>
                </c:pt>
                <c:pt idx="3">
                  <c:v>Atomotiv</c:v>
                </c:pt>
                <c:pt idx="4">
                  <c:v>Elektronika</c:v>
                </c:pt>
                <c:pt idx="5">
                  <c:v>Zemědělství</c:v>
                </c:pt>
                <c:pt idx="6">
                  <c:v>Ostatní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40</c:v>
                </c:pt>
                <c:pt idx="1">
                  <c:v>20</c:v>
                </c:pt>
                <c:pt idx="2">
                  <c:v>14</c:v>
                </c:pt>
                <c:pt idx="3">
                  <c:v>8.5</c:v>
                </c:pt>
                <c:pt idx="4">
                  <c:v>6</c:v>
                </c:pt>
                <c:pt idx="5">
                  <c:v>3.5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AB8-4E13-8B55-B4452A18E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tint val="42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5A-43CC-9D6D-C51121358E67}"/>
              </c:ext>
            </c:extLst>
          </c:dPt>
          <c:dPt>
            <c:idx val="1"/>
            <c:bubble3D val="0"/>
            <c:spPr>
              <a:solidFill>
                <a:schemeClr val="accent6">
                  <a:tint val="54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5A-43CC-9D6D-C51121358E67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05A-43CC-9D6D-C51121358E67}"/>
              </c:ext>
            </c:extLst>
          </c:dPt>
          <c:dPt>
            <c:idx val="3"/>
            <c:bubble3D val="0"/>
            <c:spPr>
              <a:solidFill>
                <a:schemeClr val="accent6">
                  <a:tint val="77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05A-43CC-9D6D-C51121358E67}"/>
              </c:ext>
            </c:extLst>
          </c:dPt>
          <c:dPt>
            <c:idx val="4"/>
            <c:bubble3D val="0"/>
            <c:spPr>
              <a:solidFill>
                <a:schemeClr val="accent6">
                  <a:tint val="89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5A-43CC-9D6D-C51121358E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5A-43CC-9D6D-C51121358E67}"/>
              </c:ext>
            </c:extLst>
          </c:dPt>
          <c:dPt>
            <c:idx val="6"/>
            <c:bubble3D val="0"/>
            <c:spPr>
              <a:solidFill>
                <a:schemeClr val="accent6">
                  <a:shade val="88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05A-43CC-9D6D-C51121358E67}"/>
              </c:ext>
            </c:extLst>
          </c:dPt>
          <c:dPt>
            <c:idx val="7"/>
            <c:bubble3D val="0"/>
            <c:spPr>
              <a:solidFill>
                <a:schemeClr val="accent6">
                  <a:shade val="76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24A-4C5A-9A20-BBCE59EBA918}"/>
              </c:ext>
            </c:extLst>
          </c:dPt>
          <c:dPt>
            <c:idx val="8"/>
            <c:bubble3D val="0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4A-4C5A-9A20-BBCE59EBA918}"/>
              </c:ext>
            </c:extLst>
          </c:dPt>
          <c:dPt>
            <c:idx val="9"/>
            <c:bubble3D val="0"/>
            <c:spPr>
              <a:solidFill>
                <a:schemeClr val="accent6">
                  <a:shade val="53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4A-4C5A-9A20-BBCE59EBA918}"/>
              </c:ext>
            </c:extLst>
          </c:dPt>
          <c:dPt>
            <c:idx val="10"/>
            <c:bubble3D val="0"/>
            <c:spPr>
              <a:solidFill>
                <a:schemeClr val="accent6">
                  <a:shade val="41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4A-4C5A-9A20-BBCE59EBA918}"/>
              </c:ext>
            </c:extLst>
          </c:dPt>
          <c:dLbls>
            <c:dLbl>
              <c:idx val="0"/>
              <c:layout>
                <c:manualLayout>
                  <c:x val="0.17465780998389693"/>
                  <c:y val="0.21908498754946376"/>
                </c:manualLayout>
              </c:layout>
              <c:spPr>
                <a:noFill/>
                <a:ln w="9525"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cs-CZ" sz="18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9666666666666653E-2"/>
                      <c:h val="0.132186690871108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5A-43CC-9D6D-C51121358E67}"/>
                </c:ext>
              </c:extLst>
            </c:dLbl>
            <c:dLbl>
              <c:idx val="1"/>
              <c:layout>
                <c:manualLayout>
                  <c:x val="9.1787439613526575E-2"/>
                  <c:y val="-1.35114461098631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A-43CC-9D6D-C51121358E67}"/>
                </c:ext>
              </c:extLst>
            </c:dLbl>
            <c:dLbl>
              <c:idx val="2"/>
              <c:layout>
                <c:manualLayout>
                  <c:x val="0.16747181964573268"/>
                  <c:y val="-5.4045784439453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5A-43CC-9D6D-C51121358E67}"/>
                </c:ext>
              </c:extLst>
            </c:dLbl>
            <c:dLbl>
              <c:idx val="3"/>
              <c:layout>
                <c:manualLayout>
                  <c:x val="-8.7560148731408577E-3"/>
                  <c:y val="7.42042472739829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A-43CC-9D6D-C51121358E67}"/>
                </c:ext>
              </c:extLst>
            </c:dLbl>
            <c:dLbl>
              <c:idx val="4"/>
              <c:layout>
                <c:manualLayout>
                  <c:x val="-9.1385061242344953E-3"/>
                  <c:y val="0.343911627603455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27292784054165E-2"/>
                      <c:h val="0.1526638081978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05A-43CC-9D6D-C51121358E67}"/>
                </c:ext>
              </c:extLst>
            </c:dLbl>
            <c:dLbl>
              <c:idx val="5"/>
              <c:layout>
                <c:manualLayout>
                  <c:x val="-8.9895341207349086E-2"/>
                  <c:y val="0.43837860517200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5A-43CC-9D6D-C51121358E67}"/>
                </c:ext>
              </c:extLst>
            </c:dLbl>
            <c:dLbl>
              <c:idx val="6"/>
              <c:layout>
                <c:manualLayout>
                  <c:x val="-0.20797101924759406"/>
                  <c:y val="0.509254741724165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5A-43CC-9D6D-C51121358E67}"/>
                </c:ext>
              </c:extLst>
            </c:dLbl>
            <c:dLbl>
              <c:idx val="7"/>
              <c:layout>
                <c:manualLayout>
                  <c:x val="-0.19235104986876642"/>
                  <c:y val="0.295266059632690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0481063055523"/>
                      <c:h val="0.15308851444096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24A-4C5A-9A20-BBCE59EBA918}"/>
                </c:ext>
              </c:extLst>
            </c:dLbl>
            <c:dLbl>
              <c:idx val="8"/>
              <c:layout>
                <c:manualLayout>
                  <c:x val="-0.21344611260096108"/>
                  <c:y val="0.133493664242399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64063867016623E-2"/>
                      <c:h val="0.138501898080726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4A-4C5A-9A20-BBCE59EBA918}"/>
                </c:ext>
              </c:extLst>
            </c:dLbl>
            <c:dLbl>
              <c:idx val="9"/>
              <c:layout>
                <c:manualLayout>
                  <c:x val="-0.14518924978127734"/>
                  <c:y val="5.613131114142802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40310586176715E-2"/>
                      <c:h val="0.12285288375915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24A-4C5A-9A20-BBCE59EBA918}"/>
                </c:ext>
              </c:extLst>
            </c:dLbl>
            <c:dLbl>
              <c:idx val="10"/>
              <c:layout>
                <c:manualLayout>
                  <c:x val="0.16425120772946861"/>
                  <c:y val="2.7022892219726326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others</a:t>
                    </a:r>
                    <a:r>
                      <a:rPr lang="en-US" baseline="0" dirty="0"/>
                      <a:t>
</a:t>
                    </a:r>
                    <a:fld id="{0FF2F61F-AF2B-4D7A-9CA0-94A4F6769009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4A-4C5A-9A20-BBCE59EBA918}"/>
                </c:ext>
              </c:extLst>
            </c:dLbl>
            <c:spPr>
              <a:noFill/>
              <a:ln w="9525"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List1!$A$2:$A$12</c:f>
              <c:strCache>
                <c:ptCount val="11"/>
                <c:pt idx="0">
                  <c:v>PP</c:v>
                </c:pt>
                <c:pt idx="1">
                  <c:v>LDPE, LLDPE</c:v>
                </c:pt>
                <c:pt idx="2">
                  <c:v>HDPE</c:v>
                </c:pt>
                <c:pt idx="3">
                  <c:v>PVC</c:v>
                </c:pt>
                <c:pt idx="4">
                  <c:v>PS</c:v>
                </c:pt>
                <c:pt idx="5">
                  <c:v>PET</c:v>
                </c:pt>
                <c:pt idx="6">
                  <c:v>PUR</c:v>
                </c:pt>
                <c:pt idx="7">
                  <c:v>ABS, ASA, SAN</c:v>
                </c:pt>
                <c:pt idx="8">
                  <c:v>PA</c:v>
                </c:pt>
                <c:pt idx="9">
                  <c:v>PC</c:v>
                </c:pt>
                <c:pt idx="10">
                  <c:v>Ostatní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23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A-43CC-9D6D-C51121358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3">
                  <a:tint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1-4844-9DCA-46F22F1C9D8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1-4844-9DCA-46F22F1C9D8B}"/>
              </c:ext>
            </c:extLst>
          </c:dPt>
          <c:dPt>
            <c:idx val="2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D1-4844-9DCA-46F22F1C9D8B}"/>
              </c:ext>
            </c:extLst>
          </c:dPt>
          <c:dPt>
            <c:idx val="3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1-4844-9DCA-46F22F1C9D8B}"/>
              </c:ext>
            </c:extLst>
          </c:dPt>
          <c:dPt>
            <c:idx val="4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D1-4844-9DCA-46F22F1C9D8B}"/>
              </c:ext>
            </c:extLst>
          </c:dPt>
          <c:dPt>
            <c:idx val="5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8D1-4844-9DCA-46F22F1C9D8B}"/>
              </c:ext>
            </c:extLst>
          </c:dPt>
          <c:dPt>
            <c:idx val="6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D1-4844-9DCA-46F22F1C9D8B}"/>
              </c:ext>
            </c:extLst>
          </c:dPt>
          <c:dPt>
            <c:idx val="7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8D1-4844-9DCA-46F22F1C9D8B}"/>
              </c:ext>
            </c:extLst>
          </c:dPt>
          <c:dPt>
            <c:idx val="8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8D1-4844-9DCA-46F22F1C9D8B}"/>
              </c:ext>
            </c:extLst>
          </c:dPt>
          <c:dPt>
            <c:idx val="9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8D1-4844-9DCA-46F22F1C9D8B}"/>
              </c:ext>
            </c:extLst>
          </c:dPt>
          <c:dPt>
            <c:idx val="10"/>
            <c:bubble3D val="0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8D1-4844-9DCA-46F22F1C9D8B}"/>
              </c:ext>
            </c:extLst>
          </c:dPt>
          <c:dLbls>
            <c:dLbl>
              <c:idx val="0"/>
              <c:layout>
                <c:manualLayout>
                  <c:x val="0.20235350834034313"/>
                  <c:y val="-9.370230729065451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energy</a:t>
                    </a:r>
                    <a:r>
                      <a:rPr lang="en-US" baseline="0" dirty="0"/>
                      <a:t>
</a:t>
                    </a:r>
                    <a:fld id="{11DD88A0-4DD9-48A4-A00F-5C9B20CDB79D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D1-4844-9DCA-46F22F1C9D8B}"/>
                </c:ext>
              </c:extLst>
            </c:dLbl>
            <c:dLbl>
              <c:idx val="1"/>
              <c:layout>
                <c:manualLayout>
                  <c:x val="-9.2466056197198748E-2"/>
                  <c:y val="0.139443170912886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chemistry</a:t>
                    </a:r>
                    <a:r>
                      <a:rPr lang="en-US" baseline="0" dirty="0"/>
                      <a:t>
</a:t>
                    </a:r>
                    <a:fld id="{1CACA1BB-0A51-4C12-B758-F073835688AE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D1-4844-9DCA-46F22F1C9D8B}"/>
                </c:ext>
              </c:extLst>
            </c:dLbl>
            <c:dLbl>
              <c:idx val="2"/>
              <c:layout>
                <c:manualLayout>
                  <c:x val="-0.19293508450751845"/>
                  <c:y val="2.04304974699736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others</a:t>
                    </a:r>
                    <a:r>
                      <a:rPr lang="en-US" baseline="0" dirty="0"/>
                      <a:t>
</a:t>
                    </a:r>
                    <a:fld id="{5319693C-366C-4064-9E8F-7F097CB43A2B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D1-4844-9DCA-46F22F1C9D8B}"/>
                </c:ext>
              </c:extLst>
            </c:dLbl>
            <c:dLbl>
              <c:idx val="3"/>
              <c:layout>
                <c:manualLayout>
                  <c:x val="-4.3478260869565216E-2"/>
                  <c:y val="3.7832049107616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D1-4844-9DCA-46F22F1C9D8B}"/>
                </c:ext>
              </c:extLst>
            </c:dLbl>
            <c:dLbl>
              <c:idx val="4"/>
              <c:layout>
                <c:manualLayout>
                  <c:x val="-5.6360708534621606E-2"/>
                  <c:y val="0.294549525195017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27292784054165E-2"/>
                      <c:h val="0.15266380819789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8D1-4844-9DCA-46F22F1C9D8B}"/>
                </c:ext>
              </c:extLst>
            </c:dLbl>
            <c:dLbl>
              <c:idx val="5"/>
              <c:layout>
                <c:manualLayout>
                  <c:x val="-9.8228663446054756E-2"/>
                  <c:y val="0.318870128192770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D1-4844-9DCA-46F22F1C9D8B}"/>
                </c:ext>
              </c:extLst>
            </c:dLbl>
            <c:dLbl>
              <c:idx val="6"/>
              <c:layout>
                <c:manualLayout>
                  <c:x val="-0.16908212560386474"/>
                  <c:y val="0.33778615274657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D1-4844-9DCA-46F22F1C9D8B}"/>
                </c:ext>
              </c:extLst>
            </c:dLbl>
            <c:dLbl>
              <c:idx val="7"/>
              <c:layout>
                <c:manualLayout>
                  <c:x val="-0.18679549114331723"/>
                  <c:y val="0.212129703924851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0481063055523"/>
                      <c:h val="0.15308851444096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8D1-4844-9DCA-46F22F1C9D8B}"/>
                </c:ext>
              </c:extLst>
            </c:dLbl>
            <c:dLbl>
              <c:idx val="8"/>
              <c:layout>
                <c:manualLayout>
                  <c:x val="-0.2190016737038305"/>
                  <c:y val="5.94503628833979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51695893085813E-2"/>
                      <c:h val="0.14109992533596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38D1-4844-9DCA-46F22F1C9D8B}"/>
                </c:ext>
              </c:extLst>
            </c:dLbl>
            <c:dLbl>
              <c:idx val="9"/>
              <c:layout>
                <c:manualLayout>
                  <c:x val="-6.6022544283413906E-2"/>
                  <c:y val="1.0809156887890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D1-4844-9DCA-46F22F1C9D8B}"/>
                </c:ext>
              </c:extLst>
            </c:dLbl>
            <c:dLbl>
              <c:idx val="10"/>
              <c:layout>
                <c:manualLayout>
                  <c:x val="0.16425120772946861"/>
                  <c:y val="2.702289221972632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D1-4844-9DCA-46F22F1C9D8B}"/>
                </c:ext>
              </c:extLst>
            </c:dLbl>
            <c:spPr>
              <a:noFill/>
              <a:ln w="6350"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List1!$A$2:$A$4</c:f>
              <c:strCache>
                <c:ptCount val="3"/>
                <c:pt idx="0">
                  <c:v>Energie, teplo, doprava</c:v>
                </c:pt>
                <c:pt idx="1">
                  <c:v>Chemie</c:v>
                </c:pt>
                <c:pt idx="2">
                  <c:v>Ostatní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86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8D1-4844-9DCA-46F22F1C9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EE1E4-5C5D-478F-9B3C-FD7D8FC8A58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33F48D9-2B58-4F3C-B303-7E29FA42BFEC}">
      <dgm:prSet phldrT="[Text]" custT="1"/>
      <dgm:spPr>
        <a:noFill/>
        <a:ln w="28575">
          <a:solidFill>
            <a:schemeClr val="tx1"/>
          </a:solidFill>
        </a:ln>
        <a:effectLst/>
      </dgm:spPr>
      <dgm:t>
        <a:bodyPr/>
        <a:lstStyle/>
        <a:p>
          <a:endParaRPr lang="cs-CZ" sz="2000" kern="1200" dirty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  <a:p>
          <a:r>
            <a:rPr lang="cs-CZ" sz="18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LCP,</a:t>
          </a:r>
        </a:p>
        <a:p>
          <a:r>
            <a:rPr lang="cs-CZ" sz="18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PEEK, PPS</a:t>
          </a:r>
        </a:p>
      </dgm:t>
    </dgm:pt>
    <dgm:pt modelId="{1A3574EF-E258-4CE2-A348-5868C2577916}" type="parTrans" cxnId="{16DEF0AA-9D13-4918-8088-F6E5B0D6A233}">
      <dgm:prSet/>
      <dgm:spPr/>
      <dgm:t>
        <a:bodyPr/>
        <a:lstStyle/>
        <a:p>
          <a:endParaRPr lang="cs-CZ" sz="16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372732E7-927F-4A81-90AC-899294DE4CC5}" type="sibTrans" cxnId="{16DEF0AA-9D13-4918-8088-F6E5B0D6A233}">
      <dgm:prSet/>
      <dgm:spPr/>
      <dgm:t>
        <a:bodyPr/>
        <a:lstStyle/>
        <a:p>
          <a:endParaRPr lang="cs-CZ" sz="16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9C8A1BD1-9887-4C61-9925-C6304CC7F6DC}">
      <dgm:prSet phldrT="[Text]" custT="1"/>
      <dgm:spPr>
        <a:noFill/>
        <a:ln w="28575">
          <a:solidFill>
            <a:schemeClr val="tx1"/>
          </a:solidFill>
        </a:ln>
        <a:effectLst/>
      </dgm:spPr>
      <dgm:t>
        <a:bodyPr/>
        <a:lstStyle/>
        <a:p>
          <a:r>
            <a:rPr lang="cs-CZ" sz="24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PC, PET,</a:t>
          </a:r>
        </a:p>
        <a:p>
          <a:r>
            <a:rPr lang="cs-CZ" sz="24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PBT, PA, PC, ABS,</a:t>
          </a:r>
        </a:p>
        <a:p>
          <a:r>
            <a:rPr lang="cs-CZ" sz="24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POM, PPO, PMMA</a:t>
          </a:r>
        </a:p>
      </dgm:t>
    </dgm:pt>
    <dgm:pt modelId="{B17BC322-0EB9-435A-844F-7E27F0464475}" type="parTrans" cxnId="{777068BF-68F6-4CAB-A32F-851E167BACE0}">
      <dgm:prSet/>
      <dgm:spPr/>
      <dgm:t>
        <a:bodyPr/>
        <a:lstStyle/>
        <a:p>
          <a:endParaRPr lang="cs-CZ" sz="16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C4F94CF5-689B-4641-9ED9-2BD9891E5C6D}" type="sibTrans" cxnId="{777068BF-68F6-4CAB-A32F-851E167BACE0}">
      <dgm:prSet/>
      <dgm:spPr/>
      <dgm:t>
        <a:bodyPr/>
        <a:lstStyle/>
        <a:p>
          <a:endParaRPr lang="cs-CZ" sz="16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299858A3-295F-460E-951B-9828CDF174AC}">
      <dgm:prSet phldrT="[Text]" custT="1"/>
      <dgm:spPr>
        <a:noFill/>
        <a:ln w="28575">
          <a:solidFill>
            <a:schemeClr val="tx1"/>
          </a:solidFill>
        </a:ln>
        <a:effectLst/>
      </dgm:spPr>
      <dgm:t>
        <a:bodyPr/>
        <a:lstStyle/>
        <a:p>
          <a:r>
            <a:rPr lang="cs-CZ" sz="36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HDPE, LDPE,</a:t>
          </a:r>
        </a:p>
        <a:p>
          <a:r>
            <a:rPr lang="cs-CZ" sz="36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LLDPE, PP, PVC, PS</a:t>
          </a:r>
        </a:p>
      </dgm:t>
    </dgm:pt>
    <dgm:pt modelId="{C3260EE5-D484-4D90-B91B-DEA1BDC9C7AF}" type="parTrans" cxnId="{CBDB7BAB-2F31-45B1-AC83-72C2CDE8C3C3}">
      <dgm:prSet/>
      <dgm:spPr/>
      <dgm:t>
        <a:bodyPr/>
        <a:lstStyle/>
        <a:p>
          <a:endParaRPr lang="cs-CZ" sz="16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ABA59E6E-E167-40C9-8D0B-374AEE4723EC}" type="sibTrans" cxnId="{CBDB7BAB-2F31-45B1-AC83-72C2CDE8C3C3}">
      <dgm:prSet/>
      <dgm:spPr/>
      <dgm:t>
        <a:bodyPr/>
        <a:lstStyle/>
        <a:p>
          <a:endParaRPr lang="cs-CZ" sz="160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157C3A55-1DD0-4379-8CA3-0DA773F00FDE}" type="pres">
      <dgm:prSet presAssocID="{25EEE1E4-5C5D-478F-9B3C-FD7D8FC8A58C}" presName="Name0" presStyleCnt="0">
        <dgm:presLayoutVars>
          <dgm:dir/>
          <dgm:animLvl val="lvl"/>
          <dgm:resizeHandles val="exact"/>
        </dgm:presLayoutVars>
      </dgm:prSet>
      <dgm:spPr/>
    </dgm:pt>
    <dgm:pt modelId="{A277F6A4-4FFA-448E-94BE-937AE5B63D80}" type="pres">
      <dgm:prSet presAssocID="{133F48D9-2B58-4F3C-B303-7E29FA42BFEC}" presName="Name8" presStyleCnt="0"/>
      <dgm:spPr/>
    </dgm:pt>
    <dgm:pt modelId="{DCC61F8A-330E-45BD-9BB2-00ABAAC423A9}" type="pres">
      <dgm:prSet presAssocID="{133F48D9-2B58-4F3C-B303-7E29FA42BFE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BD5600-D347-4621-9839-6D22E9F8577C}" type="pres">
      <dgm:prSet presAssocID="{133F48D9-2B58-4F3C-B303-7E29FA42BF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E3E5B4-1C64-455D-B547-797B9B29FBBE}" type="pres">
      <dgm:prSet presAssocID="{9C8A1BD1-9887-4C61-9925-C6304CC7F6DC}" presName="Name8" presStyleCnt="0"/>
      <dgm:spPr/>
    </dgm:pt>
    <dgm:pt modelId="{9752A6C2-4C27-4BB3-B4EB-BA6DE09FD692}" type="pres">
      <dgm:prSet presAssocID="{9C8A1BD1-9887-4C61-9925-C6304CC7F6D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D82BE6-6B67-4CF6-BC3D-AB58EDCBD56D}" type="pres">
      <dgm:prSet presAssocID="{9C8A1BD1-9887-4C61-9925-C6304CC7F6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4B73C1-838A-4730-94E6-994F1E095B03}" type="pres">
      <dgm:prSet presAssocID="{299858A3-295F-460E-951B-9828CDF174AC}" presName="Name8" presStyleCnt="0"/>
      <dgm:spPr/>
    </dgm:pt>
    <dgm:pt modelId="{3DF17BBF-6566-4DC7-8324-BD57E2F6C71E}" type="pres">
      <dgm:prSet presAssocID="{299858A3-295F-460E-951B-9828CDF174A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D6F117-9A84-4F35-B837-0B8965E26973}" type="pres">
      <dgm:prSet presAssocID="{299858A3-295F-460E-951B-9828CDF174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7F80AB-19E5-4AAA-9B51-D660CF106E59}" type="presOf" srcId="{299858A3-295F-460E-951B-9828CDF174AC}" destId="{3DF17BBF-6566-4DC7-8324-BD57E2F6C71E}" srcOrd="0" destOrd="0" presId="urn:microsoft.com/office/officeart/2005/8/layout/pyramid1"/>
    <dgm:cxn modelId="{5E40B65B-FB19-4C0D-AB5C-CEF854A5E408}" type="presOf" srcId="{9C8A1BD1-9887-4C61-9925-C6304CC7F6DC}" destId="{BED82BE6-6B67-4CF6-BC3D-AB58EDCBD56D}" srcOrd="1" destOrd="0" presId="urn:microsoft.com/office/officeart/2005/8/layout/pyramid1"/>
    <dgm:cxn modelId="{655A9414-920A-4BAD-9234-7A0729674787}" type="presOf" srcId="{133F48D9-2B58-4F3C-B303-7E29FA42BFEC}" destId="{38BD5600-D347-4621-9839-6D22E9F8577C}" srcOrd="1" destOrd="0" presId="urn:microsoft.com/office/officeart/2005/8/layout/pyramid1"/>
    <dgm:cxn modelId="{1F5C8C56-A83F-463A-A3E0-F39BC013AB36}" type="presOf" srcId="{9C8A1BD1-9887-4C61-9925-C6304CC7F6DC}" destId="{9752A6C2-4C27-4BB3-B4EB-BA6DE09FD692}" srcOrd="0" destOrd="0" presId="urn:microsoft.com/office/officeart/2005/8/layout/pyramid1"/>
    <dgm:cxn modelId="{16DEF0AA-9D13-4918-8088-F6E5B0D6A233}" srcId="{25EEE1E4-5C5D-478F-9B3C-FD7D8FC8A58C}" destId="{133F48D9-2B58-4F3C-B303-7E29FA42BFEC}" srcOrd="0" destOrd="0" parTransId="{1A3574EF-E258-4CE2-A348-5868C2577916}" sibTransId="{372732E7-927F-4A81-90AC-899294DE4CC5}"/>
    <dgm:cxn modelId="{B6F8AB18-26B5-4048-BD37-895FAA7062C8}" type="presOf" srcId="{25EEE1E4-5C5D-478F-9B3C-FD7D8FC8A58C}" destId="{157C3A55-1DD0-4379-8CA3-0DA773F00FDE}" srcOrd="0" destOrd="0" presId="urn:microsoft.com/office/officeart/2005/8/layout/pyramid1"/>
    <dgm:cxn modelId="{26BD1287-2222-42E0-AE2D-33B0C85A8A32}" type="presOf" srcId="{133F48D9-2B58-4F3C-B303-7E29FA42BFEC}" destId="{DCC61F8A-330E-45BD-9BB2-00ABAAC423A9}" srcOrd="0" destOrd="0" presId="urn:microsoft.com/office/officeart/2005/8/layout/pyramid1"/>
    <dgm:cxn modelId="{CBDB7BAB-2F31-45B1-AC83-72C2CDE8C3C3}" srcId="{25EEE1E4-5C5D-478F-9B3C-FD7D8FC8A58C}" destId="{299858A3-295F-460E-951B-9828CDF174AC}" srcOrd="2" destOrd="0" parTransId="{C3260EE5-D484-4D90-B91B-DEA1BDC9C7AF}" sibTransId="{ABA59E6E-E167-40C9-8D0B-374AEE4723EC}"/>
    <dgm:cxn modelId="{777068BF-68F6-4CAB-A32F-851E167BACE0}" srcId="{25EEE1E4-5C5D-478F-9B3C-FD7D8FC8A58C}" destId="{9C8A1BD1-9887-4C61-9925-C6304CC7F6DC}" srcOrd="1" destOrd="0" parTransId="{B17BC322-0EB9-435A-844F-7E27F0464475}" sibTransId="{C4F94CF5-689B-4641-9ED9-2BD9891E5C6D}"/>
    <dgm:cxn modelId="{73077201-3384-4D00-BEDB-BBB777F08B4D}" type="presOf" srcId="{299858A3-295F-460E-951B-9828CDF174AC}" destId="{68D6F117-9A84-4F35-B837-0B8965E26973}" srcOrd="1" destOrd="0" presId="urn:microsoft.com/office/officeart/2005/8/layout/pyramid1"/>
    <dgm:cxn modelId="{DDA0647A-3E50-436B-98EB-3305AF9AF393}" type="presParOf" srcId="{157C3A55-1DD0-4379-8CA3-0DA773F00FDE}" destId="{A277F6A4-4FFA-448E-94BE-937AE5B63D80}" srcOrd="0" destOrd="0" presId="urn:microsoft.com/office/officeart/2005/8/layout/pyramid1"/>
    <dgm:cxn modelId="{B4BF149D-7687-40DC-B63E-8DF23A3DFF58}" type="presParOf" srcId="{A277F6A4-4FFA-448E-94BE-937AE5B63D80}" destId="{DCC61F8A-330E-45BD-9BB2-00ABAAC423A9}" srcOrd="0" destOrd="0" presId="urn:microsoft.com/office/officeart/2005/8/layout/pyramid1"/>
    <dgm:cxn modelId="{E6B8DD3F-03BA-42D4-97F1-E0FB1BF5072E}" type="presParOf" srcId="{A277F6A4-4FFA-448E-94BE-937AE5B63D80}" destId="{38BD5600-D347-4621-9839-6D22E9F8577C}" srcOrd="1" destOrd="0" presId="urn:microsoft.com/office/officeart/2005/8/layout/pyramid1"/>
    <dgm:cxn modelId="{55BDE769-090C-42F2-917A-DF7C68506F0D}" type="presParOf" srcId="{157C3A55-1DD0-4379-8CA3-0DA773F00FDE}" destId="{A2E3E5B4-1C64-455D-B547-797B9B29FBBE}" srcOrd="1" destOrd="0" presId="urn:microsoft.com/office/officeart/2005/8/layout/pyramid1"/>
    <dgm:cxn modelId="{FFBF9C42-82E7-496A-A650-627F8534F3F2}" type="presParOf" srcId="{A2E3E5B4-1C64-455D-B547-797B9B29FBBE}" destId="{9752A6C2-4C27-4BB3-B4EB-BA6DE09FD692}" srcOrd="0" destOrd="0" presId="urn:microsoft.com/office/officeart/2005/8/layout/pyramid1"/>
    <dgm:cxn modelId="{4A0BB691-299A-424F-99AA-535C7A47817D}" type="presParOf" srcId="{A2E3E5B4-1C64-455D-B547-797B9B29FBBE}" destId="{BED82BE6-6B67-4CF6-BC3D-AB58EDCBD56D}" srcOrd="1" destOrd="0" presId="urn:microsoft.com/office/officeart/2005/8/layout/pyramid1"/>
    <dgm:cxn modelId="{CB6DDB56-A13C-462C-804B-81E42F6116B8}" type="presParOf" srcId="{157C3A55-1DD0-4379-8CA3-0DA773F00FDE}" destId="{C14B73C1-838A-4730-94E6-994F1E095B03}" srcOrd="2" destOrd="0" presId="urn:microsoft.com/office/officeart/2005/8/layout/pyramid1"/>
    <dgm:cxn modelId="{2A75C81B-21E3-4EB9-A4EC-DE6B4F6E0C28}" type="presParOf" srcId="{C14B73C1-838A-4730-94E6-994F1E095B03}" destId="{3DF17BBF-6566-4DC7-8324-BD57E2F6C71E}" srcOrd="0" destOrd="0" presId="urn:microsoft.com/office/officeart/2005/8/layout/pyramid1"/>
    <dgm:cxn modelId="{CA113A32-73DD-4F3E-A687-148B9BDA3292}" type="presParOf" srcId="{C14B73C1-838A-4730-94E6-994F1E095B03}" destId="{68D6F117-9A84-4F35-B837-0B8965E26973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C712B-DC65-4D02-B34A-5F068E5530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E92587-BEAC-467F-B93B-F70489CAE005}">
      <dgm:prSet phldrT="[Text]" custT="1"/>
      <dgm:spPr>
        <a:solidFill>
          <a:schemeClr val="accent6">
            <a:lumMod val="5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petroleum</a:t>
          </a:r>
          <a:endParaRPr lang="cs-CZ" sz="2000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+</a:t>
          </a: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natural </a:t>
          </a:r>
          <a:r>
            <a:rPr lang="cs-CZ" sz="2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gas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56129B2C-828A-49B1-8C7E-61D03A03FAB3}" type="parTrans" cxnId="{AD517037-F58A-45A1-AF51-D6B2141E9791}">
      <dgm:prSet/>
      <dgm:spPr/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F883062C-97FA-45D0-ADD3-32FDAB8C3569}" type="sibTrans" cxnId="{AD517037-F58A-45A1-AF51-D6B2141E9791}">
      <dgm:prSet/>
      <dgm:spPr/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70B867D5-7137-4E16-A83D-048EDEFE4D0F}">
      <dgm:prSet phldrT="[Text]" custT="1"/>
      <dgm:spPr>
        <a:solidFill>
          <a:schemeClr val="accent6">
            <a:lumMod val="75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ethylene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propylene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styrene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vinylchloride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butadiene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cyklohexane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r>
            <a:rPr lang="cs-CZ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acetylene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776446C8-8520-4250-A5EF-9F06B6CCAC5D}" type="parTrans" cxnId="{3B322E9A-7090-4CAA-9EE5-69FE031172D4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47F7A05A-21CA-4494-8695-FA89023EC6E2}" type="sibTrans" cxnId="{3B322E9A-7090-4CAA-9EE5-69FE031172D4}">
      <dgm:prSet/>
      <dgm:spPr/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E3A35BBC-D7F4-4AEC-834E-2644B2D36932}">
      <dgm:prSet phldrT="[Text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plastomers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8DC3E1A1-21A9-44C1-B4DD-BDDF7508297E}" type="parTrans" cxnId="{A20D7D07-3CEA-4F69-B099-AD9EDBAF5EAC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B3D20283-9D27-4868-B155-09156A59DD7B}" type="sibTrans" cxnId="{A20D7D07-3CEA-4F69-B099-AD9EDBAF5EAC}">
      <dgm:prSet/>
      <dgm:spPr/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7B2BE5C6-C666-4FDB-96C2-FF9059C7BC2D}">
      <dgm:prSet phldrT="[Text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16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adhesives</a:t>
          </a:r>
          <a:r>
            <a:rPr lang="cs-CZ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 +</a:t>
          </a:r>
        </a:p>
        <a:p>
          <a:r>
            <a:rPr lang="cs-CZ" sz="16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coatings</a:t>
          </a:r>
          <a:endParaRPr lang="cs-CZ" sz="16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E9AA6EBA-2D73-4830-AC6B-96527D403689}" type="parTrans" cxnId="{BAF76BB9-6202-443A-A153-F72334D163E2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C1E18DAA-EAC3-4A78-873D-7910625992DD}" type="sibTrans" cxnId="{BAF76BB9-6202-443A-A153-F72334D163E2}">
      <dgm:prSet/>
      <dgm:spPr/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02EF9AEA-2F30-4414-86F3-32743C4AC3BF}">
      <dgm:prSet phldrT="[Text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elastomers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A087B01A-EABE-48EE-837A-1D9F1080EBC1}" type="parTrans" cxnId="{144E2E02-8036-41BE-B1C1-998A2F609139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BFDB070C-CAB4-4DF3-B1D1-275149685FDA}" type="sibTrans" cxnId="{144E2E02-8036-41BE-B1C1-998A2F609139}">
      <dgm:prSet/>
      <dgm:spPr/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BAC0D17D-07C4-452B-81A7-CD4B3C56500D}">
      <dgm:prSet phldrT="[Text]" custT="1"/>
      <dgm:spPr>
        <a:solidFill>
          <a:schemeClr val="accent6">
            <a:lumMod val="60000"/>
            <a:lumOff val="4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cs-CZ" sz="20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fibers</a:t>
          </a:r>
          <a:endParaRPr lang="cs-CZ" sz="20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11FD2AB2-B4C3-464B-8C54-7D57BE1BE574}" type="parTrans" cxnId="{81763867-791A-4D5D-BA18-9B7A046846F4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FE227B8E-7B9E-4338-820E-2B1738D465C1}" type="sibTrans" cxnId="{81763867-791A-4D5D-BA18-9B7A046846F4}">
      <dgm:prSet/>
      <dgm:spPr/>
      <dgm:t>
        <a:bodyPr/>
        <a:lstStyle/>
        <a:p>
          <a:endParaRPr lang="cs-CZ" sz="20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gm:t>
    </dgm:pt>
    <dgm:pt modelId="{B74E8301-2DBE-4DEA-88DC-EE54B4E61607}" type="pres">
      <dgm:prSet presAssocID="{BC3C712B-DC65-4D02-B34A-5F068E5530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74D752-7986-454B-8DE5-D70AF89A84A1}" type="pres">
      <dgm:prSet presAssocID="{5BE92587-BEAC-467F-B93B-F70489CAE005}" presName="root1" presStyleCnt="0"/>
      <dgm:spPr/>
    </dgm:pt>
    <dgm:pt modelId="{08BDE094-7A1D-44D7-B5D7-CDD6973CA928}" type="pres">
      <dgm:prSet presAssocID="{5BE92587-BEAC-467F-B93B-F70489CAE005}" presName="LevelOneTextNode" presStyleLbl="node0" presStyleIdx="0" presStyleCnt="1" custScaleY="1771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80EB85-4DC6-4A99-9B1F-3443AACF9797}" type="pres">
      <dgm:prSet presAssocID="{5BE92587-BEAC-467F-B93B-F70489CAE005}" presName="level2hierChild" presStyleCnt="0"/>
      <dgm:spPr/>
    </dgm:pt>
    <dgm:pt modelId="{8D534F64-0B52-47BD-9693-1D4CBD3DA542}" type="pres">
      <dgm:prSet presAssocID="{776446C8-8520-4250-A5EF-9F06B6CCAC5D}" presName="conn2-1" presStyleLbl="parChTrans1D2" presStyleIdx="0" presStyleCnt="1"/>
      <dgm:spPr/>
      <dgm:t>
        <a:bodyPr/>
        <a:lstStyle/>
        <a:p>
          <a:endParaRPr lang="cs-CZ"/>
        </a:p>
      </dgm:t>
    </dgm:pt>
    <dgm:pt modelId="{1059E499-8FE9-4BA9-B38E-AE8BC2369990}" type="pres">
      <dgm:prSet presAssocID="{776446C8-8520-4250-A5EF-9F06B6CCAC5D}" presName="connTx" presStyleLbl="parChTrans1D2" presStyleIdx="0" presStyleCnt="1"/>
      <dgm:spPr/>
      <dgm:t>
        <a:bodyPr/>
        <a:lstStyle/>
        <a:p>
          <a:endParaRPr lang="cs-CZ"/>
        </a:p>
      </dgm:t>
    </dgm:pt>
    <dgm:pt modelId="{8687DC6A-F1AE-4B8D-B6C6-94EEF3E39851}" type="pres">
      <dgm:prSet presAssocID="{70B867D5-7137-4E16-A83D-048EDEFE4D0F}" presName="root2" presStyleCnt="0"/>
      <dgm:spPr/>
    </dgm:pt>
    <dgm:pt modelId="{D3785883-4AE0-4620-A9CE-85A6BDFCAEB5}" type="pres">
      <dgm:prSet presAssocID="{70B867D5-7137-4E16-A83D-048EDEFE4D0F}" presName="LevelTwoTextNode" presStyleLbl="node2" presStyleIdx="0" presStyleCnt="1" custScaleY="40183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2F21B10-654B-421B-BDCF-4B36D9347A44}" type="pres">
      <dgm:prSet presAssocID="{70B867D5-7137-4E16-A83D-048EDEFE4D0F}" presName="level3hierChild" presStyleCnt="0"/>
      <dgm:spPr/>
    </dgm:pt>
    <dgm:pt modelId="{68C46773-38C8-4156-9766-79113C34E028}" type="pres">
      <dgm:prSet presAssocID="{8DC3E1A1-21A9-44C1-B4DD-BDDF7508297E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99064833-B435-4508-8FD8-7D733806BCD0}" type="pres">
      <dgm:prSet presAssocID="{8DC3E1A1-21A9-44C1-B4DD-BDDF7508297E}" presName="connTx" presStyleLbl="parChTrans1D3" presStyleIdx="0" presStyleCnt="4"/>
      <dgm:spPr/>
      <dgm:t>
        <a:bodyPr/>
        <a:lstStyle/>
        <a:p>
          <a:endParaRPr lang="cs-CZ"/>
        </a:p>
      </dgm:t>
    </dgm:pt>
    <dgm:pt modelId="{915C153C-E593-4F65-938A-2A4A04960D66}" type="pres">
      <dgm:prSet presAssocID="{E3A35BBC-D7F4-4AEC-834E-2644B2D36932}" presName="root2" presStyleCnt="0"/>
      <dgm:spPr/>
    </dgm:pt>
    <dgm:pt modelId="{3CD164BE-9B5B-4CF9-8EF3-4E862F8FEB1E}" type="pres">
      <dgm:prSet presAssocID="{E3A35BBC-D7F4-4AEC-834E-2644B2D3693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784D2F6-BDB9-4882-86FD-14898D832A2C}" type="pres">
      <dgm:prSet presAssocID="{E3A35BBC-D7F4-4AEC-834E-2644B2D36932}" presName="level3hierChild" presStyleCnt="0"/>
      <dgm:spPr/>
    </dgm:pt>
    <dgm:pt modelId="{5DCE289D-22AE-409A-92DB-6C0EB4AC6B5C}" type="pres">
      <dgm:prSet presAssocID="{A087B01A-EABE-48EE-837A-1D9F1080EBC1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B6E56F97-C7A1-4A10-8DCE-AB05FFC5794A}" type="pres">
      <dgm:prSet presAssocID="{A087B01A-EABE-48EE-837A-1D9F1080EBC1}" presName="connTx" presStyleLbl="parChTrans1D3" presStyleIdx="1" presStyleCnt="4"/>
      <dgm:spPr/>
      <dgm:t>
        <a:bodyPr/>
        <a:lstStyle/>
        <a:p>
          <a:endParaRPr lang="cs-CZ"/>
        </a:p>
      </dgm:t>
    </dgm:pt>
    <dgm:pt modelId="{E041C68F-1FDF-40A4-929E-FA41F3F71FBA}" type="pres">
      <dgm:prSet presAssocID="{02EF9AEA-2F30-4414-86F3-32743C4AC3BF}" presName="root2" presStyleCnt="0"/>
      <dgm:spPr/>
    </dgm:pt>
    <dgm:pt modelId="{7CC2E87E-1BC8-4CDB-89B7-AE9E0A44B9E3}" type="pres">
      <dgm:prSet presAssocID="{02EF9AEA-2F30-4414-86F3-32743C4AC3B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2AA226-7ADD-43B5-95CF-B6389357A0F3}" type="pres">
      <dgm:prSet presAssocID="{02EF9AEA-2F30-4414-86F3-32743C4AC3BF}" presName="level3hierChild" presStyleCnt="0"/>
      <dgm:spPr/>
    </dgm:pt>
    <dgm:pt modelId="{44EF5E42-C3D8-4D6C-BF15-A70A86AA12D2}" type="pres">
      <dgm:prSet presAssocID="{11FD2AB2-B4C3-464B-8C54-7D57BE1BE574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D78DBB7D-55D6-4C9C-BA67-64ED3A102DFF}" type="pres">
      <dgm:prSet presAssocID="{11FD2AB2-B4C3-464B-8C54-7D57BE1BE574}" presName="connTx" presStyleLbl="parChTrans1D3" presStyleIdx="2" presStyleCnt="4"/>
      <dgm:spPr/>
      <dgm:t>
        <a:bodyPr/>
        <a:lstStyle/>
        <a:p>
          <a:endParaRPr lang="cs-CZ"/>
        </a:p>
      </dgm:t>
    </dgm:pt>
    <dgm:pt modelId="{C4453EAD-A873-444F-89F7-2AB31B01A4E9}" type="pres">
      <dgm:prSet presAssocID="{BAC0D17D-07C4-452B-81A7-CD4B3C56500D}" presName="root2" presStyleCnt="0"/>
      <dgm:spPr/>
    </dgm:pt>
    <dgm:pt modelId="{85D2BA9E-674D-446D-9B68-1DEC3E3DB7ED}" type="pres">
      <dgm:prSet presAssocID="{BAC0D17D-07C4-452B-81A7-CD4B3C56500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160747-9B8D-46DA-A7BC-8CD1B45EEE4A}" type="pres">
      <dgm:prSet presAssocID="{BAC0D17D-07C4-452B-81A7-CD4B3C56500D}" presName="level3hierChild" presStyleCnt="0"/>
      <dgm:spPr/>
    </dgm:pt>
    <dgm:pt modelId="{7BA0BDD3-DEF5-4780-8336-36A68D94A08A}" type="pres">
      <dgm:prSet presAssocID="{E9AA6EBA-2D73-4830-AC6B-96527D403689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95F316CD-1FC5-4717-9482-3DB3FAFC7FCC}" type="pres">
      <dgm:prSet presAssocID="{E9AA6EBA-2D73-4830-AC6B-96527D403689}" presName="connTx" presStyleLbl="parChTrans1D3" presStyleIdx="3" presStyleCnt="4"/>
      <dgm:spPr/>
      <dgm:t>
        <a:bodyPr/>
        <a:lstStyle/>
        <a:p>
          <a:endParaRPr lang="cs-CZ"/>
        </a:p>
      </dgm:t>
    </dgm:pt>
    <dgm:pt modelId="{599BCF3D-3437-41C3-8545-A6EA89E35582}" type="pres">
      <dgm:prSet presAssocID="{7B2BE5C6-C666-4FDB-96C2-FF9059C7BC2D}" presName="root2" presStyleCnt="0"/>
      <dgm:spPr/>
    </dgm:pt>
    <dgm:pt modelId="{46A3626C-AFFA-4CF9-9916-B5E0BEC17C30}" type="pres">
      <dgm:prSet presAssocID="{7B2BE5C6-C666-4FDB-96C2-FF9059C7BC2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A52B29-7AF8-4F51-A083-50E31B569651}" type="pres">
      <dgm:prSet presAssocID="{7B2BE5C6-C666-4FDB-96C2-FF9059C7BC2D}" presName="level3hierChild" presStyleCnt="0"/>
      <dgm:spPr/>
    </dgm:pt>
  </dgm:ptLst>
  <dgm:cxnLst>
    <dgm:cxn modelId="{3B322E9A-7090-4CAA-9EE5-69FE031172D4}" srcId="{5BE92587-BEAC-467F-B93B-F70489CAE005}" destId="{70B867D5-7137-4E16-A83D-048EDEFE4D0F}" srcOrd="0" destOrd="0" parTransId="{776446C8-8520-4250-A5EF-9F06B6CCAC5D}" sibTransId="{47F7A05A-21CA-4494-8695-FA89023EC6E2}"/>
    <dgm:cxn modelId="{AD517037-F58A-45A1-AF51-D6B2141E9791}" srcId="{BC3C712B-DC65-4D02-B34A-5F068E55308C}" destId="{5BE92587-BEAC-467F-B93B-F70489CAE005}" srcOrd="0" destOrd="0" parTransId="{56129B2C-828A-49B1-8C7E-61D03A03FAB3}" sibTransId="{F883062C-97FA-45D0-ADD3-32FDAB8C3569}"/>
    <dgm:cxn modelId="{A24F4EF2-600A-4CFF-8693-8FE64A8BFA57}" type="presOf" srcId="{02EF9AEA-2F30-4414-86F3-32743C4AC3BF}" destId="{7CC2E87E-1BC8-4CDB-89B7-AE9E0A44B9E3}" srcOrd="0" destOrd="0" presId="urn:microsoft.com/office/officeart/2005/8/layout/hierarchy2"/>
    <dgm:cxn modelId="{7E0D910D-8BFE-4CB5-A147-9AABEB0A491C}" type="presOf" srcId="{8DC3E1A1-21A9-44C1-B4DD-BDDF7508297E}" destId="{68C46773-38C8-4156-9766-79113C34E028}" srcOrd="0" destOrd="0" presId="urn:microsoft.com/office/officeart/2005/8/layout/hierarchy2"/>
    <dgm:cxn modelId="{81763867-791A-4D5D-BA18-9B7A046846F4}" srcId="{70B867D5-7137-4E16-A83D-048EDEFE4D0F}" destId="{BAC0D17D-07C4-452B-81A7-CD4B3C56500D}" srcOrd="2" destOrd="0" parTransId="{11FD2AB2-B4C3-464B-8C54-7D57BE1BE574}" sibTransId="{FE227B8E-7B9E-4338-820E-2B1738D465C1}"/>
    <dgm:cxn modelId="{6770CEF3-D204-4273-88F1-CCD8546A2122}" type="presOf" srcId="{8DC3E1A1-21A9-44C1-B4DD-BDDF7508297E}" destId="{99064833-B435-4508-8FD8-7D733806BCD0}" srcOrd="1" destOrd="0" presId="urn:microsoft.com/office/officeart/2005/8/layout/hierarchy2"/>
    <dgm:cxn modelId="{36C032B9-C83B-4E24-A5CA-844FF0B44E17}" type="presOf" srcId="{776446C8-8520-4250-A5EF-9F06B6CCAC5D}" destId="{1059E499-8FE9-4BA9-B38E-AE8BC2369990}" srcOrd="1" destOrd="0" presId="urn:microsoft.com/office/officeart/2005/8/layout/hierarchy2"/>
    <dgm:cxn modelId="{87BEEBD1-59AD-4AD6-B203-AC20F7BB0BED}" type="presOf" srcId="{776446C8-8520-4250-A5EF-9F06B6CCAC5D}" destId="{8D534F64-0B52-47BD-9693-1D4CBD3DA542}" srcOrd="0" destOrd="0" presId="urn:microsoft.com/office/officeart/2005/8/layout/hierarchy2"/>
    <dgm:cxn modelId="{5F11FEC9-B515-4F95-ABD0-A6137F5236C3}" type="presOf" srcId="{E9AA6EBA-2D73-4830-AC6B-96527D403689}" destId="{7BA0BDD3-DEF5-4780-8336-36A68D94A08A}" srcOrd="0" destOrd="0" presId="urn:microsoft.com/office/officeart/2005/8/layout/hierarchy2"/>
    <dgm:cxn modelId="{06708144-9880-4038-A2E7-EAA9E580D754}" type="presOf" srcId="{BAC0D17D-07C4-452B-81A7-CD4B3C56500D}" destId="{85D2BA9E-674D-446D-9B68-1DEC3E3DB7ED}" srcOrd="0" destOrd="0" presId="urn:microsoft.com/office/officeart/2005/8/layout/hierarchy2"/>
    <dgm:cxn modelId="{40C1AA11-6139-4172-9D22-371D5D0F5790}" type="presOf" srcId="{70B867D5-7137-4E16-A83D-048EDEFE4D0F}" destId="{D3785883-4AE0-4620-A9CE-85A6BDFCAEB5}" srcOrd="0" destOrd="0" presId="urn:microsoft.com/office/officeart/2005/8/layout/hierarchy2"/>
    <dgm:cxn modelId="{217161E3-0402-4E31-A420-46106E1A3AC5}" type="presOf" srcId="{7B2BE5C6-C666-4FDB-96C2-FF9059C7BC2D}" destId="{46A3626C-AFFA-4CF9-9916-B5E0BEC17C30}" srcOrd="0" destOrd="0" presId="urn:microsoft.com/office/officeart/2005/8/layout/hierarchy2"/>
    <dgm:cxn modelId="{6B86F0D1-EEA2-47C8-B5E3-045E5F31E04D}" type="presOf" srcId="{E3A35BBC-D7F4-4AEC-834E-2644B2D36932}" destId="{3CD164BE-9B5B-4CF9-8EF3-4E862F8FEB1E}" srcOrd="0" destOrd="0" presId="urn:microsoft.com/office/officeart/2005/8/layout/hierarchy2"/>
    <dgm:cxn modelId="{BAF76BB9-6202-443A-A153-F72334D163E2}" srcId="{70B867D5-7137-4E16-A83D-048EDEFE4D0F}" destId="{7B2BE5C6-C666-4FDB-96C2-FF9059C7BC2D}" srcOrd="3" destOrd="0" parTransId="{E9AA6EBA-2D73-4830-AC6B-96527D403689}" sibTransId="{C1E18DAA-EAC3-4A78-873D-7910625992DD}"/>
    <dgm:cxn modelId="{A20D7D07-3CEA-4F69-B099-AD9EDBAF5EAC}" srcId="{70B867D5-7137-4E16-A83D-048EDEFE4D0F}" destId="{E3A35BBC-D7F4-4AEC-834E-2644B2D36932}" srcOrd="0" destOrd="0" parTransId="{8DC3E1A1-21A9-44C1-B4DD-BDDF7508297E}" sibTransId="{B3D20283-9D27-4868-B155-09156A59DD7B}"/>
    <dgm:cxn modelId="{A23B94BB-81FF-446D-8D30-A3CB1BA3EB42}" type="presOf" srcId="{11FD2AB2-B4C3-464B-8C54-7D57BE1BE574}" destId="{44EF5E42-C3D8-4D6C-BF15-A70A86AA12D2}" srcOrd="0" destOrd="0" presId="urn:microsoft.com/office/officeart/2005/8/layout/hierarchy2"/>
    <dgm:cxn modelId="{381DC635-807A-46F5-BC7F-0DDF61B47B8B}" type="presOf" srcId="{11FD2AB2-B4C3-464B-8C54-7D57BE1BE574}" destId="{D78DBB7D-55D6-4C9C-BA67-64ED3A102DFF}" srcOrd="1" destOrd="0" presId="urn:microsoft.com/office/officeart/2005/8/layout/hierarchy2"/>
    <dgm:cxn modelId="{F8488BBD-CC9A-4EC5-9715-722427EEF224}" type="presOf" srcId="{A087B01A-EABE-48EE-837A-1D9F1080EBC1}" destId="{5DCE289D-22AE-409A-92DB-6C0EB4AC6B5C}" srcOrd="0" destOrd="0" presId="urn:microsoft.com/office/officeart/2005/8/layout/hierarchy2"/>
    <dgm:cxn modelId="{7075F10C-709E-493D-A297-BE38CBBF6A22}" type="presOf" srcId="{A087B01A-EABE-48EE-837A-1D9F1080EBC1}" destId="{B6E56F97-C7A1-4A10-8DCE-AB05FFC5794A}" srcOrd="1" destOrd="0" presId="urn:microsoft.com/office/officeart/2005/8/layout/hierarchy2"/>
    <dgm:cxn modelId="{821DC77C-9D64-49B5-9669-DBE89406A8EB}" type="presOf" srcId="{BC3C712B-DC65-4D02-B34A-5F068E55308C}" destId="{B74E8301-2DBE-4DEA-88DC-EE54B4E61607}" srcOrd="0" destOrd="0" presId="urn:microsoft.com/office/officeart/2005/8/layout/hierarchy2"/>
    <dgm:cxn modelId="{FAA0E3C5-CCA5-4109-A7DF-309E0B62E756}" type="presOf" srcId="{E9AA6EBA-2D73-4830-AC6B-96527D403689}" destId="{95F316CD-1FC5-4717-9482-3DB3FAFC7FCC}" srcOrd="1" destOrd="0" presId="urn:microsoft.com/office/officeart/2005/8/layout/hierarchy2"/>
    <dgm:cxn modelId="{1FDB3149-0FB8-4863-8B78-C74EF26EF166}" type="presOf" srcId="{5BE92587-BEAC-467F-B93B-F70489CAE005}" destId="{08BDE094-7A1D-44D7-B5D7-CDD6973CA928}" srcOrd="0" destOrd="0" presId="urn:microsoft.com/office/officeart/2005/8/layout/hierarchy2"/>
    <dgm:cxn modelId="{144E2E02-8036-41BE-B1C1-998A2F609139}" srcId="{70B867D5-7137-4E16-A83D-048EDEFE4D0F}" destId="{02EF9AEA-2F30-4414-86F3-32743C4AC3BF}" srcOrd="1" destOrd="0" parTransId="{A087B01A-EABE-48EE-837A-1D9F1080EBC1}" sibTransId="{BFDB070C-CAB4-4DF3-B1D1-275149685FDA}"/>
    <dgm:cxn modelId="{462F0B1D-5B50-4A40-9CBB-9C617EC31D69}" type="presParOf" srcId="{B74E8301-2DBE-4DEA-88DC-EE54B4E61607}" destId="{CF74D752-7986-454B-8DE5-D70AF89A84A1}" srcOrd="0" destOrd="0" presId="urn:microsoft.com/office/officeart/2005/8/layout/hierarchy2"/>
    <dgm:cxn modelId="{5A4212AB-3C50-4694-B9DB-1A141729F980}" type="presParOf" srcId="{CF74D752-7986-454B-8DE5-D70AF89A84A1}" destId="{08BDE094-7A1D-44D7-B5D7-CDD6973CA928}" srcOrd="0" destOrd="0" presId="urn:microsoft.com/office/officeart/2005/8/layout/hierarchy2"/>
    <dgm:cxn modelId="{0F5A0901-F96A-434D-ADF6-14E519DDDC57}" type="presParOf" srcId="{CF74D752-7986-454B-8DE5-D70AF89A84A1}" destId="{4380EB85-4DC6-4A99-9B1F-3443AACF9797}" srcOrd="1" destOrd="0" presId="urn:microsoft.com/office/officeart/2005/8/layout/hierarchy2"/>
    <dgm:cxn modelId="{2AFF3CA4-9CDD-498E-B7C7-AE61713C26F8}" type="presParOf" srcId="{4380EB85-4DC6-4A99-9B1F-3443AACF9797}" destId="{8D534F64-0B52-47BD-9693-1D4CBD3DA542}" srcOrd="0" destOrd="0" presId="urn:microsoft.com/office/officeart/2005/8/layout/hierarchy2"/>
    <dgm:cxn modelId="{75D93AA3-2051-455D-8D40-71BF3B504A98}" type="presParOf" srcId="{8D534F64-0B52-47BD-9693-1D4CBD3DA542}" destId="{1059E499-8FE9-4BA9-B38E-AE8BC2369990}" srcOrd="0" destOrd="0" presId="urn:microsoft.com/office/officeart/2005/8/layout/hierarchy2"/>
    <dgm:cxn modelId="{F9781477-E04E-4027-8D05-1E23F367C990}" type="presParOf" srcId="{4380EB85-4DC6-4A99-9B1F-3443AACF9797}" destId="{8687DC6A-F1AE-4B8D-B6C6-94EEF3E39851}" srcOrd="1" destOrd="0" presId="urn:microsoft.com/office/officeart/2005/8/layout/hierarchy2"/>
    <dgm:cxn modelId="{0D25A12C-95FC-4DA1-ABFC-F01D5F3E357C}" type="presParOf" srcId="{8687DC6A-F1AE-4B8D-B6C6-94EEF3E39851}" destId="{D3785883-4AE0-4620-A9CE-85A6BDFCAEB5}" srcOrd="0" destOrd="0" presId="urn:microsoft.com/office/officeart/2005/8/layout/hierarchy2"/>
    <dgm:cxn modelId="{CA3AF9E0-E497-496C-8599-9E6AC048FEAE}" type="presParOf" srcId="{8687DC6A-F1AE-4B8D-B6C6-94EEF3E39851}" destId="{E2F21B10-654B-421B-BDCF-4B36D9347A44}" srcOrd="1" destOrd="0" presId="urn:microsoft.com/office/officeart/2005/8/layout/hierarchy2"/>
    <dgm:cxn modelId="{B8AEA725-1483-4127-8E24-B72165946859}" type="presParOf" srcId="{E2F21B10-654B-421B-BDCF-4B36D9347A44}" destId="{68C46773-38C8-4156-9766-79113C34E028}" srcOrd="0" destOrd="0" presId="urn:microsoft.com/office/officeart/2005/8/layout/hierarchy2"/>
    <dgm:cxn modelId="{0398E5E8-384C-4C0F-9C4B-F2B1688AAA82}" type="presParOf" srcId="{68C46773-38C8-4156-9766-79113C34E028}" destId="{99064833-B435-4508-8FD8-7D733806BCD0}" srcOrd="0" destOrd="0" presId="urn:microsoft.com/office/officeart/2005/8/layout/hierarchy2"/>
    <dgm:cxn modelId="{55FAC32E-EDBE-45CD-AF56-033AFEB5AF40}" type="presParOf" srcId="{E2F21B10-654B-421B-BDCF-4B36D9347A44}" destId="{915C153C-E593-4F65-938A-2A4A04960D66}" srcOrd="1" destOrd="0" presId="urn:microsoft.com/office/officeart/2005/8/layout/hierarchy2"/>
    <dgm:cxn modelId="{4C66810B-6B2D-4B89-B95C-681A3B89BE7A}" type="presParOf" srcId="{915C153C-E593-4F65-938A-2A4A04960D66}" destId="{3CD164BE-9B5B-4CF9-8EF3-4E862F8FEB1E}" srcOrd="0" destOrd="0" presId="urn:microsoft.com/office/officeart/2005/8/layout/hierarchy2"/>
    <dgm:cxn modelId="{B728B921-E246-4D11-95CB-5887D144B677}" type="presParOf" srcId="{915C153C-E593-4F65-938A-2A4A04960D66}" destId="{C784D2F6-BDB9-4882-86FD-14898D832A2C}" srcOrd="1" destOrd="0" presId="urn:microsoft.com/office/officeart/2005/8/layout/hierarchy2"/>
    <dgm:cxn modelId="{2AD664F2-BD3A-405E-BDDD-B196C917EE21}" type="presParOf" srcId="{E2F21B10-654B-421B-BDCF-4B36D9347A44}" destId="{5DCE289D-22AE-409A-92DB-6C0EB4AC6B5C}" srcOrd="2" destOrd="0" presId="urn:microsoft.com/office/officeart/2005/8/layout/hierarchy2"/>
    <dgm:cxn modelId="{112C972F-DAFB-4D06-BDCF-DA1F48480B7D}" type="presParOf" srcId="{5DCE289D-22AE-409A-92DB-6C0EB4AC6B5C}" destId="{B6E56F97-C7A1-4A10-8DCE-AB05FFC5794A}" srcOrd="0" destOrd="0" presId="urn:microsoft.com/office/officeart/2005/8/layout/hierarchy2"/>
    <dgm:cxn modelId="{6995F9F2-4348-4491-8A14-B91340E6B384}" type="presParOf" srcId="{E2F21B10-654B-421B-BDCF-4B36D9347A44}" destId="{E041C68F-1FDF-40A4-929E-FA41F3F71FBA}" srcOrd="3" destOrd="0" presId="urn:microsoft.com/office/officeart/2005/8/layout/hierarchy2"/>
    <dgm:cxn modelId="{D4BC3B96-AACC-4AF2-AFDF-E563AA3E092B}" type="presParOf" srcId="{E041C68F-1FDF-40A4-929E-FA41F3F71FBA}" destId="{7CC2E87E-1BC8-4CDB-89B7-AE9E0A44B9E3}" srcOrd="0" destOrd="0" presId="urn:microsoft.com/office/officeart/2005/8/layout/hierarchy2"/>
    <dgm:cxn modelId="{C1681938-CF36-45F1-83EA-DDEA560F9A09}" type="presParOf" srcId="{E041C68F-1FDF-40A4-929E-FA41F3F71FBA}" destId="{B42AA226-7ADD-43B5-95CF-B6389357A0F3}" srcOrd="1" destOrd="0" presId="urn:microsoft.com/office/officeart/2005/8/layout/hierarchy2"/>
    <dgm:cxn modelId="{CFADC1EC-7BD2-473B-8531-FCA9F3A9ACBA}" type="presParOf" srcId="{E2F21B10-654B-421B-BDCF-4B36D9347A44}" destId="{44EF5E42-C3D8-4D6C-BF15-A70A86AA12D2}" srcOrd="4" destOrd="0" presId="urn:microsoft.com/office/officeart/2005/8/layout/hierarchy2"/>
    <dgm:cxn modelId="{B2AB6AD6-D66C-4DA4-9D9E-9D8962DE79F7}" type="presParOf" srcId="{44EF5E42-C3D8-4D6C-BF15-A70A86AA12D2}" destId="{D78DBB7D-55D6-4C9C-BA67-64ED3A102DFF}" srcOrd="0" destOrd="0" presId="urn:microsoft.com/office/officeart/2005/8/layout/hierarchy2"/>
    <dgm:cxn modelId="{A1715B3C-5070-4E8D-BD30-CD68CEEB6DF1}" type="presParOf" srcId="{E2F21B10-654B-421B-BDCF-4B36D9347A44}" destId="{C4453EAD-A873-444F-89F7-2AB31B01A4E9}" srcOrd="5" destOrd="0" presId="urn:microsoft.com/office/officeart/2005/8/layout/hierarchy2"/>
    <dgm:cxn modelId="{BE2D3E83-29DC-424B-80E3-1821226D0651}" type="presParOf" srcId="{C4453EAD-A873-444F-89F7-2AB31B01A4E9}" destId="{85D2BA9E-674D-446D-9B68-1DEC3E3DB7ED}" srcOrd="0" destOrd="0" presId="urn:microsoft.com/office/officeart/2005/8/layout/hierarchy2"/>
    <dgm:cxn modelId="{775B2093-4ACF-4ECF-963E-30FAF7B470F8}" type="presParOf" srcId="{C4453EAD-A873-444F-89F7-2AB31B01A4E9}" destId="{64160747-9B8D-46DA-A7BC-8CD1B45EEE4A}" srcOrd="1" destOrd="0" presId="urn:microsoft.com/office/officeart/2005/8/layout/hierarchy2"/>
    <dgm:cxn modelId="{6A70CD2C-B170-47F9-9E73-9F86C2C58A25}" type="presParOf" srcId="{E2F21B10-654B-421B-BDCF-4B36D9347A44}" destId="{7BA0BDD3-DEF5-4780-8336-36A68D94A08A}" srcOrd="6" destOrd="0" presId="urn:microsoft.com/office/officeart/2005/8/layout/hierarchy2"/>
    <dgm:cxn modelId="{689AC47F-C1B7-48FF-B18D-71461903E299}" type="presParOf" srcId="{7BA0BDD3-DEF5-4780-8336-36A68D94A08A}" destId="{95F316CD-1FC5-4717-9482-3DB3FAFC7FCC}" srcOrd="0" destOrd="0" presId="urn:microsoft.com/office/officeart/2005/8/layout/hierarchy2"/>
    <dgm:cxn modelId="{73D9E564-90F2-4671-B064-8CA2C2F3A67A}" type="presParOf" srcId="{E2F21B10-654B-421B-BDCF-4B36D9347A44}" destId="{599BCF3D-3437-41C3-8545-A6EA89E35582}" srcOrd="7" destOrd="0" presId="urn:microsoft.com/office/officeart/2005/8/layout/hierarchy2"/>
    <dgm:cxn modelId="{B119EF8D-DD63-4F5C-8F14-2D24E97AAEF2}" type="presParOf" srcId="{599BCF3D-3437-41C3-8545-A6EA89E35582}" destId="{46A3626C-AFFA-4CF9-9916-B5E0BEC17C30}" srcOrd="0" destOrd="0" presId="urn:microsoft.com/office/officeart/2005/8/layout/hierarchy2"/>
    <dgm:cxn modelId="{45A84BDA-2823-40F8-8BE2-0EC7DE8450B1}" type="presParOf" srcId="{599BCF3D-3437-41C3-8545-A6EA89E35582}" destId="{00A52B29-7AF8-4F51-A083-50E31B569651}" srcOrd="1" destOrd="0" presId="urn:microsoft.com/office/officeart/2005/8/layout/hierarchy2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C636A-80BD-423D-854A-E9E5D061BEDD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A52C8E0E-4F3F-4FCF-BCC8-FDC1A9736B49}">
      <dgm:prSet phldrT="[Text]" custT="1"/>
      <dgm:spPr/>
      <dgm:t>
        <a:bodyPr/>
        <a:lstStyle/>
        <a:p>
          <a:r>
            <a:rPr lang="cs-CZ" sz="1600" b="0" dirty="0" err="1" smtClean="0"/>
            <a:t>Polymers</a:t>
          </a:r>
          <a:endParaRPr lang="cs-CZ" sz="600" b="0" dirty="0"/>
        </a:p>
      </dgm:t>
    </dgm:pt>
    <dgm:pt modelId="{BD9DB099-5A01-485D-9833-5AB0E2DC1198}" type="parTrans" cxnId="{09668825-8BE3-4D89-9394-BEF91509E295}">
      <dgm:prSet/>
      <dgm:spPr/>
      <dgm:t>
        <a:bodyPr/>
        <a:lstStyle/>
        <a:p>
          <a:endParaRPr lang="cs-CZ" b="0"/>
        </a:p>
      </dgm:t>
    </dgm:pt>
    <dgm:pt modelId="{1558A671-8882-4061-BB17-84E79DA4E2C3}" type="sibTrans" cxnId="{09668825-8BE3-4D89-9394-BEF91509E295}">
      <dgm:prSet/>
      <dgm:spPr/>
      <dgm:t>
        <a:bodyPr/>
        <a:lstStyle/>
        <a:p>
          <a:endParaRPr lang="cs-CZ" b="0"/>
        </a:p>
      </dgm:t>
    </dgm:pt>
    <dgm:pt modelId="{F4E83DFC-B768-49DB-83C2-9D1911E3DA01}">
      <dgm:prSet phldrT="[Text]"/>
      <dgm:spPr/>
      <dgm:t>
        <a:bodyPr/>
        <a:lstStyle/>
        <a:p>
          <a:r>
            <a:rPr lang="cs-CZ" b="0" dirty="0" err="1" smtClean="0"/>
            <a:t>occurrence</a:t>
          </a:r>
          <a:r>
            <a:rPr lang="cs-CZ" b="0" dirty="0" smtClean="0"/>
            <a:t> in </a:t>
          </a:r>
          <a:r>
            <a:rPr lang="cs-CZ" b="0" dirty="0" err="1" smtClean="0"/>
            <a:t>nature</a:t>
          </a:r>
          <a:endParaRPr lang="cs-CZ" b="0" dirty="0"/>
        </a:p>
      </dgm:t>
    </dgm:pt>
    <dgm:pt modelId="{60D30A0C-A910-4075-9D6D-0233BB73622B}" type="parTrans" cxnId="{D0E697DD-723E-434E-8301-E73BEB839FF2}">
      <dgm:prSet/>
      <dgm:spPr/>
      <dgm:t>
        <a:bodyPr/>
        <a:lstStyle/>
        <a:p>
          <a:endParaRPr lang="cs-CZ" b="0"/>
        </a:p>
      </dgm:t>
    </dgm:pt>
    <dgm:pt modelId="{0CFA9A4A-BAFD-4A29-9CCF-8E006D701CDF}" type="sibTrans" cxnId="{D0E697DD-723E-434E-8301-E73BEB839FF2}">
      <dgm:prSet/>
      <dgm:spPr/>
      <dgm:t>
        <a:bodyPr/>
        <a:lstStyle/>
        <a:p>
          <a:endParaRPr lang="cs-CZ" b="0"/>
        </a:p>
      </dgm:t>
    </dgm:pt>
    <dgm:pt modelId="{7022855F-6121-4A2F-B593-6C038D1763A2}">
      <dgm:prSet phldrT="[Text]"/>
      <dgm:spPr/>
      <dgm:t>
        <a:bodyPr/>
        <a:lstStyle/>
        <a:p>
          <a:r>
            <a:rPr lang="cs-CZ" b="0" dirty="0" smtClean="0"/>
            <a:t>natural</a:t>
          </a:r>
          <a:endParaRPr lang="cs-CZ" b="0" dirty="0"/>
        </a:p>
      </dgm:t>
    </dgm:pt>
    <dgm:pt modelId="{0A24FD15-CCA4-4D16-AC58-A90EFCA545F1}" type="parTrans" cxnId="{D4562477-D5CE-406E-86DA-1B8BA4CBE574}">
      <dgm:prSet/>
      <dgm:spPr/>
      <dgm:t>
        <a:bodyPr/>
        <a:lstStyle/>
        <a:p>
          <a:endParaRPr lang="cs-CZ" b="0"/>
        </a:p>
      </dgm:t>
    </dgm:pt>
    <dgm:pt modelId="{B7DA2501-21E2-4A1D-B21D-8BACB6EB8407}" type="sibTrans" cxnId="{D4562477-D5CE-406E-86DA-1B8BA4CBE574}">
      <dgm:prSet/>
      <dgm:spPr/>
      <dgm:t>
        <a:bodyPr/>
        <a:lstStyle/>
        <a:p>
          <a:endParaRPr lang="cs-CZ" b="0"/>
        </a:p>
      </dgm:t>
    </dgm:pt>
    <dgm:pt modelId="{B1D8721C-F390-4997-AD0F-D3569AB7EAD5}">
      <dgm:prSet phldrT="[Text]"/>
      <dgm:spPr/>
      <dgm:t>
        <a:bodyPr/>
        <a:lstStyle/>
        <a:p>
          <a:r>
            <a:rPr lang="cs-CZ" b="0" dirty="0" err="1" smtClean="0"/>
            <a:t>synthetic</a:t>
          </a:r>
          <a:endParaRPr lang="cs-CZ" b="0" dirty="0"/>
        </a:p>
      </dgm:t>
    </dgm:pt>
    <dgm:pt modelId="{FA665FAD-C2A2-457C-A5F8-7AF495185F40}" type="parTrans" cxnId="{4B68D89D-BF1C-429E-AC5D-FC0548B30CD6}">
      <dgm:prSet/>
      <dgm:spPr/>
      <dgm:t>
        <a:bodyPr/>
        <a:lstStyle/>
        <a:p>
          <a:endParaRPr lang="cs-CZ" b="0"/>
        </a:p>
      </dgm:t>
    </dgm:pt>
    <dgm:pt modelId="{2103AD85-F8E4-4C3B-B13E-47059172A640}" type="sibTrans" cxnId="{4B68D89D-BF1C-429E-AC5D-FC0548B30CD6}">
      <dgm:prSet/>
      <dgm:spPr/>
      <dgm:t>
        <a:bodyPr/>
        <a:lstStyle/>
        <a:p>
          <a:endParaRPr lang="cs-CZ" b="0"/>
        </a:p>
      </dgm:t>
    </dgm:pt>
    <dgm:pt modelId="{C56C236E-6ECC-455D-AF58-99E1EA3C673A}">
      <dgm:prSet phldrT="[Text]"/>
      <dgm:spPr/>
      <dgm:t>
        <a:bodyPr/>
        <a:lstStyle/>
        <a:p>
          <a:r>
            <a:rPr lang="cs-CZ" b="0" dirty="0" err="1" smtClean="0"/>
            <a:t>production</a:t>
          </a:r>
          <a:r>
            <a:rPr lang="cs-CZ" b="0" dirty="0" smtClean="0"/>
            <a:t> </a:t>
          </a:r>
          <a:r>
            <a:rPr lang="cs-CZ" b="0" dirty="0" err="1" smtClean="0"/>
            <a:t>raw</a:t>
          </a:r>
          <a:r>
            <a:rPr lang="cs-CZ" b="0" dirty="0" smtClean="0"/>
            <a:t> </a:t>
          </a:r>
          <a:r>
            <a:rPr lang="cs-CZ" b="0" dirty="0" err="1" smtClean="0"/>
            <a:t>material</a:t>
          </a:r>
          <a:endParaRPr lang="cs-CZ" b="0" dirty="0"/>
        </a:p>
      </dgm:t>
    </dgm:pt>
    <dgm:pt modelId="{BF3E74BC-0895-46EB-A84B-BB22E3E4B4FB}" type="parTrans" cxnId="{CA58EBCD-CE20-4CAF-892F-41376854E6D9}">
      <dgm:prSet/>
      <dgm:spPr/>
      <dgm:t>
        <a:bodyPr/>
        <a:lstStyle/>
        <a:p>
          <a:endParaRPr lang="cs-CZ" b="0"/>
        </a:p>
      </dgm:t>
    </dgm:pt>
    <dgm:pt modelId="{BAC27749-1CAE-4BAB-AD7F-A900E94F42CA}" type="sibTrans" cxnId="{CA58EBCD-CE20-4CAF-892F-41376854E6D9}">
      <dgm:prSet/>
      <dgm:spPr/>
      <dgm:t>
        <a:bodyPr/>
        <a:lstStyle/>
        <a:p>
          <a:endParaRPr lang="cs-CZ" b="0"/>
        </a:p>
      </dgm:t>
    </dgm:pt>
    <dgm:pt modelId="{CBD6270F-22B4-48E0-BB74-0A72535B6CBE}">
      <dgm:prSet phldrT="[Text]"/>
      <dgm:spPr/>
      <dgm:t>
        <a:bodyPr/>
        <a:lstStyle/>
        <a:p>
          <a:r>
            <a:rPr lang="cs-CZ" b="0" dirty="0" err="1" smtClean="0"/>
            <a:t>renewable</a:t>
          </a:r>
          <a:endParaRPr lang="cs-CZ" b="0" dirty="0"/>
        </a:p>
      </dgm:t>
    </dgm:pt>
    <dgm:pt modelId="{68854446-BE96-4F53-9AE8-A87B5E2B0DDC}" type="parTrans" cxnId="{BE1D113F-AFDB-4A2E-87E5-BDCB4764B1DA}">
      <dgm:prSet/>
      <dgm:spPr/>
      <dgm:t>
        <a:bodyPr/>
        <a:lstStyle/>
        <a:p>
          <a:endParaRPr lang="cs-CZ" b="0"/>
        </a:p>
      </dgm:t>
    </dgm:pt>
    <dgm:pt modelId="{E0770B61-FFC2-4755-9B18-5EE70F8F6A93}" type="sibTrans" cxnId="{BE1D113F-AFDB-4A2E-87E5-BDCB4764B1DA}">
      <dgm:prSet/>
      <dgm:spPr/>
      <dgm:t>
        <a:bodyPr/>
        <a:lstStyle/>
        <a:p>
          <a:endParaRPr lang="cs-CZ" b="0"/>
        </a:p>
      </dgm:t>
    </dgm:pt>
    <dgm:pt modelId="{D73AC9A4-368F-4763-ADE4-4DC9C69D3349}">
      <dgm:prSet/>
      <dgm:spPr/>
      <dgm:t>
        <a:bodyPr/>
        <a:lstStyle/>
        <a:p>
          <a:r>
            <a:rPr lang="cs-CZ" b="0" dirty="0" err="1" smtClean="0"/>
            <a:t>chemical</a:t>
          </a:r>
          <a:r>
            <a:rPr lang="cs-CZ" b="0" dirty="0" smtClean="0"/>
            <a:t> </a:t>
          </a:r>
          <a:r>
            <a:rPr lang="cs-CZ" b="0" dirty="0" err="1" smtClean="0"/>
            <a:t>composition</a:t>
          </a:r>
          <a:endParaRPr lang="cs-CZ" b="0" dirty="0"/>
        </a:p>
      </dgm:t>
    </dgm:pt>
    <dgm:pt modelId="{0C871033-6FD1-4913-94E1-85A0283BA56E}" type="parTrans" cxnId="{F0F68543-5907-45CF-B7A8-D9A6F2049A52}">
      <dgm:prSet/>
      <dgm:spPr/>
      <dgm:t>
        <a:bodyPr/>
        <a:lstStyle/>
        <a:p>
          <a:endParaRPr lang="cs-CZ" b="0"/>
        </a:p>
      </dgm:t>
    </dgm:pt>
    <dgm:pt modelId="{58FB0CBF-BB5A-404E-AE85-237C0E62D9B0}" type="sibTrans" cxnId="{F0F68543-5907-45CF-B7A8-D9A6F2049A52}">
      <dgm:prSet/>
      <dgm:spPr/>
      <dgm:t>
        <a:bodyPr/>
        <a:lstStyle/>
        <a:p>
          <a:endParaRPr lang="cs-CZ" b="0"/>
        </a:p>
      </dgm:t>
    </dgm:pt>
    <dgm:pt modelId="{F4FBE312-3983-4ABC-8290-3A1F4AF301AF}">
      <dgm:prSet/>
      <dgm:spPr/>
      <dgm:t>
        <a:bodyPr/>
        <a:lstStyle/>
        <a:p>
          <a:r>
            <a:rPr lang="cs-CZ" b="0" dirty="0" smtClean="0"/>
            <a:t>non-</a:t>
          </a:r>
          <a:r>
            <a:rPr lang="cs-CZ" b="0" dirty="0" err="1" smtClean="0"/>
            <a:t>renewable</a:t>
          </a:r>
          <a:r>
            <a:rPr lang="cs-CZ" b="0" dirty="0" smtClean="0"/>
            <a:t> (</a:t>
          </a:r>
          <a:r>
            <a:rPr lang="cs-CZ" b="0" dirty="0" err="1" smtClean="0"/>
            <a:t>usually</a:t>
          </a:r>
          <a:r>
            <a:rPr lang="cs-CZ" b="0" dirty="0" smtClean="0"/>
            <a:t> </a:t>
          </a:r>
          <a:r>
            <a:rPr lang="cs-CZ" b="0" dirty="0" err="1" smtClean="0"/>
            <a:t>fossil</a:t>
          </a:r>
          <a:r>
            <a:rPr lang="cs-CZ" b="0" dirty="0" smtClean="0"/>
            <a:t>)</a:t>
          </a:r>
          <a:endParaRPr lang="cs-CZ" b="0" dirty="0"/>
        </a:p>
      </dgm:t>
    </dgm:pt>
    <dgm:pt modelId="{76869FEA-6E1B-44E9-A79A-22844E57E0BB}" type="parTrans" cxnId="{1CECD047-53F6-4795-AE13-C6AFACACFDCA}">
      <dgm:prSet/>
      <dgm:spPr/>
      <dgm:t>
        <a:bodyPr/>
        <a:lstStyle/>
        <a:p>
          <a:endParaRPr lang="cs-CZ" b="0"/>
        </a:p>
      </dgm:t>
    </dgm:pt>
    <dgm:pt modelId="{EEDDA0A2-9120-4D90-B182-28850662F8E4}" type="sibTrans" cxnId="{1CECD047-53F6-4795-AE13-C6AFACACFDCA}">
      <dgm:prSet/>
      <dgm:spPr/>
      <dgm:t>
        <a:bodyPr/>
        <a:lstStyle/>
        <a:p>
          <a:endParaRPr lang="cs-CZ" b="0"/>
        </a:p>
      </dgm:t>
    </dgm:pt>
    <dgm:pt modelId="{9A0C86D5-6DA0-4DBB-9C5E-AD42A2E7C7CE}">
      <dgm:prSet/>
      <dgm:spPr/>
      <dgm:t>
        <a:bodyPr/>
        <a:lstStyle/>
        <a:p>
          <a:r>
            <a:rPr lang="cs-CZ" b="0" dirty="0" err="1" smtClean="0"/>
            <a:t>anorganic</a:t>
          </a:r>
          <a:endParaRPr lang="cs-CZ" b="0" dirty="0"/>
        </a:p>
      </dgm:t>
    </dgm:pt>
    <dgm:pt modelId="{808B5665-2FAB-4E77-9F27-992E7CB8BCCE}" type="parTrans" cxnId="{BBE928D8-7301-4D17-B598-DE0B890BA6D5}">
      <dgm:prSet/>
      <dgm:spPr/>
      <dgm:t>
        <a:bodyPr/>
        <a:lstStyle/>
        <a:p>
          <a:endParaRPr lang="cs-CZ" b="0"/>
        </a:p>
      </dgm:t>
    </dgm:pt>
    <dgm:pt modelId="{4D2C2804-C383-4B34-ADA8-AF0511550C9E}" type="sibTrans" cxnId="{BBE928D8-7301-4D17-B598-DE0B890BA6D5}">
      <dgm:prSet/>
      <dgm:spPr/>
      <dgm:t>
        <a:bodyPr/>
        <a:lstStyle/>
        <a:p>
          <a:endParaRPr lang="cs-CZ" b="0"/>
        </a:p>
      </dgm:t>
    </dgm:pt>
    <dgm:pt modelId="{5C8BC7BC-D4F9-46F9-95EF-3AB878FC8237}">
      <dgm:prSet/>
      <dgm:spPr/>
      <dgm:t>
        <a:bodyPr/>
        <a:lstStyle/>
        <a:p>
          <a:r>
            <a:rPr lang="cs-CZ" b="0" dirty="0" err="1" smtClean="0"/>
            <a:t>anorgano-organic</a:t>
          </a:r>
          <a:endParaRPr lang="cs-CZ" b="0" dirty="0"/>
        </a:p>
      </dgm:t>
    </dgm:pt>
    <dgm:pt modelId="{9E44F1F3-1AB3-4A92-B95F-5EAF9242D65A}" type="parTrans" cxnId="{C80B4D5D-8221-40DF-92CB-68DD450512F2}">
      <dgm:prSet/>
      <dgm:spPr/>
      <dgm:t>
        <a:bodyPr/>
        <a:lstStyle/>
        <a:p>
          <a:endParaRPr lang="cs-CZ" b="0"/>
        </a:p>
      </dgm:t>
    </dgm:pt>
    <dgm:pt modelId="{DB476BD3-37CC-4F2A-8678-5AB4598CFE21}" type="sibTrans" cxnId="{C80B4D5D-8221-40DF-92CB-68DD450512F2}">
      <dgm:prSet/>
      <dgm:spPr/>
      <dgm:t>
        <a:bodyPr/>
        <a:lstStyle/>
        <a:p>
          <a:endParaRPr lang="cs-CZ" b="0"/>
        </a:p>
      </dgm:t>
    </dgm:pt>
    <dgm:pt modelId="{710ED673-2381-4CA8-944C-C66259923C05}">
      <dgm:prSet/>
      <dgm:spPr/>
      <dgm:t>
        <a:bodyPr/>
        <a:lstStyle/>
        <a:p>
          <a:r>
            <a:rPr lang="cs-CZ" b="0" dirty="0" err="1" smtClean="0"/>
            <a:t>organic</a:t>
          </a:r>
          <a:endParaRPr lang="cs-CZ" b="0" dirty="0"/>
        </a:p>
      </dgm:t>
    </dgm:pt>
    <dgm:pt modelId="{EEC9F07D-8A0D-46AF-A23B-A7787F5592FC}" type="parTrans" cxnId="{B73BED8D-70ED-4742-B89D-C27886980215}">
      <dgm:prSet/>
      <dgm:spPr/>
      <dgm:t>
        <a:bodyPr/>
        <a:lstStyle/>
        <a:p>
          <a:endParaRPr lang="cs-CZ" b="0"/>
        </a:p>
      </dgm:t>
    </dgm:pt>
    <dgm:pt modelId="{00412B42-39FD-4B6B-889F-D008A4C95BFF}" type="sibTrans" cxnId="{B73BED8D-70ED-4742-B89D-C27886980215}">
      <dgm:prSet/>
      <dgm:spPr/>
      <dgm:t>
        <a:bodyPr/>
        <a:lstStyle/>
        <a:p>
          <a:endParaRPr lang="cs-CZ" b="0"/>
        </a:p>
      </dgm:t>
    </dgm:pt>
    <dgm:pt modelId="{30D1FA05-64E8-4B91-BB39-DF3C59D6C6B5}">
      <dgm:prSet/>
      <dgm:spPr/>
      <dgm:t>
        <a:bodyPr/>
        <a:lstStyle/>
        <a:p>
          <a:r>
            <a:rPr lang="cs-CZ" b="0" dirty="0" err="1" smtClean="0"/>
            <a:t>mechanical</a:t>
          </a:r>
          <a:r>
            <a:rPr lang="cs-CZ" b="0" dirty="0" smtClean="0"/>
            <a:t> </a:t>
          </a:r>
          <a:r>
            <a:rPr lang="cs-CZ" b="0" dirty="0" err="1" smtClean="0"/>
            <a:t>properties</a:t>
          </a:r>
          <a:endParaRPr lang="cs-CZ" b="0" dirty="0"/>
        </a:p>
      </dgm:t>
    </dgm:pt>
    <dgm:pt modelId="{B15F5921-9735-4734-8FBA-6575540C724A}" type="parTrans" cxnId="{6FAA7C03-DB31-4085-AD24-850AD717E707}">
      <dgm:prSet/>
      <dgm:spPr/>
      <dgm:t>
        <a:bodyPr/>
        <a:lstStyle/>
        <a:p>
          <a:endParaRPr lang="cs-CZ" b="0"/>
        </a:p>
      </dgm:t>
    </dgm:pt>
    <dgm:pt modelId="{BB70B63F-520A-4969-B9A0-9D8E99183615}" type="sibTrans" cxnId="{6FAA7C03-DB31-4085-AD24-850AD717E707}">
      <dgm:prSet/>
      <dgm:spPr/>
      <dgm:t>
        <a:bodyPr/>
        <a:lstStyle/>
        <a:p>
          <a:endParaRPr lang="cs-CZ" b="0"/>
        </a:p>
      </dgm:t>
    </dgm:pt>
    <dgm:pt modelId="{6E24181D-0342-4A98-838F-DA04D3572188}">
      <dgm:prSet/>
      <dgm:spPr/>
      <dgm:t>
        <a:bodyPr/>
        <a:lstStyle/>
        <a:p>
          <a:r>
            <a:rPr lang="cs-CZ" b="0" dirty="0" err="1" smtClean="0"/>
            <a:t>plastomers</a:t>
          </a:r>
          <a:endParaRPr lang="cs-CZ" b="0" dirty="0"/>
        </a:p>
      </dgm:t>
    </dgm:pt>
    <dgm:pt modelId="{D04CB304-3B7D-4EE2-BF38-0A543D480121}" type="parTrans" cxnId="{59670BAD-E128-47D6-95A9-BABC543D48AD}">
      <dgm:prSet/>
      <dgm:spPr/>
      <dgm:t>
        <a:bodyPr/>
        <a:lstStyle/>
        <a:p>
          <a:endParaRPr lang="cs-CZ" b="0"/>
        </a:p>
      </dgm:t>
    </dgm:pt>
    <dgm:pt modelId="{E70D2194-AA2A-4C09-A5AB-1BA2CA700231}" type="sibTrans" cxnId="{59670BAD-E128-47D6-95A9-BABC543D48AD}">
      <dgm:prSet/>
      <dgm:spPr/>
      <dgm:t>
        <a:bodyPr/>
        <a:lstStyle/>
        <a:p>
          <a:endParaRPr lang="cs-CZ" b="0"/>
        </a:p>
      </dgm:t>
    </dgm:pt>
    <dgm:pt modelId="{2033B66F-726E-41E7-AA6F-27B7C365873C}">
      <dgm:prSet/>
      <dgm:spPr/>
      <dgm:t>
        <a:bodyPr/>
        <a:lstStyle/>
        <a:p>
          <a:r>
            <a:rPr lang="cs-CZ" b="0" dirty="0" err="1" smtClean="0"/>
            <a:t>elastomers</a:t>
          </a:r>
          <a:endParaRPr lang="cs-CZ" b="0" dirty="0"/>
        </a:p>
      </dgm:t>
    </dgm:pt>
    <dgm:pt modelId="{DB9AB68F-C2C0-4422-AC99-8F15FB7127E1}" type="parTrans" cxnId="{9F03796C-7651-42E3-A0D1-079CCFF595D4}">
      <dgm:prSet/>
      <dgm:spPr/>
      <dgm:t>
        <a:bodyPr/>
        <a:lstStyle/>
        <a:p>
          <a:endParaRPr lang="cs-CZ" b="0"/>
        </a:p>
      </dgm:t>
    </dgm:pt>
    <dgm:pt modelId="{85C4A711-957B-47D5-A77A-F4A97BB77807}" type="sibTrans" cxnId="{9F03796C-7651-42E3-A0D1-079CCFF595D4}">
      <dgm:prSet/>
      <dgm:spPr/>
      <dgm:t>
        <a:bodyPr/>
        <a:lstStyle/>
        <a:p>
          <a:endParaRPr lang="cs-CZ" b="0"/>
        </a:p>
      </dgm:t>
    </dgm:pt>
    <dgm:pt modelId="{77E738A6-4AC2-4827-964F-C6313B731A98}" type="pres">
      <dgm:prSet presAssocID="{8F4C636A-80BD-423D-854A-E9E5D061BE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1F8AE2B-C5BD-4930-9808-74F8DB4B2E6D}" type="pres">
      <dgm:prSet presAssocID="{A52C8E0E-4F3F-4FCF-BCC8-FDC1A9736B49}" presName="hierRoot1" presStyleCnt="0"/>
      <dgm:spPr/>
      <dgm:t>
        <a:bodyPr/>
        <a:lstStyle/>
        <a:p>
          <a:endParaRPr lang="cs-CZ"/>
        </a:p>
      </dgm:t>
    </dgm:pt>
    <dgm:pt modelId="{527904C1-D137-4D94-9457-29C44270A2E0}" type="pres">
      <dgm:prSet presAssocID="{A52C8E0E-4F3F-4FCF-BCC8-FDC1A9736B49}" presName="composite" presStyleCnt="0"/>
      <dgm:spPr/>
      <dgm:t>
        <a:bodyPr/>
        <a:lstStyle/>
        <a:p>
          <a:endParaRPr lang="cs-CZ"/>
        </a:p>
      </dgm:t>
    </dgm:pt>
    <dgm:pt modelId="{49C9290E-6D57-48C7-BB58-F7820DA12C04}" type="pres">
      <dgm:prSet presAssocID="{A52C8E0E-4F3F-4FCF-BCC8-FDC1A9736B49}" presName="background" presStyleLbl="node0" presStyleIdx="0" presStyleCnt="1"/>
      <dgm:spPr/>
      <dgm:t>
        <a:bodyPr/>
        <a:lstStyle/>
        <a:p>
          <a:endParaRPr lang="cs-CZ"/>
        </a:p>
      </dgm:t>
    </dgm:pt>
    <dgm:pt modelId="{B1B1CE4E-33C5-457B-AC25-07A6ECFF5DF6}" type="pres">
      <dgm:prSet presAssocID="{A52C8E0E-4F3F-4FCF-BCC8-FDC1A9736B4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5C4A65-57F2-4737-80F6-2A1C1006876F}" type="pres">
      <dgm:prSet presAssocID="{A52C8E0E-4F3F-4FCF-BCC8-FDC1A9736B49}" presName="hierChild2" presStyleCnt="0"/>
      <dgm:spPr/>
      <dgm:t>
        <a:bodyPr/>
        <a:lstStyle/>
        <a:p>
          <a:endParaRPr lang="cs-CZ"/>
        </a:p>
      </dgm:t>
    </dgm:pt>
    <dgm:pt modelId="{E2C21505-3B16-4F34-836E-9C5B9CEC54A1}" type="pres">
      <dgm:prSet presAssocID="{60D30A0C-A910-4075-9D6D-0233BB73622B}" presName="Name10" presStyleLbl="parChTrans1D2" presStyleIdx="0" presStyleCnt="4"/>
      <dgm:spPr/>
      <dgm:t>
        <a:bodyPr/>
        <a:lstStyle/>
        <a:p>
          <a:endParaRPr lang="cs-CZ"/>
        </a:p>
      </dgm:t>
    </dgm:pt>
    <dgm:pt modelId="{56692E01-D467-4416-92A5-2C75D17A1199}" type="pres">
      <dgm:prSet presAssocID="{F4E83DFC-B768-49DB-83C2-9D1911E3DA01}" presName="hierRoot2" presStyleCnt="0"/>
      <dgm:spPr/>
      <dgm:t>
        <a:bodyPr/>
        <a:lstStyle/>
        <a:p>
          <a:endParaRPr lang="cs-CZ"/>
        </a:p>
      </dgm:t>
    </dgm:pt>
    <dgm:pt modelId="{DB7326B7-07BF-46E4-98C3-49C3FAB1C38F}" type="pres">
      <dgm:prSet presAssocID="{F4E83DFC-B768-49DB-83C2-9D1911E3DA01}" presName="composite2" presStyleCnt="0"/>
      <dgm:spPr/>
      <dgm:t>
        <a:bodyPr/>
        <a:lstStyle/>
        <a:p>
          <a:endParaRPr lang="cs-CZ"/>
        </a:p>
      </dgm:t>
    </dgm:pt>
    <dgm:pt modelId="{D1AFF665-4C22-451A-B3E6-94575FA28160}" type="pres">
      <dgm:prSet presAssocID="{F4E83DFC-B768-49DB-83C2-9D1911E3DA01}" presName="background2" presStyleLbl="node2" presStyleIdx="0" presStyleCnt="4"/>
      <dgm:spPr/>
      <dgm:t>
        <a:bodyPr/>
        <a:lstStyle/>
        <a:p>
          <a:endParaRPr lang="cs-CZ"/>
        </a:p>
      </dgm:t>
    </dgm:pt>
    <dgm:pt modelId="{C2076259-8F87-4413-9E3B-EDC8128E8203}" type="pres">
      <dgm:prSet presAssocID="{F4E83DFC-B768-49DB-83C2-9D1911E3DA0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F292B1-FCD7-4E90-98F2-40905CB3152B}" type="pres">
      <dgm:prSet presAssocID="{F4E83DFC-B768-49DB-83C2-9D1911E3DA01}" presName="hierChild3" presStyleCnt="0"/>
      <dgm:spPr/>
      <dgm:t>
        <a:bodyPr/>
        <a:lstStyle/>
        <a:p>
          <a:endParaRPr lang="cs-CZ"/>
        </a:p>
      </dgm:t>
    </dgm:pt>
    <dgm:pt modelId="{8D5B79A0-DC0E-4709-9160-20D6A7B64657}" type="pres">
      <dgm:prSet presAssocID="{0A24FD15-CCA4-4D16-AC58-A90EFCA545F1}" presName="Name17" presStyleLbl="parChTrans1D3" presStyleIdx="0" presStyleCnt="9"/>
      <dgm:spPr/>
      <dgm:t>
        <a:bodyPr/>
        <a:lstStyle/>
        <a:p>
          <a:endParaRPr lang="cs-CZ"/>
        </a:p>
      </dgm:t>
    </dgm:pt>
    <dgm:pt modelId="{49DCC478-17C3-4A15-A1AB-2B385F084358}" type="pres">
      <dgm:prSet presAssocID="{7022855F-6121-4A2F-B593-6C038D1763A2}" presName="hierRoot3" presStyleCnt="0"/>
      <dgm:spPr/>
      <dgm:t>
        <a:bodyPr/>
        <a:lstStyle/>
        <a:p>
          <a:endParaRPr lang="cs-CZ"/>
        </a:p>
      </dgm:t>
    </dgm:pt>
    <dgm:pt modelId="{FDF1E29B-22C7-4DFF-ABF1-39AF1AA1BE6B}" type="pres">
      <dgm:prSet presAssocID="{7022855F-6121-4A2F-B593-6C038D1763A2}" presName="composite3" presStyleCnt="0"/>
      <dgm:spPr/>
      <dgm:t>
        <a:bodyPr/>
        <a:lstStyle/>
        <a:p>
          <a:endParaRPr lang="cs-CZ"/>
        </a:p>
      </dgm:t>
    </dgm:pt>
    <dgm:pt modelId="{27AC890D-7808-43E2-B1DE-7A745D08E1CC}" type="pres">
      <dgm:prSet presAssocID="{7022855F-6121-4A2F-B593-6C038D1763A2}" presName="background3" presStyleLbl="node3" presStyleIdx="0" presStyleCnt="9"/>
      <dgm:spPr/>
      <dgm:t>
        <a:bodyPr/>
        <a:lstStyle/>
        <a:p>
          <a:endParaRPr lang="cs-CZ"/>
        </a:p>
      </dgm:t>
    </dgm:pt>
    <dgm:pt modelId="{EEFA0C06-C060-456A-B249-9B39C5842253}" type="pres">
      <dgm:prSet presAssocID="{7022855F-6121-4A2F-B593-6C038D1763A2}" presName="text3" presStyleLbl="fgAcc3" presStyleIdx="0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682A27-D5F5-4F3C-82E0-20D862CD6A96}" type="pres">
      <dgm:prSet presAssocID="{7022855F-6121-4A2F-B593-6C038D1763A2}" presName="hierChild4" presStyleCnt="0"/>
      <dgm:spPr/>
      <dgm:t>
        <a:bodyPr/>
        <a:lstStyle/>
        <a:p>
          <a:endParaRPr lang="cs-CZ"/>
        </a:p>
      </dgm:t>
    </dgm:pt>
    <dgm:pt modelId="{219EEDA4-456A-41E1-8B2B-9FC6A3C5B906}" type="pres">
      <dgm:prSet presAssocID="{FA665FAD-C2A2-457C-A5F8-7AF495185F40}" presName="Name17" presStyleLbl="parChTrans1D3" presStyleIdx="1" presStyleCnt="9"/>
      <dgm:spPr/>
      <dgm:t>
        <a:bodyPr/>
        <a:lstStyle/>
        <a:p>
          <a:endParaRPr lang="cs-CZ"/>
        </a:p>
      </dgm:t>
    </dgm:pt>
    <dgm:pt modelId="{1C763F9C-E888-43CE-B244-21F7E4974654}" type="pres">
      <dgm:prSet presAssocID="{B1D8721C-F390-4997-AD0F-D3569AB7EAD5}" presName="hierRoot3" presStyleCnt="0"/>
      <dgm:spPr/>
      <dgm:t>
        <a:bodyPr/>
        <a:lstStyle/>
        <a:p>
          <a:endParaRPr lang="cs-CZ"/>
        </a:p>
      </dgm:t>
    </dgm:pt>
    <dgm:pt modelId="{BBE3D81C-8A1B-4B1D-B98B-707A082A1653}" type="pres">
      <dgm:prSet presAssocID="{B1D8721C-F390-4997-AD0F-D3569AB7EAD5}" presName="composite3" presStyleCnt="0"/>
      <dgm:spPr/>
      <dgm:t>
        <a:bodyPr/>
        <a:lstStyle/>
        <a:p>
          <a:endParaRPr lang="cs-CZ"/>
        </a:p>
      </dgm:t>
    </dgm:pt>
    <dgm:pt modelId="{F4DC73B7-D80E-425F-AA62-D06F46E53066}" type="pres">
      <dgm:prSet presAssocID="{B1D8721C-F390-4997-AD0F-D3569AB7EAD5}" presName="background3" presStyleLbl="node3" presStyleIdx="1" presStyleCnt="9"/>
      <dgm:spPr/>
      <dgm:t>
        <a:bodyPr/>
        <a:lstStyle/>
        <a:p>
          <a:endParaRPr lang="cs-CZ"/>
        </a:p>
      </dgm:t>
    </dgm:pt>
    <dgm:pt modelId="{52CCC4A2-8EB8-4E5C-9486-B47F5966E3E2}" type="pres">
      <dgm:prSet presAssocID="{B1D8721C-F390-4997-AD0F-D3569AB7EAD5}" presName="text3" presStyleLbl="fgAcc3" presStyleIdx="1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82E439-4BB0-4D00-8934-37A45E2F9128}" type="pres">
      <dgm:prSet presAssocID="{B1D8721C-F390-4997-AD0F-D3569AB7EAD5}" presName="hierChild4" presStyleCnt="0"/>
      <dgm:spPr/>
      <dgm:t>
        <a:bodyPr/>
        <a:lstStyle/>
        <a:p>
          <a:endParaRPr lang="cs-CZ"/>
        </a:p>
      </dgm:t>
    </dgm:pt>
    <dgm:pt modelId="{49D0D082-E206-4F25-BE72-2A3ED06E8095}" type="pres">
      <dgm:prSet presAssocID="{BF3E74BC-0895-46EB-A84B-BB22E3E4B4FB}" presName="Name10" presStyleLbl="parChTrans1D2" presStyleIdx="1" presStyleCnt="4"/>
      <dgm:spPr/>
      <dgm:t>
        <a:bodyPr/>
        <a:lstStyle/>
        <a:p>
          <a:endParaRPr lang="cs-CZ"/>
        </a:p>
      </dgm:t>
    </dgm:pt>
    <dgm:pt modelId="{0A9B9EF3-20A4-47FF-A1F8-449DE48F5D3B}" type="pres">
      <dgm:prSet presAssocID="{C56C236E-6ECC-455D-AF58-99E1EA3C673A}" presName="hierRoot2" presStyleCnt="0"/>
      <dgm:spPr/>
      <dgm:t>
        <a:bodyPr/>
        <a:lstStyle/>
        <a:p>
          <a:endParaRPr lang="cs-CZ"/>
        </a:p>
      </dgm:t>
    </dgm:pt>
    <dgm:pt modelId="{FDF15282-D0AA-4FF2-BF6B-DF85D5D5F95D}" type="pres">
      <dgm:prSet presAssocID="{C56C236E-6ECC-455D-AF58-99E1EA3C673A}" presName="composite2" presStyleCnt="0"/>
      <dgm:spPr/>
      <dgm:t>
        <a:bodyPr/>
        <a:lstStyle/>
        <a:p>
          <a:endParaRPr lang="cs-CZ"/>
        </a:p>
      </dgm:t>
    </dgm:pt>
    <dgm:pt modelId="{72F8AB6C-B31E-4847-92D8-AB43F1B65C67}" type="pres">
      <dgm:prSet presAssocID="{C56C236E-6ECC-455D-AF58-99E1EA3C673A}" presName="background2" presStyleLbl="node2" presStyleIdx="1" presStyleCnt="4"/>
      <dgm:spPr/>
      <dgm:t>
        <a:bodyPr/>
        <a:lstStyle/>
        <a:p>
          <a:endParaRPr lang="cs-CZ"/>
        </a:p>
      </dgm:t>
    </dgm:pt>
    <dgm:pt modelId="{052A24A4-6B45-4FC8-A147-0EEE772DB92A}" type="pres">
      <dgm:prSet presAssocID="{C56C236E-6ECC-455D-AF58-99E1EA3C673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7D9781-6501-437B-8AB8-4971B675F257}" type="pres">
      <dgm:prSet presAssocID="{C56C236E-6ECC-455D-AF58-99E1EA3C673A}" presName="hierChild3" presStyleCnt="0"/>
      <dgm:spPr/>
      <dgm:t>
        <a:bodyPr/>
        <a:lstStyle/>
        <a:p>
          <a:endParaRPr lang="cs-CZ"/>
        </a:p>
      </dgm:t>
    </dgm:pt>
    <dgm:pt modelId="{9806B894-2DBA-4EFC-B91A-340D85234A96}" type="pres">
      <dgm:prSet presAssocID="{68854446-BE96-4F53-9AE8-A87B5E2B0DDC}" presName="Name17" presStyleLbl="parChTrans1D3" presStyleIdx="2" presStyleCnt="9"/>
      <dgm:spPr/>
      <dgm:t>
        <a:bodyPr/>
        <a:lstStyle/>
        <a:p>
          <a:endParaRPr lang="cs-CZ"/>
        </a:p>
      </dgm:t>
    </dgm:pt>
    <dgm:pt modelId="{A4CC0363-88EB-49B3-9023-FD356BC01A87}" type="pres">
      <dgm:prSet presAssocID="{CBD6270F-22B4-48E0-BB74-0A72535B6CBE}" presName="hierRoot3" presStyleCnt="0"/>
      <dgm:spPr/>
      <dgm:t>
        <a:bodyPr/>
        <a:lstStyle/>
        <a:p>
          <a:endParaRPr lang="cs-CZ"/>
        </a:p>
      </dgm:t>
    </dgm:pt>
    <dgm:pt modelId="{95EB6DB8-827E-4A0C-9DB0-8FF9AAF34325}" type="pres">
      <dgm:prSet presAssocID="{CBD6270F-22B4-48E0-BB74-0A72535B6CBE}" presName="composite3" presStyleCnt="0"/>
      <dgm:spPr/>
      <dgm:t>
        <a:bodyPr/>
        <a:lstStyle/>
        <a:p>
          <a:endParaRPr lang="cs-CZ"/>
        </a:p>
      </dgm:t>
    </dgm:pt>
    <dgm:pt modelId="{46594A2C-B11C-4CF0-A3A3-15412366AA00}" type="pres">
      <dgm:prSet presAssocID="{CBD6270F-22B4-48E0-BB74-0A72535B6CBE}" presName="background3" presStyleLbl="node3" presStyleIdx="2" presStyleCnt="9"/>
      <dgm:spPr/>
      <dgm:t>
        <a:bodyPr/>
        <a:lstStyle/>
        <a:p>
          <a:endParaRPr lang="cs-CZ"/>
        </a:p>
      </dgm:t>
    </dgm:pt>
    <dgm:pt modelId="{06C3A77D-1D06-4EA3-9E00-6290DE606A37}" type="pres">
      <dgm:prSet presAssocID="{CBD6270F-22B4-48E0-BB74-0A72535B6CBE}" presName="text3" presStyleLbl="fgAcc3" presStyleIdx="2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36CAFAE-2A5C-4BF2-A7CC-0F2C4E9A6670}" type="pres">
      <dgm:prSet presAssocID="{CBD6270F-22B4-48E0-BB74-0A72535B6CBE}" presName="hierChild4" presStyleCnt="0"/>
      <dgm:spPr/>
      <dgm:t>
        <a:bodyPr/>
        <a:lstStyle/>
        <a:p>
          <a:endParaRPr lang="cs-CZ"/>
        </a:p>
      </dgm:t>
    </dgm:pt>
    <dgm:pt modelId="{D1562C7E-0306-422B-A42C-0275175C86FE}" type="pres">
      <dgm:prSet presAssocID="{76869FEA-6E1B-44E9-A79A-22844E57E0BB}" presName="Name17" presStyleLbl="parChTrans1D3" presStyleIdx="3" presStyleCnt="9"/>
      <dgm:spPr/>
      <dgm:t>
        <a:bodyPr/>
        <a:lstStyle/>
        <a:p>
          <a:endParaRPr lang="cs-CZ"/>
        </a:p>
      </dgm:t>
    </dgm:pt>
    <dgm:pt modelId="{8E524B09-CA07-4283-9E6A-0E56543095B3}" type="pres">
      <dgm:prSet presAssocID="{F4FBE312-3983-4ABC-8290-3A1F4AF301AF}" presName="hierRoot3" presStyleCnt="0"/>
      <dgm:spPr/>
      <dgm:t>
        <a:bodyPr/>
        <a:lstStyle/>
        <a:p>
          <a:endParaRPr lang="cs-CZ"/>
        </a:p>
      </dgm:t>
    </dgm:pt>
    <dgm:pt modelId="{26A0C49F-DEC6-4AF3-B518-DDEBED6DC430}" type="pres">
      <dgm:prSet presAssocID="{F4FBE312-3983-4ABC-8290-3A1F4AF301AF}" presName="composite3" presStyleCnt="0"/>
      <dgm:spPr/>
      <dgm:t>
        <a:bodyPr/>
        <a:lstStyle/>
        <a:p>
          <a:endParaRPr lang="cs-CZ"/>
        </a:p>
      </dgm:t>
    </dgm:pt>
    <dgm:pt modelId="{82E72CE6-5CC6-4E86-A3B9-F3D9C41EDC7C}" type="pres">
      <dgm:prSet presAssocID="{F4FBE312-3983-4ABC-8290-3A1F4AF301AF}" presName="background3" presStyleLbl="node3" presStyleIdx="3" presStyleCnt="9"/>
      <dgm:spPr/>
      <dgm:t>
        <a:bodyPr/>
        <a:lstStyle/>
        <a:p>
          <a:endParaRPr lang="cs-CZ"/>
        </a:p>
      </dgm:t>
    </dgm:pt>
    <dgm:pt modelId="{CBB163EE-848D-44C2-8DE2-C299B63CF541}" type="pres">
      <dgm:prSet presAssocID="{F4FBE312-3983-4ABC-8290-3A1F4AF301AF}" presName="text3" presStyleLbl="fgAcc3" presStyleIdx="3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A0F0AD3-FB4B-4CC2-83B3-77668DDEE8B0}" type="pres">
      <dgm:prSet presAssocID="{F4FBE312-3983-4ABC-8290-3A1F4AF301AF}" presName="hierChild4" presStyleCnt="0"/>
      <dgm:spPr/>
      <dgm:t>
        <a:bodyPr/>
        <a:lstStyle/>
        <a:p>
          <a:endParaRPr lang="cs-CZ"/>
        </a:p>
      </dgm:t>
    </dgm:pt>
    <dgm:pt modelId="{BEDB5154-4C3E-48D5-A16E-AE833E7CC5B7}" type="pres">
      <dgm:prSet presAssocID="{0C871033-6FD1-4913-94E1-85A0283BA56E}" presName="Name10" presStyleLbl="parChTrans1D2" presStyleIdx="2" presStyleCnt="4"/>
      <dgm:spPr/>
      <dgm:t>
        <a:bodyPr/>
        <a:lstStyle/>
        <a:p>
          <a:endParaRPr lang="cs-CZ"/>
        </a:p>
      </dgm:t>
    </dgm:pt>
    <dgm:pt modelId="{631755FD-5F3C-48EF-8857-210D7FFB2C8B}" type="pres">
      <dgm:prSet presAssocID="{D73AC9A4-368F-4763-ADE4-4DC9C69D3349}" presName="hierRoot2" presStyleCnt="0"/>
      <dgm:spPr/>
      <dgm:t>
        <a:bodyPr/>
        <a:lstStyle/>
        <a:p>
          <a:endParaRPr lang="cs-CZ"/>
        </a:p>
      </dgm:t>
    </dgm:pt>
    <dgm:pt modelId="{58A55604-572A-4C9D-8D57-1C9EBC0C8F45}" type="pres">
      <dgm:prSet presAssocID="{D73AC9A4-368F-4763-ADE4-4DC9C69D3349}" presName="composite2" presStyleCnt="0"/>
      <dgm:spPr/>
      <dgm:t>
        <a:bodyPr/>
        <a:lstStyle/>
        <a:p>
          <a:endParaRPr lang="cs-CZ"/>
        </a:p>
      </dgm:t>
    </dgm:pt>
    <dgm:pt modelId="{ECFC4BA0-A084-4DC3-B29B-012DA5DCE9E7}" type="pres">
      <dgm:prSet presAssocID="{D73AC9A4-368F-4763-ADE4-4DC9C69D3349}" presName="background2" presStyleLbl="node2" presStyleIdx="2" presStyleCnt="4"/>
      <dgm:spPr/>
      <dgm:t>
        <a:bodyPr/>
        <a:lstStyle/>
        <a:p>
          <a:endParaRPr lang="cs-CZ"/>
        </a:p>
      </dgm:t>
    </dgm:pt>
    <dgm:pt modelId="{B9000354-D0E9-425D-90DC-68AF8CFBB96F}" type="pres">
      <dgm:prSet presAssocID="{D73AC9A4-368F-4763-ADE4-4DC9C69D334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84AC06-DBA1-489C-8F66-34B47A103B3B}" type="pres">
      <dgm:prSet presAssocID="{D73AC9A4-368F-4763-ADE4-4DC9C69D3349}" presName="hierChild3" presStyleCnt="0"/>
      <dgm:spPr/>
      <dgm:t>
        <a:bodyPr/>
        <a:lstStyle/>
        <a:p>
          <a:endParaRPr lang="cs-CZ"/>
        </a:p>
      </dgm:t>
    </dgm:pt>
    <dgm:pt modelId="{81A8110E-084B-4548-AF29-CFE069664EBD}" type="pres">
      <dgm:prSet presAssocID="{808B5665-2FAB-4E77-9F27-992E7CB8BCCE}" presName="Name17" presStyleLbl="parChTrans1D3" presStyleIdx="4" presStyleCnt="9"/>
      <dgm:spPr/>
      <dgm:t>
        <a:bodyPr/>
        <a:lstStyle/>
        <a:p>
          <a:endParaRPr lang="cs-CZ"/>
        </a:p>
      </dgm:t>
    </dgm:pt>
    <dgm:pt modelId="{9383CA93-36D3-4E0B-9D7A-8F7573D74B7F}" type="pres">
      <dgm:prSet presAssocID="{9A0C86D5-6DA0-4DBB-9C5E-AD42A2E7C7CE}" presName="hierRoot3" presStyleCnt="0"/>
      <dgm:spPr/>
      <dgm:t>
        <a:bodyPr/>
        <a:lstStyle/>
        <a:p>
          <a:endParaRPr lang="cs-CZ"/>
        </a:p>
      </dgm:t>
    </dgm:pt>
    <dgm:pt modelId="{3B3F65CD-3E13-4C63-8ECB-B3903A9AFE79}" type="pres">
      <dgm:prSet presAssocID="{9A0C86D5-6DA0-4DBB-9C5E-AD42A2E7C7CE}" presName="composite3" presStyleCnt="0"/>
      <dgm:spPr/>
      <dgm:t>
        <a:bodyPr/>
        <a:lstStyle/>
        <a:p>
          <a:endParaRPr lang="cs-CZ"/>
        </a:p>
      </dgm:t>
    </dgm:pt>
    <dgm:pt modelId="{64B7542D-F1E1-44F0-88B6-647C36A1C6FC}" type="pres">
      <dgm:prSet presAssocID="{9A0C86D5-6DA0-4DBB-9C5E-AD42A2E7C7CE}" presName="background3" presStyleLbl="node3" presStyleIdx="4" presStyleCnt="9"/>
      <dgm:spPr/>
      <dgm:t>
        <a:bodyPr/>
        <a:lstStyle/>
        <a:p>
          <a:endParaRPr lang="cs-CZ"/>
        </a:p>
      </dgm:t>
    </dgm:pt>
    <dgm:pt modelId="{0D343DE4-2D95-4414-8B56-98DB5725CE82}" type="pres">
      <dgm:prSet presAssocID="{9A0C86D5-6DA0-4DBB-9C5E-AD42A2E7C7CE}" presName="text3" presStyleLbl="fgAcc3" presStyleIdx="4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712D26-5195-40E9-B54A-8D83BDBCA9B1}" type="pres">
      <dgm:prSet presAssocID="{9A0C86D5-6DA0-4DBB-9C5E-AD42A2E7C7CE}" presName="hierChild4" presStyleCnt="0"/>
      <dgm:spPr/>
      <dgm:t>
        <a:bodyPr/>
        <a:lstStyle/>
        <a:p>
          <a:endParaRPr lang="cs-CZ"/>
        </a:p>
      </dgm:t>
    </dgm:pt>
    <dgm:pt modelId="{22A4B25C-46CD-4EAB-BBD9-C5D8F04992A3}" type="pres">
      <dgm:prSet presAssocID="{9E44F1F3-1AB3-4A92-B95F-5EAF9242D65A}" presName="Name17" presStyleLbl="parChTrans1D3" presStyleIdx="5" presStyleCnt="9"/>
      <dgm:spPr/>
      <dgm:t>
        <a:bodyPr/>
        <a:lstStyle/>
        <a:p>
          <a:endParaRPr lang="cs-CZ"/>
        </a:p>
      </dgm:t>
    </dgm:pt>
    <dgm:pt modelId="{DBDC0ADD-C0BA-4476-9DE0-44E826E2AFBE}" type="pres">
      <dgm:prSet presAssocID="{5C8BC7BC-D4F9-46F9-95EF-3AB878FC8237}" presName="hierRoot3" presStyleCnt="0"/>
      <dgm:spPr/>
      <dgm:t>
        <a:bodyPr/>
        <a:lstStyle/>
        <a:p>
          <a:endParaRPr lang="cs-CZ"/>
        </a:p>
      </dgm:t>
    </dgm:pt>
    <dgm:pt modelId="{2FBD39E6-F39E-4D33-BBEC-51798BCCB8FA}" type="pres">
      <dgm:prSet presAssocID="{5C8BC7BC-D4F9-46F9-95EF-3AB878FC8237}" presName="composite3" presStyleCnt="0"/>
      <dgm:spPr/>
      <dgm:t>
        <a:bodyPr/>
        <a:lstStyle/>
        <a:p>
          <a:endParaRPr lang="cs-CZ"/>
        </a:p>
      </dgm:t>
    </dgm:pt>
    <dgm:pt modelId="{BF428B7F-057F-4B02-99D9-024D1E2EDBDE}" type="pres">
      <dgm:prSet presAssocID="{5C8BC7BC-D4F9-46F9-95EF-3AB878FC8237}" presName="background3" presStyleLbl="node3" presStyleIdx="5" presStyleCnt="9"/>
      <dgm:spPr/>
      <dgm:t>
        <a:bodyPr/>
        <a:lstStyle/>
        <a:p>
          <a:endParaRPr lang="cs-CZ"/>
        </a:p>
      </dgm:t>
    </dgm:pt>
    <dgm:pt modelId="{3928F8A4-6841-4B9A-8529-54C239D8E5EA}" type="pres">
      <dgm:prSet presAssocID="{5C8BC7BC-D4F9-46F9-95EF-3AB878FC8237}" presName="text3" presStyleLbl="fgAcc3" presStyleIdx="5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09FCA0-C743-4B54-A716-7491A53FE0DE}" type="pres">
      <dgm:prSet presAssocID="{5C8BC7BC-D4F9-46F9-95EF-3AB878FC8237}" presName="hierChild4" presStyleCnt="0"/>
      <dgm:spPr/>
      <dgm:t>
        <a:bodyPr/>
        <a:lstStyle/>
        <a:p>
          <a:endParaRPr lang="cs-CZ"/>
        </a:p>
      </dgm:t>
    </dgm:pt>
    <dgm:pt modelId="{8CAA9DC2-3F24-467A-A700-6743427CD2A5}" type="pres">
      <dgm:prSet presAssocID="{EEC9F07D-8A0D-46AF-A23B-A7787F5592FC}" presName="Name17" presStyleLbl="parChTrans1D3" presStyleIdx="6" presStyleCnt="9"/>
      <dgm:spPr/>
      <dgm:t>
        <a:bodyPr/>
        <a:lstStyle/>
        <a:p>
          <a:endParaRPr lang="cs-CZ"/>
        </a:p>
      </dgm:t>
    </dgm:pt>
    <dgm:pt modelId="{7E790A49-CABB-4EF0-B294-E77946C9C770}" type="pres">
      <dgm:prSet presAssocID="{710ED673-2381-4CA8-944C-C66259923C05}" presName="hierRoot3" presStyleCnt="0"/>
      <dgm:spPr/>
      <dgm:t>
        <a:bodyPr/>
        <a:lstStyle/>
        <a:p>
          <a:endParaRPr lang="cs-CZ"/>
        </a:p>
      </dgm:t>
    </dgm:pt>
    <dgm:pt modelId="{CC845CBE-4BED-401D-ABD4-63186E5E46AE}" type="pres">
      <dgm:prSet presAssocID="{710ED673-2381-4CA8-944C-C66259923C05}" presName="composite3" presStyleCnt="0"/>
      <dgm:spPr/>
      <dgm:t>
        <a:bodyPr/>
        <a:lstStyle/>
        <a:p>
          <a:endParaRPr lang="cs-CZ"/>
        </a:p>
      </dgm:t>
    </dgm:pt>
    <dgm:pt modelId="{177E98ED-3F7C-490B-BF77-6424910FF73D}" type="pres">
      <dgm:prSet presAssocID="{710ED673-2381-4CA8-944C-C66259923C05}" presName="background3" presStyleLbl="node3" presStyleIdx="6" presStyleCnt="9"/>
      <dgm:spPr/>
      <dgm:t>
        <a:bodyPr/>
        <a:lstStyle/>
        <a:p>
          <a:endParaRPr lang="cs-CZ"/>
        </a:p>
      </dgm:t>
    </dgm:pt>
    <dgm:pt modelId="{0305F611-45D7-4C61-A8B8-38E6A6988270}" type="pres">
      <dgm:prSet presAssocID="{710ED673-2381-4CA8-944C-C66259923C05}" presName="text3" presStyleLbl="fgAcc3" presStyleIdx="6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82FB78-60E5-4A6A-82C8-5655952C57A6}" type="pres">
      <dgm:prSet presAssocID="{710ED673-2381-4CA8-944C-C66259923C05}" presName="hierChild4" presStyleCnt="0"/>
      <dgm:spPr/>
      <dgm:t>
        <a:bodyPr/>
        <a:lstStyle/>
        <a:p>
          <a:endParaRPr lang="cs-CZ"/>
        </a:p>
      </dgm:t>
    </dgm:pt>
    <dgm:pt modelId="{172F7B5A-EF28-41A6-87E8-7E4DC25F9377}" type="pres">
      <dgm:prSet presAssocID="{B15F5921-9735-4734-8FBA-6575540C724A}" presName="Name10" presStyleLbl="parChTrans1D2" presStyleIdx="3" presStyleCnt="4"/>
      <dgm:spPr/>
      <dgm:t>
        <a:bodyPr/>
        <a:lstStyle/>
        <a:p>
          <a:endParaRPr lang="cs-CZ"/>
        </a:p>
      </dgm:t>
    </dgm:pt>
    <dgm:pt modelId="{5147E031-D069-408F-BBDC-B8D7A1D664F2}" type="pres">
      <dgm:prSet presAssocID="{30D1FA05-64E8-4B91-BB39-DF3C59D6C6B5}" presName="hierRoot2" presStyleCnt="0"/>
      <dgm:spPr/>
      <dgm:t>
        <a:bodyPr/>
        <a:lstStyle/>
        <a:p>
          <a:endParaRPr lang="cs-CZ"/>
        </a:p>
      </dgm:t>
    </dgm:pt>
    <dgm:pt modelId="{68103EA8-B5DD-44B0-B829-7BA7C511F45A}" type="pres">
      <dgm:prSet presAssocID="{30D1FA05-64E8-4B91-BB39-DF3C59D6C6B5}" presName="composite2" presStyleCnt="0"/>
      <dgm:spPr/>
      <dgm:t>
        <a:bodyPr/>
        <a:lstStyle/>
        <a:p>
          <a:endParaRPr lang="cs-CZ"/>
        </a:p>
      </dgm:t>
    </dgm:pt>
    <dgm:pt modelId="{F9A77DE5-2358-4183-AD65-6A50F1DB0F70}" type="pres">
      <dgm:prSet presAssocID="{30D1FA05-64E8-4B91-BB39-DF3C59D6C6B5}" presName="background2" presStyleLbl="node2" presStyleIdx="3" presStyleCnt="4"/>
      <dgm:spPr/>
      <dgm:t>
        <a:bodyPr/>
        <a:lstStyle/>
        <a:p>
          <a:endParaRPr lang="cs-CZ"/>
        </a:p>
      </dgm:t>
    </dgm:pt>
    <dgm:pt modelId="{90C74959-3425-41DF-811F-71F4B42B0B76}" type="pres">
      <dgm:prSet presAssocID="{30D1FA05-64E8-4B91-BB39-DF3C59D6C6B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ED916E-811F-4A75-8499-5FB2972F0240}" type="pres">
      <dgm:prSet presAssocID="{30D1FA05-64E8-4B91-BB39-DF3C59D6C6B5}" presName="hierChild3" presStyleCnt="0"/>
      <dgm:spPr/>
      <dgm:t>
        <a:bodyPr/>
        <a:lstStyle/>
        <a:p>
          <a:endParaRPr lang="cs-CZ"/>
        </a:p>
      </dgm:t>
    </dgm:pt>
    <dgm:pt modelId="{5DF3AA81-298B-49AB-8D37-A42E6E057658}" type="pres">
      <dgm:prSet presAssocID="{D04CB304-3B7D-4EE2-BF38-0A543D480121}" presName="Name17" presStyleLbl="parChTrans1D3" presStyleIdx="7" presStyleCnt="9"/>
      <dgm:spPr/>
      <dgm:t>
        <a:bodyPr/>
        <a:lstStyle/>
        <a:p>
          <a:endParaRPr lang="cs-CZ"/>
        </a:p>
      </dgm:t>
    </dgm:pt>
    <dgm:pt modelId="{C5BBF598-AAE2-43A1-9AA3-583E0C8C5817}" type="pres">
      <dgm:prSet presAssocID="{6E24181D-0342-4A98-838F-DA04D3572188}" presName="hierRoot3" presStyleCnt="0"/>
      <dgm:spPr/>
      <dgm:t>
        <a:bodyPr/>
        <a:lstStyle/>
        <a:p>
          <a:endParaRPr lang="cs-CZ"/>
        </a:p>
      </dgm:t>
    </dgm:pt>
    <dgm:pt modelId="{2432E675-BDA8-4CC6-A5D3-33BC887EE777}" type="pres">
      <dgm:prSet presAssocID="{6E24181D-0342-4A98-838F-DA04D3572188}" presName="composite3" presStyleCnt="0"/>
      <dgm:spPr/>
      <dgm:t>
        <a:bodyPr/>
        <a:lstStyle/>
        <a:p>
          <a:endParaRPr lang="cs-CZ"/>
        </a:p>
      </dgm:t>
    </dgm:pt>
    <dgm:pt modelId="{E85C327A-EDD2-474E-8923-89B4C182D72F}" type="pres">
      <dgm:prSet presAssocID="{6E24181D-0342-4A98-838F-DA04D3572188}" presName="background3" presStyleLbl="node3" presStyleIdx="7" presStyleCnt="9"/>
      <dgm:spPr/>
      <dgm:t>
        <a:bodyPr/>
        <a:lstStyle/>
        <a:p>
          <a:endParaRPr lang="cs-CZ"/>
        </a:p>
      </dgm:t>
    </dgm:pt>
    <dgm:pt modelId="{EF3DCA43-1A96-4E1B-BB62-FAC83D632AED}" type="pres">
      <dgm:prSet presAssocID="{6E24181D-0342-4A98-838F-DA04D3572188}" presName="text3" presStyleLbl="fgAcc3" presStyleIdx="7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902C64-0287-456E-9788-E53733471396}" type="pres">
      <dgm:prSet presAssocID="{6E24181D-0342-4A98-838F-DA04D3572188}" presName="hierChild4" presStyleCnt="0"/>
      <dgm:spPr/>
      <dgm:t>
        <a:bodyPr/>
        <a:lstStyle/>
        <a:p>
          <a:endParaRPr lang="cs-CZ"/>
        </a:p>
      </dgm:t>
    </dgm:pt>
    <dgm:pt modelId="{197BAE5F-5A50-4725-9267-1344521C0A66}" type="pres">
      <dgm:prSet presAssocID="{DB9AB68F-C2C0-4422-AC99-8F15FB7127E1}" presName="Name17" presStyleLbl="parChTrans1D3" presStyleIdx="8" presStyleCnt="9"/>
      <dgm:spPr/>
      <dgm:t>
        <a:bodyPr/>
        <a:lstStyle/>
        <a:p>
          <a:endParaRPr lang="cs-CZ"/>
        </a:p>
      </dgm:t>
    </dgm:pt>
    <dgm:pt modelId="{7B9DA9C0-6E6F-4AD0-BD78-538710A81B49}" type="pres">
      <dgm:prSet presAssocID="{2033B66F-726E-41E7-AA6F-27B7C365873C}" presName="hierRoot3" presStyleCnt="0"/>
      <dgm:spPr/>
      <dgm:t>
        <a:bodyPr/>
        <a:lstStyle/>
        <a:p>
          <a:endParaRPr lang="cs-CZ"/>
        </a:p>
      </dgm:t>
    </dgm:pt>
    <dgm:pt modelId="{9160AC9F-ACBA-4196-8B88-F4235B109CA6}" type="pres">
      <dgm:prSet presAssocID="{2033B66F-726E-41E7-AA6F-27B7C365873C}" presName="composite3" presStyleCnt="0"/>
      <dgm:spPr/>
      <dgm:t>
        <a:bodyPr/>
        <a:lstStyle/>
        <a:p>
          <a:endParaRPr lang="cs-CZ"/>
        </a:p>
      </dgm:t>
    </dgm:pt>
    <dgm:pt modelId="{7CB676DA-E769-48D7-AF97-A649D45BE192}" type="pres">
      <dgm:prSet presAssocID="{2033B66F-726E-41E7-AA6F-27B7C365873C}" presName="background3" presStyleLbl="node3" presStyleIdx="8" presStyleCnt="9"/>
      <dgm:spPr/>
      <dgm:t>
        <a:bodyPr/>
        <a:lstStyle/>
        <a:p>
          <a:endParaRPr lang="cs-CZ"/>
        </a:p>
      </dgm:t>
    </dgm:pt>
    <dgm:pt modelId="{9730206C-B07A-460F-B297-826E429E3F4E}" type="pres">
      <dgm:prSet presAssocID="{2033B66F-726E-41E7-AA6F-27B7C365873C}" presName="text3" presStyleLbl="fgAcc3" presStyleIdx="8" presStyleCnt="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AB98B7-2483-4F4A-A172-73D2EE907606}" type="pres">
      <dgm:prSet presAssocID="{2033B66F-726E-41E7-AA6F-27B7C365873C}" presName="hierChild4" presStyleCnt="0"/>
      <dgm:spPr/>
      <dgm:t>
        <a:bodyPr/>
        <a:lstStyle/>
        <a:p>
          <a:endParaRPr lang="cs-CZ"/>
        </a:p>
      </dgm:t>
    </dgm:pt>
  </dgm:ptLst>
  <dgm:cxnLst>
    <dgm:cxn modelId="{39C12F15-D2EA-449A-99FD-C1122439BDAE}" type="presOf" srcId="{76869FEA-6E1B-44E9-A79A-22844E57E0BB}" destId="{D1562C7E-0306-422B-A42C-0275175C86FE}" srcOrd="0" destOrd="0" presId="urn:microsoft.com/office/officeart/2005/8/layout/hierarchy1"/>
    <dgm:cxn modelId="{3F1E0303-9A21-4AAF-9BA2-2A1D3C9E7D66}" type="presOf" srcId="{7022855F-6121-4A2F-B593-6C038D1763A2}" destId="{EEFA0C06-C060-456A-B249-9B39C5842253}" srcOrd="0" destOrd="0" presId="urn:microsoft.com/office/officeart/2005/8/layout/hierarchy1"/>
    <dgm:cxn modelId="{898CA0F2-40F9-47A4-9345-4014E4D0554B}" type="presOf" srcId="{9A0C86D5-6DA0-4DBB-9C5E-AD42A2E7C7CE}" destId="{0D343DE4-2D95-4414-8B56-98DB5725CE82}" srcOrd="0" destOrd="0" presId="urn:microsoft.com/office/officeart/2005/8/layout/hierarchy1"/>
    <dgm:cxn modelId="{E001262C-32BE-4B0D-9005-EDBE06409A79}" type="presOf" srcId="{0A24FD15-CCA4-4D16-AC58-A90EFCA545F1}" destId="{8D5B79A0-DC0E-4709-9160-20D6A7B64657}" srcOrd="0" destOrd="0" presId="urn:microsoft.com/office/officeart/2005/8/layout/hierarchy1"/>
    <dgm:cxn modelId="{E2D02804-BAEF-4013-B9A3-BC69A08F3229}" type="presOf" srcId="{F4E83DFC-B768-49DB-83C2-9D1911E3DA01}" destId="{C2076259-8F87-4413-9E3B-EDC8128E8203}" srcOrd="0" destOrd="0" presId="urn:microsoft.com/office/officeart/2005/8/layout/hierarchy1"/>
    <dgm:cxn modelId="{9F03796C-7651-42E3-A0D1-079CCFF595D4}" srcId="{30D1FA05-64E8-4B91-BB39-DF3C59D6C6B5}" destId="{2033B66F-726E-41E7-AA6F-27B7C365873C}" srcOrd="1" destOrd="0" parTransId="{DB9AB68F-C2C0-4422-AC99-8F15FB7127E1}" sibTransId="{85C4A711-957B-47D5-A77A-F4A97BB77807}"/>
    <dgm:cxn modelId="{5C5F1AF9-2F3E-446C-9E85-B2F5F8FD4C1A}" type="presOf" srcId="{B1D8721C-F390-4997-AD0F-D3569AB7EAD5}" destId="{52CCC4A2-8EB8-4E5C-9486-B47F5966E3E2}" srcOrd="0" destOrd="0" presId="urn:microsoft.com/office/officeart/2005/8/layout/hierarchy1"/>
    <dgm:cxn modelId="{D4562477-D5CE-406E-86DA-1B8BA4CBE574}" srcId="{F4E83DFC-B768-49DB-83C2-9D1911E3DA01}" destId="{7022855F-6121-4A2F-B593-6C038D1763A2}" srcOrd="0" destOrd="0" parTransId="{0A24FD15-CCA4-4D16-AC58-A90EFCA545F1}" sibTransId="{B7DA2501-21E2-4A1D-B21D-8BACB6EB8407}"/>
    <dgm:cxn modelId="{7E2968E5-65A4-4817-8BA7-E52D02D65344}" type="presOf" srcId="{8F4C636A-80BD-423D-854A-E9E5D061BEDD}" destId="{77E738A6-4AC2-4827-964F-C6313B731A98}" srcOrd="0" destOrd="0" presId="urn:microsoft.com/office/officeart/2005/8/layout/hierarchy1"/>
    <dgm:cxn modelId="{84E32ABA-A626-4A47-A6A0-F57A0C878B8B}" type="presOf" srcId="{9E44F1F3-1AB3-4A92-B95F-5EAF9242D65A}" destId="{22A4B25C-46CD-4EAB-BBD9-C5D8F04992A3}" srcOrd="0" destOrd="0" presId="urn:microsoft.com/office/officeart/2005/8/layout/hierarchy1"/>
    <dgm:cxn modelId="{23B69A47-7A2F-4F4C-88D9-A39E5949B658}" type="presOf" srcId="{F4FBE312-3983-4ABC-8290-3A1F4AF301AF}" destId="{CBB163EE-848D-44C2-8DE2-C299B63CF541}" srcOrd="0" destOrd="0" presId="urn:microsoft.com/office/officeart/2005/8/layout/hierarchy1"/>
    <dgm:cxn modelId="{CA58EBCD-CE20-4CAF-892F-41376854E6D9}" srcId="{A52C8E0E-4F3F-4FCF-BCC8-FDC1A9736B49}" destId="{C56C236E-6ECC-455D-AF58-99E1EA3C673A}" srcOrd="1" destOrd="0" parTransId="{BF3E74BC-0895-46EB-A84B-BB22E3E4B4FB}" sibTransId="{BAC27749-1CAE-4BAB-AD7F-A900E94F42CA}"/>
    <dgm:cxn modelId="{C80B4D5D-8221-40DF-92CB-68DD450512F2}" srcId="{D73AC9A4-368F-4763-ADE4-4DC9C69D3349}" destId="{5C8BC7BC-D4F9-46F9-95EF-3AB878FC8237}" srcOrd="1" destOrd="0" parTransId="{9E44F1F3-1AB3-4A92-B95F-5EAF9242D65A}" sibTransId="{DB476BD3-37CC-4F2A-8678-5AB4598CFE21}"/>
    <dgm:cxn modelId="{D76A4DC1-9319-421E-9E4A-E52474C2ED59}" type="presOf" srcId="{DB9AB68F-C2C0-4422-AC99-8F15FB7127E1}" destId="{197BAE5F-5A50-4725-9267-1344521C0A66}" srcOrd="0" destOrd="0" presId="urn:microsoft.com/office/officeart/2005/8/layout/hierarchy1"/>
    <dgm:cxn modelId="{21FAAD00-564C-4969-AA9A-1611C39BA220}" type="presOf" srcId="{710ED673-2381-4CA8-944C-C66259923C05}" destId="{0305F611-45D7-4C61-A8B8-38E6A6988270}" srcOrd="0" destOrd="0" presId="urn:microsoft.com/office/officeart/2005/8/layout/hierarchy1"/>
    <dgm:cxn modelId="{55B6D2E0-B502-416F-9290-99DF90542866}" type="presOf" srcId="{60D30A0C-A910-4075-9D6D-0233BB73622B}" destId="{E2C21505-3B16-4F34-836E-9C5B9CEC54A1}" srcOrd="0" destOrd="0" presId="urn:microsoft.com/office/officeart/2005/8/layout/hierarchy1"/>
    <dgm:cxn modelId="{1CECD047-53F6-4795-AE13-C6AFACACFDCA}" srcId="{C56C236E-6ECC-455D-AF58-99E1EA3C673A}" destId="{F4FBE312-3983-4ABC-8290-3A1F4AF301AF}" srcOrd="1" destOrd="0" parTransId="{76869FEA-6E1B-44E9-A79A-22844E57E0BB}" sibTransId="{EEDDA0A2-9120-4D90-B182-28850662F8E4}"/>
    <dgm:cxn modelId="{D0E697DD-723E-434E-8301-E73BEB839FF2}" srcId="{A52C8E0E-4F3F-4FCF-BCC8-FDC1A9736B49}" destId="{F4E83DFC-B768-49DB-83C2-9D1911E3DA01}" srcOrd="0" destOrd="0" parTransId="{60D30A0C-A910-4075-9D6D-0233BB73622B}" sibTransId="{0CFA9A4A-BAFD-4A29-9CCF-8E006D701CDF}"/>
    <dgm:cxn modelId="{BBE928D8-7301-4D17-B598-DE0B890BA6D5}" srcId="{D73AC9A4-368F-4763-ADE4-4DC9C69D3349}" destId="{9A0C86D5-6DA0-4DBB-9C5E-AD42A2E7C7CE}" srcOrd="0" destOrd="0" parTransId="{808B5665-2FAB-4E77-9F27-992E7CB8BCCE}" sibTransId="{4D2C2804-C383-4B34-ADA8-AF0511550C9E}"/>
    <dgm:cxn modelId="{09668825-8BE3-4D89-9394-BEF91509E295}" srcId="{8F4C636A-80BD-423D-854A-E9E5D061BEDD}" destId="{A52C8E0E-4F3F-4FCF-BCC8-FDC1A9736B49}" srcOrd="0" destOrd="0" parTransId="{BD9DB099-5A01-485D-9833-5AB0E2DC1198}" sibTransId="{1558A671-8882-4061-BB17-84E79DA4E2C3}"/>
    <dgm:cxn modelId="{59670BAD-E128-47D6-95A9-BABC543D48AD}" srcId="{30D1FA05-64E8-4B91-BB39-DF3C59D6C6B5}" destId="{6E24181D-0342-4A98-838F-DA04D3572188}" srcOrd="0" destOrd="0" parTransId="{D04CB304-3B7D-4EE2-BF38-0A543D480121}" sibTransId="{E70D2194-AA2A-4C09-A5AB-1BA2CA700231}"/>
    <dgm:cxn modelId="{4B68D89D-BF1C-429E-AC5D-FC0548B30CD6}" srcId="{F4E83DFC-B768-49DB-83C2-9D1911E3DA01}" destId="{B1D8721C-F390-4997-AD0F-D3569AB7EAD5}" srcOrd="1" destOrd="0" parTransId="{FA665FAD-C2A2-457C-A5F8-7AF495185F40}" sibTransId="{2103AD85-F8E4-4C3B-B13E-47059172A640}"/>
    <dgm:cxn modelId="{6FAA7C03-DB31-4085-AD24-850AD717E707}" srcId="{A52C8E0E-4F3F-4FCF-BCC8-FDC1A9736B49}" destId="{30D1FA05-64E8-4B91-BB39-DF3C59D6C6B5}" srcOrd="3" destOrd="0" parTransId="{B15F5921-9735-4734-8FBA-6575540C724A}" sibTransId="{BB70B63F-520A-4969-B9A0-9D8E99183615}"/>
    <dgm:cxn modelId="{EED2E138-0CC9-4CE4-A7E3-EF8B89559806}" type="presOf" srcId="{BF3E74BC-0895-46EB-A84B-BB22E3E4B4FB}" destId="{49D0D082-E206-4F25-BE72-2A3ED06E8095}" srcOrd="0" destOrd="0" presId="urn:microsoft.com/office/officeart/2005/8/layout/hierarchy1"/>
    <dgm:cxn modelId="{54877FF8-60B4-4969-8F06-88589F7BAC9C}" type="presOf" srcId="{EEC9F07D-8A0D-46AF-A23B-A7787F5592FC}" destId="{8CAA9DC2-3F24-467A-A700-6743427CD2A5}" srcOrd="0" destOrd="0" presId="urn:microsoft.com/office/officeart/2005/8/layout/hierarchy1"/>
    <dgm:cxn modelId="{DBCAD7A2-51FA-4064-B7F1-0429571D955A}" type="presOf" srcId="{FA665FAD-C2A2-457C-A5F8-7AF495185F40}" destId="{219EEDA4-456A-41E1-8B2B-9FC6A3C5B906}" srcOrd="0" destOrd="0" presId="urn:microsoft.com/office/officeart/2005/8/layout/hierarchy1"/>
    <dgm:cxn modelId="{462E2A43-FCE2-44DE-BBF5-FC3A5E4FF0DE}" type="presOf" srcId="{68854446-BE96-4F53-9AE8-A87B5E2B0DDC}" destId="{9806B894-2DBA-4EFC-B91A-340D85234A96}" srcOrd="0" destOrd="0" presId="urn:microsoft.com/office/officeart/2005/8/layout/hierarchy1"/>
    <dgm:cxn modelId="{26A48AA1-DC58-4FD4-A34E-CE98CBC61CDE}" type="presOf" srcId="{D04CB304-3B7D-4EE2-BF38-0A543D480121}" destId="{5DF3AA81-298B-49AB-8D37-A42E6E057658}" srcOrd="0" destOrd="0" presId="urn:microsoft.com/office/officeart/2005/8/layout/hierarchy1"/>
    <dgm:cxn modelId="{20E6E016-3089-47E8-8422-EC279F24889E}" type="presOf" srcId="{808B5665-2FAB-4E77-9F27-992E7CB8BCCE}" destId="{81A8110E-084B-4548-AF29-CFE069664EBD}" srcOrd="0" destOrd="0" presId="urn:microsoft.com/office/officeart/2005/8/layout/hierarchy1"/>
    <dgm:cxn modelId="{E6872978-C4D8-4169-A854-F14265BFD901}" type="presOf" srcId="{C56C236E-6ECC-455D-AF58-99E1EA3C673A}" destId="{052A24A4-6B45-4FC8-A147-0EEE772DB92A}" srcOrd="0" destOrd="0" presId="urn:microsoft.com/office/officeart/2005/8/layout/hierarchy1"/>
    <dgm:cxn modelId="{7C333E76-1AE7-4AAC-B4F8-8ED17916A4ED}" type="presOf" srcId="{B15F5921-9735-4734-8FBA-6575540C724A}" destId="{172F7B5A-EF28-41A6-87E8-7E4DC25F9377}" srcOrd="0" destOrd="0" presId="urn:microsoft.com/office/officeart/2005/8/layout/hierarchy1"/>
    <dgm:cxn modelId="{B1B6551C-1D8D-42A2-B445-3A2A077DA3EE}" type="presOf" srcId="{5C8BC7BC-D4F9-46F9-95EF-3AB878FC8237}" destId="{3928F8A4-6841-4B9A-8529-54C239D8E5EA}" srcOrd="0" destOrd="0" presId="urn:microsoft.com/office/officeart/2005/8/layout/hierarchy1"/>
    <dgm:cxn modelId="{F0F68543-5907-45CF-B7A8-D9A6F2049A52}" srcId="{A52C8E0E-4F3F-4FCF-BCC8-FDC1A9736B49}" destId="{D73AC9A4-368F-4763-ADE4-4DC9C69D3349}" srcOrd="2" destOrd="0" parTransId="{0C871033-6FD1-4913-94E1-85A0283BA56E}" sibTransId="{58FB0CBF-BB5A-404E-AE85-237C0E62D9B0}"/>
    <dgm:cxn modelId="{56644E43-FB20-4149-8599-8349D5931C18}" type="presOf" srcId="{6E24181D-0342-4A98-838F-DA04D3572188}" destId="{EF3DCA43-1A96-4E1B-BB62-FAC83D632AED}" srcOrd="0" destOrd="0" presId="urn:microsoft.com/office/officeart/2005/8/layout/hierarchy1"/>
    <dgm:cxn modelId="{4E70C0D6-8A6F-462D-BE3B-3E83CF881CCA}" type="presOf" srcId="{D73AC9A4-368F-4763-ADE4-4DC9C69D3349}" destId="{B9000354-D0E9-425D-90DC-68AF8CFBB96F}" srcOrd="0" destOrd="0" presId="urn:microsoft.com/office/officeart/2005/8/layout/hierarchy1"/>
    <dgm:cxn modelId="{D1AD65B6-3B75-49B4-A91A-CD61132D8F27}" type="presOf" srcId="{CBD6270F-22B4-48E0-BB74-0A72535B6CBE}" destId="{06C3A77D-1D06-4EA3-9E00-6290DE606A37}" srcOrd="0" destOrd="0" presId="urn:microsoft.com/office/officeart/2005/8/layout/hierarchy1"/>
    <dgm:cxn modelId="{B73BED8D-70ED-4742-B89D-C27886980215}" srcId="{D73AC9A4-368F-4763-ADE4-4DC9C69D3349}" destId="{710ED673-2381-4CA8-944C-C66259923C05}" srcOrd="2" destOrd="0" parTransId="{EEC9F07D-8A0D-46AF-A23B-A7787F5592FC}" sibTransId="{00412B42-39FD-4B6B-889F-D008A4C95BFF}"/>
    <dgm:cxn modelId="{1DA985B5-F037-4B9B-8B10-B8AEB8816B4E}" type="presOf" srcId="{0C871033-6FD1-4913-94E1-85A0283BA56E}" destId="{BEDB5154-4C3E-48D5-A16E-AE833E7CC5B7}" srcOrd="0" destOrd="0" presId="urn:microsoft.com/office/officeart/2005/8/layout/hierarchy1"/>
    <dgm:cxn modelId="{287EDA50-A7C2-425D-9172-177BA538F8E1}" type="presOf" srcId="{30D1FA05-64E8-4B91-BB39-DF3C59D6C6B5}" destId="{90C74959-3425-41DF-811F-71F4B42B0B76}" srcOrd="0" destOrd="0" presId="urn:microsoft.com/office/officeart/2005/8/layout/hierarchy1"/>
    <dgm:cxn modelId="{BE1D113F-AFDB-4A2E-87E5-BDCB4764B1DA}" srcId="{C56C236E-6ECC-455D-AF58-99E1EA3C673A}" destId="{CBD6270F-22B4-48E0-BB74-0A72535B6CBE}" srcOrd="0" destOrd="0" parTransId="{68854446-BE96-4F53-9AE8-A87B5E2B0DDC}" sibTransId="{E0770B61-FFC2-4755-9B18-5EE70F8F6A93}"/>
    <dgm:cxn modelId="{4E9CF417-BF8B-4DD8-B9AE-D58EE169C455}" type="presOf" srcId="{2033B66F-726E-41E7-AA6F-27B7C365873C}" destId="{9730206C-B07A-460F-B297-826E429E3F4E}" srcOrd="0" destOrd="0" presId="urn:microsoft.com/office/officeart/2005/8/layout/hierarchy1"/>
    <dgm:cxn modelId="{E737E1CB-FE7E-4F34-BAE5-2B6B679E5ED4}" type="presOf" srcId="{A52C8E0E-4F3F-4FCF-BCC8-FDC1A9736B49}" destId="{B1B1CE4E-33C5-457B-AC25-07A6ECFF5DF6}" srcOrd="0" destOrd="0" presId="urn:microsoft.com/office/officeart/2005/8/layout/hierarchy1"/>
    <dgm:cxn modelId="{D1E06965-6E8D-4532-8B35-52C8EDEC9B9B}" type="presParOf" srcId="{77E738A6-4AC2-4827-964F-C6313B731A98}" destId="{B1F8AE2B-C5BD-4930-9808-74F8DB4B2E6D}" srcOrd="0" destOrd="0" presId="urn:microsoft.com/office/officeart/2005/8/layout/hierarchy1"/>
    <dgm:cxn modelId="{606FA909-52B6-4B3B-9E33-EAE1F5E06111}" type="presParOf" srcId="{B1F8AE2B-C5BD-4930-9808-74F8DB4B2E6D}" destId="{527904C1-D137-4D94-9457-29C44270A2E0}" srcOrd="0" destOrd="0" presId="urn:microsoft.com/office/officeart/2005/8/layout/hierarchy1"/>
    <dgm:cxn modelId="{9FB8D719-CC45-4233-A77B-CC9501EAB1CC}" type="presParOf" srcId="{527904C1-D137-4D94-9457-29C44270A2E0}" destId="{49C9290E-6D57-48C7-BB58-F7820DA12C04}" srcOrd="0" destOrd="0" presId="urn:microsoft.com/office/officeart/2005/8/layout/hierarchy1"/>
    <dgm:cxn modelId="{F4A4E6AE-7E18-44D5-AC8D-738A45AD655B}" type="presParOf" srcId="{527904C1-D137-4D94-9457-29C44270A2E0}" destId="{B1B1CE4E-33C5-457B-AC25-07A6ECFF5DF6}" srcOrd="1" destOrd="0" presId="urn:microsoft.com/office/officeart/2005/8/layout/hierarchy1"/>
    <dgm:cxn modelId="{0AE9DA81-220E-4F65-A43C-1920D4326E4B}" type="presParOf" srcId="{B1F8AE2B-C5BD-4930-9808-74F8DB4B2E6D}" destId="{E65C4A65-57F2-4737-80F6-2A1C1006876F}" srcOrd="1" destOrd="0" presId="urn:microsoft.com/office/officeart/2005/8/layout/hierarchy1"/>
    <dgm:cxn modelId="{AA6F1E86-719E-43D4-9898-CF9829795CC5}" type="presParOf" srcId="{E65C4A65-57F2-4737-80F6-2A1C1006876F}" destId="{E2C21505-3B16-4F34-836E-9C5B9CEC54A1}" srcOrd="0" destOrd="0" presId="urn:microsoft.com/office/officeart/2005/8/layout/hierarchy1"/>
    <dgm:cxn modelId="{5A75BCE9-D6C2-4294-9C45-DE392D0AB18B}" type="presParOf" srcId="{E65C4A65-57F2-4737-80F6-2A1C1006876F}" destId="{56692E01-D467-4416-92A5-2C75D17A1199}" srcOrd="1" destOrd="0" presId="urn:microsoft.com/office/officeart/2005/8/layout/hierarchy1"/>
    <dgm:cxn modelId="{45E56E8A-16AB-4046-A0B5-FE3E547A8A3D}" type="presParOf" srcId="{56692E01-D467-4416-92A5-2C75D17A1199}" destId="{DB7326B7-07BF-46E4-98C3-49C3FAB1C38F}" srcOrd="0" destOrd="0" presId="urn:microsoft.com/office/officeart/2005/8/layout/hierarchy1"/>
    <dgm:cxn modelId="{C28A0892-1CA5-4FE1-BB00-610A8DA7B796}" type="presParOf" srcId="{DB7326B7-07BF-46E4-98C3-49C3FAB1C38F}" destId="{D1AFF665-4C22-451A-B3E6-94575FA28160}" srcOrd="0" destOrd="0" presId="urn:microsoft.com/office/officeart/2005/8/layout/hierarchy1"/>
    <dgm:cxn modelId="{6D9AC84C-7041-4817-81A4-96B2D847F7F4}" type="presParOf" srcId="{DB7326B7-07BF-46E4-98C3-49C3FAB1C38F}" destId="{C2076259-8F87-4413-9E3B-EDC8128E8203}" srcOrd="1" destOrd="0" presId="urn:microsoft.com/office/officeart/2005/8/layout/hierarchy1"/>
    <dgm:cxn modelId="{A4A690AE-3EE0-4EBD-ADFF-055E575CE515}" type="presParOf" srcId="{56692E01-D467-4416-92A5-2C75D17A1199}" destId="{DFF292B1-FCD7-4E90-98F2-40905CB3152B}" srcOrd="1" destOrd="0" presId="urn:microsoft.com/office/officeart/2005/8/layout/hierarchy1"/>
    <dgm:cxn modelId="{DC547D86-A9D3-4024-AA9B-B8529783DFD7}" type="presParOf" srcId="{DFF292B1-FCD7-4E90-98F2-40905CB3152B}" destId="{8D5B79A0-DC0E-4709-9160-20D6A7B64657}" srcOrd="0" destOrd="0" presId="urn:microsoft.com/office/officeart/2005/8/layout/hierarchy1"/>
    <dgm:cxn modelId="{CEBA0B1A-61C3-41D1-894A-F0173DB56C0F}" type="presParOf" srcId="{DFF292B1-FCD7-4E90-98F2-40905CB3152B}" destId="{49DCC478-17C3-4A15-A1AB-2B385F084358}" srcOrd="1" destOrd="0" presId="urn:microsoft.com/office/officeart/2005/8/layout/hierarchy1"/>
    <dgm:cxn modelId="{E12BC809-ED55-4136-96A1-2790FDC9B13C}" type="presParOf" srcId="{49DCC478-17C3-4A15-A1AB-2B385F084358}" destId="{FDF1E29B-22C7-4DFF-ABF1-39AF1AA1BE6B}" srcOrd="0" destOrd="0" presId="urn:microsoft.com/office/officeart/2005/8/layout/hierarchy1"/>
    <dgm:cxn modelId="{2302C60C-A918-493A-A721-3DDFD3437086}" type="presParOf" srcId="{FDF1E29B-22C7-4DFF-ABF1-39AF1AA1BE6B}" destId="{27AC890D-7808-43E2-B1DE-7A745D08E1CC}" srcOrd="0" destOrd="0" presId="urn:microsoft.com/office/officeart/2005/8/layout/hierarchy1"/>
    <dgm:cxn modelId="{AC84C641-178A-4DB5-9B74-BB6B0CCBBCF9}" type="presParOf" srcId="{FDF1E29B-22C7-4DFF-ABF1-39AF1AA1BE6B}" destId="{EEFA0C06-C060-456A-B249-9B39C5842253}" srcOrd="1" destOrd="0" presId="urn:microsoft.com/office/officeart/2005/8/layout/hierarchy1"/>
    <dgm:cxn modelId="{E8AFDBE7-9256-42BD-8A80-7703EFED208A}" type="presParOf" srcId="{49DCC478-17C3-4A15-A1AB-2B385F084358}" destId="{61682A27-D5F5-4F3C-82E0-20D862CD6A96}" srcOrd="1" destOrd="0" presId="urn:microsoft.com/office/officeart/2005/8/layout/hierarchy1"/>
    <dgm:cxn modelId="{424862DE-7FF4-41E6-955E-D1603562D55B}" type="presParOf" srcId="{DFF292B1-FCD7-4E90-98F2-40905CB3152B}" destId="{219EEDA4-456A-41E1-8B2B-9FC6A3C5B906}" srcOrd="2" destOrd="0" presId="urn:microsoft.com/office/officeart/2005/8/layout/hierarchy1"/>
    <dgm:cxn modelId="{D154D280-E129-4E4B-BA48-95917E9EB75D}" type="presParOf" srcId="{DFF292B1-FCD7-4E90-98F2-40905CB3152B}" destId="{1C763F9C-E888-43CE-B244-21F7E4974654}" srcOrd="3" destOrd="0" presId="urn:microsoft.com/office/officeart/2005/8/layout/hierarchy1"/>
    <dgm:cxn modelId="{C8F0539A-4AA4-4E79-ACD5-793283CAC639}" type="presParOf" srcId="{1C763F9C-E888-43CE-B244-21F7E4974654}" destId="{BBE3D81C-8A1B-4B1D-B98B-707A082A1653}" srcOrd="0" destOrd="0" presId="urn:microsoft.com/office/officeart/2005/8/layout/hierarchy1"/>
    <dgm:cxn modelId="{A52E5EFF-71A4-418F-8EAA-7BE58DA8BE27}" type="presParOf" srcId="{BBE3D81C-8A1B-4B1D-B98B-707A082A1653}" destId="{F4DC73B7-D80E-425F-AA62-D06F46E53066}" srcOrd="0" destOrd="0" presId="urn:microsoft.com/office/officeart/2005/8/layout/hierarchy1"/>
    <dgm:cxn modelId="{A8D1D339-C7CB-4D06-ACFF-9DCF82101022}" type="presParOf" srcId="{BBE3D81C-8A1B-4B1D-B98B-707A082A1653}" destId="{52CCC4A2-8EB8-4E5C-9486-B47F5966E3E2}" srcOrd="1" destOrd="0" presId="urn:microsoft.com/office/officeart/2005/8/layout/hierarchy1"/>
    <dgm:cxn modelId="{0DBF7341-8252-47E4-B78C-3E73F860EC37}" type="presParOf" srcId="{1C763F9C-E888-43CE-B244-21F7E4974654}" destId="{D182E439-4BB0-4D00-8934-37A45E2F9128}" srcOrd="1" destOrd="0" presId="urn:microsoft.com/office/officeart/2005/8/layout/hierarchy1"/>
    <dgm:cxn modelId="{A20712AB-D0CD-4B94-B402-E863941738BB}" type="presParOf" srcId="{E65C4A65-57F2-4737-80F6-2A1C1006876F}" destId="{49D0D082-E206-4F25-BE72-2A3ED06E8095}" srcOrd="2" destOrd="0" presId="urn:microsoft.com/office/officeart/2005/8/layout/hierarchy1"/>
    <dgm:cxn modelId="{310AB660-70F4-4311-8CD0-D7E51C49A294}" type="presParOf" srcId="{E65C4A65-57F2-4737-80F6-2A1C1006876F}" destId="{0A9B9EF3-20A4-47FF-A1F8-449DE48F5D3B}" srcOrd="3" destOrd="0" presId="urn:microsoft.com/office/officeart/2005/8/layout/hierarchy1"/>
    <dgm:cxn modelId="{61AE2A65-6207-4F9B-BA73-84AFAE2DF379}" type="presParOf" srcId="{0A9B9EF3-20A4-47FF-A1F8-449DE48F5D3B}" destId="{FDF15282-D0AA-4FF2-BF6B-DF85D5D5F95D}" srcOrd="0" destOrd="0" presId="urn:microsoft.com/office/officeart/2005/8/layout/hierarchy1"/>
    <dgm:cxn modelId="{09A9940F-2ADA-494E-993C-9758B2F13DE2}" type="presParOf" srcId="{FDF15282-D0AA-4FF2-BF6B-DF85D5D5F95D}" destId="{72F8AB6C-B31E-4847-92D8-AB43F1B65C67}" srcOrd="0" destOrd="0" presId="urn:microsoft.com/office/officeart/2005/8/layout/hierarchy1"/>
    <dgm:cxn modelId="{52569046-51A6-42EE-802F-ADAFAF1BC257}" type="presParOf" srcId="{FDF15282-D0AA-4FF2-BF6B-DF85D5D5F95D}" destId="{052A24A4-6B45-4FC8-A147-0EEE772DB92A}" srcOrd="1" destOrd="0" presId="urn:microsoft.com/office/officeart/2005/8/layout/hierarchy1"/>
    <dgm:cxn modelId="{6009E5BB-BADF-4FD5-AFC3-3348BFDEBB95}" type="presParOf" srcId="{0A9B9EF3-20A4-47FF-A1F8-449DE48F5D3B}" destId="{457D9781-6501-437B-8AB8-4971B675F257}" srcOrd="1" destOrd="0" presId="urn:microsoft.com/office/officeart/2005/8/layout/hierarchy1"/>
    <dgm:cxn modelId="{DB19BF7B-D1F7-483E-8253-C54303176345}" type="presParOf" srcId="{457D9781-6501-437B-8AB8-4971B675F257}" destId="{9806B894-2DBA-4EFC-B91A-340D85234A96}" srcOrd="0" destOrd="0" presId="urn:microsoft.com/office/officeart/2005/8/layout/hierarchy1"/>
    <dgm:cxn modelId="{8826565D-56DE-42B4-9097-44A205C2BFD8}" type="presParOf" srcId="{457D9781-6501-437B-8AB8-4971B675F257}" destId="{A4CC0363-88EB-49B3-9023-FD356BC01A87}" srcOrd="1" destOrd="0" presId="urn:microsoft.com/office/officeart/2005/8/layout/hierarchy1"/>
    <dgm:cxn modelId="{1DE66E78-A878-4ADC-96CD-773E0EE52AE4}" type="presParOf" srcId="{A4CC0363-88EB-49B3-9023-FD356BC01A87}" destId="{95EB6DB8-827E-4A0C-9DB0-8FF9AAF34325}" srcOrd="0" destOrd="0" presId="urn:microsoft.com/office/officeart/2005/8/layout/hierarchy1"/>
    <dgm:cxn modelId="{B97B0757-92BD-429E-9E47-9E594DEE4CEB}" type="presParOf" srcId="{95EB6DB8-827E-4A0C-9DB0-8FF9AAF34325}" destId="{46594A2C-B11C-4CF0-A3A3-15412366AA00}" srcOrd="0" destOrd="0" presId="urn:microsoft.com/office/officeart/2005/8/layout/hierarchy1"/>
    <dgm:cxn modelId="{85ABCDE9-1A76-47D8-8DF7-C474552038E5}" type="presParOf" srcId="{95EB6DB8-827E-4A0C-9DB0-8FF9AAF34325}" destId="{06C3A77D-1D06-4EA3-9E00-6290DE606A37}" srcOrd="1" destOrd="0" presId="urn:microsoft.com/office/officeart/2005/8/layout/hierarchy1"/>
    <dgm:cxn modelId="{D87BFFB9-9C61-402C-869E-A8DF42CF77DE}" type="presParOf" srcId="{A4CC0363-88EB-49B3-9023-FD356BC01A87}" destId="{336CAFAE-2A5C-4BF2-A7CC-0F2C4E9A6670}" srcOrd="1" destOrd="0" presId="urn:microsoft.com/office/officeart/2005/8/layout/hierarchy1"/>
    <dgm:cxn modelId="{C63B04B5-CE37-4626-B62B-E68177B814CD}" type="presParOf" srcId="{457D9781-6501-437B-8AB8-4971B675F257}" destId="{D1562C7E-0306-422B-A42C-0275175C86FE}" srcOrd="2" destOrd="0" presId="urn:microsoft.com/office/officeart/2005/8/layout/hierarchy1"/>
    <dgm:cxn modelId="{2035D4CE-9DB9-4EDB-8FAF-037BF1444EA9}" type="presParOf" srcId="{457D9781-6501-437B-8AB8-4971B675F257}" destId="{8E524B09-CA07-4283-9E6A-0E56543095B3}" srcOrd="3" destOrd="0" presId="urn:microsoft.com/office/officeart/2005/8/layout/hierarchy1"/>
    <dgm:cxn modelId="{1044C7AC-D115-437A-B8DA-6D4DE81A6526}" type="presParOf" srcId="{8E524B09-CA07-4283-9E6A-0E56543095B3}" destId="{26A0C49F-DEC6-4AF3-B518-DDEBED6DC430}" srcOrd="0" destOrd="0" presId="urn:microsoft.com/office/officeart/2005/8/layout/hierarchy1"/>
    <dgm:cxn modelId="{55F99AC2-808A-4690-9F5B-4E822B148C5E}" type="presParOf" srcId="{26A0C49F-DEC6-4AF3-B518-DDEBED6DC430}" destId="{82E72CE6-5CC6-4E86-A3B9-F3D9C41EDC7C}" srcOrd="0" destOrd="0" presId="urn:microsoft.com/office/officeart/2005/8/layout/hierarchy1"/>
    <dgm:cxn modelId="{51149A59-CBDD-4470-8038-F7549AD161F3}" type="presParOf" srcId="{26A0C49F-DEC6-4AF3-B518-DDEBED6DC430}" destId="{CBB163EE-848D-44C2-8DE2-C299B63CF541}" srcOrd="1" destOrd="0" presId="urn:microsoft.com/office/officeart/2005/8/layout/hierarchy1"/>
    <dgm:cxn modelId="{E50AC07F-1DAA-43FF-B7C2-7177950B0D57}" type="presParOf" srcId="{8E524B09-CA07-4283-9E6A-0E56543095B3}" destId="{0A0F0AD3-FB4B-4CC2-83B3-77668DDEE8B0}" srcOrd="1" destOrd="0" presId="urn:microsoft.com/office/officeart/2005/8/layout/hierarchy1"/>
    <dgm:cxn modelId="{D3C5153F-E2E7-49C6-B8E9-19529EDF8673}" type="presParOf" srcId="{E65C4A65-57F2-4737-80F6-2A1C1006876F}" destId="{BEDB5154-4C3E-48D5-A16E-AE833E7CC5B7}" srcOrd="4" destOrd="0" presId="urn:microsoft.com/office/officeart/2005/8/layout/hierarchy1"/>
    <dgm:cxn modelId="{7F8CCE23-F0AE-49EE-8BD4-F5B2E1E1DFF5}" type="presParOf" srcId="{E65C4A65-57F2-4737-80F6-2A1C1006876F}" destId="{631755FD-5F3C-48EF-8857-210D7FFB2C8B}" srcOrd="5" destOrd="0" presId="urn:microsoft.com/office/officeart/2005/8/layout/hierarchy1"/>
    <dgm:cxn modelId="{B4FF2A76-171D-4629-86A3-115EF7913BE9}" type="presParOf" srcId="{631755FD-5F3C-48EF-8857-210D7FFB2C8B}" destId="{58A55604-572A-4C9D-8D57-1C9EBC0C8F45}" srcOrd="0" destOrd="0" presId="urn:microsoft.com/office/officeart/2005/8/layout/hierarchy1"/>
    <dgm:cxn modelId="{BCC45F67-0147-42D8-ADED-6EAA4661F3DA}" type="presParOf" srcId="{58A55604-572A-4C9D-8D57-1C9EBC0C8F45}" destId="{ECFC4BA0-A084-4DC3-B29B-012DA5DCE9E7}" srcOrd="0" destOrd="0" presId="urn:microsoft.com/office/officeart/2005/8/layout/hierarchy1"/>
    <dgm:cxn modelId="{1F550A82-836A-4B99-969A-04152AD8F1C0}" type="presParOf" srcId="{58A55604-572A-4C9D-8D57-1C9EBC0C8F45}" destId="{B9000354-D0E9-425D-90DC-68AF8CFBB96F}" srcOrd="1" destOrd="0" presId="urn:microsoft.com/office/officeart/2005/8/layout/hierarchy1"/>
    <dgm:cxn modelId="{DB0E8B79-FA06-43DB-9906-E595CEC85F3D}" type="presParOf" srcId="{631755FD-5F3C-48EF-8857-210D7FFB2C8B}" destId="{1B84AC06-DBA1-489C-8F66-34B47A103B3B}" srcOrd="1" destOrd="0" presId="urn:microsoft.com/office/officeart/2005/8/layout/hierarchy1"/>
    <dgm:cxn modelId="{2BD749FD-D7FB-42C0-A360-EB164F6BBD92}" type="presParOf" srcId="{1B84AC06-DBA1-489C-8F66-34B47A103B3B}" destId="{81A8110E-084B-4548-AF29-CFE069664EBD}" srcOrd="0" destOrd="0" presId="urn:microsoft.com/office/officeart/2005/8/layout/hierarchy1"/>
    <dgm:cxn modelId="{2A8DEC85-0113-4FC9-9B7E-844C652CB407}" type="presParOf" srcId="{1B84AC06-DBA1-489C-8F66-34B47A103B3B}" destId="{9383CA93-36D3-4E0B-9D7A-8F7573D74B7F}" srcOrd="1" destOrd="0" presId="urn:microsoft.com/office/officeart/2005/8/layout/hierarchy1"/>
    <dgm:cxn modelId="{7B9CAC5E-ECC2-4B27-BF1A-8450AA3F3CD4}" type="presParOf" srcId="{9383CA93-36D3-4E0B-9D7A-8F7573D74B7F}" destId="{3B3F65CD-3E13-4C63-8ECB-B3903A9AFE79}" srcOrd="0" destOrd="0" presId="urn:microsoft.com/office/officeart/2005/8/layout/hierarchy1"/>
    <dgm:cxn modelId="{123932D0-1DDD-4114-930E-1E07249B4DCD}" type="presParOf" srcId="{3B3F65CD-3E13-4C63-8ECB-B3903A9AFE79}" destId="{64B7542D-F1E1-44F0-88B6-647C36A1C6FC}" srcOrd="0" destOrd="0" presId="urn:microsoft.com/office/officeart/2005/8/layout/hierarchy1"/>
    <dgm:cxn modelId="{EC656DC5-0B5B-44F5-A396-2C40D3C83160}" type="presParOf" srcId="{3B3F65CD-3E13-4C63-8ECB-B3903A9AFE79}" destId="{0D343DE4-2D95-4414-8B56-98DB5725CE82}" srcOrd="1" destOrd="0" presId="urn:microsoft.com/office/officeart/2005/8/layout/hierarchy1"/>
    <dgm:cxn modelId="{D16A54A2-5E37-41A5-853B-C1DCA4BB300B}" type="presParOf" srcId="{9383CA93-36D3-4E0B-9D7A-8F7573D74B7F}" destId="{15712D26-5195-40E9-B54A-8D83BDBCA9B1}" srcOrd="1" destOrd="0" presId="urn:microsoft.com/office/officeart/2005/8/layout/hierarchy1"/>
    <dgm:cxn modelId="{526720DA-25EF-498C-9C21-30683AADC77D}" type="presParOf" srcId="{1B84AC06-DBA1-489C-8F66-34B47A103B3B}" destId="{22A4B25C-46CD-4EAB-BBD9-C5D8F04992A3}" srcOrd="2" destOrd="0" presId="urn:microsoft.com/office/officeart/2005/8/layout/hierarchy1"/>
    <dgm:cxn modelId="{2FF0D470-5110-4008-BE55-E68DD0EC7009}" type="presParOf" srcId="{1B84AC06-DBA1-489C-8F66-34B47A103B3B}" destId="{DBDC0ADD-C0BA-4476-9DE0-44E826E2AFBE}" srcOrd="3" destOrd="0" presId="urn:microsoft.com/office/officeart/2005/8/layout/hierarchy1"/>
    <dgm:cxn modelId="{A0324C09-72C0-42ED-9EDB-94D22AC8E87B}" type="presParOf" srcId="{DBDC0ADD-C0BA-4476-9DE0-44E826E2AFBE}" destId="{2FBD39E6-F39E-4D33-BBEC-51798BCCB8FA}" srcOrd="0" destOrd="0" presId="urn:microsoft.com/office/officeart/2005/8/layout/hierarchy1"/>
    <dgm:cxn modelId="{57E5FC0F-0EED-463D-A8EE-5F7DC0009E47}" type="presParOf" srcId="{2FBD39E6-F39E-4D33-BBEC-51798BCCB8FA}" destId="{BF428B7F-057F-4B02-99D9-024D1E2EDBDE}" srcOrd="0" destOrd="0" presId="urn:microsoft.com/office/officeart/2005/8/layout/hierarchy1"/>
    <dgm:cxn modelId="{2E6E97A5-A766-4A5F-9A6E-6E405CA5D396}" type="presParOf" srcId="{2FBD39E6-F39E-4D33-BBEC-51798BCCB8FA}" destId="{3928F8A4-6841-4B9A-8529-54C239D8E5EA}" srcOrd="1" destOrd="0" presId="urn:microsoft.com/office/officeart/2005/8/layout/hierarchy1"/>
    <dgm:cxn modelId="{C585572E-8383-4B05-80A6-09EB36BE75C0}" type="presParOf" srcId="{DBDC0ADD-C0BA-4476-9DE0-44E826E2AFBE}" destId="{D609FCA0-C743-4B54-A716-7491A53FE0DE}" srcOrd="1" destOrd="0" presId="urn:microsoft.com/office/officeart/2005/8/layout/hierarchy1"/>
    <dgm:cxn modelId="{3BFCD422-8D19-4D6A-AE8C-E53F36488120}" type="presParOf" srcId="{1B84AC06-DBA1-489C-8F66-34B47A103B3B}" destId="{8CAA9DC2-3F24-467A-A700-6743427CD2A5}" srcOrd="4" destOrd="0" presId="urn:microsoft.com/office/officeart/2005/8/layout/hierarchy1"/>
    <dgm:cxn modelId="{2EEFF8A0-97D3-44E9-8995-52B501212B07}" type="presParOf" srcId="{1B84AC06-DBA1-489C-8F66-34B47A103B3B}" destId="{7E790A49-CABB-4EF0-B294-E77946C9C770}" srcOrd="5" destOrd="0" presId="urn:microsoft.com/office/officeart/2005/8/layout/hierarchy1"/>
    <dgm:cxn modelId="{19644DD3-47AD-4E11-AB33-86076D3A41D1}" type="presParOf" srcId="{7E790A49-CABB-4EF0-B294-E77946C9C770}" destId="{CC845CBE-4BED-401D-ABD4-63186E5E46AE}" srcOrd="0" destOrd="0" presId="urn:microsoft.com/office/officeart/2005/8/layout/hierarchy1"/>
    <dgm:cxn modelId="{109F6FBA-8E64-422E-8085-167A5E0DCD3B}" type="presParOf" srcId="{CC845CBE-4BED-401D-ABD4-63186E5E46AE}" destId="{177E98ED-3F7C-490B-BF77-6424910FF73D}" srcOrd="0" destOrd="0" presId="urn:microsoft.com/office/officeart/2005/8/layout/hierarchy1"/>
    <dgm:cxn modelId="{1F024899-C7E7-4550-8F33-9B0FE407CB07}" type="presParOf" srcId="{CC845CBE-4BED-401D-ABD4-63186E5E46AE}" destId="{0305F611-45D7-4C61-A8B8-38E6A6988270}" srcOrd="1" destOrd="0" presId="urn:microsoft.com/office/officeart/2005/8/layout/hierarchy1"/>
    <dgm:cxn modelId="{B3CFE256-8FC5-4EDA-9415-B856E9D68900}" type="presParOf" srcId="{7E790A49-CABB-4EF0-B294-E77946C9C770}" destId="{5882FB78-60E5-4A6A-82C8-5655952C57A6}" srcOrd="1" destOrd="0" presId="urn:microsoft.com/office/officeart/2005/8/layout/hierarchy1"/>
    <dgm:cxn modelId="{BD85F47C-69FC-4AFC-BBAB-27B84A07DA6C}" type="presParOf" srcId="{E65C4A65-57F2-4737-80F6-2A1C1006876F}" destId="{172F7B5A-EF28-41A6-87E8-7E4DC25F9377}" srcOrd="6" destOrd="0" presId="urn:microsoft.com/office/officeart/2005/8/layout/hierarchy1"/>
    <dgm:cxn modelId="{736D4992-1F98-497C-A620-D41EE11EB866}" type="presParOf" srcId="{E65C4A65-57F2-4737-80F6-2A1C1006876F}" destId="{5147E031-D069-408F-BBDC-B8D7A1D664F2}" srcOrd="7" destOrd="0" presId="urn:microsoft.com/office/officeart/2005/8/layout/hierarchy1"/>
    <dgm:cxn modelId="{81A83A79-8763-461A-BD2C-ED1CC123EB08}" type="presParOf" srcId="{5147E031-D069-408F-BBDC-B8D7A1D664F2}" destId="{68103EA8-B5DD-44B0-B829-7BA7C511F45A}" srcOrd="0" destOrd="0" presId="urn:microsoft.com/office/officeart/2005/8/layout/hierarchy1"/>
    <dgm:cxn modelId="{3686D892-7615-435D-81AA-C1F44587D8BE}" type="presParOf" srcId="{68103EA8-B5DD-44B0-B829-7BA7C511F45A}" destId="{F9A77DE5-2358-4183-AD65-6A50F1DB0F70}" srcOrd="0" destOrd="0" presId="urn:microsoft.com/office/officeart/2005/8/layout/hierarchy1"/>
    <dgm:cxn modelId="{460DFBA6-3E65-420F-A310-433BE6AFAB4D}" type="presParOf" srcId="{68103EA8-B5DD-44B0-B829-7BA7C511F45A}" destId="{90C74959-3425-41DF-811F-71F4B42B0B76}" srcOrd="1" destOrd="0" presId="urn:microsoft.com/office/officeart/2005/8/layout/hierarchy1"/>
    <dgm:cxn modelId="{8BC2C5BE-D884-43C6-B6A0-7B97705B74B5}" type="presParOf" srcId="{5147E031-D069-408F-BBDC-B8D7A1D664F2}" destId="{DFED916E-811F-4A75-8499-5FB2972F0240}" srcOrd="1" destOrd="0" presId="urn:microsoft.com/office/officeart/2005/8/layout/hierarchy1"/>
    <dgm:cxn modelId="{CA066705-A5A7-416E-8643-6F4FBA78A568}" type="presParOf" srcId="{DFED916E-811F-4A75-8499-5FB2972F0240}" destId="{5DF3AA81-298B-49AB-8D37-A42E6E057658}" srcOrd="0" destOrd="0" presId="urn:microsoft.com/office/officeart/2005/8/layout/hierarchy1"/>
    <dgm:cxn modelId="{539E4F6B-A80D-4393-9407-E0E93780DCFA}" type="presParOf" srcId="{DFED916E-811F-4A75-8499-5FB2972F0240}" destId="{C5BBF598-AAE2-43A1-9AA3-583E0C8C5817}" srcOrd="1" destOrd="0" presId="urn:microsoft.com/office/officeart/2005/8/layout/hierarchy1"/>
    <dgm:cxn modelId="{0F653D89-F5C1-4B98-AF4F-B7724D268C70}" type="presParOf" srcId="{C5BBF598-AAE2-43A1-9AA3-583E0C8C5817}" destId="{2432E675-BDA8-4CC6-A5D3-33BC887EE777}" srcOrd="0" destOrd="0" presId="urn:microsoft.com/office/officeart/2005/8/layout/hierarchy1"/>
    <dgm:cxn modelId="{7A4227AA-E8A5-4E84-BF35-BBF6CAE6DA7C}" type="presParOf" srcId="{2432E675-BDA8-4CC6-A5D3-33BC887EE777}" destId="{E85C327A-EDD2-474E-8923-89B4C182D72F}" srcOrd="0" destOrd="0" presId="urn:microsoft.com/office/officeart/2005/8/layout/hierarchy1"/>
    <dgm:cxn modelId="{77EEAD0C-CA44-4E19-B35D-389357ECE279}" type="presParOf" srcId="{2432E675-BDA8-4CC6-A5D3-33BC887EE777}" destId="{EF3DCA43-1A96-4E1B-BB62-FAC83D632AED}" srcOrd="1" destOrd="0" presId="urn:microsoft.com/office/officeart/2005/8/layout/hierarchy1"/>
    <dgm:cxn modelId="{4AF1C58D-9556-40E7-9867-1700777D8D3B}" type="presParOf" srcId="{C5BBF598-AAE2-43A1-9AA3-583E0C8C5817}" destId="{B1902C64-0287-456E-9788-E53733471396}" srcOrd="1" destOrd="0" presId="urn:microsoft.com/office/officeart/2005/8/layout/hierarchy1"/>
    <dgm:cxn modelId="{69819DDE-DF04-4CD1-B8BB-D567472202A7}" type="presParOf" srcId="{DFED916E-811F-4A75-8499-5FB2972F0240}" destId="{197BAE5F-5A50-4725-9267-1344521C0A66}" srcOrd="2" destOrd="0" presId="urn:microsoft.com/office/officeart/2005/8/layout/hierarchy1"/>
    <dgm:cxn modelId="{C231866F-F3B4-4D2E-A827-90D7EEDD6588}" type="presParOf" srcId="{DFED916E-811F-4A75-8499-5FB2972F0240}" destId="{7B9DA9C0-6E6F-4AD0-BD78-538710A81B49}" srcOrd="3" destOrd="0" presId="urn:microsoft.com/office/officeart/2005/8/layout/hierarchy1"/>
    <dgm:cxn modelId="{64DD3513-669B-4D14-B0F5-C8315F8002F6}" type="presParOf" srcId="{7B9DA9C0-6E6F-4AD0-BD78-538710A81B49}" destId="{9160AC9F-ACBA-4196-8B88-F4235B109CA6}" srcOrd="0" destOrd="0" presId="urn:microsoft.com/office/officeart/2005/8/layout/hierarchy1"/>
    <dgm:cxn modelId="{F23F119C-D59B-477F-B840-962BBD78D280}" type="presParOf" srcId="{9160AC9F-ACBA-4196-8B88-F4235B109CA6}" destId="{7CB676DA-E769-48D7-AF97-A649D45BE192}" srcOrd="0" destOrd="0" presId="urn:microsoft.com/office/officeart/2005/8/layout/hierarchy1"/>
    <dgm:cxn modelId="{CDA569AA-6573-4309-AF64-942DB34D4556}" type="presParOf" srcId="{9160AC9F-ACBA-4196-8B88-F4235B109CA6}" destId="{9730206C-B07A-460F-B297-826E429E3F4E}" srcOrd="1" destOrd="0" presId="urn:microsoft.com/office/officeart/2005/8/layout/hierarchy1"/>
    <dgm:cxn modelId="{52C17A78-D639-4CA1-BCC5-8850AB185E2A}" type="presParOf" srcId="{7B9DA9C0-6E6F-4AD0-BD78-538710A81B49}" destId="{BDAB98B7-2483-4F4A-A172-73D2EE9076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61F8A-330E-45BD-9BB2-00ABAAC423A9}">
      <dsp:nvSpPr>
        <dsp:cNvPr id="0" name=""/>
        <dsp:cNvSpPr/>
      </dsp:nvSpPr>
      <dsp:spPr>
        <a:xfrm>
          <a:off x="1844874" y="0"/>
          <a:ext cx="1844874" cy="1374022"/>
        </a:xfrm>
        <a:prstGeom prst="trapezoid">
          <a:avLst>
            <a:gd name="adj" fmla="val 67134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LCP,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PEEK, PPS</a:t>
          </a:r>
        </a:p>
      </dsp:txBody>
      <dsp:txXfrm>
        <a:off x="1844874" y="0"/>
        <a:ext cx="1844874" cy="1374022"/>
      </dsp:txXfrm>
    </dsp:sp>
    <dsp:sp modelId="{9752A6C2-4C27-4BB3-B4EB-BA6DE09FD692}">
      <dsp:nvSpPr>
        <dsp:cNvPr id="0" name=""/>
        <dsp:cNvSpPr/>
      </dsp:nvSpPr>
      <dsp:spPr>
        <a:xfrm>
          <a:off x="922436" y="1374022"/>
          <a:ext cx="3689748" cy="1374022"/>
        </a:xfrm>
        <a:prstGeom prst="trapezoid">
          <a:avLst>
            <a:gd name="adj" fmla="val 67134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PC, PET,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PBT, PA, PC, ABS,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POM, PPO, PMMA</a:t>
          </a:r>
        </a:p>
      </dsp:txBody>
      <dsp:txXfrm>
        <a:off x="1568142" y="1374022"/>
        <a:ext cx="2398336" cy="1374022"/>
      </dsp:txXfrm>
    </dsp:sp>
    <dsp:sp modelId="{3DF17BBF-6566-4DC7-8324-BD57E2F6C71E}">
      <dsp:nvSpPr>
        <dsp:cNvPr id="0" name=""/>
        <dsp:cNvSpPr/>
      </dsp:nvSpPr>
      <dsp:spPr>
        <a:xfrm>
          <a:off x="0" y="2748045"/>
          <a:ext cx="5534622" cy="1374022"/>
        </a:xfrm>
        <a:prstGeom prst="trapezoid">
          <a:avLst>
            <a:gd name="adj" fmla="val 67134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HDPE, LDPE,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LLDPE, PP, PVC, PS</a:t>
          </a:r>
        </a:p>
      </dsp:txBody>
      <dsp:txXfrm>
        <a:off x="968558" y="2748045"/>
        <a:ext cx="3597504" cy="1374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DE094-7A1D-44D7-B5D7-CDD6973CA928}">
      <dsp:nvSpPr>
        <dsp:cNvPr id="0" name=""/>
        <dsp:cNvSpPr/>
      </dsp:nvSpPr>
      <dsp:spPr>
        <a:xfrm>
          <a:off x="1379203" y="1128093"/>
          <a:ext cx="1680419" cy="148822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petroleum</a:t>
          </a:r>
          <a:endParaRPr lang="cs-CZ" sz="2000" kern="1200" dirty="0" smtClean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natural </a:t>
          </a:r>
          <a:r>
            <a:rPr lang="cs-CZ" sz="2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gas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1422792" y="1171682"/>
        <a:ext cx="1593241" cy="1401051"/>
      </dsp:txXfrm>
    </dsp:sp>
    <dsp:sp modelId="{8D534F64-0B52-47BD-9693-1D4CBD3DA542}">
      <dsp:nvSpPr>
        <dsp:cNvPr id="0" name=""/>
        <dsp:cNvSpPr/>
      </dsp:nvSpPr>
      <dsp:spPr>
        <a:xfrm>
          <a:off x="3059622" y="1852012"/>
          <a:ext cx="67216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2167" y="2019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3378902" y="1855403"/>
        <a:ext cx="33608" cy="33608"/>
      </dsp:txXfrm>
    </dsp:sp>
    <dsp:sp modelId="{D3785883-4AE0-4620-A9CE-85A6BDFCAEB5}">
      <dsp:nvSpPr>
        <dsp:cNvPr id="0" name=""/>
        <dsp:cNvSpPr/>
      </dsp:nvSpPr>
      <dsp:spPr>
        <a:xfrm>
          <a:off x="3731790" y="184096"/>
          <a:ext cx="1680419" cy="337622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ethylene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propylene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styrene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vinylchloride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butadiene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cyklohexane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acetylene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3781008" y="233314"/>
        <a:ext cx="1581983" cy="3277786"/>
      </dsp:txXfrm>
    </dsp:sp>
    <dsp:sp modelId="{68C46773-38C8-4156-9766-79113C34E028}">
      <dsp:nvSpPr>
        <dsp:cNvPr id="0" name=""/>
        <dsp:cNvSpPr/>
      </dsp:nvSpPr>
      <dsp:spPr>
        <a:xfrm rot="17692822">
          <a:off x="4949472" y="1127332"/>
          <a:ext cx="159764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597641" y="2019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5708352" y="1107586"/>
        <a:ext cx="79882" cy="79882"/>
      </dsp:txXfrm>
    </dsp:sp>
    <dsp:sp modelId="{3CD164BE-9B5B-4CF9-8EF3-4E862F8FEB1E}">
      <dsp:nvSpPr>
        <dsp:cNvPr id="0" name=""/>
        <dsp:cNvSpPr/>
      </dsp:nvSpPr>
      <dsp:spPr>
        <a:xfrm>
          <a:off x="6084377" y="2741"/>
          <a:ext cx="1680419" cy="8402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plastomers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6108986" y="27350"/>
        <a:ext cx="1631201" cy="790991"/>
      </dsp:txXfrm>
    </dsp:sp>
    <dsp:sp modelId="{5DCE289D-22AE-409A-92DB-6C0EB4AC6B5C}">
      <dsp:nvSpPr>
        <dsp:cNvPr id="0" name=""/>
        <dsp:cNvSpPr/>
      </dsp:nvSpPr>
      <dsp:spPr>
        <a:xfrm rot="19457599">
          <a:off x="5334404" y="1610452"/>
          <a:ext cx="8277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27777" y="2019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5727599" y="1609953"/>
        <a:ext cx="41388" cy="41388"/>
      </dsp:txXfrm>
    </dsp:sp>
    <dsp:sp modelId="{7CC2E87E-1BC8-4CDB-89B7-AE9E0A44B9E3}">
      <dsp:nvSpPr>
        <dsp:cNvPr id="0" name=""/>
        <dsp:cNvSpPr/>
      </dsp:nvSpPr>
      <dsp:spPr>
        <a:xfrm>
          <a:off x="6084377" y="968982"/>
          <a:ext cx="1680419" cy="8402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elastomers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6108986" y="993591"/>
        <a:ext cx="1631201" cy="790991"/>
      </dsp:txXfrm>
    </dsp:sp>
    <dsp:sp modelId="{44EF5E42-C3D8-4D6C-BF15-A70A86AA12D2}">
      <dsp:nvSpPr>
        <dsp:cNvPr id="0" name=""/>
        <dsp:cNvSpPr/>
      </dsp:nvSpPr>
      <dsp:spPr>
        <a:xfrm rot="2142401">
          <a:off x="5334404" y="2093573"/>
          <a:ext cx="8277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27777" y="2019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5727599" y="2093073"/>
        <a:ext cx="41388" cy="41388"/>
      </dsp:txXfrm>
    </dsp:sp>
    <dsp:sp modelId="{85D2BA9E-674D-446D-9B68-1DEC3E3DB7ED}">
      <dsp:nvSpPr>
        <dsp:cNvPr id="0" name=""/>
        <dsp:cNvSpPr/>
      </dsp:nvSpPr>
      <dsp:spPr>
        <a:xfrm>
          <a:off x="6084377" y="1935223"/>
          <a:ext cx="1680419" cy="8402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fibers</a:t>
          </a:r>
          <a:endParaRPr lang="cs-CZ" sz="20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6108986" y="1959832"/>
        <a:ext cx="1631201" cy="790991"/>
      </dsp:txXfrm>
    </dsp:sp>
    <dsp:sp modelId="{7BA0BDD3-DEF5-4780-8336-36A68D94A08A}">
      <dsp:nvSpPr>
        <dsp:cNvPr id="0" name=""/>
        <dsp:cNvSpPr/>
      </dsp:nvSpPr>
      <dsp:spPr>
        <a:xfrm rot="3907178">
          <a:off x="4949472" y="2576693"/>
          <a:ext cx="159764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597641" y="20195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5708352" y="2556947"/>
        <a:ext cx="79882" cy="79882"/>
      </dsp:txXfrm>
    </dsp:sp>
    <dsp:sp modelId="{46A3626C-AFFA-4CF9-9916-B5E0BEC17C30}">
      <dsp:nvSpPr>
        <dsp:cNvPr id="0" name=""/>
        <dsp:cNvSpPr/>
      </dsp:nvSpPr>
      <dsp:spPr>
        <a:xfrm>
          <a:off x="6084377" y="2901464"/>
          <a:ext cx="1680419" cy="8402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adhesives</a:t>
          </a:r>
          <a:r>
            <a:rPr lang="cs-CZ" sz="16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 +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rPr>
            <a:t>coatings</a:t>
          </a:r>
          <a:endParaRPr lang="cs-CZ" sz="1600" kern="1200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glow rad="63500">
                <a:schemeClr val="tx1">
                  <a:alpha val="40000"/>
                </a:schemeClr>
              </a:glow>
            </a:effectLst>
          </a:endParaRPr>
        </a:p>
      </dsp:txBody>
      <dsp:txXfrm>
        <a:off x="6108986" y="2926073"/>
        <a:ext cx="1631201" cy="790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BAE5F-5A50-4725-9267-1344521C0A66}">
      <dsp:nvSpPr>
        <dsp:cNvPr id="0" name=""/>
        <dsp:cNvSpPr/>
      </dsp:nvSpPr>
      <dsp:spPr>
        <a:xfrm>
          <a:off x="10031482" y="2983876"/>
          <a:ext cx="633781" cy="30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46"/>
              </a:lnTo>
              <a:lnTo>
                <a:pt x="633781" y="205546"/>
              </a:lnTo>
              <a:lnTo>
                <a:pt x="633781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3AA81-298B-49AB-8D37-A42E6E057658}">
      <dsp:nvSpPr>
        <dsp:cNvPr id="0" name=""/>
        <dsp:cNvSpPr/>
      </dsp:nvSpPr>
      <dsp:spPr>
        <a:xfrm>
          <a:off x="9397701" y="2983876"/>
          <a:ext cx="633781" cy="301622"/>
        </a:xfrm>
        <a:custGeom>
          <a:avLst/>
          <a:gdLst/>
          <a:ahLst/>
          <a:cxnLst/>
          <a:rect l="0" t="0" r="0" b="0"/>
          <a:pathLst>
            <a:path>
              <a:moveTo>
                <a:pt x="633781" y="0"/>
              </a:moveTo>
              <a:lnTo>
                <a:pt x="633781" y="205546"/>
              </a:lnTo>
              <a:lnTo>
                <a:pt x="0" y="205546"/>
              </a:lnTo>
              <a:lnTo>
                <a:pt x="0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F7B5A-EF28-41A6-87E8-7E4DC25F9377}">
      <dsp:nvSpPr>
        <dsp:cNvPr id="0" name=""/>
        <dsp:cNvSpPr/>
      </dsp:nvSpPr>
      <dsp:spPr>
        <a:xfrm>
          <a:off x="5595011" y="2023697"/>
          <a:ext cx="4436471" cy="30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46"/>
              </a:lnTo>
              <a:lnTo>
                <a:pt x="4436471" y="205546"/>
              </a:lnTo>
              <a:lnTo>
                <a:pt x="4436471" y="30162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9DC2-3F24-467A-A700-6743427CD2A5}">
      <dsp:nvSpPr>
        <dsp:cNvPr id="0" name=""/>
        <dsp:cNvSpPr/>
      </dsp:nvSpPr>
      <dsp:spPr>
        <a:xfrm>
          <a:off x="6862574" y="2983876"/>
          <a:ext cx="1267563" cy="30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46"/>
              </a:lnTo>
              <a:lnTo>
                <a:pt x="1267563" y="205546"/>
              </a:lnTo>
              <a:lnTo>
                <a:pt x="1267563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B25C-46CD-4EAB-BBD9-C5D8F04992A3}">
      <dsp:nvSpPr>
        <dsp:cNvPr id="0" name=""/>
        <dsp:cNvSpPr/>
      </dsp:nvSpPr>
      <dsp:spPr>
        <a:xfrm>
          <a:off x="6816854" y="2983876"/>
          <a:ext cx="91440" cy="301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8110E-084B-4548-AF29-CFE069664EBD}">
      <dsp:nvSpPr>
        <dsp:cNvPr id="0" name=""/>
        <dsp:cNvSpPr/>
      </dsp:nvSpPr>
      <dsp:spPr>
        <a:xfrm>
          <a:off x="5595011" y="2983876"/>
          <a:ext cx="1267563" cy="301622"/>
        </a:xfrm>
        <a:custGeom>
          <a:avLst/>
          <a:gdLst/>
          <a:ahLst/>
          <a:cxnLst/>
          <a:rect l="0" t="0" r="0" b="0"/>
          <a:pathLst>
            <a:path>
              <a:moveTo>
                <a:pt x="1267563" y="0"/>
              </a:moveTo>
              <a:lnTo>
                <a:pt x="1267563" y="205546"/>
              </a:lnTo>
              <a:lnTo>
                <a:pt x="0" y="205546"/>
              </a:lnTo>
              <a:lnTo>
                <a:pt x="0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B5154-4C3E-48D5-A16E-AE833E7CC5B7}">
      <dsp:nvSpPr>
        <dsp:cNvPr id="0" name=""/>
        <dsp:cNvSpPr/>
      </dsp:nvSpPr>
      <dsp:spPr>
        <a:xfrm>
          <a:off x="5595011" y="2023697"/>
          <a:ext cx="1267563" cy="30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46"/>
              </a:lnTo>
              <a:lnTo>
                <a:pt x="1267563" y="205546"/>
              </a:lnTo>
              <a:lnTo>
                <a:pt x="1267563" y="30162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2C7E-0306-422B-A42C-0275175C86FE}">
      <dsp:nvSpPr>
        <dsp:cNvPr id="0" name=""/>
        <dsp:cNvSpPr/>
      </dsp:nvSpPr>
      <dsp:spPr>
        <a:xfrm>
          <a:off x="3693666" y="2983876"/>
          <a:ext cx="633781" cy="30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46"/>
              </a:lnTo>
              <a:lnTo>
                <a:pt x="633781" y="205546"/>
              </a:lnTo>
              <a:lnTo>
                <a:pt x="633781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6B894-2DBA-4EFC-B91A-340D85234A96}">
      <dsp:nvSpPr>
        <dsp:cNvPr id="0" name=""/>
        <dsp:cNvSpPr/>
      </dsp:nvSpPr>
      <dsp:spPr>
        <a:xfrm>
          <a:off x="3059885" y="2983876"/>
          <a:ext cx="633781" cy="301622"/>
        </a:xfrm>
        <a:custGeom>
          <a:avLst/>
          <a:gdLst/>
          <a:ahLst/>
          <a:cxnLst/>
          <a:rect l="0" t="0" r="0" b="0"/>
          <a:pathLst>
            <a:path>
              <a:moveTo>
                <a:pt x="633781" y="0"/>
              </a:moveTo>
              <a:lnTo>
                <a:pt x="633781" y="205546"/>
              </a:lnTo>
              <a:lnTo>
                <a:pt x="0" y="205546"/>
              </a:lnTo>
              <a:lnTo>
                <a:pt x="0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0D082-E206-4F25-BE72-2A3ED06E8095}">
      <dsp:nvSpPr>
        <dsp:cNvPr id="0" name=""/>
        <dsp:cNvSpPr/>
      </dsp:nvSpPr>
      <dsp:spPr>
        <a:xfrm>
          <a:off x="3693666" y="2023697"/>
          <a:ext cx="1901344" cy="301622"/>
        </a:xfrm>
        <a:custGeom>
          <a:avLst/>
          <a:gdLst/>
          <a:ahLst/>
          <a:cxnLst/>
          <a:rect l="0" t="0" r="0" b="0"/>
          <a:pathLst>
            <a:path>
              <a:moveTo>
                <a:pt x="1901344" y="0"/>
              </a:moveTo>
              <a:lnTo>
                <a:pt x="1901344" y="205546"/>
              </a:lnTo>
              <a:lnTo>
                <a:pt x="0" y="205546"/>
              </a:lnTo>
              <a:lnTo>
                <a:pt x="0" y="30162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EEDA4-456A-41E1-8B2B-9FC6A3C5B906}">
      <dsp:nvSpPr>
        <dsp:cNvPr id="0" name=""/>
        <dsp:cNvSpPr/>
      </dsp:nvSpPr>
      <dsp:spPr>
        <a:xfrm>
          <a:off x="1158540" y="2983876"/>
          <a:ext cx="633781" cy="30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46"/>
              </a:lnTo>
              <a:lnTo>
                <a:pt x="633781" y="205546"/>
              </a:lnTo>
              <a:lnTo>
                <a:pt x="633781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B79A0-DC0E-4709-9160-20D6A7B64657}">
      <dsp:nvSpPr>
        <dsp:cNvPr id="0" name=""/>
        <dsp:cNvSpPr/>
      </dsp:nvSpPr>
      <dsp:spPr>
        <a:xfrm>
          <a:off x="524758" y="2983876"/>
          <a:ext cx="633781" cy="301622"/>
        </a:xfrm>
        <a:custGeom>
          <a:avLst/>
          <a:gdLst/>
          <a:ahLst/>
          <a:cxnLst/>
          <a:rect l="0" t="0" r="0" b="0"/>
          <a:pathLst>
            <a:path>
              <a:moveTo>
                <a:pt x="633781" y="0"/>
              </a:moveTo>
              <a:lnTo>
                <a:pt x="633781" y="205546"/>
              </a:lnTo>
              <a:lnTo>
                <a:pt x="0" y="205546"/>
              </a:lnTo>
              <a:lnTo>
                <a:pt x="0" y="301622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21505-3B16-4F34-836E-9C5B9CEC54A1}">
      <dsp:nvSpPr>
        <dsp:cNvPr id="0" name=""/>
        <dsp:cNvSpPr/>
      </dsp:nvSpPr>
      <dsp:spPr>
        <a:xfrm>
          <a:off x="1158540" y="2023697"/>
          <a:ext cx="4436471" cy="301622"/>
        </a:xfrm>
        <a:custGeom>
          <a:avLst/>
          <a:gdLst/>
          <a:ahLst/>
          <a:cxnLst/>
          <a:rect l="0" t="0" r="0" b="0"/>
          <a:pathLst>
            <a:path>
              <a:moveTo>
                <a:pt x="4436471" y="0"/>
              </a:moveTo>
              <a:lnTo>
                <a:pt x="4436471" y="205546"/>
              </a:lnTo>
              <a:lnTo>
                <a:pt x="0" y="205546"/>
              </a:lnTo>
              <a:lnTo>
                <a:pt x="0" y="30162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9290E-6D57-48C7-BB58-F7820DA12C04}">
      <dsp:nvSpPr>
        <dsp:cNvPr id="0" name=""/>
        <dsp:cNvSpPr/>
      </dsp:nvSpPr>
      <dsp:spPr>
        <a:xfrm>
          <a:off x="5076462" y="1365140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1CE4E-33C5-457B-AC25-07A6ECFF5DF6}">
      <dsp:nvSpPr>
        <dsp:cNvPr id="0" name=""/>
        <dsp:cNvSpPr/>
      </dsp:nvSpPr>
      <dsp:spPr>
        <a:xfrm>
          <a:off x="5191695" y="1474611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0" kern="1200" dirty="0" err="1" smtClean="0"/>
            <a:t>Polymers</a:t>
          </a:r>
          <a:endParaRPr lang="cs-CZ" sz="600" b="0" kern="1200" dirty="0"/>
        </a:p>
      </dsp:txBody>
      <dsp:txXfrm>
        <a:off x="5210983" y="1493899"/>
        <a:ext cx="998521" cy="619980"/>
      </dsp:txXfrm>
    </dsp:sp>
    <dsp:sp modelId="{D1AFF665-4C22-451A-B3E6-94575FA28160}">
      <dsp:nvSpPr>
        <dsp:cNvPr id="0" name=""/>
        <dsp:cNvSpPr/>
      </dsp:nvSpPr>
      <dsp:spPr>
        <a:xfrm>
          <a:off x="639991" y="2325319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76259-8F87-4413-9E3B-EDC8128E8203}">
      <dsp:nvSpPr>
        <dsp:cNvPr id="0" name=""/>
        <dsp:cNvSpPr/>
      </dsp:nvSpPr>
      <dsp:spPr>
        <a:xfrm>
          <a:off x="755224" y="2434790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occurrence</a:t>
          </a:r>
          <a:r>
            <a:rPr lang="cs-CZ" sz="1200" b="0" kern="1200" dirty="0" smtClean="0"/>
            <a:t> in </a:t>
          </a:r>
          <a:r>
            <a:rPr lang="cs-CZ" sz="1200" b="0" kern="1200" dirty="0" err="1" smtClean="0"/>
            <a:t>nature</a:t>
          </a:r>
          <a:endParaRPr lang="cs-CZ" sz="1200" b="0" kern="1200" dirty="0"/>
        </a:p>
      </dsp:txBody>
      <dsp:txXfrm>
        <a:off x="774512" y="2454078"/>
        <a:ext cx="998521" cy="619980"/>
      </dsp:txXfrm>
    </dsp:sp>
    <dsp:sp modelId="{27AC890D-7808-43E2-B1DE-7A745D08E1CC}">
      <dsp:nvSpPr>
        <dsp:cNvPr id="0" name=""/>
        <dsp:cNvSpPr/>
      </dsp:nvSpPr>
      <dsp:spPr>
        <a:xfrm>
          <a:off x="6210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A0C06-C060-456A-B249-9B39C5842253}">
      <dsp:nvSpPr>
        <dsp:cNvPr id="0" name=""/>
        <dsp:cNvSpPr/>
      </dsp:nvSpPr>
      <dsp:spPr>
        <a:xfrm>
          <a:off x="121443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/>
            <a:t>natural</a:t>
          </a:r>
          <a:endParaRPr lang="cs-CZ" sz="1200" b="0" kern="1200" dirty="0"/>
        </a:p>
      </dsp:txBody>
      <dsp:txXfrm>
        <a:off x="140731" y="3414257"/>
        <a:ext cx="998521" cy="619980"/>
      </dsp:txXfrm>
    </dsp:sp>
    <dsp:sp modelId="{F4DC73B7-D80E-425F-AA62-D06F46E53066}">
      <dsp:nvSpPr>
        <dsp:cNvPr id="0" name=""/>
        <dsp:cNvSpPr/>
      </dsp:nvSpPr>
      <dsp:spPr>
        <a:xfrm>
          <a:off x="1273773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CC4A2-8EB8-4E5C-9486-B47F5966E3E2}">
      <dsp:nvSpPr>
        <dsp:cNvPr id="0" name=""/>
        <dsp:cNvSpPr/>
      </dsp:nvSpPr>
      <dsp:spPr>
        <a:xfrm>
          <a:off x="1389006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synthetic</a:t>
          </a:r>
          <a:endParaRPr lang="cs-CZ" sz="1200" b="0" kern="1200" dirty="0"/>
        </a:p>
      </dsp:txBody>
      <dsp:txXfrm>
        <a:off x="1408294" y="3414257"/>
        <a:ext cx="998521" cy="619980"/>
      </dsp:txXfrm>
    </dsp:sp>
    <dsp:sp modelId="{72F8AB6C-B31E-4847-92D8-AB43F1B65C67}">
      <dsp:nvSpPr>
        <dsp:cNvPr id="0" name=""/>
        <dsp:cNvSpPr/>
      </dsp:nvSpPr>
      <dsp:spPr>
        <a:xfrm>
          <a:off x="3175118" y="2325319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A24A4-6B45-4FC8-A147-0EEE772DB92A}">
      <dsp:nvSpPr>
        <dsp:cNvPr id="0" name=""/>
        <dsp:cNvSpPr/>
      </dsp:nvSpPr>
      <dsp:spPr>
        <a:xfrm>
          <a:off x="3290351" y="2434790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production</a:t>
          </a:r>
          <a:r>
            <a:rPr lang="cs-CZ" sz="1200" b="0" kern="1200" dirty="0" smtClean="0"/>
            <a:t> </a:t>
          </a:r>
          <a:r>
            <a:rPr lang="cs-CZ" sz="1200" b="0" kern="1200" dirty="0" err="1" smtClean="0"/>
            <a:t>raw</a:t>
          </a:r>
          <a:r>
            <a:rPr lang="cs-CZ" sz="1200" b="0" kern="1200" dirty="0" smtClean="0"/>
            <a:t> </a:t>
          </a:r>
          <a:r>
            <a:rPr lang="cs-CZ" sz="1200" b="0" kern="1200" dirty="0" err="1" smtClean="0"/>
            <a:t>material</a:t>
          </a:r>
          <a:endParaRPr lang="cs-CZ" sz="1200" b="0" kern="1200" dirty="0"/>
        </a:p>
      </dsp:txBody>
      <dsp:txXfrm>
        <a:off x="3309639" y="2454078"/>
        <a:ext cx="998521" cy="619980"/>
      </dsp:txXfrm>
    </dsp:sp>
    <dsp:sp modelId="{46594A2C-B11C-4CF0-A3A3-15412366AA00}">
      <dsp:nvSpPr>
        <dsp:cNvPr id="0" name=""/>
        <dsp:cNvSpPr/>
      </dsp:nvSpPr>
      <dsp:spPr>
        <a:xfrm>
          <a:off x="2541336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3A77D-1D06-4EA3-9E00-6290DE606A37}">
      <dsp:nvSpPr>
        <dsp:cNvPr id="0" name=""/>
        <dsp:cNvSpPr/>
      </dsp:nvSpPr>
      <dsp:spPr>
        <a:xfrm>
          <a:off x="2656569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renewable</a:t>
          </a:r>
          <a:endParaRPr lang="cs-CZ" sz="1200" b="0" kern="1200" dirty="0"/>
        </a:p>
      </dsp:txBody>
      <dsp:txXfrm>
        <a:off x="2675857" y="3414257"/>
        <a:ext cx="998521" cy="619980"/>
      </dsp:txXfrm>
    </dsp:sp>
    <dsp:sp modelId="{82E72CE6-5CC6-4E86-A3B9-F3D9C41EDC7C}">
      <dsp:nvSpPr>
        <dsp:cNvPr id="0" name=""/>
        <dsp:cNvSpPr/>
      </dsp:nvSpPr>
      <dsp:spPr>
        <a:xfrm>
          <a:off x="3808899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163EE-848D-44C2-8DE2-C299B63CF541}">
      <dsp:nvSpPr>
        <dsp:cNvPr id="0" name=""/>
        <dsp:cNvSpPr/>
      </dsp:nvSpPr>
      <dsp:spPr>
        <a:xfrm>
          <a:off x="3924132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smtClean="0"/>
            <a:t>non-</a:t>
          </a:r>
          <a:r>
            <a:rPr lang="cs-CZ" sz="1200" b="0" kern="1200" dirty="0" err="1" smtClean="0"/>
            <a:t>renewable</a:t>
          </a:r>
          <a:r>
            <a:rPr lang="cs-CZ" sz="1200" b="0" kern="1200" dirty="0" smtClean="0"/>
            <a:t> (</a:t>
          </a:r>
          <a:r>
            <a:rPr lang="cs-CZ" sz="1200" b="0" kern="1200" dirty="0" err="1" smtClean="0"/>
            <a:t>usually</a:t>
          </a:r>
          <a:r>
            <a:rPr lang="cs-CZ" sz="1200" b="0" kern="1200" dirty="0" smtClean="0"/>
            <a:t> </a:t>
          </a:r>
          <a:r>
            <a:rPr lang="cs-CZ" sz="1200" b="0" kern="1200" dirty="0" err="1" smtClean="0"/>
            <a:t>fossil</a:t>
          </a:r>
          <a:r>
            <a:rPr lang="cs-CZ" sz="1200" b="0" kern="1200" dirty="0" smtClean="0"/>
            <a:t>)</a:t>
          </a:r>
          <a:endParaRPr lang="cs-CZ" sz="1200" b="0" kern="1200" dirty="0"/>
        </a:p>
      </dsp:txBody>
      <dsp:txXfrm>
        <a:off x="3943420" y="3414257"/>
        <a:ext cx="998521" cy="619980"/>
      </dsp:txXfrm>
    </dsp:sp>
    <dsp:sp modelId="{ECFC4BA0-A084-4DC3-B29B-012DA5DCE9E7}">
      <dsp:nvSpPr>
        <dsp:cNvPr id="0" name=""/>
        <dsp:cNvSpPr/>
      </dsp:nvSpPr>
      <dsp:spPr>
        <a:xfrm>
          <a:off x="6344026" y="2325319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00354-D0E9-425D-90DC-68AF8CFBB96F}">
      <dsp:nvSpPr>
        <dsp:cNvPr id="0" name=""/>
        <dsp:cNvSpPr/>
      </dsp:nvSpPr>
      <dsp:spPr>
        <a:xfrm>
          <a:off x="6459259" y="2434790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chemical</a:t>
          </a:r>
          <a:r>
            <a:rPr lang="cs-CZ" sz="1200" b="0" kern="1200" dirty="0" smtClean="0"/>
            <a:t> </a:t>
          </a:r>
          <a:r>
            <a:rPr lang="cs-CZ" sz="1200" b="0" kern="1200" dirty="0" err="1" smtClean="0"/>
            <a:t>composition</a:t>
          </a:r>
          <a:endParaRPr lang="cs-CZ" sz="1200" b="0" kern="1200" dirty="0"/>
        </a:p>
      </dsp:txBody>
      <dsp:txXfrm>
        <a:off x="6478547" y="2454078"/>
        <a:ext cx="998521" cy="619980"/>
      </dsp:txXfrm>
    </dsp:sp>
    <dsp:sp modelId="{64B7542D-F1E1-44F0-88B6-647C36A1C6FC}">
      <dsp:nvSpPr>
        <dsp:cNvPr id="0" name=""/>
        <dsp:cNvSpPr/>
      </dsp:nvSpPr>
      <dsp:spPr>
        <a:xfrm>
          <a:off x="5076462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43DE4-2D95-4414-8B56-98DB5725CE82}">
      <dsp:nvSpPr>
        <dsp:cNvPr id="0" name=""/>
        <dsp:cNvSpPr/>
      </dsp:nvSpPr>
      <dsp:spPr>
        <a:xfrm>
          <a:off x="5191695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anorganic</a:t>
          </a:r>
          <a:endParaRPr lang="cs-CZ" sz="1200" b="0" kern="1200" dirty="0"/>
        </a:p>
      </dsp:txBody>
      <dsp:txXfrm>
        <a:off x="5210983" y="3414257"/>
        <a:ext cx="998521" cy="619980"/>
      </dsp:txXfrm>
    </dsp:sp>
    <dsp:sp modelId="{BF428B7F-057F-4B02-99D9-024D1E2EDBDE}">
      <dsp:nvSpPr>
        <dsp:cNvPr id="0" name=""/>
        <dsp:cNvSpPr/>
      </dsp:nvSpPr>
      <dsp:spPr>
        <a:xfrm>
          <a:off x="6344026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8F8A4-6841-4B9A-8529-54C239D8E5EA}">
      <dsp:nvSpPr>
        <dsp:cNvPr id="0" name=""/>
        <dsp:cNvSpPr/>
      </dsp:nvSpPr>
      <dsp:spPr>
        <a:xfrm>
          <a:off x="6459259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anorgano-organic</a:t>
          </a:r>
          <a:endParaRPr lang="cs-CZ" sz="1200" b="0" kern="1200" dirty="0"/>
        </a:p>
      </dsp:txBody>
      <dsp:txXfrm>
        <a:off x="6478547" y="3414257"/>
        <a:ext cx="998521" cy="619980"/>
      </dsp:txXfrm>
    </dsp:sp>
    <dsp:sp modelId="{177E98ED-3F7C-490B-BF77-6424910FF73D}">
      <dsp:nvSpPr>
        <dsp:cNvPr id="0" name=""/>
        <dsp:cNvSpPr/>
      </dsp:nvSpPr>
      <dsp:spPr>
        <a:xfrm>
          <a:off x="7611589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5F611-45D7-4C61-A8B8-38E6A6988270}">
      <dsp:nvSpPr>
        <dsp:cNvPr id="0" name=""/>
        <dsp:cNvSpPr/>
      </dsp:nvSpPr>
      <dsp:spPr>
        <a:xfrm>
          <a:off x="7726822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organic</a:t>
          </a:r>
          <a:endParaRPr lang="cs-CZ" sz="1200" b="0" kern="1200" dirty="0"/>
        </a:p>
      </dsp:txBody>
      <dsp:txXfrm>
        <a:off x="7746110" y="3414257"/>
        <a:ext cx="998521" cy="619980"/>
      </dsp:txXfrm>
    </dsp:sp>
    <dsp:sp modelId="{F9A77DE5-2358-4183-AD65-6A50F1DB0F70}">
      <dsp:nvSpPr>
        <dsp:cNvPr id="0" name=""/>
        <dsp:cNvSpPr/>
      </dsp:nvSpPr>
      <dsp:spPr>
        <a:xfrm>
          <a:off x="9512934" y="2325319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74959-3425-41DF-811F-71F4B42B0B76}">
      <dsp:nvSpPr>
        <dsp:cNvPr id="0" name=""/>
        <dsp:cNvSpPr/>
      </dsp:nvSpPr>
      <dsp:spPr>
        <a:xfrm>
          <a:off x="9628167" y="2434790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mechanical</a:t>
          </a:r>
          <a:r>
            <a:rPr lang="cs-CZ" sz="1200" b="0" kern="1200" dirty="0" smtClean="0"/>
            <a:t> </a:t>
          </a:r>
          <a:r>
            <a:rPr lang="cs-CZ" sz="1200" b="0" kern="1200" dirty="0" err="1" smtClean="0"/>
            <a:t>properties</a:t>
          </a:r>
          <a:endParaRPr lang="cs-CZ" sz="1200" b="0" kern="1200" dirty="0"/>
        </a:p>
      </dsp:txBody>
      <dsp:txXfrm>
        <a:off x="9647455" y="2454078"/>
        <a:ext cx="998521" cy="619980"/>
      </dsp:txXfrm>
    </dsp:sp>
    <dsp:sp modelId="{E85C327A-EDD2-474E-8923-89B4C182D72F}">
      <dsp:nvSpPr>
        <dsp:cNvPr id="0" name=""/>
        <dsp:cNvSpPr/>
      </dsp:nvSpPr>
      <dsp:spPr>
        <a:xfrm>
          <a:off x="8879152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DCA43-1A96-4E1B-BB62-FAC83D632AED}">
      <dsp:nvSpPr>
        <dsp:cNvPr id="0" name=""/>
        <dsp:cNvSpPr/>
      </dsp:nvSpPr>
      <dsp:spPr>
        <a:xfrm>
          <a:off x="8994385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plastomers</a:t>
          </a:r>
          <a:endParaRPr lang="cs-CZ" sz="1200" b="0" kern="1200" dirty="0"/>
        </a:p>
      </dsp:txBody>
      <dsp:txXfrm>
        <a:off x="9013673" y="3414257"/>
        <a:ext cx="998521" cy="619980"/>
      </dsp:txXfrm>
    </dsp:sp>
    <dsp:sp modelId="{7CB676DA-E769-48D7-AF97-A649D45BE192}">
      <dsp:nvSpPr>
        <dsp:cNvPr id="0" name=""/>
        <dsp:cNvSpPr/>
      </dsp:nvSpPr>
      <dsp:spPr>
        <a:xfrm>
          <a:off x="10146715" y="3285498"/>
          <a:ext cx="1037097" cy="6585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0206C-B07A-460F-B297-826E429E3F4E}">
      <dsp:nvSpPr>
        <dsp:cNvPr id="0" name=""/>
        <dsp:cNvSpPr/>
      </dsp:nvSpPr>
      <dsp:spPr>
        <a:xfrm>
          <a:off x="10261948" y="3394969"/>
          <a:ext cx="1037097" cy="658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dirty="0" err="1" smtClean="0"/>
            <a:t>elastomers</a:t>
          </a:r>
          <a:endParaRPr lang="cs-CZ" sz="1200" b="0" kern="1200" dirty="0"/>
        </a:p>
      </dsp:txBody>
      <dsp:txXfrm>
        <a:off x="10281236" y="3414257"/>
        <a:ext cx="998521" cy="61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810F5C-7D3F-43ED-91DD-D3760B4750E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9B1A55-4642-4FC0-8ECC-30AE066B09A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681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46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737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08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482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08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57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819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46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B1A55-4642-4FC0-8ECC-30AE066B09A1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224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C9EE-271E-472D-8F06-479617E0F2A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4592" y="6400799"/>
            <a:ext cx="538808" cy="266701"/>
          </a:xfrm>
        </p:spPr>
        <p:txBody>
          <a:bodyPr/>
          <a:lstStyle>
            <a:lvl1pPr algn="ctr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047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B44-0C8D-4EEC-B0D3-7E2E8BCCAED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2D9E-63FE-4174-9F26-20D63FFF66E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1369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9FA-9D19-45AC-ACC2-C12E4F7FB09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EB1A-840C-43B7-AE08-5B69A8DFF8F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5025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D03A-F9F8-4080-9028-7E1E1342D2A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174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E975-1CC2-4D56-BB79-E6ED0302B2B6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393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36D-6CA9-46A6-91F2-5D0370EF4EF2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549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8C45-A322-4EB8-B57C-708833D26F1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7189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C74A-74D3-4481-A674-DF5432C2E3D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66A5-45C6-4DAB-AD0B-D4127538C11A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5548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EA63-6820-4E16-8B35-40E6BE8E3B4D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1FF3-254C-4752-A2F3-0C03616D2F38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026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C37F-DFC5-4FC9-8CB1-BF1C8A5F7ED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77B8-57C3-4B75-A6FD-196F3DE0D78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217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2281-7FBD-4C27-BB3D-583F6053D24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9A-7502-482E-87EB-785BA9083D1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4592" y="6400799"/>
            <a:ext cx="538808" cy="26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0A7E00F-BD2F-4CE6-BDC4-9B081980146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6375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A017D-AA79-428A-998F-1BB7FE21194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6397625"/>
            <a:ext cx="53245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16AA3C38-727B-47AD-80F0-F9F9F09351EC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4189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46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4287" y="899614"/>
            <a:ext cx="8025111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>
                <a:latin typeface="+mn-lt"/>
                <a:ea typeface="+mn-ea"/>
                <a:cs typeface="+mn-cs"/>
              </a:rPr>
              <a:t>Polymers</a:t>
            </a:r>
            <a:r>
              <a:rPr lang="cs-CZ" sz="5400" dirty="0">
                <a:latin typeface="+mn-lt"/>
                <a:ea typeface="+mn-ea"/>
                <a:cs typeface="+mn-cs"/>
              </a:rPr>
              <a:t> and </a:t>
            </a:r>
            <a:r>
              <a:rPr lang="cs-CZ" sz="5400" dirty="0" err="1">
                <a:latin typeface="+mn-lt"/>
                <a:ea typeface="+mn-ea"/>
                <a:cs typeface="+mn-cs"/>
              </a:rPr>
              <a:t>price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511540E-BC9E-44C9-BAFA-4F0342431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936701"/>
              </p:ext>
            </p:extLst>
          </p:nvPr>
        </p:nvGraphicFramePr>
        <p:xfrm>
          <a:off x="3330893" y="2132856"/>
          <a:ext cx="5534622" cy="412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76749C8-0F24-49AD-A10F-7F92AB444215}"/>
              </a:ext>
            </a:extLst>
          </p:cNvPr>
          <p:cNvSpPr txBox="1"/>
          <p:nvPr/>
        </p:nvSpPr>
        <p:spPr>
          <a:xfrm rot="5400000">
            <a:off x="7467412" y="3796487"/>
            <a:ext cx="4122068" cy="794802"/>
          </a:xfrm>
          <a:prstGeom prst="leftArrow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ysClr val="windowText" lastClr="000000"/>
                </a:solidFill>
                <a:effectLst/>
                <a:latin typeface="+mn-lt"/>
              </a:rPr>
              <a:t>price</a:t>
            </a:r>
            <a:endParaRPr lang="cs-CZ" sz="4000" dirty="0">
              <a:solidFill>
                <a:sysClr val="windowText" lastClr="000000"/>
              </a:solidFill>
              <a:effectLst/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C50F24-B810-447F-AC1C-242431115D5F}"/>
              </a:ext>
            </a:extLst>
          </p:cNvPr>
          <p:cNvSpPr txBox="1"/>
          <p:nvPr/>
        </p:nvSpPr>
        <p:spPr>
          <a:xfrm rot="16200000">
            <a:off x="789803" y="3796487"/>
            <a:ext cx="4122068" cy="794802"/>
          </a:xfrm>
          <a:prstGeom prst="leftArrow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ysClr val="windowText" lastClr="000000"/>
                </a:solidFill>
                <a:effectLst/>
                <a:latin typeface="+mn-lt"/>
              </a:rPr>
              <a:t>mass</a:t>
            </a:r>
            <a:r>
              <a:rPr lang="cs-CZ" sz="2000" dirty="0" smtClean="0">
                <a:solidFill>
                  <a:sysClr val="windowText" lastClr="000000"/>
                </a:solidFill>
                <a:effectLst/>
                <a:latin typeface="+mn-lt"/>
              </a:rPr>
              <a:t> </a:t>
            </a:r>
            <a:r>
              <a:rPr lang="cs-CZ" sz="2000" dirty="0" err="1" smtClean="0">
                <a:solidFill>
                  <a:sysClr val="windowText" lastClr="000000"/>
                </a:solidFill>
                <a:effectLst/>
                <a:latin typeface="+mn-lt"/>
              </a:rPr>
              <a:t>of</a:t>
            </a:r>
            <a:r>
              <a:rPr lang="cs-CZ" sz="2000" dirty="0" smtClean="0">
                <a:solidFill>
                  <a:sysClr val="windowText" lastClr="000000"/>
                </a:solidFill>
                <a:effectLst/>
                <a:latin typeface="+mn-lt"/>
              </a:rPr>
              <a:t> </a:t>
            </a:r>
            <a:r>
              <a:rPr lang="cs-CZ" sz="2000" dirty="0" err="1" smtClean="0">
                <a:solidFill>
                  <a:sysClr val="windowText" lastClr="000000"/>
                </a:solidFill>
                <a:effectLst/>
                <a:latin typeface="+mn-lt"/>
              </a:rPr>
              <a:t>production</a:t>
            </a:r>
            <a:endParaRPr lang="cs-CZ" sz="3200" dirty="0">
              <a:solidFill>
                <a:sysClr val="windowText" lastClr="000000"/>
              </a:solidFill>
              <a:effectLst/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1A366B7-52D0-46A9-931C-7534F6CD1F14}"/>
              </a:ext>
            </a:extLst>
          </p:cNvPr>
          <p:cNvSpPr txBox="1">
            <a:spLocks/>
          </p:cNvSpPr>
          <p:nvPr/>
        </p:nvSpPr>
        <p:spPr>
          <a:xfrm rot="3398281">
            <a:off x="5755918" y="2366374"/>
            <a:ext cx="2042116" cy="702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2000" i="1" dirty="0" err="1" smtClean="0">
                <a:latin typeface="+mn-lt"/>
                <a:ea typeface="+mn-ea"/>
                <a:cs typeface="+mn-cs"/>
              </a:rPr>
              <a:t>special</a:t>
            </a:r>
            <a:endParaRPr lang="cs-CZ" sz="44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9463FB68-5024-4980-9CFB-1CCA2C1CD8D5}"/>
              </a:ext>
            </a:extLst>
          </p:cNvPr>
          <p:cNvSpPr txBox="1">
            <a:spLocks/>
          </p:cNvSpPr>
          <p:nvPr/>
        </p:nvSpPr>
        <p:spPr>
          <a:xfrm rot="3366815">
            <a:off x="6855623" y="3817623"/>
            <a:ext cx="1744778" cy="6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2000" i="1" dirty="0" err="1" smtClean="0">
                <a:latin typeface="+mn-lt"/>
                <a:ea typeface="+mn-ea"/>
                <a:cs typeface="+mn-cs"/>
              </a:rPr>
              <a:t>structural</a:t>
            </a:r>
            <a:endParaRPr lang="cs-CZ" sz="1600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80CE9146-45EE-466C-B179-5F4D45761258}"/>
              </a:ext>
            </a:extLst>
          </p:cNvPr>
          <p:cNvSpPr txBox="1">
            <a:spLocks/>
          </p:cNvSpPr>
          <p:nvPr/>
        </p:nvSpPr>
        <p:spPr>
          <a:xfrm rot="3366815">
            <a:off x="7816246" y="5172560"/>
            <a:ext cx="1744778" cy="6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2000" dirty="0" err="1" smtClean="0">
                <a:latin typeface="+mn-lt"/>
                <a:ea typeface="+mn-ea"/>
                <a:cs typeface="+mn-cs"/>
              </a:rPr>
              <a:t>commodity</a:t>
            </a:r>
            <a:endParaRPr lang="cs-CZ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>
                <a:latin typeface="+mn-lt"/>
                <a:ea typeface="+mn-ea"/>
                <a:cs typeface="+mn-cs"/>
              </a:rPr>
              <a:t>World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consumption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of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polymers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60D8BBB2-A7DA-49DF-94D2-FB56E0695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12687"/>
              </p:ext>
            </p:extLst>
          </p:nvPr>
        </p:nvGraphicFramePr>
        <p:xfrm>
          <a:off x="1524000" y="2132856"/>
          <a:ext cx="9144000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2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>
                <a:latin typeface="+mn-lt"/>
                <a:ea typeface="+mn-ea"/>
                <a:cs typeface="+mn-cs"/>
              </a:rPr>
              <a:t>World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consumption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of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polymers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94318"/>
              </p:ext>
            </p:extLst>
          </p:nvPr>
        </p:nvGraphicFramePr>
        <p:xfrm>
          <a:off x="1524000" y="1969642"/>
          <a:ext cx="9144000" cy="488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7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666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Raw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materials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92189"/>
            <a:ext cx="10515600" cy="3984773"/>
          </a:xfrm>
        </p:spPr>
        <p:txBody>
          <a:bodyPr>
            <a:normAutofit/>
          </a:bodyPr>
          <a:lstStyle/>
          <a:p>
            <a:r>
              <a:rPr lang="en-US" sz="3200" dirty="0"/>
              <a:t>oil (60%)</a:t>
            </a:r>
          </a:p>
          <a:p>
            <a:r>
              <a:rPr lang="en-US" sz="3200" dirty="0"/>
              <a:t>coal (18%)</a:t>
            </a:r>
          </a:p>
          <a:p>
            <a:r>
              <a:rPr lang="en-US" sz="3200" dirty="0"/>
              <a:t>biomass (10%)</a:t>
            </a:r>
          </a:p>
          <a:p>
            <a:r>
              <a:rPr lang="en-US" sz="3200" dirty="0"/>
              <a:t>other</a:t>
            </a:r>
            <a:endParaRPr lang="cs-CZ" sz="3200" dirty="0"/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E67944DC-9F30-44DF-8E17-58DC16CA3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736440"/>
              </p:ext>
            </p:extLst>
          </p:nvPr>
        </p:nvGraphicFramePr>
        <p:xfrm>
          <a:off x="5087888" y="2159001"/>
          <a:ext cx="6048672" cy="4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5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8B742F-FDAC-469B-9EFB-670DD79CA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705630"/>
              </p:ext>
            </p:extLst>
          </p:nvPr>
        </p:nvGraphicFramePr>
        <p:xfrm>
          <a:off x="1524000" y="2708920"/>
          <a:ext cx="9144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Nadpis 1">
            <a:extLst>
              <a:ext uri="{FF2B5EF4-FFF2-40B4-BE49-F238E27FC236}">
                <a16:creationId xmlns:a16="http://schemas.microsoft.com/office/drawing/2014/main" id="{1757B270-9996-4475-BBCA-2909D3B2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052736"/>
            <a:ext cx="7344816" cy="1224136"/>
          </a:xfrm>
          <a:prstGeom prst="rightArrow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>
            <a:noAutofit/>
          </a:bodyPr>
          <a:lstStyle/>
          <a:p>
            <a:pPr algn="ctr"/>
            <a:r>
              <a:rPr lang="cs-CZ" sz="3200" dirty="0" err="1"/>
              <a:t>Utilization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raw</a:t>
            </a:r>
            <a:r>
              <a:rPr lang="cs-CZ" sz="3200" dirty="0"/>
              <a:t> </a:t>
            </a:r>
            <a:r>
              <a:rPr lang="cs-CZ" sz="3200" dirty="0" err="1"/>
              <a:t>materials</a:t>
            </a:r>
            <a:endParaRPr lang="cs-CZ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80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0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Petroleum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92895"/>
            <a:ext cx="10515600" cy="3684067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 dark oily mixture of mostly organic substances</a:t>
            </a:r>
          </a:p>
          <a:p>
            <a:pPr lvl="1" algn="just"/>
            <a:r>
              <a:rPr lang="en-US" sz="2800" dirty="0"/>
              <a:t>accompanied by deposits of natural gas</a:t>
            </a:r>
          </a:p>
          <a:p>
            <a:pPr algn="just"/>
            <a:r>
              <a:rPr lang="en-US" sz="3200" dirty="0"/>
              <a:t>it arises from dead parts of plants and animals in the absence of air, higher pressures and temperatures</a:t>
            </a:r>
          </a:p>
          <a:p>
            <a:pPr algn="just"/>
            <a:r>
              <a:rPr lang="en-US" sz="3200" dirty="0"/>
              <a:t>a source of monomers for the polymer industry</a:t>
            </a:r>
          </a:p>
          <a:p>
            <a:pPr lvl="1" algn="just"/>
            <a:r>
              <a:rPr lang="en-US" sz="2800" dirty="0"/>
              <a:t>fractional distillation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3640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5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  <a:ea typeface="+mn-ea"/>
                <a:cs typeface="+mn-cs"/>
              </a:rPr>
              <a:t>Fractional distillation of crude oil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A03902-550F-4060-807A-175BCF0F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988840"/>
            <a:ext cx="4163168" cy="4320000"/>
          </a:xfrm>
          <a:prstGeom prst="rect">
            <a:avLst/>
          </a:prstGeom>
          <a:ln w="19050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06D941D-AE56-47C6-B712-973492DC8F6D}"/>
              </a:ext>
            </a:extLst>
          </p:cNvPr>
          <p:cNvSpPr txBox="1"/>
          <p:nvPr/>
        </p:nvSpPr>
        <p:spPr>
          <a:xfrm rot="5400000">
            <a:off x="8721658" y="3514891"/>
            <a:ext cx="3497732" cy="733663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sz="1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</a:rPr>
              <a:t>Increasing</a:t>
            </a:r>
            <a:r>
              <a:rPr lang="cs-CZ" sz="1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cs-CZ" sz="1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</a:rPr>
              <a:t>molecular</a:t>
            </a:r>
            <a:r>
              <a:rPr lang="cs-CZ" sz="1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cs-CZ" sz="1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</a:rPr>
              <a:t>weight</a:t>
            </a:r>
            <a:endParaRPr lang="cs-CZ" sz="1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3074" name="Picture 2" descr="Fractional Distillation and Crude Oil | GCSE Chemistry Re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7" y="1727050"/>
            <a:ext cx="5390183" cy="47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+mn-lt"/>
                <a:ea typeface="+mn-ea"/>
                <a:cs typeface="+mn-cs"/>
              </a:rPr>
              <a:t>Basic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terms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76871"/>
            <a:ext cx="10515600" cy="390009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POLYMER</a:t>
            </a:r>
          </a:p>
          <a:p>
            <a:pPr lvl="1"/>
            <a:r>
              <a:rPr lang="en-US" sz="2800" dirty="0"/>
              <a:t>a substance consisting mainly or entirely of macromolecules</a:t>
            </a:r>
          </a:p>
          <a:p>
            <a:pPr lvl="1"/>
            <a:r>
              <a:rPr lang="en-US" sz="2800" dirty="0"/>
              <a:t>is formed by a </a:t>
            </a:r>
            <a:r>
              <a:rPr lang="en-US" sz="2800" dirty="0" err="1"/>
              <a:t>polyreaction</a:t>
            </a:r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MACROMOLECULE</a:t>
            </a:r>
          </a:p>
          <a:p>
            <a:pPr lvl="1"/>
            <a:r>
              <a:rPr lang="en-US" sz="2800" dirty="0"/>
              <a:t>a compound with a high molar mass formed by the repetition of one or more types of atoms or groups of atoms bonded to each other by a chemical bond in such a large number that the addition or subtraction of one or more units (from the ends of the molecule) does not change a whole range of properties</a:t>
            </a:r>
          </a:p>
          <a:p>
            <a:pPr lvl="1"/>
            <a:r>
              <a:rPr lang="en-US" sz="2800" dirty="0"/>
              <a:t>molecular weight greater than about 10</a:t>
            </a:r>
            <a:r>
              <a:rPr lang="en-US" sz="2800" baseline="30000" dirty="0"/>
              <a:t>4</a:t>
            </a:r>
            <a:r>
              <a:rPr lang="en-US" sz="2800" dirty="0"/>
              <a:t> g/</a:t>
            </a:r>
            <a:r>
              <a:rPr lang="en-US" sz="2800" dirty="0" err="1"/>
              <a:t>mol</a:t>
            </a:r>
            <a:r>
              <a:rPr lang="en-US" sz="2800" dirty="0"/>
              <a:t> (there is no sharp transition between low and high molecular weight substances)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5308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69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latin typeface="+mn-lt"/>
                <a:ea typeface="+mn-ea"/>
                <a:cs typeface="+mn-cs"/>
              </a:rPr>
              <a:t>Basic </a:t>
            </a:r>
            <a:r>
              <a:rPr lang="cs-CZ" sz="5400" dirty="0" err="1">
                <a:latin typeface="+mn-lt"/>
                <a:ea typeface="+mn-ea"/>
                <a:cs typeface="+mn-cs"/>
              </a:rPr>
              <a:t>terms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4863"/>
            <a:ext cx="10515600" cy="3972099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OLIGOMER</a:t>
            </a:r>
          </a:p>
          <a:p>
            <a:pPr lvl="1"/>
            <a:r>
              <a:rPr lang="en-US" sz="2800" dirty="0"/>
              <a:t>a compound with a not too high molar mass formed by the repetition of one or more types of atoms or groups of atoms bound to each other by a chemical bond, whereby the properties are changed by the addition or subtraction of one or more units (from the ends of the molecule)</a:t>
            </a:r>
          </a:p>
          <a:p>
            <a:endParaRPr lang="en-US" sz="3200" dirty="0"/>
          </a:p>
          <a:p>
            <a:r>
              <a:rPr lang="en-US" sz="3200" dirty="0"/>
              <a:t>MONOMER</a:t>
            </a:r>
          </a:p>
          <a:p>
            <a:pPr lvl="1"/>
            <a:r>
              <a:rPr lang="en-US" sz="2800" dirty="0"/>
              <a:t>a compound (most often organic) capable of forming macromolecules by reaction</a:t>
            </a:r>
          </a:p>
          <a:p>
            <a:r>
              <a:rPr lang="en-US" sz="3200" dirty="0"/>
              <a:t>MONOMER </a:t>
            </a:r>
            <a:r>
              <a:rPr lang="cs-CZ" sz="3200" dirty="0" smtClean="0"/>
              <a:t>(</a:t>
            </a:r>
            <a:r>
              <a:rPr lang="cs-CZ" sz="3200" dirty="0" err="1" smtClean="0"/>
              <a:t>STRUCTURAL</a:t>
            </a:r>
            <a:r>
              <a:rPr lang="cs-CZ" sz="3200" dirty="0" smtClean="0"/>
              <a:t>) </a:t>
            </a:r>
            <a:r>
              <a:rPr lang="en-US" sz="3200" dirty="0" smtClean="0"/>
              <a:t>UNIT</a:t>
            </a:r>
          </a:p>
          <a:p>
            <a:pPr lvl="1"/>
            <a:r>
              <a:rPr lang="en-US" sz="2800" dirty="0" smtClean="0"/>
              <a:t>measure, measure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largest constitutional unit formed during polymerization from a single monomer molecule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308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latin typeface="+mn-lt"/>
                <a:ea typeface="+mn-ea"/>
                <a:cs typeface="+mn-cs"/>
              </a:rPr>
              <a:t>Basic </a:t>
            </a:r>
            <a:r>
              <a:rPr lang="cs-CZ" sz="5400" dirty="0" err="1">
                <a:latin typeface="+mn-lt"/>
                <a:ea typeface="+mn-ea"/>
                <a:cs typeface="+mn-cs"/>
              </a:rPr>
              <a:t>terms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8879"/>
            <a:ext cx="10515600" cy="3828083"/>
          </a:xfrm>
        </p:spPr>
        <p:txBody>
          <a:bodyPr>
            <a:normAutofit fontScale="92500" lnSpcReduction="20000"/>
          </a:bodyPr>
          <a:lstStyle/>
          <a:p>
            <a:r>
              <a:rPr lang="en-US" sz="3000" cap="all" dirty="0"/>
              <a:t>degree of polymerization</a:t>
            </a:r>
          </a:p>
          <a:p>
            <a:pPr lvl="1"/>
            <a:r>
              <a:rPr lang="en-US" sz="2800" dirty="0"/>
              <a:t>the total number of monomer units in the macromolecule</a:t>
            </a:r>
          </a:p>
          <a:p>
            <a:endParaRPr lang="en-US" sz="3200" dirty="0"/>
          </a:p>
          <a:p>
            <a:r>
              <a:rPr lang="cs-CZ" cap="all" dirty="0" err="1"/>
              <a:t>c</a:t>
            </a:r>
            <a:r>
              <a:rPr lang="cs-CZ" cap="all" dirty="0" err="1" smtClean="0"/>
              <a:t>onstitutional</a:t>
            </a:r>
            <a:r>
              <a:rPr lang="cs-CZ" cap="all" dirty="0" smtClean="0"/>
              <a:t> </a:t>
            </a:r>
            <a:r>
              <a:rPr lang="cs-CZ" cap="all" dirty="0" err="1"/>
              <a:t>repeating</a:t>
            </a:r>
            <a:r>
              <a:rPr lang="cs-CZ" cap="all" dirty="0"/>
              <a:t> </a:t>
            </a:r>
            <a:r>
              <a:rPr lang="cs-CZ" cap="all" dirty="0" smtClean="0"/>
              <a:t>unit (</a:t>
            </a:r>
            <a:r>
              <a:rPr lang="cs-CZ" cap="all" dirty="0" err="1" smtClean="0"/>
              <a:t>CRP</a:t>
            </a:r>
            <a:r>
              <a:rPr lang="cs-CZ" cap="all" dirty="0" smtClean="0"/>
              <a:t>)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smallest constitutional unit whose repetition describes a regular polymer</a:t>
            </a:r>
          </a:p>
          <a:p>
            <a:pPr lvl="2"/>
            <a:r>
              <a:rPr lang="en-US" sz="2400" dirty="0"/>
              <a:t>a structure oriented from left to right is usually preferred, when the condition </a:t>
            </a:r>
            <a:r>
              <a:rPr lang="en-US" sz="2400" dirty="0" smtClean="0"/>
              <a:t>of </a:t>
            </a:r>
            <a:r>
              <a:rPr lang="en-US" sz="2400" dirty="0"/>
              <a:t>the lowest </a:t>
            </a:r>
            <a:r>
              <a:rPr lang="en-US" sz="2400" dirty="0" err="1"/>
              <a:t>locant</a:t>
            </a:r>
            <a:r>
              <a:rPr lang="en-US" sz="2400" dirty="0"/>
              <a:t> of substitution according to the rules of nomenclature of organic chemistry is met</a:t>
            </a:r>
          </a:p>
          <a:p>
            <a:pPr lvl="2"/>
            <a:r>
              <a:rPr lang="cs-CZ" sz="2400" i="1" dirty="0" err="1" smtClean="0"/>
              <a:t>from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other</a:t>
            </a:r>
            <a:r>
              <a:rPr lang="cs-CZ" sz="2400" i="1" dirty="0" smtClean="0"/>
              <a:t> point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view</a:t>
            </a:r>
            <a:r>
              <a:rPr lang="cs-CZ" sz="2400" i="1" dirty="0" smtClean="0"/>
              <a:t>: </a:t>
            </a:r>
            <a:r>
              <a:rPr lang="en-US" sz="2400" dirty="0" smtClean="0"/>
              <a:t>in </a:t>
            </a:r>
            <a:r>
              <a:rPr lang="en-US" sz="2400" dirty="0"/>
              <a:t>the formula, there will usually be a group with a heteroatom on the left, and then carbon chains and other heteroatoms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97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sz="13800" b="1" dirty="0" err="1" smtClean="0"/>
              <a:t>Polymers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Introduction</a:t>
            </a:r>
            <a:r>
              <a:rPr lang="en-US" sz="3600" b="1" dirty="0"/>
              <a:t>, basic </a:t>
            </a:r>
            <a:r>
              <a:rPr lang="en-US" sz="3600" b="1" dirty="0" smtClean="0"/>
              <a:t>terms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en-US" sz="3600" b="1" dirty="0" smtClean="0"/>
              <a:t>and</a:t>
            </a:r>
            <a:r>
              <a:rPr lang="cs-CZ" sz="3600" b="1" smtClean="0"/>
              <a:t/>
            </a:r>
            <a:br>
              <a:rPr lang="cs-CZ" sz="3600" b="1" smtClean="0"/>
            </a:br>
            <a:r>
              <a:rPr lang="en-US" sz="3600" b="1" smtClean="0"/>
              <a:t>base </a:t>
            </a:r>
            <a:r>
              <a:rPr lang="en-US" sz="3600" b="1" dirty="0"/>
              <a:t>materials for their synthesis</a:t>
            </a:r>
            <a:endParaRPr lang="cs-CZ" sz="3600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E00F-BD2F-4CE6-BDC4-9B081980146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1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831844"/>
            <a:ext cx="2431182" cy="1325563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latin typeface="+mn-lt"/>
                <a:ea typeface="+mn-ea"/>
                <a:cs typeface="+mn-cs"/>
              </a:rPr>
              <a:t>Monomer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2B72918-B2DB-4772-B987-6C64BBCFE309}"/>
              </a:ext>
            </a:extLst>
          </p:cNvPr>
          <p:cNvSpPr txBox="1">
            <a:spLocks/>
          </p:cNvSpPr>
          <p:nvPr/>
        </p:nvSpPr>
        <p:spPr>
          <a:xfrm>
            <a:off x="4880409" y="818701"/>
            <a:ext cx="2431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600" dirty="0" smtClean="0">
                <a:latin typeface="+mn-lt"/>
                <a:ea typeface="+mn-ea"/>
                <a:cs typeface="+mn-cs"/>
              </a:rPr>
              <a:t>Monomer unit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A62B356-02D0-40AC-B787-FC0B673881D6}"/>
              </a:ext>
            </a:extLst>
          </p:cNvPr>
          <p:cNvSpPr txBox="1">
            <a:spLocks/>
          </p:cNvSpPr>
          <p:nvPr/>
        </p:nvSpPr>
        <p:spPr>
          <a:xfrm>
            <a:off x="7608168" y="807293"/>
            <a:ext cx="2431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600" dirty="0" err="1" smtClean="0">
                <a:latin typeface="+mn-lt"/>
                <a:ea typeface="+mn-ea"/>
                <a:cs typeface="+mn-cs"/>
              </a:rPr>
              <a:t>CRP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A4E4A0-479A-4EBB-A480-F7C1261D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49"/>
          <a:stretch/>
        </p:blipFill>
        <p:spPr>
          <a:xfrm>
            <a:off x="2812693" y="2138568"/>
            <a:ext cx="1132535" cy="4320000"/>
          </a:xfrm>
          <a:prstGeom prst="rect">
            <a:avLst/>
          </a:prstGeom>
          <a:ln w="19050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C7465D-864A-477E-B024-7CC4B7705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1" r="36732"/>
          <a:stretch/>
        </p:blipFill>
        <p:spPr>
          <a:xfrm>
            <a:off x="5325029" y="2132856"/>
            <a:ext cx="1543029" cy="4320000"/>
          </a:xfrm>
          <a:prstGeom prst="rect">
            <a:avLst/>
          </a:prstGeom>
          <a:ln w="19050"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A42D8E6-AF8D-47E9-896E-42CE7099C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4" r="360"/>
          <a:stretch/>
        </p:blipFill>
        <p:spPr>
          <a:xfrm>
            <a:off x="8052788" y="2132856"/>
            <a:ext cx="1543029" cy="43200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9911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035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Basic </a:t>
            </a:r>
            <a:r>
              <a:rPr lang="cs-CZ" sz="5400" b="1" dirty="0" err="1"/>
              <a:t>terms</a:t>
            </a:r>
            <a:endParaRPr lang="cs-CZ" sz="5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432048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HOMOPOLYMER</a:t>
            </a:r>
            <a:endParaRPr lang="en-US" sz="2400" dirty="0"/>
          </a:p>
          <a:p>
            <a:pPr lvl="1"/>
            <a:r>
              <a:rPr lang="en-US" sz="1800" dirty="0"/>
              <a:t>formed by only one type of </a:t>
            </a:r>
            <a:r>
              <a:rPr lang="cs-CZ" sz="1800" dirty="0" err="1" smtClean="0"/>
              <a:t>mer</a:t>
            </a:r>
            <a:endParaRPr lang="en-US" sz="1800" dirty="0"/>
          </a:p>
          <a:p>
            <a:endParaRPr lang="en-US" sz="2400" dirty="0"/>
          </a:p>
          <a:p>
            <a:r>
              <a:rPr lang="en-US" sz="2400" dirty="0" err="1"/>
              <a:t>HETEROPOLIMER</a:t>
            </a:r>
            <a:r>
              <a:rPr lang="en-US" sz="2400" dirty="0"/>
              <a:t> or COPOLYMER</a:t>
            </a:r>
          </a:p>
          <a:p>
            <a:pPr lvl="1"/>
            <a:r>
              <a:rPr lang="en-US" sz="1800" dirty="0"/>
              <a:t>made up of several types of </a:t>
            </a:r>
            <a:r>
              <a:rPr lang="cs-CZ" sz="1800" dirty="0" err="1" smtClean="0"/>
              <a:t>mers</a:t>
            </a:r>
            <a:endParaRPr lang="en-US" sz="1800" dirty="0"/>
          </a:p>
          <a:p>
            <a:pPr lvl="1"/>
            <a:endParaRPr lang="cs-CZ" sz="1800" dirty="0" smtClean="0"/>
          </a:p>
          <a:p>
            <a:pPr lvl="1"/>
            <a:r>
              <a:rPr lang="en-US" sz="1800" dirty="0" smtClean="0"/>
              <a:t>statistical</a:t>
            </a:r>
            <a:r>
              <a:rPr lang="cs-CZ" sz="1800" dirty="0" smtClean="0"/>
              <a:t>	</a:t>
            </a:r>
            <a:r>
              <a:rPr lang="en-US" sz="1800" dirty="0" smtClean="0"/>
              <a:t>-S-S-T-S-T-T-T-S-T-S-S-T-</a:t>
            </a:r>
            <a:endParaRPr lang="en-US" sz="1800" dirty="0"/>
          </a:p>
          <a:p>
            <a:pPr lvl="1"/>
            <a:r>
              <a:rPr lang="en-US" sz="1800" dirty="0" smtClean="0"/>
              <a:t>alternating</a:t>
            </a:r>
            <a:r>
              <a:rPr lang="cs-CZ" sz="1800" dirty="0" smtClean="0"/>
              <a:t>	</a:t>
            </a:r>
            <a:r>
              <a:rPr lang="en-US" sz="1800" dirty="0" smtClean="0"/>
              <a:t>-A-L-A-L-A-L-A-L-A-L-A-</a:t>
            </a:r>
            <a:endParaRPr lang="en-US" sz="1800" dirty="0"/>
          </a:p>
          <a:p>
            <a:pPr lvl="1"/>
            <a:r>
              <a:rPr lang="en-US" sz="1800" dirty="0" smtClean="0"/>
              <a:t>periodic</a:t>
            </a:r>
            <a:r>
              <a:rPr lang="cs-CZ" sz="1800" dirty="0" smtClean="0"/>
              <a:t>	</a:t>
            </a:r>
            <a:r>
              <a:rPr lang="en-US" sz="1800" dirty="0" smtClean="0"/>
              <a:t>-P-E-R-P-E-R-P-E-R-P-E-</a:t>
            </a:r>
            <a:endParaRPr lang="en-US" sz="1800" dirty="0"/>
          </a:p>
          <a:p>
            <a:pPr lvl="1"/>
            <a:r>
              <a:rPr lang="en-US" sz="1800" dirty="0" smtClean="0"/>
              <a:t>block</a:t>
            </a:r>
            <a:r>
              <a:rPr lang="cs-CZ" sz="1800" dirty="0" smtClean="0"/>
              <a:t>	</a:t>
            </a:r>
            <a:r>
              <a:rPr lang="en-US" sz="1800" dirty="0" smtClean="0"/>
              <a:t>-B-B-B-L-L-L-B-B-B-L-L-L-</a:t>
            </a:r>
            <a:endParaRPr lang="en-US" sz="1800" dirty="0"/>
          </a:p>
          <a:p>
            <a:pPr lvl="1"/>
            <a:r>
              <a:rPr lang="en-US" sz="1800" dirty="0" smtClean="0"/>
              <a:t>grafted </a:t>
            </a:r>
            <a:r>
              <a:rPr lang="cs-CZ" sz="1800" dirty="0"/>
              <a:t>	</a:t>
            </a:r>
            <a:r>
              <a:rPr lang="cs-CZ" sz="1800" dirty="0" smtClean="0"/>
              <a:t>-G-G-G-G-G-G-G-G-G-G-G-</a:t>
            </a:r>
            <a:endParaRPr lang="cs-CZ" sz="18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8409A02-6ECC-4867-8FA9-9BC9689353E5}"/>
              </a:ext>
            </a:extLst>
          </p:cNvPr>
          <p:cNvSpPr/>
          <p:nvPr/>
        </p:nvSpPr>
        <p:spPr>
          <a:xfrm rot="5400000">
            <a:off x="3059489" y="6078916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smtClean="0">
                <a:latin typeface="+mn-lt"/>
              </a:rPr>
              <a:t>-R-R</a:t>
            </a:r>
            <a:endParaRPr lang="cs-CZ" sz="1800" dirty="0">
              <a:latin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8409A02-6ECC-4867-8FA9-9BC9689353E5}"/>
              </a:ext>
            </a:extLst>
          </p:cNvPr>
          <p:cNvSpPr/>
          <p:nvPr/>
        </p:nvSpPr>
        <p:spPr>
          <a:xfrm rot="5400000">
            <a:off x="3707793" y="6086686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smtClean="0">
                <a:latin typeface="+mn-lt"/>
              </a:rPr>
              <a:t>-R-R</a:t>
            </a:r>
            <a:endParaRPr lang="cs-CZ" sz="1800" dirty="0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8409A02-6ECC-4867-8FA9-9BC9689353E5}"/>
              </a:ext>
            </a:extLst>
          </p:cNvPr>
          <p:cNvSpPr/>
          <p:nvPr/>
        </p:nvSpPr>
        <p:spPr>
          <a:xfrm rot="5400000">
            <a:off x="4346340" y="6086422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smtClean="0">
                <a:latin typeface="+mn-lt"/>
              </a:rPr>
              <a:t>-R-R</a:t>
            </a:r>
            <a:endParaRPr lang="cs-CZ" sz="1800" dirty="0">
              <a:latin typeface="+mn-lt"/>
            </a:endParaRPr>
          </a:p>
        </p:txBody>
      </p:sp>
      <p:pic>
        <p:nvPicPr>
          <p:cNvPr id="4098" name="Picture 2" descr="Copolymer - Definition, Types of Copolymerization, Examp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/>
          <a:stretch/>
        </p:blipFill>
        <p:spPr bwMode="auto">
          <a:xfrm>
            <a:off x="5735960" y="2852936"/>
            <a:ext cx="6188124" cy="2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188" y="83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Basic </a:t>
            </a:r>
            <a:r>
              <a:rPr lang="cs-CZ" sz="5400" b="1" dirty="0" err="1"/>
              <a:t>terms</a:t>
            </a:r>
            <a:endParaRPr lang="cs-CZ" sz="5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424847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MAIN CHAIN</a:t>
            </a:r>
          </a:p>
          <a:p>
            <a:pPr lvl="1"/>
            <a:r>
              <a:rPr lang="en-US" sz="2800" dirty="0"/>
              <a:t>the longest chain of a macromolecule</a:t>
            </a:r>
          </a:p>
          <a:p>
            <a:endParaRPr lang="en-US" sz="3200" dirty="0"/>
          </a:p>
          <a:p>
            <a:r>
              <a:rPr lang="en-US" sz="3200" dirty="0"/>
              <a:t>SUBSTITUTE</a:t>
            </a:r>
          </a:p>
          <a:p>
            <a:pPr lvl="1"/>
            <a:r>
              <a:rPr lang="en-US" sz="2800" dirty="0"/>
              <a:t>structures bound to the main chain</a:t>
            </a:r>
          </a:p>
          <a:p>
            <a:endParaRPr lang="en-US" sz="3200" dirty="0"/>
          </a:p>
          <a:p>
            <a:r>
              <a:rPr lang="en-US" sz="3200" dirty="0"/>
              <a:t>LINEAR POLYMER</a:t>
            </a:r>
          </a:p>
          <a:p>
            <a:pPr lvl="1"/>
            <a:r>
              <a:rPr lang="en-US" sz="2800" dirty="0"/>
              <a:t>consisting of only one simple string</a:t>
            </a:r>
          </a:p>
          <a:p>
            <a:endParaRPr lang="en-US" sz="3200" dirty="0"/>
          </a:p>
          <a:p>
            <a:r>
              <a:rPr lang="en-US" sz="3200" dirty="0"/>
              <a:t>BRANCHED POLYMER</a:t>
            </a:r>
          </a:p>
          <a:p>
            <a:pPr lvl="1"/>
            <a:r>
              <a:rPr lang="en-US" sz="2800" dirty="0"/>
              <a:t>made up of one main chain and chemically bonded side chains (usually shorter)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7655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5802" y="1350391"/>
            <a:ext cx="2863230" cy="903634"/>
          </a:xfrm>
        </p:spPr>
        <p:txBody>
          <a:bodyPr>
            <a:noAutofit/>
          </a:bodyPr>
          <a:lstStyle/>
          <a:p>
            <a:pPr algn="r"/>
            <a:r>
              <a:rPr lang="cs-CZ" sz="3600" dirty="0" err="1" smtClean="0">
                <a:latin typeface="+mn-lt"/>
                <a:ea typeface="+mn-ea"/>
                <a:cs typeface="+mn-cs"/>
              </a:rPr>
              <a:t>main</a:t>
            </a:r>
            <a:r>
              <a:rPr lang="cs-CZ" sz="36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3600" dirty="0" err="1" smtClean="0">
                <a:latin typeface="+mn-lt"/>
                <a:ea typeface="+mn-ea"/>
                <a:cs typeface="+mn-cs"/>
              </a:rPr>
              <a:t>chain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382D80C-9BF4-4156-B490-59ED19CB3FFA}"/>
              </a:ext>
            </a:extLst>
          </p:cNvPr>
          <p:cNvSpPr txBox="1">
            <a:spLocks/>
          </p:cNvSpPr>
          <p:nvPr/>
        </p:nvSpPr>
        <p:spPr>
          <a:xfrm>
            <a:off x="263352" y="3327459"/>
            <a:ext cx="3096344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cs-CZ" sz="3600" dirty="0" err="1" smtClean="0">
                <a:latin typeface="+mn-lt"/>
                <a:ea typeface="+mn-ea"/>
                <a:cs typeface="+mn-cs"/>
              </a:rPr>
              <a:t>side</a:t>
            </a:r>
            <a:r>
              <a:rPr lang="cs-CZ" sz="36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3600" dirty="0" err="1" smtClean="0">
                <a:latin typeface="+mn-lt"/>
                <a:ea typeface="+mn-ea"/>
                <a:cs typeface="+mn-cs"/>
              </a:rPr>
              <a:t>chain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6746D77-C335-4226-8C2D-94CD1B3B435F}"/>
              </a:ext>
            </a:extLst>
          </p:cNvPr>
          <p:cNvSpPr txBox="1">
            <a:spLocks/>
          </p:cNvSpPr>
          <p:nvPr/>
        </p:nvSpPr>
        <p:spPr>
          <a:xfrm>
            <a:off x="2409245" y="5270003"/>
            <a:ext cx="2863230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cs-CZ" sz="3600" dirty="0">
                <a:latin typeface="+mn-lt"/>
                <a:ea typeface="+mn-ea"/>
                <a:cs typeface="+mn-cs"/>
              </a:rPr>
              <a:t>s</a:t>
            </a:r>
            <a:r>
              <a:rPr lang="cs-CZ" sz="3600" dirty="0" smtClean="0">
                <a:latin typeface="+mn-lt"/>
                <a:ea typeface="+mn-ea"/>
                <a:cs typeface="+mn-cs"/>
              </a:rPr>
              <a:t>ubstituent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4842DD-DBB7-42F8-81F0-66130278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087622"/>
            <a:ext cx="4320000" cy="1429173"/>
          </a:xfrm>
          <a:prstGeom prst="rect">
            <a:avLst/>
          </a:prstGeom>
          <a:ln w="19050"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2086E75-E6A8-4238-A687-8B452EAD5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32" y="2580946"/>
            <a:ext cx="4320000" cy="2396661"/>
          </a:xfrm>
          <a:prstGeom prst="rect">
            <a:avLst/>
          </a:prstGeom>
          <a:ln w="19050"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B0FB15-43C6-4F01-A5D3-47CE8F64D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5001820"/>
            <a:ext cx="4320000" cy="14400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291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0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>
                <a:latin typeface="+mn-lt"/>
                <a:ea typeface="+mn-ea"/>
                <a:cs typeface="+mn-cs"/>
              </a:rPr>
              <a:t>Exceptional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behavior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of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polymers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20888"/>
            <a:ext cx="10515600" cy="3991298"/>
          </a:xfrm>
        </p:spPr>
        <p:txBody>
          <a:bodyPr>
            <a:normAutofit/>
          </a:bodyPr>
          <a:lstStyle/>
          <a:p>
            <a:r>
              <a:rPr lang="en-US" sz="3200" dirty="0"/>
              <a:t>the combined action of intermolecular forces</a:t>
            </a:r>
          </a:p>
          <a:p>
            <a:r>
              <a:rPr lang="en-US" sz="3200" dirty="0"/>
              <a:t>string entanglement</a:t>
            </a:r>
          </a:p>
          <a:p>
            <a:r>
              <a:rPr lang="en-US" sz="3200" dirty="0"/>
              <a:t>time-dependent movement</a:t>
            </a:r>
          </a:p>
          <a:p>
            <a:endParaRPr lang="en-US" sz="3200" dirty="0"/>
          </a:p>
          <a:p>
            <a:r>
              <a:rPr lang="en-US" sz="3200" dirty="0"/>
              <a:t>the disproportion between the length and the width of the </a:t>
            </a:r>
            <a:r>
              <a:rPr lang="cs-CZ" sz="3200" dirty="0" err="1" smtClean="0"/>
              <a:t>chain</a:t>
            </a:r>
            <a:endParaRPr lang="en-US" sz="3200" dirty="0"/>
          </a:p>
          <a:p>
            <a:r>
              <a:rPr lang="en-US" sz="3200" dirty="0"/>
              <a:t>usually not all molecules </a:t>
            </a:r>
            <a:r>
              <a:rPr lang="cs-CZ" sz="3200" dirty="0" smtClean="0"/>
              <a:t>(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same</a:t>
            </a:r>
            <a:r>
              <a:rPr lang="cs-CZ" sz="3200" dirty="0" smtClean="0"/>
              <a:t> polymer) </a:t>
            </a:r>
            <a:r>
              <a:rPr lang="en-US" sz="3200" dirty="0" smtClean="0"/>
              <a:t>are the same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9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714" y="10076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>
                <a:latin typeface="+mn-lt"/>
                <a:ea typeface="+mn-ea"/>
                <a:cs typeface="+mn-cs"/>
              </a:rPr>
              <a:t>Structure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of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macromolecules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92896"/>
            <a:ext cx="10515600" cy="410445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given by the functionality of the monomers</a:t>
            </a:r>
          </a:p>
          <a:p>
            <a:pPr lvl="1"/>
            <a:r>
              <a:rPr lang="en-US" sz="2800" dirty="0"/>
              <a:t>linear</a:t>
            </a:r>
          </a:p>
          <a:p>
            <a:pPr lvl="1"/>
            <a:r>
              <a:rPr lang="en-US" sz="2800" dirty="0"/>
              <a:t>branched</a:t>
            </a:r>
          </a:p>
          <a:p>
            <a:pPr lvl="1"/>
            <a:r>
              <a:rPr lang="cs-CZ" sz="2800" dirty="0" err="1" smtClean="0"/>
              <a:t>cross-linked</a:t>
            </a:r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linear</a:t>
            </a:r>
          </a:p>
          <a:p>
            <a:pPr lvl="1"/>
            <a:r>
              <a:rPr lang="en-US" sz="2800" dirty="0"/>
              <a:t>soluble</a:t>
            </a:r>
          </a:p>
          <a:p>
            <a:r>
              <a:rPr lang="cs-CZ" sz="3200" dirty="0" err="1"/>
              <a:t>cross-linked</a:t>
            </a:r>
            <a:endParaRPr lang="en-US" sz="3200" dirty="0"/>
          </a:p>
          <a:p>
            <a:pPr lvl="1"/>
            <a:r>
              <a:rPr lang="en-US" sz="2800" dirty="0"/>
              <a:t>insoluble</a:t>
            </a:r>
          </a:p>
          <a:p>
            <a:pPr lvl="1"/>
            <a:r>
              <a:rPr lang="en-US" sz="2800" dirty="0" smtClean="0"/>
              <a:t>swell</a:t>
            </a:r>
            <a:endParaRPr lang="cs-CZ" sz="2500" dirty="0"/>
          </a:p>
        </p:txBody>
      </p:sp>
      <p:pic>
        <p:nvPicPr>
          <p:cNvPr id="5122" name="Picture 2" descr="Basic Polymer Structure | MATSE 81: Materials In Today's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62" y="3406502"/>
            <a:ext cx="8831438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83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 smtClean="0">
                <a:latin typeface="+mn-lt"/>
                <a:ea typeface="+mn-ea"/>
                <a:cs typeface="+mn-cs"/>
              </a:rPr>
              <a:t>Shapes</a:t>
            </a:r>
            <a:r>
              <a:rPr lang="cs-CZ" sz="60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of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macromolecules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1" y="2162275"/>
            <a:ext cx="538003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0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Polymerization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20887"/>
            <a:ext cx="10515600" cy="3756075"/>
          </a:xfrm>
        </p:spPr>
        <p:txBody>
          <a:bodyPr>
            <a:normAutofit/>
          </a:bodyPr>
          <a:lstStyle/>
          <a:p>
            <a:r>
              <a:rPr lang="en-US" sz="3200" dirty="0"/>
              <a:t>the reaction in which small molecules become macromolecules</a:t>
            </a:r>
          </a:p>
          <a:p>
            <a:r>
              <a:rPr lang="en-US" sz="3200" dirty="0"/>
              <a:t>the opposite is </a:t>
            </a:r>
            <a:r>
              <a:rPr lang="en-US" sz="3200" dirty="0" err="1"/>
              <a:t>depolymerization</a:t>
            </a:r>
            <a:r>
              <a:rPr lang="en-US" sz="3200" dirty="0"/>
              <a:t> (sometimes it can be traced back to the starting monomers)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335BED-6F01-491B-B688-E83D5831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008" y="4581128"/>
            <a:ext cx="4145984" cy="143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9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0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Polymers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 and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chemical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structures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564" y="2852936"/>
            <a:ext cx="7886700" cy="3672408"/>
          </a:xfrm>
        </p:spPr>
        <p:txBody>
          <a:bodyPr>
            <a:normAutofit lnSpcReduction="10000"/>
          </a:bodyPr>
          <a:lstStyle/>
          <a:p>
            <a:r>
              <a:rPr lang="cs-CZ" sz="3200" dirty="0" err="1"/>
              <a:t>polyolefins</a:t>
            </a:r>
            <a:endParaRPr lang="cs-CZ" sz="3200" dirty="0"/>
          </a:p>
          <a:p>
            <a:r>
              <a:rPr lang="cs-CZ" sz="3200" dirty="0"/>
              <a:t>vinyl </a:t>
            </a:r>
            <a:r>
              <a:rPr lang="cs-CZ" sz="3200" dirty="0" err="1"/>
              <a:t>polymers</a:t>
            </a:r>
            <a:endParaRPr lang="cs-CZ" sz="3200" dirty="0"/>
          </a:p>
          <a:p>
            <a:r>
              <a:rPr lang="cs-CZ" sz="3200" dirty="0" err="1"/>
              <a:t>polyethers</a:t>
            </a:r>
            <a:endParaRPr lang="cs-CZ" sz="3200" dirty="0"/>
          </a:p>
          <a:p>
            <a:r>
              <a:rPr lang="cs-CZ" sz="3200" dirty="0" err="1"/>
              <a:t>polyesters</a:t>
            </a:r>
            <a:endParaRPr lang="cs-CZ" sz="3200" dirty="0"/>
          </a:p>
          <a:p>
            <a:r>
              <a:rPr lang="cs-CZ" sz="3200" dirty="0" err="1"/>
              <a:t>polyamides</a:t>
            </a:r>
            <a:r>
              <a:rPr lang="cs-CZ" sz="3200" dirty="0"/>
              <a:t> and </a:t>
            </a:r>
            <a:r>
              <a:rPr lang="cs-CZ" sz="3200" dirty="0" err="1"/>
              <a:t>aramids</a:t>
            </a:r>
            <a:endParaRPr lang="cs-CZ" sz="3200" dirty="0"/>
          </a:p>
          <a:p>
            <a:r>
              <a:rPr lang="cs-CZ" sz="3200" dirty="0" err="1"/>
              <a:t>polyurethanes</a:t>
            </a:r>
            <a:endParaRPr lang="cs-CZ" sz="3200" dirty="0"/>
          </a:p>
          <a:p>
            <a:r>
              <a:rPr lang="cs-CZ" sz="3200" dirty="0"/>
              <a:t>butadiene </a:t>
            </a:r>
            <a:r>
              <a:rPr lang="cs-CZ" sz="3200" dirty="0" err="1"/>
              <a:t>polymers</a:t>
            </a:r>
            <a:endParaRPr lang="cs-CZ" sz="3200" dirty="0"/>
          </a:p>
        </p:txBody>
      </p:sp>
      <p:pic>
        <p:nvPicPr>
          <p:cNvPr id="6146" name="Picture 2" descr="Major industrial polymers | Types, Examples, &amp; Facts | Britan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5231904" y="2666331"/>
            <a:ext cx="657984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9552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Polyolefins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2BF08A-D941-4CDB-8411-34311A47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1216775"/>
            <a:ext cx="1200000" cy="900000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DB35DD3-BD61-4825-B597-BC4FC6163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824" y="2622792"/>
            <a:ext cx="1590476" cy="814173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2459B5B-916C-4FFF-BEA1-A34B20BC6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3429000"/>
            <a:ext cx="1590476" cy="1409524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BA08E8E2-324E-445E-9045-EE6C0216E463}"/>
              </a:ext>
            </a:extLst>
          </p:cNvPr>
          <p:cNvSpPr txBox="1">
            <a:spLocks/>
          </p:cNvSpPr>
          <p:nvPr/>
        </p:nvSpPr>
        <p:spPr>
          <a:xfrm>
            <a:off x="2997492" y="2600794"/>
            <a:ext cx="914300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400" dirty="0">
                <a:latin typeface="+mn-lt"/>
                <a:ea typeface="+mn-ea"/>
                <a:cs typeface="+mn-cs"/>
              </a:rPr>
              <a:t>PE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A13F1D5-4457-463F-A074-AB7EFCC7B55D}"/>
              </a:ext>
            </a:extLst>
          </p:cNvPr>
          <p:cNvSpPr txBox="1">
            <a:spLocks/>
          </p:cNvSpPr>
          <p:nvPr/>
        </p:nvSpPr>
        <p:spPr>
          <a:xfrm>
            <a:off x="6621860" y="3704679"/>
            <a:ext cx="914300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400" dirty="0">
                <a:latin typeface="+mn-lt"/>
                <a:ea typeface="+mn-ea"/>
                <a:cs typeface="+mn-cs"/>
              </a:rPr>
              <a:t>PP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4B7BC66-326A-46B1-B496-515F786D2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792" y="4684891"/>
            <a:ext cx="1590476" cy="1704762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17" name="Nadpis 1">
            <a:extLst>
              <a:ext uri="{FF2B5EF4-FFF2-40B4-BE49-F238E27FC236}">
                <a16:creationId xmlns:a16="http://schemas.microsoft.com/office/drawing/2014/main" id="{87F9CAE5-8A19-4A93-B32A-E096DD09651A}"/>
              </a:ext>
            </a:extLst>
          </p:cNvPr>
          <p:cNvSpPr txBox="1">
            <a:spLocks/>
          </p:cNvSpPr>
          <p:nvPr/>
        </p:nvSpPr>
        <p:spPr>
          <a:xfrm>
            <a:off x="2687656" y="5148653"/>
            <a:ext cx="1224136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400" dirty="0">
                <a:latin typeface="+mn-lt"/>
                <a:ea typeface="+mn-ea"/>
                <a:cs typeface="+mn-cs"/>
              </a:rPr>
              <a:t>PIB</a:t>
            </a:r>
          </a:p>
        </p:txBody>
      </p:sp>
    </p:spTree>
    <p:extLst>
      <p:ext uri="{BB962C8B-B14F-4D97-AF65-F5344CB8AC3E}">
        <p14:creationId xmlns:p14="http://schemas.microsoft.com/office/powerpoint/2010/main" val="7465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513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 smtClean="0">
                <a:latin typeface="+mn-lt"/>
                <a:ea typeface="+mn-ea"/>
                <a:cs typeface="+mn-cs"/>
              </a:rPr>
              <a:t>Polymers</a:t>
            </a:r>
            <a:r>
              <a:rPr lang="cs-CZ" sz="60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 smtClean="0">
                <a:latin typeface="+mn-lt"/>
                <a:ea typeface="+mn-ea"/>
                <a:cs typeface="+mn-cs"/>
              </a:rPr>
              <a:t>around</a:t>
            </a:r>
            <a:r>
              <a:rPr lang="cs-CZ" sz="60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 smtClean="0">
                <a:latin typeface="+mn-lt"/>
                <a:ea typeface="+mn-ea"/>
                <a:cs typeface="+mn-cs"/>
              </a:rPr>
              <a:t>us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Polymers - Definition, Types, Structure, Properties, and FAQ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/>
          <a:stretch/>
        </p:blipFill>
        <p:spPr bwMode="auto">
          <a:xfrm>
            <a:off x="2826717" y="2276872"/>
            <a:ext cx="6538565" cy="41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0189" y="771442"/>
            <a:ext cx="6391622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+mn-lt"/>
                <a:ea typeface="+mn-ea"/>
                <a:cs typeface="+mn-cs"/>
              </a:rPr>
              <a:t>Vinyl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polymers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A7E4C5-21D2-4E1E-9B2F-4DC3939A54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5725" y="1163373"/>
            <a:ext cx="1685925" cy="1562100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EF0EE9-4D72-4ED6-AAE5-1E55C06C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39" y="2090998"/>
            <a:ext cx="1440000" cy="1882353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F266B97D-756C-4BDF-B726-77921FBD9035}"/>
              </a:ext>
            </a:extLst>
          </p:cNvPr>
          <p:cNvSpPr txBox="1">
            <a:spLocks/>
          </p:cNvSpPr>
          <p:nvPr/>
        </p:nvSpPr>
        <p:spPr>
          <a:xfrm>
            <a:off x="4822403" y="2612264"/>
            <a:ext cx="1224136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000" dirty="0">
                <a:latin typeface="+mn-lt"/>
                <a:ea typeface="+mn-ea"/>
                <a:cs typeface="+mn-cs"/>
              </a:rPr>
              <a:t>PS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BA08E8E2-324E-445E-9045-EE6C0216E463}"/>
              </a:ext>
            </a:extLst>
          </p:cNvPr>
          <p:cNvSpPr txBox="1">
            <a:spLocks/>
          </p:cNvSpPr>
          <p:nvPr/>
        </p:nvSpPr>
        <p:spPr>
          <a:xfrm>
            <a:off x="922864" y="2490516"/>
            <a:ext cx="1224136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400" dirty="0">
                <a:latin typeface="+mn-lt"/>
                <a:ea typeface="+mn-ea"/>
                <a:cs typeface="+mn-cs"/>
              </a:rPr>
              <a:t>PVA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C3FB8B7-4282-4518-AA77-CC0E05662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464" y="2219599"/>
            <a:ext cx="1580952" cy="1400000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EC4AFC0-F057-4DBF-AAC9-3B636BE4C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4696509"/>
            <a:ext cx="1584000" cy="1789831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24" name="Nadpis 1">
            <a:extLst>
              <a:ext uri="{FF2B5EF4-FFF2-40B4-BE49-F238E27FC236}">
                <a16:creationId xmlns:a16="http://schemas.microsoft.com/office/drawing/2014/main" id="{75DB8CE8-23A2-489B-BE1C-6EF6EB21818F}"/>
              </a:ext>
            </a:extLst>
          </p:cNvPr>
          <p:cNvSpPr txBox="1">
            <a:spLocks/>
          </p:cNvSpPr>
          <p:nvPr/>
        </p:nvSpPr>
        <p:spPr>
          <a:xfrm>
            <a:off x="689212" y="5162341"/>
            <a:ext cx="1461252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400" dirty="0" err="1">
                <a:latin typeface="+mn-lt"/>
                <a:ea typeface="+mn-ea"/>
                <a:cs typeface="+mn-cs"/>
              </a:rPr>
              <a:t>PVAc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E1060946-413C-45FC-A432-2E5BC5208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080" y="4899309"/>
            <a:ext cx="1584000" cy="1384814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8A99DA2B-0D30-4D74-9295-26A4620955E1}"/>
              </a:ext>
            </a:extLst>
          </p:cNvPr>
          <p:cNvSpPr txBox="1">
            <a:spLocks/>
          </p:cNvSpPr>
          <p:nvPr/>
        </p:nvSpPr>
        <p:spPr>
          <a:xfrm>
            <a:off x="4794320" y="5159898"/>
            <a:ext cx="1224136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400" dirty="0">
                <a:latin typeface="+mn-lt"/>
                <a:ea typeface="+mn-ea"/>
                <a:cs typeface="+mn-cs"/>
              </a:rPr>
              <a:t>PVC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A99DA2B-0D30-4D74-9295-26A4620955E1}"/>
              </a:ext>
            </a:extLst>
          </p:cNvPr>
          <p:cNvSpPr txBox="1">
            <a:spLocks/>
          </p:cNvSpPr>
          <p:nvPr/>
        </p:nvSpPr>
        <p:spPr>
          <a:xfrm>
            <a:off x="8280291" y="3619599"/>
            <a:ext cx="1224136" cy="858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5400" smtClean="0">
                <a:latin typeface="+mn-lt"/>
                <a:ea typeface="+mn-ea"/>
                <a:cs typeface="+mn-cs"/>
              </a:rPr>
              <a:t>PVP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392" y="3002285"/>
            <a:ext cx="2131447" cy="20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56777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Polyethers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A13F1D5-4457-463F-A074-AB7EFCC7B55D}"/>
              </a:ext>
            </a:extLst>
          </p:cNvPr>
          <p:cNvSpPr txBox="1">
            <a:spLocks/>
          </p:cNvSpPr>
          <p:nvPr/>
        </p:nvSpPr>
        <p:spPr>
          <a:xfrm>
            <a:off x="2351584" y="2609952"/>
            <a:ext cx="136815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11000" dirty="0">
                <a:latin typeface="+mn-lt"/>
                <a:ea typeface="+mn-ea"/>
                <a:cs typeface="+mn-cs"/>
              </a:rPr>
              <a:t>POM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E51264-FF2C-4A7F-87D9-30DAEEC85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6" y="943297"/>
            <a:ext cx="1762125" cy="1152525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EE35B6-63A6-4DCD-8E21-9FCB739A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2609952"/>
            <a:ext cx="1580952" cy="819048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F806D9-C257-4931-A844-FE4DCBA7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5013176"/>
            <a:ext cx="2112354" cy="820800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03D8C0E5-530D-4894-94AF-EF4354C5A7B2}"/>
              </a:ext>
            </a:extLst>
          </p:cNvPr>
          <p:cNvSpPr txBox="1">
            <a:spLocks/>
          </p:cNvSpPr>
          <p:nvPr/>
        </p:nvSpPr>
        <p:spPr>
          <a:xfrm>
            <a:off x="2063552" y="5013176"/>
            <a:ext cx="136815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POE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450661-758D-44BD-87C3-36F1177FD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46" y="3212976"/>
            <a:ext cx="2736304" cy="1413256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4DB359C1-C3BD-4257-BEC9-565DD2F6897E}"/>
              </a:ext>
            </a:extLst>
          </p:cNvPr>
          <p:cNvSpPr txBox="1">
            <a:spLocks/>
          </p:cNvSpPr>
          <p:nvPr/>
        </p:nvSpPr>
        <p:spPr>
          <a:xfrm>
            <a:off x="5663952" y="3510080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 err="1">
                <a:latin typeface="+mn-lt"/>
                <a:ea typeface="+mn-ea"/>
                <a:cs typeface="+mn-cs"/>
              </a:rPr>
              <a:t>POPh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6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70605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Polyesters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DB359C1-C3BD-4257-BEC9-565DD2F6897E}"/>
              </a:ext>
            </a:extLst>
          </p:cNvPr>
          <p:cNvSpPr txBox="1">
            <a:spLocks/>
          </p:cNvSpPr>
          <p:nvPr/>
        </p:nvSpPr>
        <p:spPr>
          <a:xfrm>
            <a:off x="1715369" y="2251675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PET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5BE5A2E4-0B97-4B90-BF7B-CBA213BB3608}"/>
              </a:ext>
            </a:extLst>
          </p:cNvPr>
          <p:cNvSpPr txBox="1">
            <a:spLocks/>
          </p:cNvSpPr>
          <p:nvPr/>
        </p:nvSpPr>
        <p:spPr>
          <a:xfrm>
            <a:off x="1703512" y="5302850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PBT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ADFA3C6-9AE8-412E-9766-32425AA5B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1925766"/>
            <a:ext cx="3243357" cy="1481924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AEE80D-EC89-489F-9363-C4344E87C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5006876"/>
            <a:ext cx="3629082" cy="1410996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5BC9096-8DA9-4B5C-A363-DDC53A618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3" y="3562496"/>
            <a:ext cx="2984217" cy="1226845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17" name="Nadpis 1">
            <a:extLst>
              <a:ext uri="{FF2B5EF4-FFF2-40B4-BE49-F238E27FC236}">
                <a16:creationId xmlns:a16="http://schemas.microsoft.com/office/drawing/2014/main" id="{0A560B8F-2570-4993-88BB-886165F48D4A}"/>
              </a:ext>
            </a:extLst>
          </p:cNvPr>
          <p:cNvSpPr txBox="1">
            <a:spLocks/>
          </p:cNvSpPr>
          <p:nvPr/>
        </p:nvSpPr>
        <p:spPr>
          <a:xfrm>
            <a:off x="1703512" y="3766394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PCL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830" y="3258615"/>
            <a:ext cx="1834605" cy="1834605"/>
          </a:xfrm>
          <a:prstGeom prst="rect">
            <a:avLst/>
          </a:prstGeom>
          <a:ln w="19050" cmpd="thickThin">
            <a:noFill/>
          </a:ln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0A560B8F-2570-4993-88BB-886165F48D4A}"/>
              </a:ext>
            </a:extLst>
          </p:cNvPr>
          <p:cNvSpPr txBox="1">
            <a:spLocks/>
          </p:cNvSpPr>
          <p:nvPr/>
        </p:nvSpPr>
        <p:spPr>
          <a:xfrm>
            <a:off x="7141357" y="3766394"/>
            <a:ext cx="2177478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PMMA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559" y="806371"/>
            <a:ext cx="1941361" cy="14471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33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46942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Polyamides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DB359C1-C3BD-4257-BEC9-565DD2F6897E}"/>
              </a:ext>
            </a:extLst>
          </p:cNvPr>
          <p:cNvSpPr txBox="1">
            <a:spLocks/>
          </p:cNvSpPr>
          <p:nvPr/>
        </p:nvSpPr>
        <p:spPr>
          <a:xfrm>
            <a:off x="2639616" y="2778118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PA 6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0A560B8F-2570-4993-88BB-886165F48D4A}"/>
              </a:ext>
            </a:extLst>
          </p:cNvPr>
          <p:cNvSpPr txBox="1">
            <a:spLocks/>
          </p:cNvSpPr>
          <p:nvPr/>
        </p:nvSpPr>
        <p:spPr>
          <a:xfrm>
            <a:off x="2639616" y="4485508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PA 66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2A3955-A328-4BEE-A71F-D543415C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39" y="2492896"/>
            <a:ext cx="2996757" cy="1440000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DD050B-7D1D-497D-9483-90C77FD2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39" y="4175032"/>
            <a:ext cx="4793239" cy="1440000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3" y="917636"/>
            <a:ext cx="2113811" cy="1584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1966" y="1073877"/>
            <a:ext cx="76680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Aramides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/>
            </a:r>
            <a:br>
              <a:rPr lang="cs-CZ" sz="5400" dirty="0" smtClean="0">
                <a:latin typeface="+mn-lt"/>
                <a:ea typeface="+mn-ea"/>
                <a:cs typeface="+mn-cs"/>
              </a:rPr>
            </a:br>
            <a:r>
              <a:rPr lang="cs-CZ" sz="5400" dirty="0" smtClean="0">
                <a:latin typeface="+mn-lt"/>
                <a:ea typeface="+mn-ea"/>
                <a:cs typeface="+mn-cs"/>
              </a:rPr>
              <a:t>(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aromatic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polyamides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)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DB359C1-C3BD-4257-BEC9-565DD2F6897E}"/>
              </a:ext>
            </a:extLst>
          </p:cNvPr>
          <p:cNvSpPr txBox="1">
            <a:spLocks/>
          </p:cNvSpPr>
          <p:nvPr/>
        </p:nvSpPr>
        <p:spPr>
          <a:xfrm>
            <a:off x="1250959" y="4379333"/>
            <a:ext cx="1673422" cy="819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Kevlar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0A560B8F-2570-4993-88BB-886165F48D4A}"/>
              </a:ext>
            </a:extLst>
          </p:cNvPr>
          <p:cNvSpPr txBox="1">
            <a:spLocks/>
          </p:cNvSpPr>
          <p:nvPr/>
        </p:nvSpPr>
        <p:spPr>
          <a:xfrm>
            <a:off x="6456042" y="4457681"/>
            <a:ext cx="1889445" cy="819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800" dirty="0" err="1">
                <a:latin typeface="+mn-lt"/>
                <a:ea typeface="+mn-ea"/>
                <a:cs typeface="+mn-cs"/>
              </a:rPr>
              <a:t>Nomex</a:t>
            </a:r>
            <a:endParaRPr lang="cs-CZ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F1155B-83D3-4A4B-9FA5-A2FC517B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826" y="476053"/>
            <a:ext cx="1872208" cy="1272250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2E85DE-0D75-4D2F-8A00-CCF0F3445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4005064"/>
            <a:ext cx="2376262" cy="1567586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2D44B61-8F48-4AD2-8FBC-BBA4B5340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4293096"/>
            <a:ext cx="2479108" cy="1148218"/>
          </a:xfrm>
          <a:prstGeom prst="rect">
            <a:avLst/>
          </a:prstGeom>
          <a:ln w="19050" cmpd="thickThin">
            <a:noFill/>
          </a:ln>
        </p:spPr>
      </p:pic>
    </p:spTree>
    <p:extLst>
      <p:ext uri="{BB962C8B-B14F-4D97-AF65-F5344CB8AC3E}">
        <p14:creationId xmlns:p14="http://schemas.microsoft.com/office/powerpoint/2010/main" val="6167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49" y="1177297"/>
            <a:ext cx="790379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Polyuretans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DD929F-F653-43F2-AD16-96CFB823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37" y="1268760"/>
            <a:ext cx="1744951" cy="1325564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09FA77-3697-4786-9320-40A6FC8CD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3717032"/>
            <a:ext cx="7143750" cy="1762125"/>
          </a:xfrm>
          <a:prstGeom prst="rect">
            <a:avLst/>
          </a:prstGeom>
          <a:ln w="19050" cmpd="thickThin">
            <a:noFill/>
          </a:ln>
        </p:spPr>
      </p:pic>
    </p:spTree>
    <p:extLst>
      <p:ext uri="{BB962C8B-B14F-4D97-AF65-F5344CB8AC3E}">
        <p14:creationId xmlns:p14="http://schemas.microsoft.com/office/powerpoint/2010/main" val="2797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9289" y="1016779"/>
            <a:ext cx="5959574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+mn-lt"/>
                <a:ea typeface="+mn-ea"/>
                <a:cs typeface="+mn-cs"/>
              </a:rPr>
              <a:t>Butadiene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polymers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AD33C8-418E-4A83-9328-BA5FE2D3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16" y="2761031"/>
            <a:ext cx="2250000" cy="712500"/>
          </a:xfrm>
          <a:prstGeom prst="rect">
            <a:avLst/>
          </a:prstGeom>
          <a:ln w="19050" cmpd="thickThin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446F2D-64CC-4E06-A0B5-FB084D2C2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922" y="4202507"/>
            <a:ext cx="2485430" cy="1624003"/>
          </a:xfrm>
          <a:prstGeom prst="rect">
            <a:avLst/>
          </a:prstGeom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D55986-6B0E-476F-917F-D9B90E0E3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612" y="4293096"/>
            <a:ext cx="2249805" cy="1377908"/>
          </a:xfrm>
          <a:prstGeom prst="rect">
            <a:avLst/>
          </a:prstGeom>
          <a:ln>
            <a:noFill/>
          </a:ln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3DD63924-9829-433A-889F-73570A122B5B}"/>
              </a:ext>
            </a:extLst>
          </p:cNvPr>
          <p:cNvSpPr txBox="1">
            <a:spLocks/>
          </p:cNvSpPr>
          <p:nvPr/>
        </p:nvSpPr>
        <p:spPr>
          <a:xfrm>
            <a:off x="2162786" y="2654483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BR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8ED8006C-6E40-42FA-AFFE-17FFA5D5407C}"/>
              </a:ext>
            </a:extLst>
          </p:cNvPr>
          <p:cNvSpPr txBox="1">
            <a:spLocks/>
          </p:cNvSpPr>
          <p:nvPr/>
        </p:nvSpPr>
        <p:spPr>
          <a:xfrm>
            <a:off x="2090778" y="4604983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NR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A23BB74-FDA4-46A3-8D26-89713C861718}"/>
              </a:ext>
            </a:extLst>
          </p:cNvPr>
          <p:cNvSpPr txBox="1">
            <a:spLocks/>
          </p:cNvSpPr>
          <p:nvPr/>
        </p:nvSpPr>
        <p:spPr>
          <a:xfrm>
            <a:off x="6259777" y="4572526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4400" dirty="0">
                <a:latin typeface="+mn-lt"/>
                <a:ea typeface="+mn-ea"/>
                <a:cs typeface="+mn-cs"/>
              </a:rPr>
              <a:t>CR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23" y="2535370"/>
            <a:ext cx="2486025" cy="1057275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747" y="367227"/>
            <a:ext cx="1956921" cy="832254"/>
          </a:xfrm>
          <a:prstGeom prst="rect">
            <a:avLst/>
          </a:prstGeom>
          <a:ln>
            <a:noFill/>
          </a:ln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3DD63924-9829-433A-889F-73570A122B5B}"/>
              </a:ext>
            </a:extLst>
          </p:cNvPr>
          <p:cNvSpPr txBox="1">
            <a:spLocks/>
          </p:cNvSpPr>
          <p:nvPr/>
        </p:nvSpPr>
        <p:spPr>
          <a:xfrm>
            <a:off x="6259777" y="2707757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cs-CZ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3DD63924-9829-433A-889F-73570A122B5B}"/>
              </a:ext>
            </a:extLst>
          </p:cNvPr>
          <p:cNvSpPr txBox="1">
            <a:spLocks/>
          </p:cNvSpPr>
          <p:nvPr/>
        </p:nvSpPr>
        <p:spPr>
          <a:xfrm>
            <a:off x="6248011" y="2701940"/>
            <a:ext cx="1673422" cy="819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2800" dirty="0">
                <a:latin typeface="+mn-lt"/>
                <a:ea typeface="+mn-ea"/>
                <a:cs typeface="+mn-cs"/>
              </a:rPr>
              <a:t>trans-</a:t>
            </a:r>
            <a:endParaRPr lang="cs-CZ" sz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64680356"/>
              </p:ext>
            </p:extLst>
          </p:nvPr>
        </p:nvGraphicFramePr>
        <p:xfrm>
          <a:off x="479376" y="764704"/>
          <a:ext cx="113052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4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96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Plastomers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 -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Thermoplastics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08919"/>
            <a:ext cx="10515600" cy="346804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they soften and become malleable when heated</a:t>
            </a:r>
          </a:p>
          <a:p>
            <a:r>
              <a:rPr lang="en-US" sz="3200" dirty="0"/>
              <a:t>upon re-cooling, they solidify and lose malleability</a:t>
            </a:r>
          </a:p>
          <a:p>
            <a:r>
              <a:rPr lang="en-US" sz="3200" dirty="0"/>
              <a:t>the process can be repeated many times (recycling)</a:t>
            </a:r>
          </a:p>
          <a:p>
            <a:endParaRPr lang="en-US" sz="3200" dirty="0"/>
          </a:p>
          <a:p>
            <a:r>
              <a:rPr lang="en-US" sz="3200" dirty="0"/>
              <a:t>temperature changes here affect only intermolecular attractive forces</a:t>
            </a:r>
          </a:p>
          <a:p>
            <a:pPr lvl="1"/>
            <a:r>
              <a:rPr lang="en-US" sz="2800" dirty="0"/>
              <a:t>they do not cause chemical reactions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0736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err="1"/>
              <a:t>Plastomers</a:t>
            </a:r>
            <a:r>
              <a:rPr lang="cs-CZ" sz="5400" b="1" dirty="0"/>
              <a:t> -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Reaktoplasty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8879"/>
            <a:ext cx="10515600" cy="38280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before final processing, they contain chains with reactive functional groups</a:t>
            </a:r>
          </a:p>
          <a:p>
            <a:pPr lvl="1"/>
            <a:r>
              <a:rPr lang="en-US" sz="2800" dirty="0"/>
              <a:t>they harden chemically and form (most often spatially) cross-linked macromolecules</a:t>
            </a:r>
          </a:p>
          <a:p>
            <a:r>
              <a:rPr lang="en-US" sz="3200" dirty="0"/>
              <a:t>changes are irreversible</a:t>
            </a:r>
          </a:p>
          <a:p>
            <a:endParaRPr lang="en-US" sz="3200" dirty="0"/>
          </a:p>
          <a:p>
            <a:r>
              <a:rPr lang="en-US" sz="3200" dirty="0"/>
              <a:t>THERMOSETS</a:t>
            </a:r>
          </a:p>
          <a:p>
            <a:pPr lvl="1"/>
            <a:r>
              <a:rPr lang="en-US" sz="2800" dirty="0"/>
              <a:t>a reasonably long heating is sufficient to cure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23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595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dirty="0" err="1" smtClean="0">
                <a:latin typeface="+mn-lt"/>
                <a:ea typeface="+mn-ea"/>
                <a:cs typeface="+mn-cs"/>
              </a:rPr>
              <a:t>Macromolecular</a:t>
            </a:r>
            <a:r>
              <a:rPr lang="cs-CZ" sz="60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 smtClean="0">
                <a:latin typeface="+mn-lt"/>
                <a:ea typeface="+mn-ea"/>
                <a:cs typeface="+mn-cs"/>
              </a:rPr>
              <a:t>chemistry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4863"/>
            <a:ext cx="5257800" cy="39720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200" dirty="0" smtClean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science </a:t>
            </a:r>
            <a:r>
              <a:rPr lang="cs-CZ" sz="3200" dirty="0" err="1" smtClean="0"/>
              <a:t>about</a:t>
            </a:r>
            <a:endParaRPr lang="cs-CZ" sz="3200" dirty="0" smtClean="0"/>
          </a:p>
          <a:p>
            <a:pPr lvl="1" algn="just"/>
            <a:r>
              <a:rPr lang="en-US" sz="2800" dirty="0" smtClean="0"/>
              <a:t>preparation</a:t>
            </a:r>
            <a:r>
              <a:rPr lang="cs-CZ" sz="2800" dirty="0" smtClean="0"/>
              <a:t>s</a:t>
            </a:r>
            <a:endParaRPr lang="cs-CZ" sz="2800" dirty="0"/>
          </a:p>
          <a:p>
            <a:pPr lvl="1" algn="just"/>
            <a:r>
              <a:rPr lang="en-US" sz="2800" dirty="0" smtClean="0"/>
              <a:t>structure</a:t>
            </a:r>
            <a:r>
              <a:rPr lang="cs-CZ" sz="2800" dirty="0" smtClean="0"/>
              <a:t>s</a:t>
            </a:r>
          </a:p>
          <a:p>
            <a:pPr lvl="1" algn="just"/>
            <a:r>
              <a:rPr lang="en-US" sz="2800" dirty="0" smtClean="0"/>
              <a:t>properties</a:t>
            </a:r>
            <a:endParaRPr lang="cs-CZ" sz="2800" dirty="0" smtClean="0"/>
          </a:p>
          <a:p>
            <a:pPr marL="0" indent="0" algn="just">
              <a:buNone/>
            </a:pPr>
            <a:r>
              <a:rPr lang="en-US" sz="3200" dirty="0" smtClean="0"/>
              <a:t>of </a:t>
            </a:r>
            <a:r>
              <a:rPr lang="en-US" sz="3200" dirty="0"/>
              <a:t>macromolecular substances and systems in which these substances are the main </a:t>
            </a:r>
            <a:r>
              <a:rPr lang="en-US" sz="3200" dirty="0" smtClean="0"/>
              <a:t>component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7170" name="Picture 2" descr="VÃ½sledek obrÃ¡zku pro ancient alchemist">
            <a:extLst>
              <a:ext uri="{FF2B5EF4-FFF2-40B4-BE49-F238E27FC236}">
                <a16:creationId xmlns:a16="http://schemas.microsoft.com/office/drawing/2014/main" id="{1B3DC8FA-CF85-477C-B799-F0C66FA3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780928"/>
            <a:ext cx="569093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130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Elastomers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8879"/>
            <a:ext cx="5905872" cy="40324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 weak force action causes a large reversible deformation</a:t>
            </a:r>
          </a:p>
          <a:p>
            <a:endParaRPr lang="en-US" sz="3200" dirty="0"/>
          </a:p>
          <a:p>
            <a:r>
              <a:rPr lang="en-US" sz="3200" dirty="0"/>
              <a:t>rubbers</a:t>
            </a:r>
          </a:p>
          <a:p>
            <a:pPr lvl="1"/>
            <a:r>
              <a:rPr lang="en-US" sz="2800" dirty="0" err="1" smtClean="0"/>
              <a:t>crosslinked</a:t>
            </a:r>
            <a:r>
              <a:rPr lang="en-US" sz="2800" dirty="0" smtClean="0"/>
              <a:t> </a:t>
            </a:r>
            <a:r>
              <a:rPr lang="en-US" sz="2800" dirty="0"/>
              <a:t>rubbers</a:t>
            </a:r>
          </a:p>
          <a:p>
            <a:r>
              <a:rPr lang="en-US" sz="3200" dirty="0"/>
              <a:t>thermoplastic elastomers</a:t>
            </a:r>
          </a:p>
          <a:p>
            <a:pPr lvl="1"/>
            <a:r>
              <a:rPr lang="en-US" sz="2800" dirty="0"/>
              <a:t>non-</a:t>
            </a:r>
            <a:r>
              <a:rPr lang="en-US" sz="2800" dirty="0" err="1"/>
              <a:t>crosslinked</a:t>
            </a:r>
            <a:r>
              <a:rPr lang="en-US" sz="2800" dirty="0"/>
              <a:t> linear molecules formed by alternating glassy and rubbery phases</a:t>
            </a:r>
            <a:endParaRPr lang="cs-CZ" sz="2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2338635"/>
            <a:ext cx="4176464" cy="38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833" y="1046814"/>
            <a:ext cx="10515600" cy="12140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 err="1" smtClean="0">
                <a:latin typeface="+mn-lt"/>
                <a:ea typeface="+mn-ea"/>
                <a:cs typeface="+mn-cs"/>
              </a:rPr>
              <a:t>History</a:t>
            </a:r>
            <a:r>
              <a:rPr lang="cs-CZ" sz="60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 smtClean="0">
                <a:latin typeface="+mn-lt"/>
                <a:ea typeface="+mn-ea"/>
                <a:cs typeface="+mn-cs"/>
              </a:rPr>
              <a:t>of</a:t>
            </a:r>
            <a:r>
              <a:rPr lang="cs-CZ" sz="60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 smtClean="0">
                <a:latin typeface="+mn-lt"/>
                <a:ea typeface="+mn-ea"/>
                <a:cs typeface="+mn-cs"/>
              </a:rPr>
              <a:t>macromolecular</a:t>
            </a:r>
            <a:r>
              <a:rPr lang="cs-CZ" sz="60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 smtClean="0">
                <a:latin typeface="+mn-lt"/>
                <a:ea typeface="+mn-ea"/>
                <a:cs typeface="+mn-cs"/>
              </a:rPr>
              <a:t>chemistry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46014"/>
            <a:ext cx="10515600" cy="4351338"/>
          </a:xfrm>
        </p:spPr>
        <p:txBody>
          <a:bodyPr>
            <a:noAutofit/>
          </a:bodyPr>
          <a:lstStyle/>
          <a:p>
            <a:r>
              <a:rPr lang="en-US" sz="2200" dirty="0"/>
              <a:t>to the beginning of the 19th century – processing available natural </a:t>
            </a:r>
            <a:r>
              <a:rPr lang="en-US" sz="2200" dirty="0" smtClean="0"/>
              <a:t>polymers</a:t>
            </a:r>
            <a:endParaRPr lang="cs-CZ" sz="2200" dirty="0" smtClean="0"/>
          </a:p>
          <a:p>
            <a:r>
              <a:rPr lang="en-US" sz="2200" dirty="0" smtClean="0"/>
              <a:t>1st </a:t>
            </a:r>
            <a:r>
              <a:rPr lang="en-US" sz="2200" dirty="0"/>
              <a:t>half of the 19th century – attempts at scientific research into the structure of </a:t>
            </a:r>
            <a:r>
              <a:rPr lang="en-US" sz="2200" dirty="0" smtClean="0"/>
              <a:t>polymers</a:t>
            </a:r>
            <a:endParaRPr lang="cs-CZ" sz="2200" dirty="0" smtClean="0"/>
          </a:p>
          <a:p>
            <a:r>
              <a:rPr lang="en-US" sz="2200" dirty="0" smtClean="0"/>
              <a:t>1811 </a:t>
            </a:r>
            <a:r>
              <a:rPr lang="en-US" sz="2200" dirty="0"/>
              <a:t>– the first natural rubber processing factory (Vienna</a:t>
            </a:r>
            <a:r>
              <a:rPr lang="en-US" sz="2200" dirty="0" smtClean="0"/>
              <a:t>)</a:t>
            </a:r>
            <a:endParaRPr lang="cs-CZ" sz="2200" dirty="0" smtClean="0"/>
          </a:p>
          <a:p>
            <a:r>
              <a:rPr lang="en-US" sz="2200" dirty="0" smtClean="0"/>
              <a:t>1839 </a:t>
            </a:r>
            <a:r>
              <a:rPr lang="en-US" sz="2200" dirty="0"/>
              <a:t>– discovery of vulcanization of rubber (Goodyear</a:t>
            </a:r>
            <a:r>
              <a:rPr lang="en-US" sz="2200" dirty="0" smtClean="0"/>
              <a:t>)</a:t>
            </a:r>
            <a:endParaRPr lang="cs-CZ" sz="2200" dirty="0" smtClean="0"/>
          </a:p>
          <a:p>
            <a:r>
              <a:rPr lang="en-US" sz="2200" dirty="0" smtClean="0"/>
              <a:t>1852 </a:t>
            </a:r>
            <a:r>
              <a:rPr lang="en-US" sz="2200" dirty="0"/>
              <a:t>– concept of chemical bonding (</a:t>
            </a:r>
            <a:r>
              <a:rPr lang="en-US" sz="2200" dirty="0" err="1"/>
              <a:t>Frankland</a:t>
            </a:r>
            <a:r>
              <a:rPr lang="en-US" sz="2200" dirty="0" smtClean="0"/>
              <a:t>)</a:t>
            </a:r>
            <a:endParaRPr lang="cs-CZ" sz="2200" dirty="0" smtClean="0"/>
          </a:p>
          <a:p>
            <a:r>
              <a:rPr lang="en-US" sz="2200" dirty="0" smtClean="0"/>
              <a:t>1857 </a:t>
            </a:r>
            <a:r>
              <a:rPr lang="en-US" sz="2200" dirty="0"/>
              <a:t>– tetravalent carbon and the theory of chemical structure (</a:t>
            </a:r>
            <a:r>
              <a:rPr lang="en-US" sz="2200" dirty="0" err="1"/>
              <a:t>Kekulé</a:t>
            </a:r>
            <a:r>
              <a:rPr lang="en-US" sz="2200" dirty="0"/>
              <a:t> and Kolbe</a:t>
            </a:r>
            <a:r>
              <a:rPr lang="en-US" sz="2200" dirty="0" smtClean="0"/>
              <a:t>)</a:t>
            </a:r>
            <a:endParaRPr lang="cs-CZ" sz="2200" dirty="0" smtClean="0"/>
          </a:p>
          <a:p>
            <a:r>
              <a:rPr lang="en-US" sz="2200" dirty="0" smtClean="0"/>
              <a:t>1862 </a:t>
            </a:r>
            <a:r>
              <a:rPr lang="en-US" sz="2200" dirty="0"/>
              <a:t>–</a:t>
            </a:r>
            <a:r>
              <a:rPr lang="en-US" sz="2200" dirty="0" smtClean="0"/>
              <a:t> </a:t>
            </a:r>
            <a:r>
              <a:rPr lang="en-US" sz="2200" dirty="0"/>
              <a:t>celluloid (Hyatt</a:t>
            </a:r>
            <a:r>
              <a:rPr lang="en-US" sz="2200" dirty="0" smtClean="0"/>
              <a:t>)</a:t>
            </a:r>
            <a:endParaRPr lang="cs-CZ" sz="2200" dirty="0" smtClean="0"/>
          </a:p>
          <a:p>
            <a:r>
              <a:rPr lang="en-US" sz="2200" dirty="0" smtClean="0"/>
              <a:t>1865 </a:t>
            </a:r>
            <a:r>
              <a:rPr lang="en-US" sz="2200" dirty="0"/>
              <a:t>– artificial </a:t>
            </a:r>
            <a:r>
              <a:rPr lang="en-US" sz="2200" dirty="0" smtClean="0"/>
              <a:t>silk</a:t>
            </a:r>
            <a:endParaRPr lang="cs-CZ" sz="2200" dirty="0" smtClean="0"/>
          </a:p>
          <a:p>
            <a:r>
              <a:rPr lang="en-US" sz="2200" dirty="0" smtClean="0"/>
              <a:t>1872 </a:t>
            </a:r>
            <a:r>
              <a:rPr lang="en-US" sz="2200" dirty="0"/>
              <a:t>– synthesis of phenol-formaldehyde resins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853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07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 err="1">
                <a:latin typeface="+mn-lt"/>
                <a:ea typeface="+mn-ea"/>
                <a:cs typeface="+mn-cs"/>
              </a:rPr>
              <a:t>History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of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macromolecular</a:t>
            </a:r>
            <a:r>
              <a:rPr lang="cs-CZ" sz="6000" dirty="0">
                <a:latin typeface="+mn-lt"/>
                <a:ea typeface="+mn-ea"/>
                <a:cs typeface="+mn-cs"/>
              </a:rPr>
              <a:t> </a:t>
            </a:r>
            <a:r>
              <a:rPr lang="cs-CZ" sz="6000" dirty="0" err="1">
                <a:latin typeface="+mn-lt"/>
                <a:ea typeface="+mn-ea"/>
                <a:cs typeface="+mn-cs"/>
              </a:rPr>
              <a:t>chemistry</a:t>
            </a:r>
            <a:endParaRPr lang="cs-CZ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46014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2nd half of the 19th century – colloidal theory, stagnation of structure research</a:t>
            </a:r>
          </a:p>
          <a:p>
            <a:r>
              <a:rPr lang="en-US" sz="3200" dirty="0"/>
              <a:t>beginning of the 20th century – chain theory</a:t>
            </a:r>
          </a:p>
          <a:p>
            <a:r>
              <a:rPr lang="en-US" sz="3200" dirty="0"/>
              <a:t>1907 – industrial production of Bakelite</a:t>
            </a:r>
          </a:p>
          <a:p>
            <a:r>
              <a:rPr lang="en-US" sz="3200" dirty="0"/>
              <a:t>1909 – synthetic rubber</a:t>
            </a:r>
          </a:p>
          <a:p>
            <a:r>
              <a:rPr lang="en-US" sz="3200" dirty="0"/>
              <a:t>1920 to 1930 – PVA, PVC, PS, rubbers</a:t>
            </a:r>
          </a:p>
          <a:p>
            <a:r>
              <a:rPr lang="en-US" sz="3200" dirty="0"/>
              <a:t>1928 – unraveling the structure of proteins based on the chain theory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1930s</a:t>
            </a:r>
            <a:r>
              <a:rPr lang="en-US" sz="3200" dirty="0"/>
              <a:t> – the definitive victory of the chain theory, the beginnings of macromolecular chemistry</a:t>
            </a:r>
          </a:p>
          <a:p>
            <a:r>
              <a:rPr lang="en-US" sz="3200" dirty="0"/>
              <a:t>1930 to 1940 – polyesters, polyethylene, chloroprene</a:t>
            </a:r>
          </a:p>
          <a:p>
            <a:r>
              <a:rPr lang="en-US" sz="3200" dirty="0"/>
              <a:t>1940 to 1950 – rapid development of polymer research</a:t>
            </a:r>
          </a:p>
          <a:p>
            <a:r>
              <a:rPr lang="en-US" sz="3200" dirty="0"/>
              <a:t>1954 – polypropylene (Ziegler-Natta)</a:t>
            </a:r>
          </a:p>
          <a:p>
            <a:r>
              <a:rPr lang="en-US" sz="3200" dirty="0"/>
              <a:t>so far – other new technologies, discoveries, possibilities, but also problems (e.g. plastic </a:t>
            </a:r>
            <a:r>
              <a:rPr lang="en-US" sz="3200" dirty="0" err="1"/>
              <a:t>microparticles</a:t>
            </a:r>
            <a:r>
              <a:rPr lang="en-US" sz="3200" dirty="0"/>
              <a:t> in drinking water)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948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03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 smtClean="0">
                <a:latin typeface="+mn-lt"/>
                <a:ea typeface="+mn-ea"/>
                <a:cs typeface="+mn-cs"/>
              </a:rPr>
              <a:t>Properties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of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polymers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8879"/>
            <a:ext cx="10515600" cy="382808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extraordinary modifiability of input </a:t>
            </a:r>
            <a:r>
              <a:rPr lang="en-US" sz="3200" dirty="0" smtClean="0"/>
              <a:t>materials</a:t>
            </a:r>
            <a:endParaRPr lang="en-US" sz="3200" dirty="0"/>
          </a:p>
          <a:p>
            <a:r>
              <a:rPr lang="en-US" sz="3200" dirty="0"/>
              <a:t>high speed and volume of production</a:t>
            </a:r>
          </a:p>
          <a:p>
            <a:r>
              <a:rPr lang="en-US" sz="3200" dirty="0" smtClean="0"/>
              <a:t>cheap</a:t>
            </a:r>
            <a:r>
              <a:rPr lang="cs-CZ" sz="3200" dirty="0" smtClean="0"/>
              <a:t> (</a:t>
            </a:r>
            <a:r>
              <a:rPr lang="cs-CZ" sz="3200" dirty="0" err="1" smtClean="0"/>
              <a:t>relatively</a:t>
            </a:r>
            <a:r>
              <a:rPr lang="cs-CZ" sz="3200" dirty="0" smtClean="0"/>
              <a:t>)</a:t>
            </a:r>
            <a:r>
              <a:rPr lang="en-US" sz="3200" dirty="0" smtClean="0"/>
              <a:t> </a:t>
            </a:r>
            <a:r>
              <a:rPr lang="en-US" sz="3200" dirty="0"/>
              <a:t>processing of raw materials</a:t>
            </a:r>
          </a:p>
          <a:p>
            <a:r>
              <a:rPr lang="en-US" sz="3200" dirty="0"/>
              <a:t>cheap </a:t>
            </a:r>
            <a:r>
              <a:rPr lang="cs-CZ" sz="3200" dirty="0"/>
              <a:t>(</a:t>
            </a:r>
            <a:r>
              <a:rPr lang="cs-CZ" sz="3200" dirty="0" err="1"/>
              <a:t>relatively</a:t>
            </a:r>
            <a:r>
              <a:rPr lang="cs-CZ" sz="3200" dirty="0"/>
              <a:t>) </a:t>
            </a:r>
            <a:r>
              <a:rPr lang="en-US" sz="3200" dirty="0" smtClean="0"/>
              <a:t>processing </a:t>
            </a:r>
            <a:r>
              <a:rPr lang="en-US" sz="3200" dirty="0"/>
              <a:t>of products</a:t>
            </a:r>
          </a:p>
          <a:p>
            <a:endParaRPr lang="en-US" sz="3200" dirty="0"/>
          </a:p>
          <a:p>
            <a:r>
              <a:rPr lang="en-US" sz="3200" dirty="0"/>
              <a:t>usually not very heat resistant</a:t>
            </a:r>
          </a:p>
          <a:p>
            <a:r>
              <a:rPr lang="en-US" sz="3200" dirty="0"/>
              <a:t>often poorly </a:t>
            </a:r>
            <a:r>
              <a:rPr lang="en-US" sz="3200" dirty="0" smtClean="0"/>
              <a:t>degradable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021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>
                <a:latin typeface="+mn-lt"/>
                <a:ea typeface="+mn-ea"/>
                <a:cs typeface="+mn-cs"/>
              </a:rPr>
              <a:t>History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of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polymers</a:t>
            </a:r>
            <a:r>
              <a:rPr lang="cs-CZ" sz="5400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timeline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 descr="https://www.mdpi.com/polymers/polymers-14-01203/article_deploy/html/images/polymers-14-01203-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" y="2924944"/>
            <a:ext cx="10704512" cy="31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238" y="10233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err="1">
                <a:latin typeface="+mn-lt"/>
                <a:ea typeface="+mn-ea"/>
                <a:cs typeface="+mn-cs"/>
              </a:rPr>
              <a:t>Classification</a:t>
            </a:r>
            <a:r>
              <a:rPr lang="cs-CZ" sz="5400" dirty="0">
                <a:latin typeface="+mn-lt"/>
                <a:ea typeface="+mn-ea"/>
                <a:cs typeface="+mn-cs"/>
              </a:rPr>
              <a:t> </a:t>
            </a:r>
            <a:r>
              <a:rPr lang="cs-CZ" sz="5400" dirty="0" err="1">
                <a:latin typeface="+mn-lt"/>
                <a:ea typeface="+mn-ea"/>
                <a:cs typeface="+mn-cs"/>
              </a:rPr>
              <a:t>according</a:t>
            </a:r>
            <a:r>
              <a:rPr lang="cs-CZ" sz="5400" dirty="0">
                <a:latin typeface="+mn-lt"/>
                <a:ea typeface="+mn-ea"/>
                <a:cs typeface="+mn-cs"/>
              </a:rPr>
              <a:t> to </a:t>
            </a:r>
            <a:r>
              <a:rPr lang="cs-CZ" sz="5400" dirty="0" err="1" smtClean="0">
                <a:latin typeface="+mn-lt"/>
                <a:ea typeface="+mn-ea"/>
                <a:cs typeface="+mn-cs"/>
              </a:rPr>
              <a:t>production</a:t>
            </a:r>
            <a:endParaRPr lang="cs-CZ" sz="5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4104457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mass</a:t>
            </a:r>
            <a:r>
              <a:rPr lang="cs-CZ" sz="3200" dirty="0" smtClean="0"/>
              <a:t> </a:t>
            </a:r>
            <a:r>
              <a:rPr lang="cs-CZ" sz="3200" dirty="0" err="1" smtClean="0"/>
              <a:t>production</a:t>
            </a:r>
            <a:endParaRPr lang="cs-CZ" sz="3200" dirty="0"/>
          </a:p>
          <a:p>
            <a:pPr lvl="1"/>
            <a:r>
              <a:rPr lang="cs-CZ" sz="2800" dirty="0" err="1"/>
              <a:t>packaging</a:t>
            </a:r>
            <a:r>
              <a:rPr lang="cs-CZ" sz="2800" dirty="0"/>
              <a:t>, </a:t>
            </a:r>
            <a:r>
              <a:rPr lang="cs-CZ" sz="2800" dirty="0" err="1"/>
              <a:t>construction</a:t>
            </a:r>
            <a:r>
              <a:rPr lang="cs-CZ" sz="2800" dirty="0"/>
              <a:t>, </a:t>
            </a:r>
            <a:r>
              <a:rPr lang="cs-CZ" sz="2800" dirty="0" err="1"/>
              <a:t>textiles</a:t>
            </a:r>
            <a:r>
              <a:rPr lang="cs-CZ" sz="2800" dirty="0"/>
              <a:t>, </a:t>
            </a:r>
            <a:r>
              <a:rPr lang="cs-CZ" sz="2800" dirty="0" err="1"/>
              <a:t>automotive</a:t>
            </a:r>
            <a:r>
              <a:rPr lang="cs-CZ" sz="2800" dirty="0"/>
              <a:t>, </a:t>
            </a:r>
            <a:r>
              <a:rPr lang="cs-CZ" sz="2800" dirty="0" err="1"/>
              <a:t>agriculture</a:t>
            </a:r>
            <a:endParaRPr lang="cs-CZ" sz="2800" dirty="0"/>
          </a:p>
          <a:p>
            <a:pPr lvl="1"/>
            <a:r>
              <a:rPr lang="cs-CZ" sz="2800" dirty="0" err="1"/>
              <a:t>PE</a:t>
            </a:r>
            <a:r>
              <a:rPr lang="cs-CZ" sz="2800" dirty="0"/>
              <a:t>, PP, PVC, PS, </a:t>
            </a:r>
            <a:r>
              <a:rPr lang="cs-CZ" sz="2800" dirty="0" err="1"/>
              <a:t>PET</a:t>
            </a:r>
            <a:r>
              <a:rPr lang="cs-CZ" sz="2800" dirty="0"/>
              <a:t>, PA</a:t>
            </a:r>
          </a:p>
          <a:p>
            <a:r>
              <a:rPr lang="cs-CZ" sz="3200" dirty="0" err="1"/>
              <a:t>special</a:t>
            </a:r>
            <a:endParaRPr lang="cs-CZ" sz="3200" dirty="0"/>
          </a:p>
          <a:p>
            <a:pPr lvl="1"/>
            <a:r>
              <a:rPr lang="cs-CZ" sz="2800" dirty="0" err="1"/>
              <a:t>electrical</a:t>
            </a:r>
            <a:r>
              <a:rPr lang="cs-CZ" sz="2800" dirty="0"/>
              <a:t> </a:t>
            </a:r>
            <a:r>
              <a:rPr lang="cs-CZ" sz="2800" dirty="0" err="1"/>
              <a:t>engineering</a:t>
            </a:r>
            <a:r>
              <a:rPr lang="cs-CZ" sz="2800" dirty="0"/>
              <a:t> (</a:t>
            </a:r>
            <a:r>
              <a:rPr lang="cs-CZ" sz="2800" dirty="0" err="1"/>
              <a:t>insulation</a:t>
            </a:r>
            <a:r>
              <a:rPr lang="cs-CZ" sz="2800" dirty="0"/>
              <a:t>, </a:t>
            </a:r>
            <a:r>
              <a:rPr lang="cs-CZ" sz="2800" dirty="0" err="1"/>
              <a:t>batteries</a:t>
            </a:r>
            <a:r>
              <a:rPr lang="cs-CZ" sz="2800" dirty="0"/>
              <a:t>)</a:t>
            </a:r>
          </a:p>
          <a:p>
            <a:pPr lvl="1"/>
            <a:r>
              <a:rPr lang="cs-CZ" sz="2800" dirty="0" err="1"/>
              <a:t>liquid</a:t>
            </a:r>
            <a:r>
              <a:rPr lang="cs-CZ" sz="2800" dirty="0"/>
              <a:t> </a:t>
            </a:r>
            <a:r>
              <a:rPr lang="cs-CZ" sz="2800" dirty="0" err="1"/>
              <a:t>crystals</a:t>
            </a:r>
            <a:endParaRPr lang="cs-CZ" sz="2800" dirty="0"/>
          </a:p>
          <a:p>
            <a:pPr lvl="1"/>
            <a:r>
              <a:rPr lang="cs-CZ" sz="2800" dirty="0"/>
              <a:t>polymer </a:t>
            </a:r>
            <a:r>
              <a:rPr lang="cs-CZ" sz="2800" dirty="0" err="1"/>
              <a:t>membranes</a:t>
            </a:r>
            <a:endParaRPr lang="cs-CZ" sz="2800" dirty="0"/>
          </a:p>
          <a:p>
            <a:pPr lvl="1"/>
            <a:r>
              <a:rPr lang="cs-CZ" sz="2800" dirty="0" err="1"/>
              <a:t>medical</a:t>
            </a:r>
            <a:r>
              <a:rPr lang="cs-CZ" sz="2800" dirty="0"/>
              <a:t> technology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47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8866</TotalTime>
  <Words>1145</Words>
  <Application>Microsoft Office PowerPoint</Application>
  <PresentationFormat>Širokoúhlá obrazovka</PresentationFormat>
  <Paragraphs>278</Paragraphs>
  <Slides>41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Polymers</vt:lpstr>
      <vt:lpstr>Polymers around us</vt:lpstr>
      <vt:lpstr>Macromolecular chemistry</vt:lpstr>
      <vt:lpstr>History of macromolecular chemistry</vt:lpstr>
      <vt:lpstr>History of macromolecular chemistry</vt:lpstr>
      <vt:lpstr>Properties of polymers</vt:lpstr>
      <vt:lpstr>History of polymers timeline</vt:lpstr>
      <vt:lpstr>Classification according to production</vt:lpstr>
      <vt:lpstr>Polymers and price</vt:lpstr>
      <vt:lpstr>World consumption of polymers</vt:lpstr>
      <vt:lpstr>World consumption of polymers</vt:lpstr>
      <vt:lpstr>Raw materials</vt:lpstr>
      <vt:lpstr>Utilization of raw materials</vt:lpstr>
      <vt:lpstr>Petroleum</vt:lpstr>
      <vt:lpstr>Fractional distillation of crude oil</vt:lpstr>
      <vt:lpstr>Basic terms</vt:lpstr>
      <vt:lpstr>Basic terms</vt:lpstr>
      <vt:lpstr>Basic terms</vt:lpstr>
      <vt:lpstr>Monomer</vt:lpstr>
      <vt:lpstr>Basic terms</vt:lpstr>
      <vt:lpstr>Basic terms</vt:lpstr>
      <vt:lpstr>main chain</vt:lpstr>
      <vt:lpstr>Exceptional behavior of polymers</vt:lpstr>
      <vt:lpstr>Structure of macromolecules</vt:lpstr>
      <vt:lpstr>Shapes of macromolecules</vt:lpstr>
      <vt:lpstr>Polymerization</vt:lpstr>
      <vt:lpstr>Polymers and chemical structures</vt:lpstr>
      <vt:lpstr>Polyolefins</vt:lpstr>
      <vt:lpstr>Vinyl polymers</vt:lpstr>
      <vt:lpstr>Polyethers</vt:lpstr>
      <vt:lpstr>Polyesters</vt:lpstr>
      <vt:lpstr>Polyamides</vt:lpstr>
      <vt:lpstr>Aramides (aromatic polyamides)</vt:lpstr>
      <vt:lpstr>Polyuretans</vt:lpstr>
      <vt:lpstr>Butadiene polymers</vt:lpstr>
      <vt:lpstr>Prezentace aplikace PowerPoint</vt:lpstr>
      <vt:lpstr>Plastomers - Thermoplastics</vt:lpstr>
      <vt:lpstr>Plastomers - Reaktoplasty</vt:lpstr>
      <vt:lpstr>Elastomers</vt:lpstr>
      <vt:lpstr>Thank you for your attention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761</cp:revision>
  <cp:lastPrinted>2012-10-08T09:32:30Z</cp:lastPrinted>
  <dcterms:created xsi:type="dcterms:W3CDTF">2002-03-19T18:58:51Z</dcterms:created>
  <dcterms:modified xsi:type="dcterms:W3CDTF">2023-12-11T07:24:47Z</dcterms:modified>
</cp:coreProperties>
</file>